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94" r:id="rId2"/>
    <p:sldId id="295" r:id="rId3"/>
    <p:sldId id="296" r:id="rId4"/>
    <p:sldId id="297" r:id="rId5"/>
    <p:sldId id="298" r:id="rId6"/>
    <p:sldId id="299" r:id="rId7"/>
    <p:sldId id="300" r:id="rId8"/>
    <p:sldId id="301" r:id="rId9"/>
    <p:sldId id="302" r:id="rId10"/>
    <p:sldId id="303" r:id="rId11"/>
    <p:sldId id="256" r:id="rId12"/>
    <p:sldId id="267" r:id="rId13"/>
    <p:sldId id="268" r:id="rId14"/>
    <p:sldId id="304" r:id="rId15"/>
    <p:sldId id="284" r:id="rId16"/>
    <p:sldId id="271" r:id="rId17"/>
    <p:sldId id="272" r:id="rId18"/>
    <p:sldId id="285" r:id="rId19"/>
    <p:sldId id="273" r:id="rId20"/>
    <p:sldId id="286" r:id="rId21"/>
    <p:sldId id="276" r:id="rId22"/>
    <p:sldId id="279" r:id="rId23"/>
    <p:sldId id="277" r:id="rId24"/>
    <p:sldId id="287" r:id="rId25"/>
    <p:sldId id="288" r:id="rId26"/>
    <p:sldId id="290" r:id="rId27"/>
    <p:sldId id="292" r:id="rId28"/>
    <p:sldId id="282" r:id="rId29"/>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22" autoAdjust="0"/>
  </p:normalViewPr>
  <p:slideViewPr>
    <p:cSldViewPr>
      <p:cViewPr varScale="1">
        <p:scale>
          <a:sx n="78" d="100"/>
          <a:sy n="78" d="100"/>
        </p:scale>
        <p:origin x="898"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24909-6292-451C-91D3-27F5A95FEC85}"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EE5C-555B-48E6-8249-8D277830F90B}" type="slidenum">
              <a:rPr lang="en-US" smtClean="0"/>
              <a:t>‹#›</a:t>
            </a:fld>
            <a:endParaRPr lang="en-US"/>
          </a:p>
        </p:txBody>
      </p:sp>
    </p:spTree>
    <p:extLst>
      <p:ext uri="{BB962C8B-B14F-4D97-AF65-F5344CB8AC3E}">
        <p14:creationId xmlns:p14="http://schemas.microsoft.com/office/powerpoint/2010/main" val="142530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428405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7126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415929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351409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156930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9527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214389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8639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87774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49887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3829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0623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42852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4159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9993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1604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6961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3/21/2024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5.pn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slide" Target="slide2.xml"/><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13.svg"/><Relationship Id="rId11" Type="http://schemas.openxmlformats.org/officeDocument/2006/relationships/slide" Target="slide11.xml"/><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33.jpe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svg"/><Relationship Id="rId7" Type="http://schemas.openxmlformats.org/officeDocument/2006/relationships/image" Target="../media/image5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8.jpe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image" Target="../media/image6.svg"/><Relationship Id="rId15" Type="http://schemas.openxmlformats.org/officeDocument/2006/relationships/slide" Target="slide5.xml"/><Relationship Id="rId10" Type="http://schemas.openxmlformats.org/officeDocument/2006/relationships/image" Target="../media/image10.svg"/><Relationship Id="rId19"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39.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39.svg"/><Relationship Id="rId5" Type="http://schemas.openxmlformats.org/officeDocument/2006/relationships/image" Target="../media/image74.svg"/><Relationship Id="rId10" Type="http://schemas.openxmlformats.org/officeDocument/2006/relationships/image" Target="../media/image38.png"/><Relationship Id="rId4" Type="http://schemas.openxmlformats.org/officeDocument/2006/relationships/image" Target="../media/image73.png"/><Relationship Id="rId9" Type="http://schemas.openxmlformats.org/officeDocument/2006/relationships/image" Target="../media/image78.svg"/></Relationships>
</file>

<file path=ppt/slides/_rels/slide2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21" Type="http://schemas.openxmlformats.org/officeDocument/2006/relationships/image" Target="../media/image26.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13.svg"/><Relationship Id="rId11" Type="http://schemas.openxmlformats.org/officeDocument/2006/relationships/image" Target="../media/image16.sv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slide" Target="slide2.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11.xml"/><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audio2.wav"/><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17.png"/><Relationship Id="rId5" Type="http://schemas.openxmlformats.org/officeDocument/2006/relationships/image" Target="../media/image13.sv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8.png"/><Relationship Id="rId1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17.png"/><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28.jpeg"/><Relationship Id="rId11" Type="http://schemas.openxmlformats.org/officeDocument/2006/relationships/image" Target="../media/image20.png"/><Relationship Id="rId5" Type="http://schemas.openxmlformats.org/officeDocument/2006/relationships/image" Target="../media/image13.sv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16.svg"/><Relationship Id="rId7" Type="http://schemas.openxmlformats.org/officeDocument/2006/relationships/image" Target="../media/image13.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29.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16.svg"/><Relationship Id="rId7" Type="http://schemas.openxmlformats.org/officeDocument/2006/relationships/image" Target="../media/image30.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16.svg"/><Relationship Id="rId7" Type="http://schemas.openxmlformats.org/officeDocument/2006/relationships/image" Target="../media/image31.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sv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13.svg"/><Relationship Id="rId11" Type="http://schemas.openxmlformats.org/officeDocument/2006/relationships/slide" Target="slide2.xml"/><Relationship Id="rId5" Type="http://schemas.openxmlformats.org/officeDocument/2006/relationships/image" Target="../media/image12.png"/><Relationship Id="rId15" Type="http://schemas.openxmlformats.org/officeDocument/2006/relationships/image" Target="../media/image19.png"/><Relationship Id="rId10" Type="http://schemas.openxmlformats.org/officeDocument/2006/relationships/slide" Target="slide11.xml"/><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32.jpe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138763" y="2340257"/>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874022" y="2407561"/>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318134" y="2444866"/>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263536" y="2444866"/>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149617" y="2797183"/>
            <a:ext cx="2647617" cy="5864426"/>
          </a:xfrm>
          <a:prstGeom prst="rect">
            <a:avLst/>
          </a:prstGeom>
        </p:spPr>
      </p:pic>
      <p:grpSp>
        <p:nvGrpSpPr>
          <p:cNvPr id="11" name="Group 7"/>
          <p:cNvGrpSpPr/>
          <p:nvPr/>
        </p:nvGrpSpPr>
        <p:grpSpPr>
          <a:xfrm>
            <a:off x="590449" y="412066"/>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403159" y="-4615311"/>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147230" y="338880"/>
            <a:ext cx="10119783" cy="1723549"/>
          </a:xfrm>
          <a:prstGeom prst="rect">
            <a:avLst/>
          </a:prstGeom>
          <a:noFill/>
        </p:spPr>
        <p:txBody>
          <a:bodyPr wrap="square" rtlCol="0">
            <a:spAutoFit/>
          </a:bodyPr>
          <a:lstStyle/>
          <a:p>
            <a:pPr algn="ctr"/>
            <a:r>
              <a:rPr lang="en-US" sz="40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lvl="0" algn="ctr"/>
            <a:r>
              <a:rPr lang="en-US" sz="6600" b="1" dirty="0">
                <a:solidFill>
                  <a:srgbClr val="FC6E51"/>
                </a:solidFill>
                <a:effectLst>
                  <a:outerShdw blurRad="38100" dist="38100" dir="2700000" algn="tl">
                    <a:srgbClr val="000000">
                      <a:alpha val="43137"/>
                    </a:srgbClr>
                  </a:outerShdw>
                </a:effectLst>
                <a:latin typeface="Times New Roman" panose="02020603050405020304" pitchFamily="18" charset="0"/>
                <a:sym typeface="Times New Roman"/>
              </a:rPr>
              <a:t>HỆ HÔ HẤP</a:t>
            </a:r>
            <a:endParaRPr lang="vi-VN" sz="6600"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sp>
        <p:nvSpPr>
          <p:cNvPr id="17" name="!!1a">
            <a:extLst>
              <a:ext uri="{FF2B5EF4-FFF2-40B4-BE49-F238E27FC236}">
                <a16:creationId xmlns:a16="http://schemas.microsoft.com/office/drawing/2014/main" id="{65DA152C-4C6C-4037-B246-7F8E64CF95AF}"/>
              </a:ext>
            </a:extLst>
          </p:cNvPr>
          <p:cNvSpPr txBox="1"/>
          <p:nvPr/>
        </p:nvSpPr>
        <p:spPr>
          <a:xfrm>
            <a:off x="550465" y="3657600"/>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139049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2.59259E-6 L 0.00416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4.81481E-6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71242" y="1035062"/>
            <a:ext cx="9240653" cy="284396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74793" y="4177660"/>
            <a:ext cx="3108126" cy="880242"/>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37094" y="1598774"/>
            <a:ext cx="5401072" cy="1753942"/>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Khi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hít</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nhiều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bụi</a:t>
            </a:r>
            <a:r>
              <a:rPr lang="en-US" sz="3599" b="1" dirty="0">
                <a:solidFill>
                  <a:srgbClr val="EE4036"/>
                </a:solidFill>
                <a:latin typeface="Times New Roman" panose="02020603050405020304" pitchFamily="18" charset="0"/>
                <a:sym typeface="Times New Roman"/>
              </a:rPr>
              <a:t> than </a:t>
            </a:r>
            <a:r>
              <a:rPr lang="en-US" sz="3599" b="1" dirty="0" err="1">
                <a:solidFill>
                  <a:srgbClr val="EE4036"/>
                </a:solidFill>
                <a:latin typeface="Times New Roman" panose="02020603050405020304" pitchFamily="18" charset="0"/>
                <a:sym typeface="Times New Roman"/>
              </a:rPr>
              <a:t>sẽ</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dễ</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mắc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bệnh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bụi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phổi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vì</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hệ</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hô</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hấp</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không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thể</a:t>
            </a:r>
            <a:r>
              <a:rPr lang="en-US" sz="3599" b="1" dirty="0">
                <a:solidFill>
                  <a:srgbClr val="EE4036"/>
                </a:solidFill>
                <a:latin typeface="Times New Roman" panose="02020603050405020304" pitchFamily="18" charset="0"/>
                <a:sym typeface="Times New Roman"/>
              </a:rPr>
              <a:t>____</a:t>
            </a:r>
          </a:p>
        </p:txBody>
      </p:sp>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5538419" y="-1966126"/>
            <a:ext cx="359906" cy="214559"/>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8"/>
          <a:stretch>
            <a:fillRect/>
          </a:stretch>
        </p:blipFill>
        <p:spPr>
          <a:xfrm>
            <a:off x="2822084" y="-2078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9"/>
          <a:stretch>
            <a:fillRect/>
          </a:stretch>
        </p:blipFill>
        <p:spPr>
          <a:xfrm>
            <a:off x="457027" y="-1228648"/>
            <a:ext cx="359906" cy="218018"/>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7663996"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839294" y="550138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4" name="!!o4a">
            <a:extLst>
              <a:ext uri="{FF2B5EF4-FFF2-40B4-BE49-F238E27FC236}">
                <a16:creationId xmlns:a16="http://schemas.microsoft.com/office/drawing/2014/main" id="{03CD02AD-A0B0-4461-82E4-ADE45F3505A9}"/>
              </a:ext>
            </a:extLst>
          </p:cNvPr>
          <p:cNvSpPr/>
          <p:nvPr/>
        </p:nvSpPr>
        <p:spPr>
          <a:xfrm>
            <a:off x="6516363"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6690935" y="551480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12" name="!!o4a">
            <a:extLst>
              <a:ext uri="{FF2B5EF4-FFF2-40B4-BE49-F238E27FC236}">
                <a16:creationId xmlns:a16="http://schemas.microsoft.com/office/drawing/2014/main" id="{03CD02AD-A0B0-4461-82E4-ADE45F3505A9}"/>
              </a:ext>
            </a:extLst>
          </p:cNvPr>
          <p:cNvSpPr/>
          <p:nvPr/>
        </p:nvSpPr>
        <p:spPr>
          <a:xfrm>
            <a:off x="8808012"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4a">
            <a:extLst>
              <a:ext uri="{FF2B5EF4-FFF2-40B4-BE49-F238E27FC236}">
                <a16:creationId xmlns:a16="http://schemas.microsoft.com/office/drawing/2014/main" id="{7D7392F9-B328-40CF-A436-C3974F476E3C}"/>
              </a:ext>
            </a:extLst>
          </p:cNvPr>
          <p:cNvSpPr txBox="1"/>
          <p:nvPr/>
        </p:nvSpPr>
        <p:spPr>
          <a:xfrm>
            <a:off x="8974080" y="54979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8194" name="Picture 2" descr="7 nguyên nhân gây suy giảm miễn dịch ai cũng nên biết | Công Nghệ Nhật | congnghenhat.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2564" y="1198069"/>
            <a:ext cx="3450938" cy="2541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8" name="!!o4a">
            <a:extLst>
              <a:ext uri="{FF2B5EF4-FFF2-40B4-BE49-F238E27FC236}">
                <a16:creationId xmlns:a16="http://schemas.microsoft.com/office/drawing/2014/main" id="{03CD02AD-A0B0-4461-82E4-ADE45F3505A9}"/>
              </a:ext>
            </a:extLst>
          </p:cNvPr>
          <p:cNvSpPr/>
          <p:nvPr/>
        </p:nvSpPr>
        <p:spPr>
          <a:xfrm>
            <a:off x="4214943"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4a">
            <a:extLst>
              <a:ext uri="{FF2B5EF4-FFF2-40B4-BE49-F238E27FC236}">
                <a16:creationId xmlns:a16="http://schemas.microsoft.com/office/drawing/2014/main" id="{7D7392F9-B328-40CF-A436-C3974F476E3C}"/>
              </a:ext>
            </a:extLst>
          </p:cNvPr>
          <p:cNvSpPr txBox="1"/>
          <p:nvPr/>
        </p:nvSpPr>
        <p:spPr>
          <a:xfrm>
            <a:off x="4390241" y="550138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10" name="!!o4a">
            <a:extLst>
              <a:ext uri="{FF2B5EF4-FFF2-40B4-BE49-F238E27FC236}">
                <a16:creationId xmlns:a16="http://schemas.microsoft.com/office/drawing/2014/main" id="{03CD02AD-A0B0-4461-82E4-ADE45F3505A9}"/>
              </a:ext>
            </a:extLst>
          </p:cNvPr>
          <p:cNvSpPr/>
          <p:nvPr/>
        </p:nvSpPr>
        <p:spPr>
          <a:xfrm>
            <a:off x="3067310"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4a">
            <a:extLst>
              <a:ext uri="{FF2B5EF4-FFF2-40B4-BE49-F238E27FC236}">
                <a16:creationId xmlns:a16="http://schemas.microsoft.com/office/drawing/2014/main" id="{7D7392F9-B328-40CF-A436-C3974F476E3C}"/>
              </a:ext>
            </a:extLst>
          </p:cNvPr>
          <p:cNvSpPr txBox="1"/>
          <p:nvPr/>
        </p:nvSpPr>
        <p:spPr>
          <a:xfrm>
            <a:off x="3241882" y="54864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ọ</a:t>
            </a:r>
          </a:p>
        </p:txBody>
      </p:sp>
      <p:sp>
        <p:nvSpPr>
          <p:cNvPr id="114" name="!!o4a">
            <a:extLst>
              <a:ext uri="{FF2B5EF4-FFF2-40B4-BE49-F238E27FC236}">
                <a16:creationId xmlns:a16="http://schemas.microsoft.com/office/drawing/2014/main" id="{03CD02AD-A0B0-4461-82E4-ADE45F3505A9}"/>
              </a:ext>
            </a:extLst>
          </p:cNvPr>
          <p:cNvSpPr/>
          <p:nvPr/>
        </p:nvSpPr>
        <p:spPr>
          <a:xfrm>
            <a:off x="5358959"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5" name="!!4a">
            <a:extLst>
              <a:ext uri="{FF2B5EF4-FFF2-40B4-BE49-F238E27FC236}">
                <a16:creationId xmlns:a16="http://schemas.microsoft.com/office/drawing/2014/main" id="{7D7392F9-B328-40CF-A436-C3974F476E3C}"/>
              </a:ext>
            </a:extLst>
          </p:cNvPr>
          <p:cNvSpPr txBox="1"/>
          <p:nvPr/>
        </p:nvSpPr>
        <p:spPr>
          <a:xfrm>
            <a:off x="5525026" y="54979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116" name="!!o4a">
            <a:extLst>
              <a:ext uri="{FF2B5EF4-FFF2-40B4-BE49-F238E27FC236}">
                <a16:creationId xmlns:a16="http://schemas.microsoft.com/office/drawing/2014/main" id="{03CD02AD-A0B0-4461-82E4-ADE45F3505A9}"/>
              </a:ext>
            </a:extLst>
          </p:cNvPr>
          <p:cNvSpPr/>
          <p:nvPr/>
        </p:nvSpPr>
        <p:spPr>
          <a:xfrm>
            <a:off x="1909905"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4a">
            <a:extLst>
              <a:ext uri="{FF2B5EF4-FFF2-40B4-BE49-F238E27FC236}">
                <a16:creationId xmlns:a16="http://schemas.microsoft.com/office/drawing/2014/main" id="{7D7392F9-B328-40CF-A436-C3974F476E3C}"/>
              </a:ext>
            </a:extLst>
          </p:cNvPr>
          <p:cNvSpPr txBox="1"/>
          <p:nvPr/>
        </p:nvSpPr>
        <p:spPr>
          <a:xfrm>
            <a:off x="2084477" y="551480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grpSp>
        <p:nvGrpSpPr>
          <p:cNvPr id="96" name="Group 9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7" name="!!MatThu1">
              <a:hlinkClick r:id="rId11"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Graphic 62">
              <a:hlinkClick r:id="rId12"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5"/>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10231687" y="-1072934"/>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6"/>
          <a:stretch>
            <a:fillRect/>
          </a:stretch>
        </p:blipFill>
        <p:spPr>
          <a:xfrm>
            <a:off x="9807835" y="-1506910"/>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7"/>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8"/>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9"/>
          <a:stretch>
            <a:fillRect/>
          </a:stretch>
        </p:blipFill>
        <p:spPr>
          <a:xfrm>
            <a:off x="11097802" y="-1515711"/>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0"/>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1"/>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6"/>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7"/>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8"/>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68719" y="-756634"/>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9"/>
          <a:stretch>
            <a:fillRect/>
          </a:stretch>
        </p:blipFill>
        <p:spPr>
          <a:xfrm>
            <a:off x="11940578" y="-1401690"/>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8"/>
          <a:stretch>
            <a:fillRect/>
          </a:stretch>
        </p:blipFill>
        <p:spPr>
          <a:xfrm>
            <a:off x="11082598" y="-766303"/>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7"/>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8"/>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9"/>
          <a:stretch>
            <a:fillRect/>
          </a:stretch>
        </p:blipFill>
        <p:spPr>
          <a:xfrm>
            <a:off x="1990741" y="-1407991"/>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8"/>
          <a:stretch>
            <a:fillRect/>
          </a:stretch>
        </p:blipFill>
        <p:spPr>
          <a:xfrm>
            <a:off x="4005801" y="-1621933"/>
            <a:ext cx="359906" cy="218018"/>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9"/>
          <a:stretch>
            <a:fillRect/>
          </a:stretch>
        </p:blipFill>
        <p:spPr>
          <a:xfrm>
            <a:off x="7599451" y="-1733729"/>
            <a:ext cx="359906" cy="218018"/>
          </a:xfrm>
          <a:prstGeom prst="rect">
            <a:avLst/>
          </a:prstGeom>
        </p:spPr>
      </p:pic>
    </p:spTree>
    <p:extLst>
      <p:ext uri="{BB962C8B-B14F-4D97-AF65-F5344CB8AC3E}">
        <p14:creationId xmlns:p14="http://schemas.microsoft.com/office/powerpoint/2010/main" val="55671841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animEffect transition="in" filter="fade">
                                      <p:cBhvr>
                                        <p:cTn id="20" dur="500"/>
                                        <p:tgtEl>
                                          <p:spTgt spid="10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5"/>
                                        </p:tgtEl>
                                      </p:cBhvr>
                                    </p:animEffect>
                                    <p:animScale>
                                      <p:cBhvr>
                                        <p:cTn id="23"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24" restart="whenNotActive" fill="hold" evtFilter="cancelBubble" nodeType="interactiveSeq">
                <p:stCondLst>
                  <p:cond evt="onClick" delay="0">
                    <p:tgtEl>
                      <p:spTgt spid="11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2"/>
                  </p:tgtEl>
                </p:cond>
              </p:nextCondLst>
            </p:seq>
            <p:seq concurrent="1" nextAc="seek">
              <p:cTn id="93" restart="whenNotActive" fill="hold" evtFilter="cancelBubble" nodeType="interactiveSeq">
                <p:stCondLst>
                  <p:cond evt="onClick" delay="0">
                    <p:tgtEl>
                      <p:spTgt spid="10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9"/>
                                        </p:tgtEl>
                                        <p:attrNameLst>
                                          <p:attrName>style.visibility</p:attrName>
                                        </p:attrNameLst>
                                      </p:cBhvr>
                                      <p:to>
                                        <p:strVal val="visible"/>
                                      </p:to>
                                    </p:set>
                                    <p:anim calcmode="lin" valueType="num">
                                      <p:cBhvr>
                                        <p:cTn id="98" dur="500" fill="hold"/>
                                        <p:tgtEl>
                                          <p:spTgt spid="109"/>
                                        </p:tgtEl>
                                        <p:attrNameLst>
                                          <p:attrName>ppt_w</p:attrName>
                                        </p:attrNameLst>
                                      </p:cBhvr>
                                      <p:tavLst>
                                        <p:tav tm="0">
                                          <p:val>
                                            <p:fltVal val="0"/>
                                          </p:val>
                                        </p:tav>
                                        <p:tav tm="100000">
                                          <p:val>
                                            <p:strVal val="#ppt_w"/>
                                          </p:val>
                                        </p:tav>
                                      </p:tavLst>
                                    </p:anim>
                                    <p:anim calcmode="lin" valueType="num">
                                      <p:cBhvr>
                                        <p:cTn id="99" dur="500" fill="hold"/>
                                        <p:tgtEl>
                                          <p:spTgt spid="109"/>
                                        </p:tgtEl>
                                        <p:attrNameLst>
                                          <p:attrName>ppt_h</p:attrName>
                                        </p:attrNameLst>
                                      </p:cBhvr>
                                      <p:tavLst>
                                        <p:tav tm="0">
                                          <p:val>
                                            <p:fltVal val="0"/>
                                          </p:val>
                                        </p:tav>
                                        <p:tav tm="100000">
                                          <p:val>
                                            <p:strVal val="#ppt_h"/>
                                          </p:val>
                                        </p:tav>
                                      </p:tavLst>
                                    </p:anim>
                                    <p:animEffect transition="in" filter="fade">
                                      <p:cBhvr>
                                        <p:cTn id="100" dur="500"/>
                                        <p:tgtEl>
                                          <p:spTgt spid="10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9"/>
                                        </p:tgtEl>
                                      </p:cBhvr>
                                    </p:animEffect>
                                    <p:animScale>
                                      <p:cBhvr>
                                        <p:cTn id="103"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04" restart="whenNotActive" fill="hold" evtFilter="cancelBubble" nodeType="interactiveSeq">
                <p:stCondLst>
                  <p:cond evt="onClick" delay="0">
                    <p:tgtEl>
                      <p:spTgt spid="11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1"/>
                                        </p:tgtEl>
                                        <p:attrNameLst>
                                          <p:attrName>style.visibility</p:attrName>
                                        </p:attrNameLst>
                                      </p:cBhvr>
                                      <p:to>
                                        <p:strVal val="visible"/>
                                      </p:to>
                                    </p:set>
                                    <p:anim calcmode="lin" valueType="num">
                                      <p:cBhvr>
                                        <p:cTn id="109" dur="500" fill="hold"/>
                                        <p:tgtEl>
                                          <p:spTgt spid="111"/>
                                        </p:tgtEl>
                                        <p:attrNameLst>
                                          <p:attrName>ppt_w</p:attrName>
                                        </p:attrNameLst>
                                      </p:cBhvr>
                                      <p:tavLst>
                                        <p:tav tm="0">
                                          <p:val>
                                            <p:fltVal val="0"/>
                                          </p:val>
                                        </p:tav>
                                        <p:tav tm="100000">
                                          <p:val>
                                            <p:strVal val="#ppt_w"/>
                                          </p:val>
                                        </p:tav>
                                      </p:tavLst>
                                    </p:anim>
                                    <p:anim calcmode="lin" valueType="num">
                                      <p:cBhvr>
                                        <p:cTn id="110" dur="500" fill="hold"/>
                                        <p:tgtEl>
                                          <p:spTgt spid="111"/>
                                        </p:tgtEl>
                                        <p:attrNameLst>
                                          <p:attrName>ppt_h</p:attrName>
                                        </p:attrNameLst>
                                      </p:cBhvr>
                                      <p:tavLst>
                                        <p:tav tm="0">
                                          <p:val>
                                            <p:fltVal val="0"/>
                                          </p:val>
                                        </p:tav>
                                        <p:tav tm="100000">
                                          <p:val>
                                            <p:strVal val="#ppt_h"/>
                                          </p:val>
                                        </p:tav>
                                      </p:tavLst>
                                    </p:anim>
                                    <p:animEffect transition="in" filter="fade">
                                      <p:cBhvr>
                                        <p:cTn id="111" dur="500"/>
                                        <p:tgtEl>
                                          <p:spTgt spid="11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1"/>
                                        </p:tgtEl>
                                      </p:cBhvr>
                                    </p:animEffect>
                                    <p:animScale>
                                      <p:cBhvr>
                                        <p:cTn id="114" dur="250" autoRev="1" fill="hold"/>
                                        <p:tgtEl>
                                          <p:spTgt spid="111"/>
                                        </p:tgtEl>
                                      </p:cBhvr>
                                      <p:by x="105000" y="105000"/>
                                    </p:animScale>
                                  </p:childTnLst>
                                </p:cTn>
                              </p:par>
                            </p:childTnLst>
                          </p:cTn>
                        </p:par>
                      </p:childTnLst>
                    </p:cTn>
                  </p:par>
                </p:childTnLst>
              </p:cTn>
              <p:nextCondLst>
                <p:cond evt="onClick" delay="0">
                  <p:tgtEl>
                    <p:spTgt spid="110"/>
                  </p:tgtEl>
                </p:cond>
              </p:nextCondLst>
            </p:seq>
            <p:seq concurrent="1" nextAc="seek">
              <p:cTn id="115" restart="whenNotActive" fill="hold" evtFilter="cancelBubble" nodeType="interactiveSeq">
                <p:stCondLst>
                  <p:cond evt="onClick" delay="0">
                    <p:tgtEl>
                      <p:spTgt spid="11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15"/>
                                        </p:tgtEl>
                                        <p:attrNameLst>
                                          <p:attrName>style.visibility</p:attrName>
                                        </p:attrNameLst>
                                      </p:cBhvr>
                                      <p:to>
                                        <p:strVal val="visible"/>
                                      </p:to>
                                    </p:set>
                                    <p:anim calcmode="lin" valueType="num">
                                      <p:cBhvr>
                                        <p:cTn id="120" dur="500" fill="hold"/>
                                        <p:tgtEl>
                                          <p:spTgt spid="115"/>
                                        </p:tgtEl>
                                        <p:attrNameLst>
                                          <p:attrName>ppt_w</p:attrName>
                                        </p:attrNameLst>
                                      </p:cBhvr>
                                      <p:tavLst>
                                        <p:tav tm="0">
                                          <p:val>
                                            <p:fltVal val="0"/>
                                          </p:val>
                                        </p:tav>
                                        <p:tav tm="100000">
                                          <p:val>
                                            <p:strVal val="#ppt_w"/>
                                          </p:val>
                                        </p:tav>
                                      </p:tavLst>
                                    </p:anim>
                                    <p:anim calcmode="lin" valueType="num">
                                      <p:cBhvr>
                                        <p:cTn id="121" dur="500" fill="hold"/>
                                        <p:tgtEl>
                                          <p:spTgt spid="115"/>
                                        </p:tgtEl>
                                        <p:attrNameLst>
                                          <p:attrName>ppt_h</p:attrName>
                                        </p:attrNameLst>
                                      </p:cBhvr>
                                      <p:tavLst>
                                        <p:tav tm="0">
                                          <p:val>
                                            <p:fltVal val="0"/>
                                          </p:val>
                                        </p:tav>
                                        <p:tav tm="100000">
                                          <p:val>
                                            <p:strVal val="#ppt_h"/>
                                          </p:val>
                                        </p:tav>
                                      </p:tavLst>
                                    </p:anim>
                                    <p:animEffect transition="in" filter="fade">
                                      <p:cBhvr>
                                        <p:cTn id="122" dur="500"/>
                                        <p:tgtEl>
                                          <p:spTgt spid="11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15"/>
                                        </p:tgtEl>
                                      </p:cBhvr>
                                    </p:animEffect>
                                    <p:animScale>
                                      <p:cBhvr>
                                        <p:cTn id="125" dur="250" autoRev="1" fill="hold"/>
                                        <p:tgtEl>
                                          <p:spTgt spid="115"/>
                                        </p:tgtEl>
                                      </p:cBhvr>
                                      <p:by x="105000" y="105000"/>
                                    </p:animScale>
                                  </p:childTnLst>
                                </p:cTn>
                              </p:par>
                            </p:childTnLst>
                          </p:cTn>
                        </p:par>
                      </p:childTnLst>
                    </p:cTn>
                  </p:par>
                </p:childTnLst>
              </p:cTn>
              <p:nextCondLst>
                <p:cond evt="onClick" delay="0">
                  <p:tgtEl>
                    <p:spTgt spid="114"/>
                  </p:tgtEl>
                </p:cond>
              </p:nextCondLst>
            </p:seq>
            <p:seq concurrent="1" nextAc="seek">
              <p:cTn id="126" restart="whenNotActive" fill="hold" evtFilter="cancelBubble" nodeType="interactiveSeq">
                <p:stCondLst>
                  <p:cond evt="onClick" delay="0">
                    <p:tgtEl>
                      <p:spTgt spid="11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7"/>
                                        </p:tgtEl>
                                        <p:attrNameLst>
                                          <p:attrName>style.visibility</p:attrName>
                                        </p:attrNameLst>
                                      </p:cBhvr>
                                      <p:to>
                                        <p:strVal val="visible"/>
                                      </p:to>
                                    </p:set>
                                    <p:anim calcmode="lin" valueType="num">
                                      <p:cBhvr>
                                        <p:cTn id="131" dur="500" fill="hold"/>
                                        <p:tgtEl>
                                          <p:spTgt spid="117"/>
                                        </p:tgtEl>
                                        <p:attrNameLst>
                                          <p:attrName>ppt_w</p:attrName>
                                        </p:attrNameLst>
                                      </p:cBhvr>
                                      <p:tavLst>
                                        <p:tav tm="0">
                                          <p:val>
                                            <p:fltVal val="0"/>
                                          </p:val>
                                        </p:tav>
                                        <p:tav tm="100000">
                                          <p:val>
                                            <p:strVal val="#ppt_w"/>
                                          </p:val>
                                        </p:tav>
                                      </p:tavLst>
                                    </p:anim>
                                    <p:anim calcmode="lin" valueType="num">
                                      <p:cBhvr>
                                        <p:cTn id="132" dur="500" fill="hold"/>
                                        <p:tgtEl>
                                          <p:spTgt spid="117"/>
                                        </p:tgtEl>
                                        <p:attrNameLst>
                                          <p:attrName>ppt_h</p:attrName>
                                        </p:attrNameLst>
                                      </p:cBhvr>
                                      <p:tavLst>
                                        <p:tav tm="0">
                                          <p:val>
                                            <p:fltVal val="0"/>
                                          </p:val>
                                        </p:tav>
                                        <p:tav tm="100000">
                                          <p:val>
                                            <p:strVal val="#ppt_h"/>
                                          </p:val>
                                        </p:tav>
                                      </p:tavLst>
                                    </p:anim>
                                    <p:animEffect transition="in" filter="fade">
                                      <p:cBhvr>
                                        <p:cTn id="133"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7"/>
                                        </p:tgtEl>
                                      </p:cBhvr>
                                    </p:animEffect>
                                    <p:animScale>
                                      <p:cBhvr>
                                        <p:cTn id="136" dur="250" autoRev="1" fill="hold"/>
                                        <p:tgtEl>
                                          <p:spTgt spid="117"/>
                                        </p:tgtEl>
                                      </p:cBhvr>
                                      <p:by x="105000" y="105000"/>
                                    </p:animScale>
                                  </p:childTnLst>
                                </p:cTn>
                              </p:par>
                            </p:childTnLst>
                          </p:cTn>
                        </p:par>
                      </p:childTnLst>
                    </p:cTn>
                  </p:par>
                </p:childTnLst>
              </p:cTn>
              <p:nextCondLst>
                <p:cond evt="onClick" delay="0">
                  <p:tgtEl>
                    <p:spTgt spid="116"/>
                  </p:tgtEl>
                </p:cond>
              </p:nextCondLst>
            </p:seq>
          </p:childTnLst>
        </p:cTn>
      </p:par>
    </p:tnLst>
    <p:bldLst>
      <p:bldP spid="101" grpId="0"/>
      <p:bldP spid="101" grpId="1"/>
      <p:bldP spid="105" grpId="0"/>
      <p:bldP spid="105" grpId="1"/>
      <p:bldP spid="113" grpId="0"/>
      <p:bldP spid="113" grpId="1"/>
      <p:bldP spid="109" grpId="0"/>
      <p:bldP spid="109" grpId="1"/>
      <p:bldP spid="111" grpId="0"/>
      <p:bldP spid="111" grpId="1"/>
      <p:bldP spid="115" grpId="0"/>
      <p:bldP spid="115" grpId="1"/>
      <p:bldP spid="117" grpId="0"/>
      <p:bldP spid="1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3242" y="-941230"/>
            <a:ext cx="9483995" cy="8300657"/>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a:grpSpLocks noChangeAspect="1"/>
          </p:cNvGrpSpPr>
          <p:nvPr/>
        </p:nvGrpSpPr>
        <p:grpSpPr>
          <a:xfrm>
            <a:off x="6174941" y="-460806"/>
            <a:ext cx="8813353" cy="7581457"/>
            <a:chOff x="0" y="0"/>
            <a:chExt cx="6350000" cy="5461000"/>
          </a:xfrm>
        </p:grpSpPr>
        <p:sp>
          <p:nvSpPr>
            <p:cNvPr id="6" name="Freeform 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16905" r="-12839"/>
              </a:stretch>
            </a:blipFill>
          </p:spPr>
        </p:sp>
      </p:grpSp>
      <p:grpSp>
        <p:nvGrpSpPr>
          <p:cNvPr id="7" name="Group 7"/>
          <p:cNvGrpSpPr/>
          <p:nvPr/>
        </p:nvGrpSpPr>
        <p:grpSpPr>
          <a:xfrm rot="-10800000">
            <a:off x="10857188" y="-255418"/>
            <a:ext cx="3589040" cy="3141227"/>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7413198" y="-255418"/>
            <a:ext cx="2056864" cy="1800225"/>
            <a:chOff x="0" y="0"/>
            <a:chExt cx="812800" cy="711200"/>
          </a:xfrm>
        </p:grpSpPr>
        <p:sp>
          <p:nvSpPr>
            <p:cNvPr id="11" name="Freeform 1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A40E0E"/>
            </a:solidFill>
          </p:spPr>
        </p:sp>
        <p:sp>
          <p:nvSpPr>
            <p:cNvPr id="12" name="TextBox 12"/>
            <p:cNvSpPr txBox="1"/>
            <p:nvPr/>
          </p:nvSpPr>
          <p:spPr>
            <a:xfrm>
              <a:off x="127000" y="127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3"/>
          <a:srcRect/>
          <a:stretch>
            <a:fillRect/>
          </a:stretch>
        </p:blipFill>
        <p:spPr>
          <a:xfrm>
            <a:off x="-3220968" y="1634251"/>
            <a:ext cx="5533389" cy="548640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9964" y="3887170"/>
            <a:ext cx="2266260" cy="2605575"/>
          </a:xfrm>
          <a:prstGeom prst="rect">
            <a:avLst/>
          </a:prstGeom>
        </p:spPr>
      </p:pic>
      <p:sp>
        <p:nvSpPr>
          <p:cNvPr id="15" name="TextBox 15"/>
          <p:cNvSpPr txBox="1"/>
          <p:nvPr/>
        </p:nvSpPr>
        <p:spPr>
          <a:xfrm>
            <a:off x="685622" y="1044201"/>
            <a:ext cx="5489319" cy="708399"/>
          </a:xfrm>
          <a:prstGeom prst="rect">
            <a:avLst/>
          </a:prstGeom>
        </p:spPr>
        <p:txBody>
          <a:bodyPr lIns="0" tIns="0" rIns="0" bIns="0" rtlCol="0" anchor="t">
            <a:spAutoFit/>
          </a:bodyPr>
          <a:lstStyle/>
          <a:p>
            <a:pPr>
              <a:lnSpc>
                <a:spcPts val="5988"/>
              </a:lnSpc>
            </a:pPr>
            <a:r>
              <a:rPr lang="en-US" sz="4500" b="1" dirty="0" err="1">
                <a:solidFill>
                  <a:srgbClr val="FF1616"/>
                </a:solidFill>
                <a:latin typeface="Arial" panose="020B0604020202020204" pitchFamily="34" charset="0"/>
                <a:cs typeface="Arial" panose="020B0604020202020204" pitchFamily="34" charset="0"/>
              </a:rPr>
              <a:t>Tiết</a:t>
            </a:r>
            <a:r>
              <a:rPr lang="en-US" sz="4500" b="1" dirty="0">
                <a:solidFill>
                  <a:srgbClr val="FF1616"/>
                </a:solidFill>
                <a:latin typeface="Arial" panose="020B0604020202020204" pitchFamily="34" charset="0"/>
                <a:cs typeface="Arial" panose="020B0604020202020204" pitchFamily="34" charset="0"/>
              </a:rPr>
              <a:t> 107-109, </a:t>
            </a:r>
            <a:r>
              <a:rPr lang="en-US" sz="4500" b="1" dirty="0" err="1">
                <a:solidFill>
                  <a:srgbClr val="FF1616"/>
                </a:solidFill>
                <a:latin typeface="Arial" panose="020B0604020202020204" pitchFamily="34" charset="0"/>
                <a:cs typeface="Arial" panose="020B0604020202020204" pitchFamily="34" charset="0"/>
              </a:rPr>
              <a:t>Bài</a:t>
            </a:r>
            <a:r>
              <a:rPr lang="en-US" sz="4500" b="1" dirty="0">
                <a:solidFill>
                  <a:srgbClr val="FF1616"/>
                </a:solidFill>
                <a:latin typeface="Arial" panose="020B0604020202020204" pitchFamily="34" charset="0"/>
                <a:cs typeface="Arial" panose="020B0604020202020204" pitchFamily="34" charset="0"/>
              </a:rPr>
              <a:t> 35:</a:t>
            </a:r>
          </a:p>
        </p:txBody>
      </p:sp>
      <p:sp>
        <p:nvSpPr>
          <p:cNvPr id="16" name="TextBox 16"/>
          <p:cNvSpPr txBox="1"/>
          <p:nvPr/>
        </p:nvSpPr>
        <p:spPr>
          <a:xfrm>
            <a:off x="685622" y="1834767"/>
            <a:ext cx="7618590" cy="804900"/>
          </a:xfrm>
          <a:prstGeom prst="rect">
            <a:avLst/>
          </a:prstGeom>
        </p:spPr>
        <p:txBody>
          <a:bodyPr wrap="square" lIns="0" tIns="0" rIns="0" bIns="0" rtlCol="0" anchor="t">
            <a:spAutoFit/>
          </a:bodyPr>
          <a:lstStyle/>
          <a:p>
            <a:pPr>
              <a:lnSpc>
                <a:spcPct val="120000"/>
              </a:lnSpc>
            </a:pPr>
            <a:r>
              <a:rPr lang="en-US" sz="4800" b="1" dirty="0">
                <a:solidFill>
                  <a:srgbClr val="C00000"/>
                </a:solidFill>
                <a:latin typeface="Arial" pitchFamily="34" charset="0"/>
              </a:rPr>
              <a:t>HỆ BÀI TIẾT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grpSp>
        <p:nvGrpSpPr>
          <p:cNvPr id="5" name="Group 5"/>
          <p:cNvGrpSpPr/>
          <p:nvPr/>
        </p:nvGrpSpPr>
        <p:grpSpPr>
          <a:xfrm>
            <a:off x="394490" y="1336675"/>
            <a:ext cx="11319447" cy="5143132"/>
            <a:chOff x="0" y="0"/>
            <a:chExt cx="4473045" cy="2031855"/>
          </a:xfrm>
        </p:grpSpPr>
        <p:sp>
          <p:nvSpPr>
            <p:cNvPr id="6" name="Freeform 6"/>
            <p:cNvSpPr/>
            <p:nvPr/>
          </p:nvSpPr>
          <p:spPr>
            <a:xfrm>
              <a:off x="0" y="0"/>
              <a:ext cx="4473045" cy="2031855"/>
            </a:xfrm>
            <a:custGeom>
              <a:avLst/>
              <a:gdLst/>
              <a:ahLst/>
              <a:cxnLst/>
              <a:rect l="l" t="t" r="r" b="b"/>
              <a:pathLst>
                <a:path w="4473045" h="2031855">
                  <a:moveTo>
                    <a:pt x="23248" y="0"/>
                  </a:moveTo>
                  <a:lnTo>
                    <a:pt x="4449797" y="0"/>
                  </a:lnTo>
                  <a:cubicBezTo>
                    <a:pt x="4462637" y="0"/>
                    <a:pt x="4473045" y="10409"/>
                    <a:pt x="4473045" y="23248"/>
                  </a:cubicBezTo>
                  <a:lnTo>
                    <a:pt x="4473045" y="2008606"/>
                  </a:lnTo>
                  <a:cubicBezTo>
                    <a:pt x="4473045" y="2021446"/>
                    <a:pt x="4462637" y="2031855"/>
                    <a:pt x="4449797" y="2031855"/>
                  </a:cubicBezTo>
                  <a:lnTo>
                    <a:pt x="23248" y="2031855"/>
                  </a:lnTo>
                  <a:cubicBezTo>
                    <a:pt x="10409" y="2031855"/>
                    <a:pt x="0" y="2021446"/>
                    <a:pt x="0" y="2008606"/>
                  </a:cubicBezTo>
                  <a:lnTo>
                    <a:pt x="0" y="23248"/>
                  </a:lnTo>
                  <a:cubicBezTo>
                    <a:pt x="0" y="10409"/>
                    <a:pt x="10409" y="0"/>
                    <a:pt x="23248" y="0"/>
                  </a:cubicBezTo>
                  <a:close/>
                </a:path>
              </a:pathLst>
            </a:custGeom>
            <a:solidFill>
              <a:srgbClr val="FFF2A1"/>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991" y="3908241"/>
            <a:ext cx="2172282" cy="210963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55509" y="3908241"/>
            <a:ext cx="2386522" cy="210963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89267" y="3908241"/>
            <a:ext cx="2784275" cy="2109638"/>
          </a:xfrm>
          <a:prstGeom prst="rect">
            <a:avLst/>
          </a:prstGeom>
        </p:spPr>
      </p:pic>
      <p:pic>
        <p:nvPicPr>
          <p:cNvPr id="11" name="Picture 11"/>
          <p:cNvPicPr>
            <a:picLocks noChangeAspect="1"/>
          </p:cNvPicPr>
          <p:nvPr/>
        </p:nvPicPr>
        <p:blipFill>
          <a:blip r:embed="rId10"/>
          <a:srcRect/>
          <a:stretch>
            <a:fillRect/>
          </a:stretch>
        </p:blipFill>
        <p:spPr>
          <a:xfrm>
            <a:off x="9517927" y="3908241"/>
            <a:ext cx="1834907" cy="2109638"/>
          </a:xfrm>
          <a:prstGeom prst="rect">
            <a:avLst/>
          </a:prstGeom>
        </p:spPr>
      </p:pic>
      <p:pic>
        <p:nvPicPr>
          <p:cNvPr id="12" name="Picture 12"/>
          <p:cNvPicPr>
            <a:picLocks noChangeAspect="1"/>
          </p:cNvPicPr>
          <p:nvPr/>
        </p:nvPicPr>
        <p:blipFill>
          <a:blip r:embed="rId11"/>
          <a:srcRect/>
          <a:stretch>
            <a:fillRect/>
          </a:stretch>
        </p:blipFill>
        <p:spPr>
          <a:xfrm>
            <a:off x="645423" y="3219206"/>
            <a:ext cx="10817582" cy="148781"/>
          </a:xfrm>
          <a:prstGeom prst="rect">
            <a:avLst/>
          </a:prstGeom>
        </p:spPr>
      </p:pic>
      <p:sp>
        <p:nvSpPr>
          <p:cNvPr id="13" name="TextBox 13"/>
          <p:cNvSpPr txBox="1"/>
          <p:nvPr/>
        </p:nvSpPr>
        <p:spPr>
          <a:xfrm>
            <a:off x="394490" y="818091"/>
            <a:ext cx="4086550"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Chức năng của hệ bài tiết</a:t>
            </a:r>
          </a:p>
        </p:txBody>
      </p:sp>
      <p:sp>
        <p:nvSpPr>
          <p:cNvPr id="14" name="TextBox 14"/>
          <p:cNvSpPr txBox="1"/>
          <p:nvPr/>
        </p:nvSpPr>
        <p:spPr>
          <a:xfrm>
            <a:off x="839430" y="1583022"/>
            <a:ext cx="10817582" cy="1288814"/>
          </a:xfrm>
          <a:prstGeom prst="rect">
            <a:avLst/>
          </a:prstGeom>
        </p:spPr>
        <p:txBody>
          <a:bodyPr wrap="square" lIns="0" tIns="0" rIns="0" bIns="0" rtlCol="0" anchor="t">
            <a:spAutoFit/>
          </a:bodyPr>
          <a:lstStyle/>
          <a:p>
            <a:pPr algn="just">
              <a:lnSpc>
                <a:spcPct val="120000"/>
              </a:lnSpc>
              <a:spcBef>
                <a:spcPct val="0"/>
              </a:spcBef>
            </a:pPr>
            <a:r>
              <a:rPr lang="en-US" sz="2400" b="1" dirty="0" err="1">
                <a:solidFill>
                  <a:srgbClr val="000000"/>
                </a:solidFill>
                <a:latin typeface="Arial" pitchFamily="34" charset="0"/>
              </a:rPr>
              <a:t>Hệ</a:t>
            </a:r>
            <a:r>
              <a:rPr lang="en-US" sz="2400" b="1" dirty="0">
                <a:solidFill>
                  <a:srgbClr val="000000"/>
                </a:solidFill>
                <a:latin typeface="Arial" pitchFamily="34" charset="0"/>
              </a:rPr>
              <a:t> </a:t>
            </a:r>
            <a:r>
              <a:rPr lang="en-US" sz="2400" b="1" dirty="0" err="1">
                <a:solidFill>
                  <a:srgbClr val="000000"/>
                </a:solidFill>
                <a:latin typeface="Arial" pitchFamily="34" charset="0"/>
              </a:rPr>
              <a:t>bài</a:t>
            </a:r>
            <a:r>
              <a:rPr lang="en-US" sz="2400" b="1" dirty="0">
                <a:solidFill>
                  <a:srgbClr val="000000"/>
                </a:solidFill>
                <a:latin typeface="Arial" pitchFamily="34" charset="0"/>
              </a:rPr>
              <a:t> </a:t>
            </a:r>
            <a:r>
              <a:rPr lang="en-US" sz="2400" b="1" dirty="0" err="1">
                <a:solidFill>
                  <a:srgbClr val="000000"/>
                </a:solidFill>
                <a:latin typeface="Arial" pitchFamily="34" charset="0"/>
              </a:rPr>
              <a:t>tiết</a:t>
            </a:r>
            <a:r>
              <a:rPr lang="en-US" sz="2400" b="1" dirty="0">
                <a:solidFill>
                  <a:srgbClr val="000000"/>
                </a:solidFill>
                <a:latin typeface="Arial" pitchFamily="34" charset="0"/>
              </a:rPr>
              <a:t> </a:t>
            </a:r>
            <a:r>
              <a:rPr lang="en-US" sz="2400" b="1" dirty="0" err="1">
                <a:solidFill>
                  <a:srgbClr val="000000"/>
                </a:solidFill>
                <a:latin typeface="Arial" pitchFamily="34" charset="0"/>
              </a:rPr>
              <a:t>có</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FF0000"/>
                </a:solidFill>
                <a:latin typeface="Arial" pitchFamily="34" charset="0"/>
              </a:rPr>
              <a:t>lọc</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FF0000"/>
                </a:solidFill>
                <a:latin typeface="Arial" pitchFamily="34" charset="0"/>
              </a:rPr>
              <a:t>thải</a:t>
            </a:r>
            <a:r>
              <a:rPr lang="en-US" sz="2400" b="1" dirty="0">
                <a:solidFill>
                  <a:srgbClr val="000000"/>
                </a:solidFill>
                <a:latin typeface="Arial" pitchFamily="34" charset="0"/>
              </a:rPr>
              <a:t> </a:t>
            </a:r>
            <a:r>
              <a:rPr lang="en-US" sz="2400" b="1" dirty="0" err="1">
                <a:solidFill>
                  <a:srgbClr val="000000"/>
                </a:solidFill>
                <a:latin typeface="Arial" pitchFamily="34" charset="0"/>
              </a:rPr>
              <a:t>ra</a:t>
            </a:r>
            <a:r>
              <a:rPr lang="en-US" sz="2400" b="1" dirty="0">
                <a:solidFill>
                  <a:srgbClr val="000000"/>
                </a:solidFill>
                <a:latin typeface="Arial" pitchFamily="34" charset="0"/>
              </a:rPr>
              <a:t> </a:t>
            </a:r>
            <a:r>
              <a:rPr lang="en-US" sz="2400" b="1" dirty="0" err="1">
                <a:solidFill>
                  <a:srgbClr val="000000"/>
                </a:solidFill>
                <a:latin typeface="Arial" pitchFamily="34" charset="0"/>
              </a:rPr>
              <a:t>môi</a:t>
            </a:r>
            <a:r>
              <a:rPr lang="en-US" sz="2400" b="1" dirty="0">
                <a:solidFill>
                  <a:srgbClr val="000000"/>
                </a:solidFill>
                <a:latin typeface="Arial" pitchFamily="34" charset="0"/>
              </a:rPr>
              <a:t> </a:t>
            </a:r>
            <a:r>
              <a:rPr lang="en-US" sz="2400" b="1" dirty="0" err="1">
                <a:solidFill>
                  <a:srgbClr val="000000"/>
                </a:solidFill>
                <a:latin typeface="Arial" pitchFamily="34" charset="0"/>
              </a:rPr>
              <a:t>trường</a:t>
            </a:r>
            <a:r>
              <a:rPr lang="en-US" sz="2400" b="1" dirty="0">
                <a:solidFill>
                  <a:srgbClr val="000000"/>
                </a:solidFill>
                <a:latin typeface="Arial" pitchFamily="34" charset="0"/>
              </a:rPr>
              <a:t> </a:t>
            </a:r>
            <a:r>
              <a:rPr lang="en-US" sz="2400" b="1" dirty="0" err="1">
                <a:solidFill>
                  <a:srgbClr val="000000"/>
                </a:solidFill>
                <a:latin typeface="Arial" pitchFamily="34" charset="0"/>
              </a:rPr>
              <a:t>ngoài</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chất</a:t>
            </a:r>
            <a:r>
              <a:rPr lang="en-US" sz="2400" b="1" dirty="0">
                <a:solidFill>
                  <a:srgbClr val="000000"/>
                </a:solidFill>
                <a:latin typeface="Arial" pitchFamily="34" charset="0"/>
              </a:rPr>
              <a:t> </a:t>
            </a:r>
            <a:r>
              <a:rPr lang="en-US" sz="2400" b="1" dirty="0" err="1">
                <a:solidFill>
                  <a:srgbClr val="000000"/>
                </a:solidFill>
                <a:latin typeface="Arial" pitchFamily="34" charset="0"/>
              </a:rPr>
              <a:t>cặn</a:t>
            </a:r>
            <a:r>
              <a:rPr lang="en-US" sz="2400" b="1" dirty="0">
                <a:solidFill>
                  <a:srgbClr val="000000"/>
                </a:solidFill>
                <a:latin typeface="Arial" pitchFamily="34" charset="0"/>
              </a:rPr>
              <a:t> </a:t>
            </a:r>
            <a:r>
              <a:rPr lang="en-US" sz="2400" b="1" dirty="0" err="1">
                <a:solidFill>
                  <a:srgbClr val="000000"/>
                </a:solidFill>
                <a:latin typeface="Arial" pitchFamily="34" charset="0"/>
              </a:rPr>
              <a:t>bã</a:t>
            </a:r>
            <a:r>
              <a:rPr lang="en-US" sz="2400" b="1" dirty="0">
                <a:solidFill>
                  <a:srgbClr val="000000"/>
                </a:solidFill>
                <a:latin typeface="Arial" pitchFamily="34" charset="0"/>
              </a:rPr>
              <a:t> do </a:t>
            </a:r>
            <a:r>
              <a:rPr lang="en-US" sz="2400" b="1" dirty="0" err="1">
                <a:solidFill>
                  <a:srgbClr val="000000"/>
                </a:solidFill>
                <a:latin typeface="Arial" pitchFamily="34" charset="0"/>
              </a:rPr>
              <a:t>tế</a:t>
            </a:r>
            <a:r>
              <a:rPr lang="en-US" sz="2400" b="1" dirty="0">
                <a:solidFill>
                  <a:srgbClr val="000000"/>
                </a:solidFill>
                <a:latin typeface="Arial" pitchFamily="34" charset="0"/>
              </a:rPr>
              <a:t> </a:t>
            </a:r>
            <a:r>
              <a:rPr lang="en-US" sz="2400" b="1" dirty="0" err="1">
                <a:solidFill>
                  <a:srgbClr val="000000"/>
                </a:solidFill>
                <a:latin typeface="Arial" pitchFamily="34" charset="0"/>
              </a:rPr>
              <a:t>bào</a:t>
            </a:r>
            <a:r>
              <a:rPr lang="en-US" sz="2400" b="1" dirty="0">
                <a:solidFill>
                  <a:srgbClr val="000000"/>
                </a:solidFill>
                <a:latin typeface="Arial" pitchFamily="34" charset="0"/>
              </a:rPr>
              <a:t> </a:t>
            </a:r>
            <a:r>
              <a:rPr lang="en-US" sz="2400" b="1" dirty="0" err="1">
                <a:solidFill>
                  <a:srgbClr val="000000"/>
                </a:solidFill>
                <a:latin typeface="Arial" pitchFamily="34" charset="0"/>
              </a:rPr>
              <a:t>tạo</a:t>
            </a:r>
            <a:r>
              <a:rPr lang="en-US" sz="2400" b="1" dirty="0">
                <a:solidFill>
                  <a:srgbClr val="000000"/>
                </a:solidFill>
                <a:latin typeface="Arial" pitchFamily="34" charset="0"/>
              </a:rPr>
              <a:t> </a:t>
            </a:r>
            <a:r>
              <a:rPr lang="en-US" sz="2400" b="1" dirty="0" err="1">
                <a:solidFill>
                  <a:srgbClr val="000000"/>
                </a:solidFill>
                <a:latin typeface="Arial" pitchFamily="34" charset="0"/>
              </a:rPr>
              <a:t>ra</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a:t>
            </a:r>
            <a:r>
              <a:rPr lang="en-US" sz="2400" b="1" dirty="0" err="1">
                <a:solidFill>
                  <a:srgbClr val="000000"/>
                </a:solidFill>
                <a:latin typeface="Arial" pitchFamily="34" charset="0"/>
              </a:rPr>
              <a:t>quá</a:t>
            </a:r>
            <a:r>
              <a:rPr lang="en-US" sz="2400" b="1" dirty="0">
                <a:solidFill>
                  <a:srgbClr val="000000"/>
                </a:solidFill>
                <a:latin typeface="Arial" pitchFamily="34" charset="0"/>
              </a:rPr>
              <a:t> </a:t>
            </a:r>
            <a:r>
              <a:rPr lang="en-US" sz="2400" b="1" dirty="0" err="1">
                <a:solidFill>
                  <a:srgbClr val="000000"/>
                </a:solidFill>
                <a:latin typeface="Arial" pitchFamily="34" charset="0"/>
              </a:rPr>
              <a:t>trình</a:t>
            </a:r>
            <a:r>
              <a:rPr lang="en-US" sz="2400" b="1" dirty="0">
                <a:solidFill>
                  <a:srgbClr val="000000"/>
                </a:solidFill>
                <a:latin typeface="Arial" pitchFamily="34" charset="0"/>
              </a:rPr>
              <a:t> </a:t>
            </a:r>
            <a:r>
              <a:rPr lang="en-US" sz="2400" b="1" dirty="0" err="1">
                <a:solidFill>
                  <a:srgbClr val="000000"/>
                </a:solidFill>
                <a:latin typeface="Arial" pitchFamily="34" charset="0"/>
              </a:rPr>
              <a:t>trao</a:t>
            </a:r>
            <a:r>
              <a:rPr lang="en-US" sz="2400" b="1" dirty="0">
                <a:solidFill>
                  <a:srgbClr val="000000"/>
                </a:solidFill>
                <a:latin typeface="Arial" pitchFamily="34" charset="0"/>
              </a:rPr>
              <a:t> </a:t>
            </a:r>
            <a:r>
              <a:rPr lang="en-US" sz="2400" b="1" dirty="0" err="1">
                <a:solidFill>
                  <a:srgbClr val="000000"/>
                </a:solidFill>
                <a:latin typeface="Arial" pitchFamily="34" charset="0"/>
              </a:rPr>
              <a:t>đổi</a:t>
            </a:r>
            <a:r>
              <a:rPr lang="en-US" sz="2400" b="1" dirty="0">
                <a:solidFill>
                  <a:srgbClr val="000000"/>
                </a:solidFill>
                <a:latin typeface="Arial" pitchFamily="34" charset="0"/>
              </a:rPr>
              <a:t> </a:t>
            </a:r>
            <a:r>
              <a:rPr lang="en-US" sz="2400" b="1" dirty="0" err="1">
                <a:solidFill>
                  <a:srgbClr val="000000"/>
                </a:solidFill>
                <a:latin typeface="Arial" pitchFamily="34" charset="0"/>
              </a:rPr>
              <a:t>chất</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chất</a:t>
            </a:r>
            <a:r>
              <a:rPr lang="en-US" sz="2400" b="1" dirty="0">
                <a:solidFill>
                  <a:srgbClr val="000000"/>
                </a:solidFill>
                <a:latin typeface="Arial" pitchFamily="34" charset="0"/>
              </a:rPr>
              <a:t> </a:t>
            </a:r>
            <a:r>
              <a:rPr lang="en-US" sz="2400" b="1" dirty="0" err="1">
                <a:solidFill>
                  <a:srgbClr val="000000"/>
                </a:solidFill>
                <a:latin typeface="Arial" pitchFamily="34" charset="0"/>
              </a:rPr>
              <a:t>có</a:t>
            </a:r>
            <a:r>
              <a:rPr lang="en-US" sz="2400" b="1" dirty="0">
                <a:solidFill>
                  <a:srgbClr val="000000"/>
                </a:solidFill>
                <a:latin typeface="Arial" pitchFamily="34" charset="0"/>
              </a:rPr>
              <a:t> </a:t>
            </a:r>
            <a:r>
              <a:rPr lang="en-US" sz="2400" b="1" dirty="0" err="1">
                <a:solidFill>
                  <a:srgbClr val="000000"/>
                </a:solidFill>
                <a:latin typeface="Arial" pitchFamily="34" charset="0"/>
              </a:rPr>
              <a:t>thể</a:t>
            </a:r>
            <a:r>
              <a:rPr lang="en-US" sz="2400" b="1" dirty="0">
                <a:solidFill>
                  <a:srgbClr val="000000"/>
                </a:solidFill>
                <a:latin typeface="Arial" pitchFamily="34" charset="0"/>
              </a:rPr>
              <a:t> </a:t>
            </a:r>
            <a:r>
              <a:rPr lang="en-US" sz="2400" b="1" dirty="0" err="1">
                <a:solidFill>
                  <a:srgbClr val="000000"/>
                </a:solidFill>
                <a:latin typeface="Arial" pitchFamily="34" charset="0"/>
              </a:rPr>
              <a:t>gây</a:t>
            </a:r>
            <a:r>
              <a:rPr lang="en-US" sz="2400" b="1" dirty="0">
                <a:solidFill>
                  <a:srgbClr val="000000"/>
                </a:solidFill>
                <a:latin typeface="Arial" pitchFamily="34" charset="0"/>
              </a:rPr>
              <a:t> </a:t>
            </a:r>
            <a:r>
              <a:rPr lang="en-US" sz="2400" b="1" dirty="0" err="1">
                <a:solidFill>
                  <a:srgbClr val="000000"/>
                </a:solidFill>
                <a:latin typeface="Arial" pitchFamily="34" charset="0"/>
              </a:rPr>
              <a:t>độc</a:t>
            </a:r>
            <a:r>
              <a:rPr lang="en-US" sz="2400" b="1" dirty="0">
                <a:solidFill>
                  <a:srgbClr val="000000"/>
                </a:solidFill>
                <a:latin typeface="Arial" pitchFamily="34" charset="0"/>
              </a:rPr>
              <a:t> </a:t>
            </a:r>
            <a:r>
              <a:rPr lang="en-US" sz="2400" b="1" dirty="0" err="1">
                <a:solidFill>
                  <a:srgbClr val="000000"/>
                </a:solidFill>
                <a:latin typeface="Arial" pitchFamily="34" charset="0"/>
              </a:rPr>
              <a:t>cho</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thể</a:t>
            </a:r>
            <a:r>
              <a:rPr lang="en-US" sz="2400" b="1" dirty="0">
                <a:solidFill>
                  <a:srgbClr val="000000"/>
                </a:solidFill>
                <a:latin typeface="Arial" pitchFamily="34" charset="0"/>
              </a:rPr>
              <a:t>.</a:t>
            </a:r>
          </a:p>
        </p:txBody>
      </p:sp>
      <p:pic>
        <p:nvPicPr>
          <p:cNvPr id="15" name="Hình ảnh 14">
            <a:extLst>
              <a:ext uri="{FF2B5EF4-FFF2-40B4-BE49-F238E27FC236}">
                <a16:creationId xmlns:a16="http://schemas.microsoft.com/office/drawing/2014/main" id="{541EE7BF-7549-135B-08B9-DD42789FE5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67" y="1583022"/>
            <a:ext cx="847964" cy="84796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additive="base">
                                        <p:cTn id="14"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build="p"/>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1336675"/>
            <a:ext cx="7641414" cy="1729390"/>
            <a:chOff x="0" y="0"/>
            <a:chExt cx="15286810" cy="3458779"/>
          </a:xfrm>
        </p:grpSpPr>
        <p:grpSp>
          <p:nvGrpSpPr>
            <p:cNvPr id="6" name="Group 6"/>
            <p:cNvGrpSpPr/>
            <p:nvPr/>
          </p:nvGrpSpPr>
          <p:grpSpPr>
            <a:xfrm>
              <a:off x="0" y="0"/>
              <a:ext cx="15286810" cy="3458779"/>
              <a:chOff x="0" y="0"/>
              <a:chExt cx="4182502" cy="946329"/>
            </a:xfrm>
          </p:grpSpPr>
          <p:sp>
            <p:nvSpPr>
              <p:cNvPr id="7"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8" name="TextBox 8"/>
            <p:cNvSpPr txBox="1"/>
            <p:nvPr/>
          </p:nvSpPr>
          <p:spPr>
            <a:xfrm>
              <a:off x="311451" y="374650"/>
              <a:ext cx="14663908" cy="2539155"/>
            </a:xfrm>
            <a:prstGeom prst="rect">
              <a:avLst/>
            </a:prstGeom>
          </p:spPr>
          <p:txBody>
            <a:bodyPr lIns="0" tIns="0" rIns="0" bIns="0" rtlCol="0" anchor="t">
              <a:spAutoFit/>
            </a:bodyPr>
            <a:lstStyle/>
            <a:p>
              <a:pPr>
                <a:lnSpc>
                  <a:spcPts val="3266"/>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a:t>
              </a:r>
            </a:p>
            <a:p>
              <a:pPr>
                <a:lnSpc>
                  <a:spcPts val="3266"/>
                </a:lnSpc>
              </a:pPr>
              <a:r>
                <a:rPr lang="en-US" sz="2300" b="1" dirty="0">
                  <a:solidFill>
                    <a:srgbClr val="000000"/>
                  </a:solidFill>
                  <a:latin typeface="Arial" pitchFamily="34" charset="0"/>
                </a:rPr>
                <a:t>a.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endParaRPr lang="en-US" sz="2300" b="1" dirty="0">
                <a:solidFill>
                  <a:srgbClr val="000000"/>
                </a:solidFill>
                <a:latin typeface="Arial" pitchFamily="34" charset="0"/>
              </a:endParaRPr>
            </a:p>
            <a:p>
              <a:pPr>
                <a:lnSpc>
                  <a:spcPct val="120000"/>
                </a:lnSpc>
                <a:spcBef>
                  <a:spcPct val="0"/>
                </a:spcBef>
              </a:pPr>
              <a:r>
                <a:rPr lang="en-US" sz="2300" b="1" dirty="0">
                  <a:solidFill>
                    <a:srgbClr val="000000"/>
                  </a:solidFill>
                  <a:latin typeface="Arial" pitchFamily="34" charset="0"/>
                </a:rPr>
                <a:t>b.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phận</a:t>
              </a:r>
              <a:r>
                <a:rPr lang="en-US" sz="2300" b="1" dirty="0">
                  <a:solidFill>
                    <a:srgbClr val="000000"/>
                  </a:solidFill>
                  <a:latin typeface="Arial" pitchFamily="34" charset="0"/>
                </a:rPr>
                <a:t> </a:t>
              </a:r>
              <a:r>
                <a:rPr lang="en-US" sz="2300" b="1" dirty="0" err="1">
                  <a:solidFill>
                    <a:srgbClr val="000000"/>
                  </a:solidFill>
                  <a:latin typeface="Arial" pitchFamily="34" charset="0"/>
                </a:rPr>
                <a:t>chủ</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pic>
        <p:nvPicPr>
          <p:cNvPr id="9" name="Picture 9"/>
          <p:cNvPicPr>
            <a:picLocks noChangeAspect="1"/>
          </p:cNvPicPr>
          <p:nvPr/>
        </p:nvPicPr>
        <p:blipFill>
          <a:blip r:embed="rId4"/>
          <a:srcRect b="2276"/>
          <a:stretch>
            <a:fillRect/>
          </a:stretch>
        </p:blipFill>
        <p:spPr>
          <a:xfrm>
            <a:off x="8417542" y="862542"/>
            <a:ext cx="3085662" cy="5858981"/>
          </a:xfrm>
          <a:prstGeom prst="rect">
            <a:avLst/>
          </a:prstGeom>
        </p:spPr>
      </p:pic>
      <p:pic>
        <p:nvPicPr>
          <p:cNvPr id="10" name="Picture 10"/>
          <p:cNvPicPr>
            <a:picLocks noChangeAspect="1"/>
          </p:cNvPicPr>
          <p:nvPr/>
        </p:nvPicPr>
        <p:blipFill>
          <a:blip r:embed="rId5"/>
          <a:srcRect/>
          <a:stretch>
            <a:fillRect/>
          </a:stretch>
        </p:blipFill>
        <p:spPr>
          <a:xfrm>
            <a:off x="3486094" y="3186715"/>
            <a:ext cx="4840942" cy="35348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3429000"/>
            <a:ext cx="2678625" cy="3014709"/>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
        <p:nvSpPr>
          <p:cNvPr id="1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1336675"/>
            <a:ext cx="7641414" cy="1729390"/>
            <a:chOff x="0" y="0"/>
            <a:chExt cx="15286810" cy="3458779"/>
          </a:xfrm>
        </p:grpSpPr>
        <p:grpSp>
          <p:nvGrpSpPr>
            <p:cNvPr id="6" name="Group 6"/>
            <p:cNvGrpSpPr/>
            <p:nvPr/>
          </p:nvGrpSpPr>
          <p:grpSpPr>
            <a:xfrm>
              <a:off x="0" y="0"/>
              <a:ext cx="15286810" cy="3458779"/>
              <a:chOff x="0" y="0"/>
              <a:chExt cx="4182502" cy="946329"/>
            </a:xfrm>
          </p:grpSpPr>
          <p:sp>
            <p:nvSpPr>
              <p:cNvPr id="7"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8" name="TextBox 8"/>
            <p:cNvSpPr txBox="1"/>
            <p:nvPr/>
          </p:nvSpPr>
          <p:spPr>
            <a:xfrm>
              <a:off x="311451" y="374650"/>
              <a:ext cx="14663908" cy="2461827"/>
            </a:xfrm>
            <a:prstGeom prst="rect">
              <a:avLst/>
            </a:prstGeom>
          </p:spPr>
          <p:txBody>
            <a:bodyPr lIns="0" tIns="0" rIns="0" bIns="0" rtlCol="0" anchor="t">
              <a:spAutoFit/>
            </a:bodyPr>
            <a:lstStyle/>
            <a:p>
              <a:pPr algn="just">
                <a:lnSpc>
                  <a:spcPts val="3266"/>
                </a:lnSpc>
              </a:pP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hai</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bóng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nhất</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hai</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a:p>
              <a:pPr algn="just">
                <a:lnSpc>
                  <a:spcPts val="3266"/>
                </a:lnSpc>
              </a:pPr>
              <a:r>
                <a:rPr lang="en-US" sz="2300" b="1" dirty="0">
                  <a:solidFill>
                    <a:srgbClr val="000000"/>
                  </a:solidFill>
                  <a:latin typeface="Arial" pitchFamily="34" charset="0"/>
                </a:rPr>
                <a:t>-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khoảng</a:t>
              </a:r>
              <a:r>
                <a:rPr lang="en-US" sz="2300" b="1" dirty="0">
                  <a:solidFill>
                    <a:srgbClr val="000000"/>
                  </a:solidFill>
                  <a:latin typeface="Arial" pitchFamily="34" charset="0"/>
                </a:rPr>
                <a:t> 1 </a:t>
              </a:r>
              <a:r>
                <a:rPr lang="en-US" sz="2300" b="1" dirty="0" err="1">
                  <a:solidFill>
                    <a:srgbClr val="000000"/>
                  </a:solidFill>
                  <a:latin typeface="Arial" pitchFamily="34" charset="0"/>
                </a:rPr>
                <a:t>triệu</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a:t>
              </a:r>
            </a:p>
          </p:txBody>
        </p:sp>
      </p:grpSp>
      <p:pic>
        <p:nvPicPr>
          <p:cNvPr id="9" name="Picture 9"/>
          <p:cNvPicPr>
            <a:picLocks noChangeAspect="1"/>
          </p:cNvPicPr>
          <p:nvPr/>
        </p:nvPicPr>
        <p:blipFill>
          <a:blip r:embed="rId4"/>
          <a:srcRect b="2276"/>
          <a:stretch>
            <a:fillRect/>
          </a:stretch>
        </p:blipFill>
        <p:spPr>
          <a:xfrm>
            <a:off x="8417542" y="862542"/>
            <a:ext cx="3085662" cy="5858981"/>
          </a:xfrm>
          <a:prstGeom prst="rect">
            <a:avLst/>
          </a:prstGeom>
        </p:spPr>
      </p:pic>
      <p:pic>
        <p:nvPicPr>
          <p:cNvPr id="10" name="Picture 10"/>
          <p:cNvPicPr>
            <a:picLocks noChangeAspect="1"/>
          </p:cNvPicPr>
          <p:nvPr/>
        </p:nvPicPr>
        <p:blipFill>
          <a:blip r:embed="rId5"/>
          <a:srcRect/>
          <a:stretch>
            <a:fillRect/>
          </a:stretch>
        </p:blipFill>
        <p:spPr>
          <a:xfrm>
            <a:off x="3486094" y="3186715"/>
            <a:ext cx="4840942" cy="35348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3429000"/>
            <a:ext cx="2678625" cy="3014709"/>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
        <p:nvSpPr>
          <p:cNvPr id="1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pic>
        <p:nvPicPr>
          <p:cNvPr id="3" name="Hình ảnh 2">
            <a:extLst>
              <a:ext uri="{FF2B5EF4-FFF2-40B4-BE49-F238E27FC236}">
                <a16:creationId xmlns:a16="http://schemas.microsoft.com/office/drawing/2014/main" id="{B8C3D146-BC86-40B3-6A3F-FDEA837159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 y="1583022"/>
            <a:ext cx="847964" cy="847964"/>
          </a:xfrm>
          <a:prstGeom prst="rect">
            <a:avLst/>
          </a:prstGeom>
        </p:spPr>
      </p:pic>
    </p:spTree>
    <p:extLst>
      <p:ext uri="{BB962C8B-B14F-4D97-AF65-F5344CB8AC3E}">
        <p14:creationId xmlns:p14="http://schemas.microsoft.com/office/powerpoint/2010/main" val="703528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pic>
        <p:nvPicPr>
          <p:cNvPr id="5" name="Picture 5"/>
          <p:cNvPicPr>
            <a:picLocks noChangeAspect="1"/>
          </p:cNvPicPr>
          <p:nvPr/>
        </p:nvPicPr>
        <p:blipFill>
          <a:blip r:embed="rId4"/>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5"/>
          <a:srcRect/>
          <a:stretch>
            <a:fillRect/>
          </a:stretch>
        </p:blipFill>
        <p:spPr>
          <a:xfrm>
            <a:off x="3486094" y="3186715"/>
            <a:ext cx="4840942" cy="353480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3429000"/>
            <a:ext cx="2678625" cy="3014709"/>
          </a:xfrm>
          <a:prstGeom prst="rect">
            <a:avLst/>
          </a:prstGeom>
        </p:spPr>
      </p:pic>
      <p:grpSp>
        <p:nvGrpSpPr>
          <p:cNvPr id="8" name="Group 8"/>
          <p:cNvGrpSpPr/>
          <p:nvPr/>
        </p:nvGrpSpPr>
        <p:grpSpPr>
          <a:xfrm>
            <a:off x="685622" y="1336675"/>
            <a:ext cx="7641414" cy="1734418"/>
            <a:chOff x="0" y="0"/>
            <a:chExt cx="15286810" cy="3468835"/>
          </a:xfrm>
        </p:grpSpPr>
        <p:grpSp>
          <p:nvGrpSpPr>
            <p:cNvPr id="9" name="Group 9"/>
            <p:cNvGrpSpPr/>
            <p:nvPr/>
          </p:nvGrpSpPr>
          <p:grpSpPr>
            <a:xfrm>
              <a:off x="0" y="0"/>
              <a:ext cx="15286810" cy="3458779"/>
              <a:chOff x="0" y="0"/>
              <a:chExt cx="4182502" cy="946329"/>
            </a:xfrm>
          </p:grpSpPr>
          <p:sp>
            <p:nvSpPr>
              <p:cNvPr id="10" name="Freeform 10"/>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339785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FFFFFF"/>
                  </a:solidFill>
                  <a:latin typeface="Arial" pitchFamily="34" charset="0"/>
                </a:rPr>
                <a:t>Quá</a:t>
              </a:r>
              <a:r>
                <a:rPr lang="en-US" sz="2300" b="1" dirty="0">
                  <a:solidFill>
                    <a:srgbClr val="FFFFFF"/>
                  </a:solidFill>
                  <a:latin typeface="Arial" pitchFamily="34" charset="0"/>
                </a:rPr>
                <a:t> </a:t>
              </a:r>
              <a:r>
                <a:rPr lang="en-US" sz="2300" b="1" dirty="0" err="1">
                  <a:solidFill>
                    <a:srgbClr val="FFFFFF"/>
                  </a:solidFill>
                  <a:latin typeface="Arial" pitchFamily="34" charset="0"/>
                </a:rPr>
                <a:t>trình</a:t>
              </a:r>
              <a:r>
                <a:rPr lang="en-US" sz="2300" b="1" dirty="0">
                  <a:solidFill>
                    <a:srgbClr val="FFFFFF"/>
                  </a:solidFill>
                  <a:latin typeface="Arial" pitchFamily="34" charset="0"/>
                </a:rPr>
                <a:t> </a:t>
              </a:r>
              <a:r>
                <a:rPr lang="en-US" sz="2300" b="1" dirty="0" err="1">
                  <a:solidFill>
                    <a:srgbClr val="FFFFFF"/>
                  </a:solidFill>
                  <a:latin typeface="Arial" pitchFamily="34" charset="0"/>
                </a:rPr>
                <a:t>hình</a:t>
              </a:r>
              <a:r>
                <a:rPr lang="en-US" sz="2300" b="1" dirty="0">
                  <a:solidFill>
                    <a:srgbClr val="FFFFFF"/>
                  </a:solidFill>
                  <a:latin typeface="Arial" pitchFamily="34" charset="0"/>
                </a:rPr>
                <a:t> </a:t>
              </a:r>
              <a:r>
                <a:rPr lang="en-US" sz="2300" b="1" dirty="0" err="1">
                  <a:solidFill>
                    <a:srgbClr val="FFFFFF"/>
                  </a:solidFill>
                  <a:latin typeface="Arial" pitchFamily="34" charset="0"/>
                </a:rPr>
                <a:t>thành</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diễn</a:t>
              </a:r>
              <a:r>
                <a:rPr lang="en-US" sz="2300" b="1" dirty="0">
                  <a:solidFill>
                    <a:srgbClr val="FFFFFF"/>
                  </a:solidFill>
                  <a:latin typeface="Arial" pitchFamily="34" charset="0"/>
                </a:rPr>
                <a:t> </a:t>
              </a:r>
              <a:r>
                <a:rPr lang="en-US" sz="2300" b="1" dirty="0" err="1">
                  <a:solidFill>
                    <a:srgbClr val="FFFFFF"/>
                  </a:solidFill>
                  <a:latin typeface="Arial" pitchFamily="34" charset="0"/>
                </a:rPr>
                <a:t>ra</a:t>
              </a:r>
              <a:r>
                <a:rPr lang="en-US" sz="2300" b="1" dirty="0">
                  <a:solidFill>
                    <a:srgbClr val="FFFFFF"/>
                  </a:solidFill>
                  <a:latin typeface="Arial" pitchFamily="34" charset="0"/>
                </a:rPr>
                <a:t> ở </a:t>
              </a:r>
              <a:r>
                <a:rPr lang="en-US" sz="2300" b="1" dirty="0" err="1">
                  <a:solidFill>
                    <a:srgbClr val="FFFFFF"/>
                  </a:solidFill>
                  <a:latin typeface="Arial" pitchFamily="34" charset="0"/>
                </a:rPr>
                <a:t>các</a:t>
              </a:r>
              <a:r>
                <a:rPr lang="en-US" sz="2300" b="1" dirty="0">
                  <a:solidFill>
                    <a:srgbClr val="FFFFFF"/>
                  </a:solidFill>
                  <a:latin typeface="Arial" pitchFamily="34" charset="0"/>
                </a:rPr>
                <a:t> </a:t>
              </a:r>
              <a:r>
                <a:rPr lang="en-US" sz="2300" b="1" u="sng" dirty="0">
                  <a:solidFill>
                    <a:srgbClr val="FFFFFF"/>
                  </a:solidFill>
                  <a:latin typeface="Arial" pitchFamily="34" charset="0"/>
                </a:rPr>
                <a:t>nephron</a:t>
              </a:r>
              <a:r>
                <a:rPr lang="en-US" sz="2300" b="1" dirty="0">
                  <a:solidFill>
                    <a:srgbClr val="FFFFFF"/>
                  </a:solidFill>
                  <a:latin typeface="Arial" pitchFamily="34" charset="0"/>
                </a:rPr>
                <a:t> (</a:t>
              </a:r>
              <a:r>
                <a:rPr lang="en-US" sz="2300" b="1" dirty="0" err="1">
                  <a:solidFill>
                    <a:srgbClr val="FFFFFF"/>
                  </a:solidFill>
                  <a:latin typeface="Arial" pitchFamily="34" charset="0"/>
                </a:rPr>
                <a:t>đv</a:t>
              </a:r>
              <a:r>
                <a:rPr lang="en-US" sz="2300" b="1" dirty="0">
                  <a:solidFill>
                    <a:srgbClr val="FFFFFF"/>
                  </a:solidFill>
                  <a:latin typeface="Arial" pitchFamily="34" charset="0"/>
                </a:rPr>
                <a:t> </a:t>
              </a:r>
              <a:r>
                <a:rPr lang="en-US" sz="2300" b="1" dirty="0" err="1">
                  <a:solidFill>
                    <a:srgbClr val="FFFFFF"/>
                  </a:solidFill>
                  <a:latin typeface="Arial" pitchFamily="34" charset="0"/>
                </a:rPr>
                <a:t>chức</a:t>
              </a:r>
              <a:r>
                <a:rPr lang="en-US" sz="2300" b="1" dirty="0">
                  <a:solidFill>
                    <a:srgbClr val="FFFFFF"/>
                  </a:solidFill>
                  <a:latin typeface="Arial" pitchFamily="34" charset="0"/>
                </a:rPr>
                <a:t> </a:t>
              </a:r>
              <a:r>
                <a:rPr lang="en-US" sz="2300" b="1" dirty="0" err="1">
                  <a:solidFill>
                    <a:srgbClr val="FFFFFF"/>
                  </a:solidFill>
                  <a:latin typeface="Arial" pitchFamily="34" charset="0"/>
                </a:rPr>
                <a:t>năng</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tạo</a:t>
              </a:r>
              <a:r>
                <a:rPr lang="en-US" sz="2300" b="1" dirty="0">
                  <a:solidFill>
                    <a:srgbClr val="FFFFFF"/>
                  </a:solidFill>
                  <a:latin typeface="Arial" pitchFamily="34" charset="0"/>
                </a:rPr>
                <a:t> </a:t>
              </a:r>
              <a:r>
                <a:rPr lang="en-US" sz="2300" b="1" dirty="0" err="1">
                  <a:solidFill>
                    <a:srgbClr val="FFFFFF"/>
                  </a:solidFill>
                  <a:latin typeface="Arial" pitchFamily="34" charset="0"/>
                </a:rPr>
                <a:t>thành</a:t>
              </a:r>
              <a:r>
                <a:rPr lang="en-US" sz="2300" b="1" dirty="0">
                  <a:solidFill>
                    <a:srgbClr val="FFFFFF"/>
                  </a:solidFill>
                  <a:latin typeface="Arial" pitchFamily="34" charset="0"/>
                </a:rPr>
                <a:t> </a:t>
              </a:r>
              <a:r>
                <a:rPr lang="en-US" sz="2300" b="1" dirty="0" err="1">
                  <a:solidFill>
                    <a:srgbClr val="FFFFFF"/>
                  </a:solidFill>
                  <a:latin typeface="Arial" pitchFamily="34" charset="0"/>
                </a:rPr>
                <a:t>đổ</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bể</a:t>
              </a:r>
              <a:r>
                <a:rPr lang="en-US" sz="2300" b="1" dirty="0">
                  <a:solidFill>
                    <a:srgbClr val="FFFFFF"/>
                  </a:solidFill>
                  <a:latin typeface="Arial" pitchFamily="34" charset="0"/>
                </a:rPr>
                <a:t> </a:t>
              </a:r>
              <a:r>
                <a:rPr lang="en-US" sz="2300" b="1" dirty="0" err="1">
                  <a:solidFill>
                    <a:srgbClr val="FFFFFF"/>
                  </a:solidFill>
                  <a:latin typeface="Arial" pitchFamily="34" charset="0"/>
                </a:rPr>
                <a:t>thận</a:t>
              </a:r>
              <a:r>
                <a:rPr lang="en-US" sz="2300" b="1" dirty="0">
                  <a:solidFill>
                    <a:srgbClr val="FFFFFF"/>
                  </a:solidFill>
                  <a:latin typeface="Arial" pitchFamily="34" charset="0"/>
                </a:rPr>
                <a:t>, qua </a:t>
              </a:r>
              <a:r>
                <a:rPr lang="en-US" sz="2300" b="1" dirty="0" err="1">
                  <a:solidFill>
                    <a:srgbClr val="FFFFFF"/>
                  </a:solidFill>
                  <a:latin typeface="Arial" pitchFamily="34" charset="0"/>
                </a:rPr>
                <a:t>ống</a:t>
              </a:r>
              <a:r>
                <a:rPr lang="en-US" sz="2300" b="1" dirty="0">
                  <a:solidFill>
                    <a:srgbClr val="FFFFFF"/>
                  </a:solidFill>
                  <a:latin typeface="Arial" pitchFamily="34" charset="0"/>
                </a:rPr>
                <a:t> </a:t>
              </a:r>
              <a:r>
                <a:rPr lang="en-US" sz="2300" b="1" dirty="0" err="1">
                  <a:solidFill>
                    <a:srgbClr val="FFFFFF"/>
                  </a:solidFill>
                  <a:latin typeface="Arial" pitchFamily="34" charset="0"/>
                </a:rPr>
                <a:t>dẫn</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đổ</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bóng</a:t>
              </a:r>
              <a:r>
                <a:rPr lang="en-US" sz="2300" b="1" dirty="0">
                  <a:solidFill>
                    <a:srgbClr val="FFFFFF"/>
                  </a:solidFill>
                  <a:latin typeface="Arial" pitchFamily="34" charset="0"/>
                </a:rPr>
                <a:t> </a:t>
              </a:r>
              <a:r>
                <a:rPr lang="en-US" sz="2300" b="1" dirty="0" err="1">
                  <a:solidFill>
                    <a:srgbClr val="FFFFFF"/>
                  </a:solidFill>
                  <a:latin typeface="Arial" pitchFamily="34" charset="0"/>
                </a:rPr>
                <a:t>đái</a:t>
              </a:r>
              <a:r>
                <a:rPr lang="en-US" sz="2300" b="1" dirty="0">
                  <a:solidFill>
                    <a:srgbClr val="FFFFFF"/>
                  </a:solidFill>
                  <a:latin typeface="Arial" pitchFamily="34" charset="0"/>
                </a:rPr>
                <a:t> </a:t>
              </a:r>
              <a:r>
                <a:rPr lang="en-US" sz="2300" b="1" dirty="0" err="1">
                  <a:solidFill>
                    <a:srgbClr val="FFFFFF"/>
                  </a:solidFill>
                  <a:latin typeface="Arial" pitchFamily="34" charset="0"/>
                </a:rPr>
                <a:t>và</a:t>
              </a:r>
              <a:r>
                <a:rPr lang="en-US" sz="2300" b="1" dirty="0">
                  <a:solidFill>
                    <a:srgbClr val="FFFFFF"/>
                  </a:solidFill>
                  <a:latin typeface="Arial" pitchFamily="34" charset="0"/>
                </a:rPr>
                <a:t> </a:t>
              </a:r>
              <a:r>
                <a:rPr lang="en-US" sz="2300" b="1" dirty="0" err="1">
                  <a:solidFill>
                    <a:srgbClr val="FFFFFF"/>
                  </a:solidFill>
                  <a:latin typeface="Arial" pitchFamily="34" charset="0"/>
                </a:rPr>
                <a:t>thải</a:t>
              </a:r>
              <a:r>
                <a:rPr lang="en-US" sz="2300" b="1" dirty="0">
                  <a:solidFill>
                    <a:srgbClr val="FFFFFF"/>
                  </a:solidFill>
                  <a:latin typeface="Arial" pitchFamily="34" charset="0"/>
                </a:rPr>
                <a:t> </a:t>
              </a:r>
              <a:r>
                <a:rPr lang="en-US" sz="2300" b="1" dirty="0" err="1">
                  <a:solidFill>
                    <a:srgbClr val="FFFFFF"/>
                  </a:solidFill>
                  <a:latin typeface="Arial" pitchFamily="34" charset="0"/>
                </a:rPr>
                <a:t>ra</a:t>
              </a:r>
              <a:r>
                <a:rPr lang="en-US" sz="2300" b="1" dirty="0">
                  <a:solidFill>
                    <a:srgbClr val="FFFFFF"/>
                  </a:solidFill>
                  <a:latin typeface="Arial" pitchFamily="34" charset="0"/>
                </a:rPr>
                <a:t> </a:t>
              </a:r>
              <a:r>
                <a:rPr lang="en-US" sz="2300" b="1" dirty="0" err="1">
                  <a:solidFill>
                    <a:srgbClr val="FFFFFF"/>
                  </a:solidFill>
                  <a:latin typeface="Arial" pitchFamily="34" charset="0"/>
                </a:rPr>
                <a:t>ngoài</a:t>
              </a:r>
              <a:r>
                <a:rPr lang="en-US" sz="2300" b="1" dirty="0">
                  <a:solidFill>
                    <a:srgbClr val="FFFFFF"/>
                  </a:solidFill>
                  <a:latin typeface="Arial" pitchFamily="34" charset="0"/>
                </a:rPr>
                <a:t> qua </a:t>
              </a:r>
              <a:r>
                <a:rPr lang="en-US" sz="2300" b="1" dirty="0" err="1">
                  <a:solidFill>
                    <a:srgbClr val="FFFFFF"/>
                  </a:solidFill>
                  <a:latin typeface="Arial" pitchFamily="34" charset="0"/>
                </a:rPr>
                <a:t>ống</a:t>
              </a:r>
              <a:r>
                <a:rPr lang="en-US" sz="2300" b="1" dirty="0">
                  <a:solidFill>
                    <a:srgbClr val="FFFFFF"/>
                  </a:solidFill>
                  <a:latin typeface="Arial" pitchFamily="34" charset="0"/>
                </a:rPr>
                <a:t> </a:t>
              </a:r>
              <a:r>
                <a:rPr lang="en-US" sz="2300" b="1" dirty="0" err="1">
                  <a:solidFill>
                    <a:srgbClr val="FFFFFF"/>
                  </a:solidFill>
                  <a:latin typeface="Arial" pitchFamily="34" charset="0"/>
                </a:rPr>
                <a:t>đái</a:t>
              </a:r>
              <a:r>
                <a:rPr lang="en-US" sz="2300" b="1" dirty="0">
                  <a:solidFill>
                    <a:srgbClr val="FFFFFF"/>
                  </a:solidFill>
                  <a:latin typeface="Arial" pitchFamily="34" charset="0"/>
                </a:rPr>
                <a:t>.</a:t>
              </a: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
        <p:nvSpPr>
          <p:cNvPr id="1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spTree>
    <p:extLst>
      <p:ext uri="{BB962C8B-B14F-4D97-AF65-F5344CB8AC3E}">
        <p14:creationId xmlns:p14="http://schemas.microsoft.com/office/powerpoint/2010/main" val="1865810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ỏi Thận và Đau Quặn Thận Cấp Tính - Bệnh Viện FV"/>
          <p:cNvPicPr>
            <a:picLocks noChangeAspect="1" noChangeArrowheads="1"/>
          </p:cNvPicPr>
          <p:nvPr/>
        </p:nvPicPr>
        <p:blipFill rotWithShape="1">
          <a:blip r:embed="rId2">
            <a:extLst>
              <a:ext uri="{28A0092B-C50C-407E-A947-70E740481C1C}">
                <a14:useLocalDpi xmlns:a14="http://schemas.microsoft.com/office/drawing/2010/main" val="0"/>
              </a:ext>
            </a:extLst>
          </a:blip>
          <a:srcRect l="5177" t="6655" r="10789"/>
          <a:stretch/>
        </p:blipFill>
        <p:spPr bwMode="auto">
          <a:xfrm>
            <a:off x="455612" y="3105066"/>
            <a:ext cx="6400801" cy="36944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28166"/>
            <a:ext cx="4875530" cy="115270"/>
          </a:xfrm>
          <a:prstGeom prst="rect">
            <a:avLst/>
          </a:prstGeom>
        </p:spPr>
      </p:pic>
      <p:sp>
        <p:nvSpPr>
          <p:cNvPr id="6" name="TextBox 6"/>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sỏi</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pic>
        <p:nvPicPr>
          <p:cNvPr id="3" name="Hình ảnh 3">
            <a:extLst>
              <a:ext uri="{FF2B5EF4-FFF2-40B4-BE49-F238E27FC236}">
                <a16:creationId xmlns:a16="http://schemas.microsoft.com/office/drawing/2014/main" id="{5CA5A84A-A3BD-4D69-6922-E1FDCF44781E}"/>
              </a:ext>
            </a:extLst>
          </p:cNvPr>
          <p:cNvPicPr>
            <a:picLocks noChangeAspect="1"/>
          </p:cNvPicPr>
          <p:nvPr/>
        </p:nvPicPr>
        <p:blipFill rotWithShape="1">
          <a:blip r:embed="rId5">
            <a:extLst>
              <a:ext uri="{28A0092B-C50C-407E-A947-70E740481C1C}">
                <a14:useLocalDpi xmlns:a14="http://schemas.microsoft.com/office/drawing/2010/main" val="0"/>
              </a:ext>
            </a:extLst>
          </a:blip>
          <a:srcRect b="3068"/>
          <a:stretch/>
        </p:blipFill>
        <p:spPr>
          <a:xfrm>
            <a:off x="6793107" y="1485042"/>
            <a:ext cx="5206924" cy="5339834"/>
          </a:xfrm>
          <a:prstGeom prst="rect">
            <a:avLst/>
          </a:prstGeom>
        </p:spPr>
      </p:pic>
      <p:grpSp>
        <p:nvGrpSpPr>
          <p:cNvPr id="7" name="Group 7"/>
          <p:cNvGrpSpPr/>
          <p:nvPr/>
        </p:nvGrpSpPr>
        <p:grpSpPr>
          <a:xfrm>
            <a:off x="455611" y="1302859"/>
            <a:ext cx="7594709" cy="3154692"/>
            <a:chOff x="-5" y="-192882"/>
            <a:chExt cx="21640800" cy="4307688"/>
          </a:xfrm>
        </p:grpSpPr>
        <p:grpSp>
          <p:nvGrpSpPr>
            <p:cNvPr id="8" name="Group 8"/>
            <p:cNvGrpSpPr/>
            <p:nvPr/>
          </p:nvGrpSpPr>
          <p:grpSpPr>
            <a:xfrm>
              <a:off x="-5" y="-192882"/>
              <a:ext cx="21640800" cy="4307688"/>
              <a:chOff x="-1" y="-38100"/>
              <a:chExt cx="4274726" cy="850900"/>
            </a:xfrm>
          </p:grpSpPr>
          <p:sp>
            <p:nvSpPr>
              <p:cNvPr id="9" name="Freeform 9"/>
              <p:cNvSpPr/>
              <p:nvPr/>
            </p:nvSpPr>
            <p:spPr>
              <a:xfrm>
                <a:off x="-1" y="-11928"/>
                <a:ext cx="4274726" cy="483650"/>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dirty="0"/>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1772"/>
                  </a:lnSpc>
                </a:pPr>
                <a:endParaRPr b="1">
                  <a:latin typeface="Arial" pitchFamily="34" charset="0"/>
                </a:endParaRPr>
              </a:p>
            </p:txBody>
          </p:sp>
        </p:grpSp>
        <p:sp>
          <p:nvSpPr>
            <p:cNvPr id="11" name="TextBox 11"/>
            <p:cNvSpPr txBox="1"/>
            <p:nvPr/>
          </p:nvSpPr>
          <p:spPr>
            <a:xfrm>
              <a:off x="79555" y="5405"/>
              <a:ext cx="21481674" cy="2262601"/>
            </a:xfrm>
            <a:prstGeom prst="rect">
              <a:avLst/>
            </a:prstGeom>
          </p:spPr>
          <p:txBody>
            <a:bodyPr lIns="0" tIns="0" rIns="0" bIns="0" rtlCol="0" anchor="t">
              <a:spAutoFit/>
            </a:bodyPr>
            <a:lstStyle/>
            <a:p>
              <a:pPr algn="just">
                <a:lnSpc>
                  <a:spcPts val="3266"/>
                </a:lnSpc>
                <a:spcBef>
                  <a:spcPct val="0"/>
                </a:spcBef>
              </a:pPr>
              <a:r>
                <a:rPr lang="en-US" sz="2400" b="1" dirty="0">
                  <a:solidFill>
                    <a:srgbClr val="000000"/>
                  </a:solidFill>
                  <a:latin typeface="Arial" pitchFamily="34" charset="0"/>
                </a:rPr>
                <a:t>L</a:t>
              </a:r>
              <a:r>
                <a:rPr lang="vi-VN" sz="2400" b="1" dirty="0">
                  <a:solidFill>
                    <a:srgbClr val="000000"/>
                  </a:solidFill>
                  <a:latin typeface="Arial" pitchFamily="34" charset="0"/>
                </a:rPr>
                <a:t>à những sỏi rắn được hình thành từ các tinh thể khoáng chất hoà tan trong nước tiểu, lắng đọng tại đài bể thận. Sỏi thận thường bắt nguồn từ ngay tại thận</a:t>
              </a:r>
              <a:r>
                <a:rPr lang="en-US" sz="2400" b="1" dirty="0">
                  <a:solidFill>
                    <a:srgbClr val="000000"/>
                  </a:solidFill>
                  <a:latin typeface="Arial" pitchFamily="34" charset="0"/>
                </a:rPr>
                <a:t>.</a:t>
              </a: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pic>
        <p:nvPicPr>
          <p:cNvPr id="4" name="Hình ảnh 3">
            <a:extLst>
              <a:ext uri="{FF2B5EF4-FFF2-40B4-BE49-F238E27FC236}">
                <a16:creationId xmlns:a16="http://schemas.microsoft.com/office/drawing/2014/main" id="{0293EF79-FCEF-5BF7-1BE5-83B4941AF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486" y="597219"/>
            <a:ext cx="847964" cy="84796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9" name="TextBox 9"/>
          <p:cNvSpPr txBox="1"/>
          <p:nvPr/>
        </p:nvSpPr>
        <p:spPr>
          <a:xfrm>
            <a:off x="685622" y="894922"/>
            <a:ext cx="9406312"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Viêm</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nvGrpSpPr>
          <p:cNvPr id="10" name="Group 10"/>
          <p:cNvGrpSpPr/>
          <p:nvPr/>
        </p:nvGrpSpPr>
        <p:grpSpPr>
          <a:xfrm>
            <a:off x="685622" y="1444114"/>
            <a:ext cx="10817582" cy="1063312"/>
            <a:chOff x="0" y="0"/>
            <a:chExt cx="21640800" cy="1796122"/>
          </a:xfrm>
        </p:grpSpPr>
        <p:grpSp>
          <p:nvGrpSpPr>
            <p:cNvPr id="11" name="Group 11"/>
            <p:cNvGrpSpPr/>
            <p:nvPr/>
          </p:nvGrpSpPr>
          <p:grpSpPr>
            <a:xfrm>
              <a:off x="0" y="0"/>
              <a:ext cx="21640800" cy="1796122"/>
              <a:chOff x="0" y="0"/>
              <a:chExt cx="4274726" cy="354789"/>
            </a:xfrm>
          </p:grpSpPr>
          <p:sp>
            <p:nvSpPr>
              <p:cNvPr id="12" name="Freeform 12"/>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dirty="0"/>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159125" y="146298"/>
              <a:ext cx="21481675" cy="1364385"/>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tình</a:t>
              </a:r>
              <a:r>
                <a:rPr lang="en-US" sz="2300" b="1" dirty="0">
                  <a:solidFill>
                    <a:srgbClr val="000000"/>
                  </a:solidFill>
                  <a:latin typeface="Arial" pitchFamily="34" charset="0"/>
                </a:rPr>
                <a:t> </a:t>
              </a:r>
              <a:r>
                <a:rPr lang="en-US" sz="2300" b="1" dirty="0" err="1">
                  <a:solidFill>
                    <a:srgbClr val="000000"/>
                  </a:solidFill>
                  <a:latin typeface="Arial" pitchFamily="34" charset="0"/>
                </a:rPr>
                <a:t>trạng</a:t>
              </a:r>
              <a:r>
                <a:rPr lang="en-US" sz="2300" b="1" dirty="0">
                  <a:solidFill>
                    <a:srgbClr val="000000"/>
                  </a:solidFill>
                  <a:latin typeface="Arial" pitchFamily="34" charset="0"/>
                </a:rPr>
                <a:t> </a:t>
              </a:r>
              <a:r>
                <a:rPr lang="en-US" sz="2300" b="1" dirty="0" err="1">
                  <a:solidFill>
                    <a:srgbClr val="000000"/>
                  </a:solidFill>
                  <a:latin typeface="Arial" pitchFamily="34" charset="0"/>
                </a:rPr>
                <a:t>viêm</a:t>
              </a:r>
              <a:r>
                <a:rPr lang="en-US" sz="2300" b="1" dirty="0">
                  <a:solidFill>
                    <a:srgbClr val="000000"/>
                  </a:solidFill>
                  <a:latin typeface="Arial" pitchFamily="34" charset="0"/>
                </a:rPr>
                <a:t> xảy </a:t>
              </a:r>
              <a:r>
                <a:rPr lang="en-US" sz="2300" b="1" dirty="0" err="1">
                  <a:solidFill>
                    <a:srgbClr val="000000"/>
                  </a:solidFill>
                  <a:latin typeface="Arial" pitchFamily="34" charset="0"/>
                </a:rPr>
                <a:t>ra</a:t>
              </a:r>
              <a:r>
                <a:rPr lang="en-US" sz="2300" b="1" dirty="0">
                  <a:solidFill>
                    <a:srgbClr val="000000"/>
                  </a:solidFill>
                  <a:latin typeface="Arial" pitchFamily="34" charset="0"/>
                </a:rPr>
                <a:t> ở</a:t>
              </a:r>
              <a:r>
                <a:rPr lang="vi-VN" sz="2300" b="1" dirty="0">
                  <a:solidFill>
                    <a:srgbClr val="000000"/>
                  </a:solidFill>
                  <a:latin typeface="Arial" pitchFamily="34" charset="0"/>
                </a:rPr>
                <a:t> c</a:t>
              </a:r>
              <a:r>
                <a:rPr lang="en-US" sz="2300" b="1" dirty="0">
                  <a:solidFill>
                    <a:srgbClr val="000000"/>
                  </a:solidFill>
                  <a:latin typeface="Arial" pitchFamily="34" charset="0"/>
                </a:rPr>
                <a:t>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bao gồm </a:t>
              </a:r>
              <a:r>
                <a:rPr lang="en-US" sz="2300" b="1" dirty="0" err="1">
                  <a:solidFill>
                    <a:srgbClr val="000000"/>
                  </a:solidFill>
                  <a:latin typeface="Arial" pitchFamily="34" charset="0"/>
                </a:rPr>
                <a:t>viêm</a:t>
              </a:r>
              <a:r>
                <a:rPr lang="en-US" sz="2300" b="1" dirty="0">
                  <a:solidFill>
                    <a:srgbClr val="000000"/>
                  </a:solidFill>
                  <a:latin typeface="Arial" pitchFamily="34" charset="0"/>
                </a:rPr>
                <a:t> ở </a:t>
              </a:r>
              <a:r>
                <a:rPr lang="en-US" sz="2300" b="1" dirty="0" err="1">
                  <a:solidFill>
                    <a:srgbClr val="000000"/>
                  </a:solidFill>
                  <a:latin typeface="Arial" pitchFamily="34" charset="0"/>
                </a:rPr>
                <a:t>các</a:t>
              </a:r>
              <a:r>
                <a:rPr lang="en-US" sz="2300" b="1" dirty="0">
                  <a:solidFill>
                    <a:srgbClr val="000000"/>
                  </a:solidFill>
                  <a:latin typeface="Arial" pitchFamily="34" charset="0"/>
                </a:rPr>
                <a:t> tiểu cầu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mạch </a:t>
              </a:r>
              <a:r>
                <a:rPr lang="en-US" sz="2300" b="1" dirty="0" err="1">
                  <a:solidFill>
                    <a:srgbClr val="0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p:txBody>
        </p:sp>
      </p:grpSp>
      <p:sp>
        <p:nvSpPr>
          <p:cNvPr id="16"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pSp>
        <p:nvGrpSpPr>
          <p:cNvPr id="5" name="Group 4"/>
          <p:cNvGrpSpPr/>
          <p:nvPr/>
        </p:nvGrpSpPr>
        <p:grpSpPr>
          <a:xfrm>
            <a:off x="684034" y="2819400"/>
            <a:ext cx="10803294" cy="3768221"/>
            <a:chOff x="685622" y="3098049"/>
            <a:chExt cx="10803294" cy="3768221"/>
          </a:xfrm>
        </p:grpSpPr>
        <p:pic>
          <p:nvPicPr>
            <p:cNvPr id="2052" name="Picture 4" descr="Trả lời: Bệnh viêm cầu thận mạn có nên mang thai kh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012" y="3098049"/>
              <a:ext cx="5546904" cy="358699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3">
              <a:extLst>
                <a:ext uri="{FF2B5EF4-FFF2-40B4-BE49-F238E27FC236}">
                  <a16:creationId xmlns:a16="http://schemas.microsoft.com/office/drawing/2014/main" id="{A2C77D9A-6379-C730-7B3B-FED4C453408B}"/>
                </a:ext>
              </a:extLst>
            </p:cNvPr>
            <p:cNvPicPr>
              <a:picLocks noChangeAspect="1"/>
            </p:cNvPicPr>
            <p:nvPr/>
          </p:nvPicPr>
          <p:blipFill rotWithShape="1">
            <a:blip r:embed="rId5">
              <a:extLst>
                <a:ext uri="{28A0092B-C50C-407E-A947-70E740481C1C}">
                  <a14:useLocalDpi xmlns:a14="http://schemas.microsoft.com/office/drawing/2010/main" val="0"/>
                </a:ext>
              </a:extLst>
            </a:blip>
            <a:srcRect l="13133" t="21108" r="17908" b="3970"/>
            <a:stretch/>
          </p:blipFill>
          <p:spPr>
            <a:xfrm>
              <a:off x="685622" y="3154318"/>
              <a:ext cx="5484990" cy="3711952"/>
            </a:xfrm>
            <a:prstGeom prst="rect">
              <a:avLst/>
            </a:prstGeom>
          </p:spPr>
        </p:pic>
      </p:grpSp>
      <p:pic>
        <p:nvPicPr>
          <p:cNvPr id="4" name="Hình ảnh 3">
            <a:extLst>
              <a:ext uri="{FF2B5EF4-FFF2-40B4-BE49-F238E27FC236}">
                <a16:creationId xmlns:a16="http://schemas.microsoft.com/office/drawing/2014/main" id="{F26AB787-4EE0-F4FC-0FE4-D9E9677BA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772" y="681899"/>
            <a:ext cx="847964" cy="84796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6" name="TextBox 6"/>
          <p:cNvSpPr txBox="1"/>
          <p:nvPr/>
        </p:nvSpPr>
        <p:spPr>
          <a:xfrm>
            <a:off x="685622" y="894922"/>
            <a:ext cx="9406312"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Suy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nvGrpSpPr>
          <p:cNvPr id="7" name="Group 7"/>
          <p:cNvGrpSpPr/>
          <p:nvPr/>
        </p:nvGrpSpPr>
        <p:grpSpPr>
          <a:xfrm>
            <a:off x="685622" y="1444114"/>
            <a:ext cx="10965230" cy="1146686"/>
            <a:chOff x="0" y="0"/>
            <a:chExt cx="21936173" cy="1796122"/>
          </a:xfrm>
        </p:grpSpPr>
        <p:grpSp>
          <p:nvGrpSpPr>
            <p:cNvPr id="8" name="Group 8"/>
            <p:cNvGrpSpPr/>
            <p:nvPr/>
          </p:nvGrpSpPr>
          <p:grpSpPr>
            <a:xfrm>
              <a:off x="0" y="0"/>
              <a:ext cx="21640800" cy="1796122"/>
              <a:chOff x="0" y="0"/>
              <a:chExt cx="4274726" cy="354789"/>
            </a:xfrm>
          </p:grpSpPr>
          <p:sp>
            <p:nvSpPr>
              <p:cNvPr id="9" name="Freeform 9"/>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sz="2300" dirty="0"/>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1772"/>
                  </a:lnSpc>
                </a:pPr>
                <a:endParaRPr sz="2300" b="1">
                  <a:latin typeface="Arial" pitchFamily="34" charset="0"/>
                </a:endParaRPr>
              </a:p>
            </p:txBody>
          </p:sp>
        </p:grpSp>
        <p:sp>
          <p:nvSpPr>
            <p:cNvPr id="11" name="TextBox 11"/>
            <p:cNvSpPr txBox="1"/>
            <p:nvPr/>
          </p:nvSpPr>
          <p:spPr>
            <a:xfrm>
              <a:off x="454498" y="229193"/>
              <a:ext cx="21481675" cy="1265081"/>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lý</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tình</a:t>
              </a:r>
              <a:r>
                <a:rPr lang="en-US" sz="2300" b="1" dirty="0">
                  <a:solidFill>
                    <a:srgbClr val="000000"/>
                  </a:solidFill>
                  <a:latin typeface="Arial" pitchFamily="34" charset="0"/>
                </a:rPr>
                <a:t> </a:t>
              </a:r>
              <a:r>
                <a:rPr lang="en-US" sz="2300" b="1" dirty="0" err="1">
                  <a:solidFill>
                    <a:srgbClr val="000000"/>
                  </a:solidFill>
                  <a:latin typeface="Arial" pitchFamily="34" charset="0"/>
                </a:rPr>
                <a:t>trạng</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mất</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còn</a:t>
              </a:r>
              <a:r>
                <a:rPr lang="en-US" sz="2300" b="1" dirty="0">
                  <a:solidFill>
                    <a:srgbClr val="000000"/>
                  </a:solidFill>
                  <a:latin typeface="Arial" pitchFamily="34" charset="0"/>
                </a:rPr>
                <a:t> </a:t>
              </a:r>
              <a:r>
                <a:rPr lang="en-US" sz="2300" b="1" dirty="0" err="1">
                  <a:solidFill>
                    <a:srgbClr val="000000"/>
                  </a:solidFill>
                  <a:latin typeface="Arial" pitchFamily="34" charset="0"/>
                </a:rPr>
                <a:t>khả</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lọc</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thải</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máu</a:t>
              </a:r>
              <a:r>
                <a:rPr lang="en-US" sz="2300" b="1" dirty="0">
                  <a:solidFill>
                    <a:srgbClr val="000000"/>
                  </a:solidFill>
                  <a:latin typeface="Arial" pitchFamily="34" charset="0"/>
                </a:rPr>
                <a:t>.</a:t>
              </a: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pic>
        <p:nvPicPr>
          <p:cNvPr id="4" name="Hình ảnh 4">
            <a:extLst>
              <a:ext uri="{FF2B5EF4-FFF2-40B4-BE49-F238E27FC236}">
                <a16:creationId xmlns:a16="http://schemas.microsoft.com/office/drawing/2014/main" id="{CC8E4B27-93B8-9C86-472F-FF7B462AEAAD}"/>
              </a:ext>
            </a:extLst>
          </p:cNvPr>
          <p:cNvPicPr>
            <a:picLocks noChangeAspect="1"/>
          </p:cNvPicPr>
          <p:nvPr/>
        </p:nvPicPr>
        <p:blipFill rotWithShape="1">
          <a:blip r:embed="rId4">
            <a:extLst>
              <a:ext uri="{28A0092B-C50C-407E-A947-70E740481C1C}">
                <a14:useLocalDpi xmlns:a14="http://schemas.microsoft.com/office/drawing/2010/main" val="0"/>
              </a:ext>
            </a:extLst>
          </a:blip>
          <a:srcRect t="10533"/>
          <a:stretch/>
        </p:blipFill>
        <p:spPr>
          <a:xfrm>
            <a:off x="97266" y="2693391"/>
            <a:ext cx="6987746" cy="4164610"/>
          </a:xfrm>
          <a:prstGeom prst="rect">
            <a:avLst/>
          </a:prstGeom>
        </p:spPr>
      </p:pic>
      <p:pic>
        <p:nvPicPr>
          <p:cNvPr id="1026" name="Picture 2" descr="Phương pháp chẩn đoán và điều trị bệnh suy thận hiệu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412" y="3241006"/>
            <a:ext cx="4646792" cy="3095926"/>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3F081346-8E36-347F-2C29-388E2D1C96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175" y="700549"/>
            <a:ext cx="847964" cy="847964"/>
          </a:xfrm>
          <a:prstGeom prst="rect">
            <a:avLst/>
          </a:prstGeom>
        </p:spPr>
      </p:pic>
    </p:spTree>
    <p:extLst>
      <p:ext uri="{BB962C8B-B14F-4D97-AF65-F5344CB8AC3E}">
        <p14:creationId xmlns:p14="http://schemas.microsoft.com/office/powerpoint/2010/main" val="3496767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853491"/>
            <a:ext cx="10817582" cy="2334881"/>
            <a:chOff x="0" y="0"/>
            <a:chExt cx="21640800" cy="4669763"/>
          </a:xfrm>
        </p:grpSpPr>
        <p:grpSp>
          <p:nvGrpSpPr>
            <p:cNvPr id="6" name="Group 6"/>
            <p:cNvGrpSpPr/>
            <p:nvPr/>
          </p:nvGrpSpPr>
          <p:grpSpPr>
            <a:xfrm>
              <a:off x="815061" y="362076"/>
              <a:ext cx="20825739" cy="4307687"/>
              <a:chOff x="0" y="-38100"/>
              <a:chExt cx="4113726" cy="850900"/>
            </a:xfrm>
          </p:grpSpPr>
          <p:sp>
            <p:nvSpPr>
              <p:cNvPr id="7" name="Freeform 7"/>
              <p:cNvSpPr/>
              <p:nvPr/>
            </p:nvSpPr>
            <p:spPr>
              <a:xfrm>
                <a:off x="0" y="0"/>
                <a:ext cx="4113726" cy="407224"/>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0" name="TextBox 10"/>
            <p:cNvSpPr txBox="1"/>
            <p:nvPr/>
          </p:nvSpPr>
          <p:spPr>
            <a:xfrm>
              <a:off x="1630121" y="662250"/>
              <a:ext cx="20010677" cy="2420921"/>
            </a:xfrm>
            <a:prstGeom prst="rect">
              <a:avLst/>
            </a:prstGeom>
          </p:spPr>
          <p:txBody>
            <a:bodyPr wrap="square" lIns="0" tIns="0" rIns="0" bIns="0" rtlCol="0" anchor="t">
              <a:spAutoFit/>
            </a:bodyPr>
            <a:lstStyle/>
            <a:p>
              <a:pPr>
                <a:lnSpc>
                  <a:spcPts val="3266"/>
                </a:lnSpc>
                <a:spcBef>
                  <a:spcPct val="0"/>
                </a:spcBef>
              </a:pP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Đọc</a:t>
              </a:r>
              <a:r>
                <a:rPr lang="en-US" sz="2000" b="1" dirty="0">
                  <a:solidFill>
                    <a:srgbClr val="000000"/>
                  </a:solidFill>
                  <a:latin typeface="Arial" pitchFamily="34" charset="0"/>
                </a:rPr>
                <a:t> </a:t>
              </a:r>
              <a:r>
                <a:rPr lang="en-US" sz="2000" b="1" dirty="0" err="1">
                  <a:solidFill>
                    <a:srgbClr val="000000"/>
                  </a:solidFill>
                  <a:latin typeface="Arial" pitchFamily="34" charset="0"/>
                </a:rPr>
                <a:t>thông</a:t>
              </a:r>
              <a:r>
                <a:rPr lang="en-US" sz="2000" b="1" dirty="0">
                  <a:solidFill>
                    <a:srgbClr val="000000"/>
                  </a:solidFill>
                  <a:latin typeface="Arial" pitchFamily="34" charset="0"/>
                </a:rPr>
                <a:t> tin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 </a:t>
              </a:r>
              <a:r>
                <a:rPr lang="en-US" sz="2000" b="1" dirty="0" err="1">
                  <a:solidFill>
                    <a:srgbClr val="000000"/>
                  </a:solidFill>
                  <a:latin typeface="Arial" pitchFamily="34" charset="0"/>
                </a:rPr>
                <a:t>để</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rồi</a:t>
              </a:r>
              <a:r>
                <a:rPr lang="en-US" sz="2000" b="1" dirty="0">
                  <a:solidFill>
                    <a:srgbClr val="000000"/>
                  </a:solidFill>
                  <a:latin typeface="Arial" pitchFamily="34" charset="0"/>
                </a:rPr>
                <a:t> </a:t>
              </a:r>
              <a:r>
                <a:rPr lang="en-US" sz="2000" b="1" dirty="0" err="1">
                  <a:solidFill>
                    <a:srgbClr val="000000"/>
                  </a:solidFill>
                  <a:latin typeface="Arial" pitchFamily="34" charset="0"/>
                </a:rPr>
                <a:t>hoàn</a:t>
              </a:r>
              <a:r>
                <a:rPr lang="en-US" sz="2000" b="1" dirty="0">
                  <a:solidFill>
                    <a:srgbClr val="000000"/>
                  </a:solidFill>
                  <a:latin typeface="Arial" pitchFamily="34" charset="0"/>
                </a:rPr>
                <a:t> </a:t>
              </a:r>
              <a:r>
                <a:rPr lang="en-US" sz="2000" b="1" dirty="0" err="1">
                  <a:solidFill>
                    <a:srgbClr val="000000"/>
                  </a:solidFill>
                  <a:latin typeface="Arial" pitchFamily="34" charset="0"/>
                </a:rPr>
                <a:t>thành</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a:t>
              </a:r>
              <a:r>
                <a:rPr lang="en-US" sz="2000" b="1" dirty="0" err="1">
                  <a:solidFill>
                    <a:srgbClr val="000000"/>
                  </a:solidFill>
                  <a:latin typeface="Arial" pitchFamily="34" charset="0"/>
                </a:rPr>
                <a:t>theo</a:t>
              </a:r>
              <a:r>
                <a:rPr lang="en-US" sz="2000" b="1" dirty="0">
                  <a:solidFill>
                    <a:srgbClr val="000000"/>
                  </a:solidFill>
                  <a:latin typeface="Arial" pitchFamily="34" charset="0"/>
                </a:rPr>
                <a:t> </a:t>
              </a:r>
              <a:r>
                <a:rPr lang="en-US" sz="2000" b="1" dirty="0" err="1">
                  <a:solidFill>
                    <a:srgbClr val="000000"/>
                  </a:solidFill>
                  <a:latin typeface="Arial" pitchFamily="34" charset="0"/>
                </a:rPr>
                <a:t>mẫu</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a:t>
              </a:r>
              <a:br>
                <a:rPr lang="en-US" sz="2000" b="1" dirty="0">
                  <a:solidFill>
                    <a:srgbClr val="000000"/>
                  </a:solidFill>
                  <a:latin typeface="Arial" pitchFamily="34" charset="0"/>
                </a:rPr>
              </a:br>
              <a:endParaRPr lang="en-US" sz="20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aphicFrame>
        <p:nvGraphicFramePr>
          <p:cNvPr id="15" name="Table 14"/>
          <p:cNvGraphicFramePr>
            <a:graphicFrameLocks noGrp="1"/>
          </p:cNvGraphicFramePr>
          <p:nvPr>
            <p:extLst>
              <p:ext uri="{D42A27DB-BD31-4B8C-83A1-F6EECF244321}">
                <p14:modId xmlns:p14="http://schemas.microsoft.com/office/powerpoint/2010/main" val="294647254"/>
              </p:ext>
            </p:extLst>
          </p:nvPr>
        </p:nvGraphicFramePr>
        <p:xfrm>
          <a:off x="1093045" y="2362200"/>
          <a:ext cx="10410156" cy="4114802"/>
        </p:xfrm>
        <a:graphic>
          <a:graphicData uri="http://schemas.openxmlformats.org/drawingml/2006/table">
            <a:tbl>
              <a:tblPr firstRow="1" bandRow="1">
                <a:tableStyleId>{5C22544A-7EE6-4342-B048-85BDC9FD1C3A}</a:tableStyleId>
              </a:tblPr>
              <a:tblGrid>
                <a:gridCol w="3470052">
                  <a:extLst>
                    <a:ext uri="{9D8B030D-6E8A-4147-A177-3AD203B41FA5}">
                      <a16:colId xmlns:a16="http://schemas.microsoft.com/office/drawing/2014/main" val="2438719952"/>
                    </a:ext>
                  </a:extLst>
                </a:gridCol>
                <a:gridCol w="3470052">
                  <a:extLst>
                    <a:ext uri="{9D8B030D-6E8A-4147-A177-3AD203B41FA5}">
                      <a16:colId xmlns:a16="http://schemas.microsoft.com/office/drawing/2014/main" val="2838601057"/>
                    </a:ext>
                  </a:extLst>
                </a:gridCol>
                <a:gridCol w="3470052">
                  <a:extLst>
                    <a:ext uri="{9D8B030D-6E8A-4147-A177-3AD203B41FA5}">
                      <a16:colId xmlns:a16="http://schemas.microsoft.com/office/drawing/2014/main" val="868710245"/>
                    </a:ext>
                  </a:extLst>
                </a:gridCol>
              </a:tblGrid>
              <a:tr h="460001">
                <a:tc>
                  <a:txBody>
                    <a:bodyPr/>
                    <a:lstStyle/>
                    <a:p>
                      <a:pPr algn="ctr" fontAlgn="t"/>
                      <a:r>
                        <a:rPr lang="en-US" sz="1800" b="1" kern="1200" dirty="0" err="1">
                          <a:solidFill>
                            <a:schemeClr val="bg1"/>
                          </a:solidFill>
                          <a:latin typeface="Arial" pitchFamily="34" charset="0"/>
                          <a:ea typeface="+mn-ea"/>
                          <a:cs typeface="+mn-cs"/>
                        </a:rPr>
                        <a:t>Thói</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quen</a:t>
                      </a:r>
                      <a:r>
                        <a:rPr lang="en-US" sz="1800" b="1" kern="1200" dirty="0">
                          <a:solidFill>
                            <a:schemeClr val="bg1"/>
                          </a:solidFill>
                          <a:latin typeface="Arial" pitchFamily="34" charset="0"/>
                          <a:ea typeface="+mn-ea"/>
                          <a:cs typeface="+mn-cs"/>
                        </a:rPr>
                        <a:t>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1800" b="1" kern="1200" dirty="0">
                          <a:solidFill>
                            <a:schemeClr val="bg1"/>
                          </a:solidFill>
                          <a:latin typeface="Arial" pitchFamily="34" charset="0"/>
                          <a:ea typeface="+mn-ea"/>
                          <a:cs typeface="+mn-cs"/>
                        </a:rPr>
                        <a:t>Nguy cơ xảy ra</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err="1">
                          <a:solidFill>
                            <a:schemeClr val="bg1"/>
                          </a:solidFill>
                          <a:latin typeface="Arial" pitchFamily="34" charset="0"/>
                          <a:ea typeface="+mn-ea"/>
                          <a:cs typeface="+mn-cs"/>
                        </a:rPr>
                        <a:t>Đề</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xuất</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biện</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pháp</a:t>
                      </a:r>
                      <a:endParaRPr lang="en-US" sz="18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329799"/>
                  </a:ext>
                </a:extLst>
              </a:tr>
              <a:tr h="798700">
                <a:tc>
                  <a:txBody>
                    <a:bodyPr/>
                    <a:lstStyle/>
                    <a:p>
                      <a:pPr algn="l" fontAlgn="t"/>
                      <a:r>
                        <a:rPr lang="vi-VN" sz="1800" b="0" kern="1200" dirty="0">
                          <a:solidFill>
                            <a:srgbClr val="000000"/>
                          </a:solidFill>
                          <a:latin typeface="Arial" pitchFamily="34" charset="0"/>
                          <a:ea typeface="+mn-ea"/>
                          <a:cs typeface="+mn-cs"/>
                        </a:rPr>
                        <a:t>Ăn quá mặn, quá chua, nhiều đường</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800" b="0" kern="1200" dirty="0" err="1">
                          <a:solidFill>
                            <a:srgbClr val="000000"/>
                          </a:solidFill>
                          <a:latin typeface="Arial" pitchFamily="34" charset="0"/>
                          <a:ea typeface="+mn-ea"/>
                          <a:cs typeface="+mn-cs"/>
                        </a:rPr>
                        <a:t>Hệ</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bài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tiết</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làm</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việc</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quá</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tải</a:t>
                      </a:r>
                      <a:endParaRPr lang="en-US" sz="1800" b="0"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2741771"/>
                  </a:ext>
                </a:extLst>
              </a:tr>
              <a:tr h="460001">
                <a:tc>
                  <a:txBody>
                    <a:bodyPr/>
                    <a:lstStyle/>
                    <a:p>
                      <a:pPr algn="l" fontAlgn="t"/>
                      <a:r>
                        <a:rPr lang="vi-VN" sz="1800" b="0" kern="1200" dirty="0">
                          <a:solidFill>
                            <a:srgbClr val="000000"/>
                          </a:solidFill>
                          <a:latin typeface="Arial" pitchFamily="34" charset="0"/>
                          <a:ea typeface="+mn-ea"/>
                          <a:cs typeface="+mn-cs"/>
                        </a:rPr>
                        <a:t>Không uống đủ nước</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Giảm khả năng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977639"/>
                  </a:ext>
                </a:extLst>
              </a:tr>
              <a:tr h="798700">
                <a:tc>
                  <a:txBody>
                    <a:bodyPr/>
                    <a:lstStyle/>
                    <a:p>
                      <a:pPr algn="l" fontAlgn="t"/>
                      <a:r>
                        <a:rPr lang="en-US" sz="1800" b="0" kern="1200" dirty="0" err="1">
                          <a:solidFill>
                            <a:srgbClr val="000000"/>
                          </a:solidFill>
                          <a:latin typeface="Arial" pitchFamily="34" charset="0"/>
                          <a:ea typeface="+mn-ea"/>
                          <a:cs typeface="+mn-cs"/>
                        </a:rPr>
                        <a:t>Nhịn</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đi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tiểu</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khi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buồn</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tiểu</a:t>
                      </a:r>
                      <a:r>
                        <a:rPr lang="en-US" sz="1800" b="0" kern="1200" dirty="0">
                          <a:solidFill>
                            <a:srgbClr val="000000"/>
                          </a:solidFill>
                          <a:latin typeface="Arial" pitchFamily="34" charset="0"/>
                          <a:ea typeface="+mn-ea"/>
                          <a:cs typeface="+mn-cs"/>
                        </a:rPr>
                        <a:t>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a:solidFill>
                            <a:srgbClr val="000000"/>
                          </a:solidFill>
                          <a:latin typeface="Arial" pitchFamily="34" charset="0"/>
                          <a:ea typeface="+mn-ea"/>
                          <a:cs typeface="+mn-cs"/>
                        </a:rPr>
                        <a:t>Tăng nguy cơ lắng sỏi trong hệ bài tiết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044677"/>
                  </a:ext>
                </a:extLst>
              </a:tr>
              <a:tr h="798700">
                <a:tc>
                  <a:txBody>
                    <a:bodyPr/>
                    <a:lstStyle/>
                    <a:p>
                      <a:pPr algn="l" fontAlgn="t"/>
                      <a:r>
                        <a:rPr lang="vi-VN" sz="1800" b="0" kern="1200" dirty="0">
                          <a:solidFill>
                            <a:srgbClr val="000000"/>
                          </a:solidFill>
                          <a:latin typeface="Arial" pitchFamily="34" charset="0"/>
                          <a:ea typeface="+mn-ea"/>
                          <a:cs typeface="+mn-cs"/>
                        </a:rPr>
                        <a:t>Không giữ vệ sinh hệ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Tăng nguy cơ viêm nhiễm hệ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059231"/>
                  </a:ext>
                </a:extLst>
              </a:tr>
              <a:tr h="798700">
                <a:tc>
                  <a:txBody>
                    <a:bodyPr/>
                    <a:lstStyle/>
                    <a:p>
                      <a:pPr algn="l" fontAlgn="t"/>
                      <a:r>
                        <a:rPr lang="en-US" sz="1800" b="0" kern="1200">
                          <a:solidFill>
                            <a:srgbClr val="000000"/>
                          </a:solidFill>
                          <a:latin typeface="Arial" pitchFamily="34" charset="0"/>
                          <a:ea typeface="+mn-ea"/>
                          <a:cs typeface="+mn-cs"/>
                        </a:rPr>
                        <a:t>Ăn thức ăn ôi thiu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Gây độc hại cho hệ bài tiết nước tiểu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030735"/>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412095" y="77561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4993" y="888183"/>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1741" y="935036"/>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412095" y="151074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4993" y="1623304"/>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1741" y="1670160"/>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1387637" y="446334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0535" y="4575904"/>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87284" y="4622760"/>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397160" y="371971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0058" y="3832275"/>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96806" y="3879130"/>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1404792" y="296085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690" y="3073414"/>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04438" y="3120269"/>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1404792" y="22274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690" y="2340013"/>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04438" y="2386868"/>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1390076" y="521649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2974" y="5329056"/>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89722" y="5375912"/>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1377379" y="596451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0277" y="6077077"/>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7025" y="6123933"/>
            <a:ext cx="310064" cy="201728"/>
          </a:xfrm>
          <a:prstGeom prst="rect">
            <a:avLst/>
          </a:prstGeom>
        </p:spPr>
      </p:pic>
      <p:sp>
        <p:nvSpPr>
          <p:cNvPr id="2" name="Rounded Rectangle 1"/>
          <p:cNvSpPr/>
          <p:nvPr/>
        </p:nvSpPr>
        <p:spPr>
          <a:xfrm>
            <a:off x="5522891" y="88405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5522890" y="1581007"/>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5522889" y="2286272"/>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5518857" y="2985289"/>
            <a:ext cx="616742" cy="62363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5522887" y="3689185"/>
            <a:ext cx="612715" cy="620057"/>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5522886" y="4397306"/>
            <a:ext cx="612715" cy="61501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5522885" y="510733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5525541" y="582159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4817407"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4817406"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4817402" y="510733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115257"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4111924"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4111920" y="510733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8341682" y="8838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406442"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7634765" y="88245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6933848" y="88405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6228366" y="88405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6228363" y="2991538"/>
            <a:ext cx="612715" cy="617382"/>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6228361" y="4397306"/>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4809946"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6d">
            <a:extLst>
              <a:ext uri="{FF2B5EF4-FFF2-40B4-BE49-F238E27FC236}">
                <a16:creationId xmlns:a16="http://schemas.microsoft.com/office/drawing/2014/main" id="{E1DD5BC0-8741-4818-896B-6C8355D3C1FC}"/>
              </a:ext>
            </a:extLst>
          </p:cNvPr>
          <p:cNvSpPr txBox="1"/>
          <p:nvPr/>
        </p:nvSpPr>
        <p:spPr>
          <a:xfrm>
            <a:off x="5593851" y="89593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39" name="!!6d">
            <a:extLst>
              <a:ext uri="{FF2B5EF4-FFF2-40B4-BE49-F238E27FC236}">
                <a16:creationId xmlns:a16="http://schemas.microsoft.com/office/drawing/2014/main" id="{E1DD5BC0-8741-4818-896B-6C8355D3C1FC}"/>
              </a:ext>
            </a:extLst>
          </p:cNvPr>
          <p:cNvSpPr txBox="1"/>
          <p:nvPr/>
        </p:nvSpPr>
        <p:spPr>
          <a:xfrm>
            <a:off x="6291413" y="91256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0" name="!!6d">
            <a:extLst>
              <a:ext uri="{FF2B5EF4-FFF2-40B4-BE49-F238E27FC236}">
                <a16:creationId xmlns:a16="http://schemas.microsoft.com/office/drawing/2014/main" id="{E1DD5BC0-8741-4818-896B-6C8355D3C1FC}"/>
              </a:ext>
            </a:extLst>
          </p:cNvPr>
          <p:cNvSpPr txBox="1"/>
          <p:nvPr/>
        </p:nvSpPr>
        <p:spPr>
          <a:xfrm>
            <a:off x="5593154"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1" name="!!6d">
            <a:extLst>
              <a:ext uri="{FF2B5EF4-FFF2-40B4-BE49-F238E27FC236}">
                <a16:creationId xmlns:a16="http://schemas.microsoft.com/office/drawing/2014/main" id="{E1DD5BC0-8741-4818-896B-6C8355D3C1FC}"/>
              </a:ext>
            </a:extLst>
          </p:cNvPr>
          <p:cNvSpPr txBox="1"/>
          <p:nvPr/>
        </p:nvSpPr>
        <p:spPr>
          <a:xfrm>
            <a:off x="5598155" y="228533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2" name="!!6d">
            <a:extLst>
              <a:ext uri="{FF2B5EF4-FFF2-40B4-BE49-F238E27FC236}">
                <a16:creationId xmlns:a16="http://schemas.microsoft.com/office/drawing/2014/main" id="{E1DD5BC0-8741-4818-896B-6C8355D3C1FC}"/>
              </a:ext>
            </a:extLst>
          </p:cNvPr>
          <p:cNvSpPr txBox="1"/>
          <p:nvPr/>
        </p:nvSpPr>
        <p:spPr>
          <a:xfrm>
            <a:off x="5593851" y="30102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3" name="!!6d">
            <a:extLst>
              <a:ext uri="{FF2B5EF4-FFF2-40B4-BE49-F238E27FC236}">
                <a16:creationId xmlns:a16="http://schemas.microsoft.com/office/drawing/2014/main" id="{E1DD5BC0-8741-4818-896B-6C8355D3C1FC}"/>
              </a:ext>
            </a:extLst>
          </p:cNvPr>
          <p:cNvSpPr txBox="1"/>
          <p:nvPr/>
        </p:nvSpPr>
        <p:spPr>
          <a:xfrm>
            <a:off x="5598215" y="37179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4" name="!!6d">
            <a:extLst>
              <a:ext uri="{FF2B5EF4-FFF2-40B4-BE49-F238E27FC236}">
                <a16:creationId xmlns:a16="http://schemas.microsoft.com/office/drawing/2014/main" id="{E1DD5BC0-8741-4818-896B-6C8355D3C1FC}"/>
              </a:ext>
            </a:extLst>
          </p:cNvPr>
          <p:cNvSpPr txBox="1"/>
          <p:nvPr/>
        </p:nvSpPr>
        <p:spPr>
          <a:xfrm>
            <a:off x="5593154" y="436093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5" name="!!6d">
            <a:extLst>
              <a:ext uri="{FF2B5EF4-FFF2-40B4-BE49-F238E27FC236}">
                <a16:creationId xmlns:a16="http://schemas.microsoft.com/office/drawing/2014/main" id="{E1DD5BC0-8741-4818-896B-6C8355D3C1FC}"/>
              </a:ext>
            </a:extLst>
          </p:cNvPr>
          <p:cNvSpPr txBox="1"/>
          <p:nvPr/>
        </p:nvSpPr>
        <p:spPr>
          <a:xfrm>
            <a:off x="5586233" y="51095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46" name="!!6d">
            <a:extLst>
              <a:ext uri="{FF2B5EF4-FFF2-40B4-BE49-F238E27FC236}">
                <a16:creationId xmlns:a16="http://schemas.microsoft.com/office/drawing/2014/main" id="{E1DD5BC0-8741-4818-896B-6C8355D3C1FC}"/>
              </a:ext>
            </a:extLst>
          </p:cNvPr>
          <p:cNvSpPr txBox="1"/>
          <p:nvPr/>
        </p:nvSpPr>
        <p:spPr>
          <a:xfrm>
            <a:off x="4896071"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7" name="!!6d">
            <a:extLst>
              <a:ext uri="{FF2B5EF4-FFF2-40B4-BE49-F238E27FC236}">
                <a16:creationId xmlns:a16="http://schemas.microsoft.com/office/drawing/2014/main" id="{E1DD5BC0-8741-4818-896B-6C8355D3C1FC}"/>
              </a:ext>
            </a:extLst>
          </p:cNvPr>
          <p:cNvSpPr txBox="1"/>
          <p:nvPr/>
        </p:nvSpPr>
        <p:spPr>
          <a:xfrm>
            <a:off x="4171509" y="5849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48" name="!!6d">
            <a:extLst>
              <a:ext uri="{FF2B5EF4-FFF2-40B4-BE49-F238E27FC236}">
                <a16:creationId xmlns:a16="http://schemas.microsoft.com/office/drawing/2014/main" id="{E1DD5BC0-8741-4818-896B-6C8355D3C1FC}"/>
              </a:ext>
            </a:extLst>
          </p:cNvPr>
          <p:cNvSpPr txBox="1"/>
          <p:nvPr/>
        </p:nvSpPr>
        <p:spPr>
          <a:xfrm>
            <a:off x="5603844"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49" name="!!6d">
            <a:extLst>
              <a:ext uri="{FF2B5EF4-FFF2-40B4-BE49-F238E27FC236}">
                <a16:creationId xmlns:a16="http://schemas.microsoft.com/office/drawing/2014/main" id="{E1DD5BC0-8741-4818-896B-6C8355D3C1FC}"/>
              </a:ext>
            </a:extLst>
          </p:cNvPr>
          <p:cNvSpPr txBox="1"/>
          <p:nvPr/>
        </p:nvSpPr>
        <p:spPr>
          <a:xfrm>
            <a:off x="4886794" y="22921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0" name="!!6d">
            <a:extLst>
              <a:ext uri="{FF2B5EF4-FFF2-40B4-BE49-F238E27FC236}">
                <a16:creationId xmlns:a16="http://schemas.microsoft.com/office/drawing/2014/main" id="{E1DD5BC0-8741-4818-896B-6C8355D3C1FC}"/>
              </a:ext>
            </a:extLst>
          </p:cNvPr>
          <p:cNvSpPr txBox="1"/>
          <p:nvPr/>
        </p:nvSpPr>
        <p:spPr>
          <a:xfrm>
            <a:off x="7009173" y="9095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54" name="!!6d">
            <a:extLst>
              <a:ext uri="{FF2B5EF4-FFF2-40B4-BE49-F238E27FC236}">
                <a16:creationId xmlns:a16="http://schemas.microsoft.com/office/drawing/2014/main" id="{E1DD5BC0-8741-4818-896B-6C8355D3C1FC}"/>
              </a:ext>
            </a:extLst>
          </p:cNvPr>
          <p:cNvSpPr txBox="1"/>
          <p:nvPr/>
        </p:nvSpPr>
        <p:spPr>
          <a:xfrm>
            <a:off x="6291413" y="4410379"/>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6" name="!!6d">
            <a:extLst>
              <a:ext uri="{FF2B5EF4-FFF2-40B4-BE49-F238E27FC236}">
                <a16:creationId xmlns:a16="http://schemas.microsoft.com/office/drawing/2014/main" id="{E1DD5BC0-8741-4818-896B-6C8355D3C1FC}"/>
              </a:ext>
            </a:extLst>
          </p:cNvPr>
          <p:cNvSpPr txBox="1"/>
          <p:nvPr/>
        </p:nvSpPr>
        <p:spPr>
          <a:xfrm>
            <a:off x="6297920" y="30242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58" name="!!6d">
            <a:extLst>
              <a:ext uri="{FF2B5EF4-FFF2-40B4-BE49-F238E27FC236}">
                <a16:creationId xmlns:a16="http://schemas.microsoft.com/office/drawing/2014/main" id="{E1DD5BC0-8741-4818-896B-6C8355D3C1FC}"/>
              </a:ext>
            </a:extLst>
          </p:cNvPr>
          <p:cNvSpPr txBox="1"/>
          <p:nvPr/>
        </p:nvSpPr>
        <p:spPr>
          <a:xfrm>
            <a:off x="4175363" y="23045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0" name="!!6d">
            <a:extLst>
              <a:ext uri="{FF2B5EF4-FFF2-40B4-BE49-F238E27FC236}">
                <a16:creationId xmlns:a16="http://schemas.microsoft.com/office/drawing/2014/main" id="{E1DD5BC0-8741-4818-896B-6C8355D3C1FC}"/>
              </a:ext>
            </a:extLst>
          </p:cNvPr>
          <p:cNvSpPr txBox="1"/>
          <p:nvPr/>
        </p:nvSpPr>
        <p:spPr>
          <a:xfrm>
            <a:off x="4195140" y="511767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1" name="!!6d">
            <a:extLst>
              <a:ext uri="{FF2B5EF4-FFF2-40B4-BE49-F238E27FC236}">
                <a16:creationId xmlns:a16="http://schemas.microsoft.com/office/drawing/2014/main" id="{E1DD5BC0-8741-4818-896B-6C8355D3C1FC}"/>
              </a:ext>
            </a:extLst>
          </p:cNvPr>
          <p:cNvSpPr txBox="1"/>
          <p:nvPr/>
        </p:nvSpPr>
        <p:spPr>
          <a:xfrm>
            <a:off x="4886794" y="513542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76" name="!!6d">
            <a:extLst>
              <a:ext uri="{FF2B5EF4-FFF2-40B4-BE49-F238E27FC236}">
                <a16:creationId xmlns:a16="http://schemas.microsoft.com/office/drawing/2014/main" id="{E1DD5BC0-8741-4818-896B-6C8355D3C1FC}"/>
              </a:ext>
            </a:extLst>
          </p:cNvPr>
          <p:cNvSpPr txBox="1"/>
          <p:nvPr/>
        </p:nvSpPr>
        <p:spPr>
          <a:xfrm>
            <a:off x="8408648" y="9025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80" name="!!6d">
            <a:extLst>
              <a:ext uri="{FF2B5EF4-FFF2-40B4-BE49-F238E27FC236}">
                <a16:creationId xmlns:a16="http://schemas.microsoft.com/office/drawing/2014/main" id="{E1DD5BC0-8741-4818-896B-6C8355D3C1FC}"/>
              </a:ext>
            </a:extLst>
          </p:cNvPr>
          <p:cNvSpPr txBox="1"/>
          <p:nvPr/>
        </p:nvSpPr>
        <p:spPr>
          <a:xfrm>
            <a:off x="4871057"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83" name="!!6d">
            <a:extLst>
              <a:ext uri="{FF2B5EF4-FFF2-40B4-BE49-F238E27FC236}">
                <a16:creationId xmlns:a16="http://schemas.microsoft.com/office/drawing/2014/main" id="{E1DD5BC0-8741-4818-896B-6C8355D3C1FC}"/>
              </a:ext>
            </a:extLst>
          </p:cNvPr>
          <p:cNvSpPr txBox="1"/>
          <p:nvPr/>
        </p:nvSpPr>
        <p:spPr>
          <a:xfrm>
            <a:off x="3481272" y="23102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384" name="!!6d">
            <a:extLst>
              <a:ext uri="{FF2B5EF4-FFF2-40B4-BE49-F238E27FC236}">
                <a16:creationId xmlns:a16="http://schemas.microsoft.com/office/drawing/2014/main" id="{E1DD5BC0-8741-4818-896B-6C8355D3C1FC}"/>
              </a:ext>
            </a:extLst>
          </p:cNvPr>
          <p:cNvSpPr txBox="1"/>
          <p:nvPr/>
        </p:nvSpPr>
        <p:spPr>
          <a:xfrm>
            <a:off x="7707168" y="8957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53" name="Rounded Rectangle 152"/>
          <p:cNvSpPr/>
          <p:nvPr/>
        </p:nvSpPr>
        <p:spPr>
          <a:xfrm>
            <a:off x="7633298" y="2990760"/>
            <a:ext cx="604936" cy="6181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7694909" y="29996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55" name="Rounded Rectangle 154"/>
          <p:cNvSpPr/>
          <p:nvPr/>
        </p:nvSpPr>
        <p:spPr>
          <a:xfrm>
            <a:off x="4815864" y="3696527"/>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4110382" y="3696527"/>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6223090" y="3696525"/>
            <a:ext cx="612715" cy="60528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6d">
            <a:extLst>
              <a:ext uri="{FF2B5EF4-FFF2-40B4-BE49-F238E27FC236}">
                <a16:creationId xmlns:a16="http://schemas.microsoft.com/office/drawing/2014/main" id="{E1DD5BC0-8741-4818-896B-6C8355D3C1FC}"/>
              </a:ext>
            </a:extLst>
          </p:cNvPr>
          <p:cNvSpPr txBox="1"/>
          <p:nvPr/>
        </p:nvSpPr>
        <p:spPr>
          <a:xfrm>
            <a:off x="4179214" y="37045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59" name="!!6d">
            <a:extLst>
              <a:ext uri="{FF2B5EF4-FFF2-40B4-BE49-F238E27FC236}">
                <a16:creationId xmlns:a16="http://schemas.microsoft.com/office/drawing/2014/main" id="{E1DD5BC0-8741-4818-896B-6C8355D3C1FC}"/>
              </a:ext>
            </a:extLst>
          </p:cNvPr>
          <p:cNvSpPr txBox="1"/>
          <p:nvPr/>
        </p:nvSpPr>
        <p:spPr>
          <a:xfrm>
            <a:off x="6290359" y="367459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0" name="!!6d">
            <a:extLst>
              <a:ext uri="{FF2B5EF4-FFF2-40B4-BE49-F238E27FC236}">
                <a16:creationId xmlns:a16="http://schemas.microsoft.com/office/drawing/2014/main" id="{E1DD5BC0-8741-4818-896B-6C8355D3C1FC}"/>
              </a:ext>
            </a:extLst>
          </p:cNvPr>
          <p:cNvSpPr txBox="1"/>
          <p:nvPr/>
        </p:nvSpPr>
        <p:spPr>
          <a:xfrm>
            <a:off x="4883881" y="370759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67" name="Rounded Rectangle 166"/>
          <p:cNvSpPr/>
          <p:nvPr/>
        </p:nvSpPr>
        <p:spPr>
          <a:xfrm>
            <a:off x="9021364" y="88147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d">
            <a:extLst>
              <a:ext uri="{FF2B5EF4-FFF2-40B4-BE49-F238E27FC236}">
                <a16:creationId xmlns:a16="http://schemas.microsoft.com/office/drawing/2014/main" id="{E1DD5BC0-8741-4818-896B-6C8355D3C1FC}"/>
              </a:ext>
            </a:extLst>
          </p:cNvPr>
          <p:cNvSpPr txBox="1"/>
          <p:nvPr/>
        </p:nvSpPr>
        <p:spPr>
          <a:xfrm>
            <a:off x="9088330" y="90011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84" name="Rounded Rectangle 183"/>
          <p:cNvSpPr/>
          <p:nvPr/>
        </p:nvSpPr>
        <p:spPr>
          <a:xfrm>
            <a:off x="6934333" y="439219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6d">
            <a:extLst>
              <a:ext uri="{FF2B5EF4-FFF2-40B4-BE49-F238E27FC236}">
                <a16:creationId xmlns:a16="http://schemas.microsoft.com/office/drawing/2014/main" id="{E1DD5BC0-8741-4818-896B-6C8355D3C1FC}"/>
              </a:ext>
            </a:extLst>
          </p:cNvPr>
          <p:cNvSpPr txBox="1"/>
          <p:nvPr/>
        </p:nvSpPr>
        <p:spPr>
          <a:xfrm>
            <a:off x="6988579" y="4391440"/>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87" name="Rounded Rectangle 186"/>
          <p:cNvSpPr/>
          <p:nvPr/>
        </p:nvSpPr>
        <p:spPr>
          <a:xfrm>
            <a:off x="7633543" y="439219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6d">
            <a:extLst>
              <a:ext uri="{FF2B5EF4-FFF2-40B4-BE49-F238E27FC236}">
                <a16:creationId xmlns:a16="http://schemas.microsoft.com/office/drawing/2014/main" id="{E1DD5BC0-8741-4818-896B-6C8355D3C1FC}"/>
              </a:ext>
            </a:extLst>
          </p:cNvPr>
          <p:cNvSpPr txBox="1"/>
          <p:nvPr/>
        </p:nvSpPr>
        <p:spPr>
          <a:xfrm>
            <a:off x="7720037" y="440222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65" name="Rounded Rectangle 164"/>
          <p:cNvSpPr/>
          <p:nvPr/>
        </p:nvSpPr>
        <p:spPr>
          <a:xfrm>
            <a:off x="6930831" y="299297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6d">
            <a:extLst>
              <a:ext uri="{FF2B5EF4-FFF2-40B4-BE49-F238E27FC236}">
                <a16:creationId xmlns:a16="http://schemas.microsoft.com/office/drawing/2014/main" id="{E1DD5BC0-8741-4818-896B-6C8355D3C1FC}"/>
              </a:ext>
            </a:extLst>
          </p:cNvPr>
          <p:cNvSpPr txBox="1"/>
          <p:nvPr/>
        </p:nvSpPr>
        <p:spPr>
          <a:xfrm>
            <a:off x="7011985" y="30070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83" name="Rounded Rectangle 182"/>
          <p:cNvSpPr/>
          <p:nvPr/>
        </p:nvSpPr>
        <p:spPr>
          <a:xfrm>
            <a:off x="9701046" y="8838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6d">
            <a:extLst>
              <a:ext uri="{FF2B5EF4-FFF2-40B4-BE49-F238E27FC236}">
                <a16:creationId xmlns:a16="http://schemas.microsoft.com/office/drawing/2014/main" id="{E1DD5BC0-8741-4818-896B-6C8355D3C1FC}"/>
              </a:ext>
            </a:extLst>
          </p:cNvPr>
          <p:cNvSpPr txBox="1"/>
          <p:nvPr/>
        </p:nvSpPr>
        <p:spPr>
          <a:xfrm>
            <a:off x="9768012" y="9025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92" name="Rounded Rectangle 191"/>
          <p:cNvSpPr/>
          <p:nvPr/>
        </p:nvSpPr>
        <p:spPr>
          <a:xfrm>
            <a:off x="4108177"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6d">
            <a:extLst>
              <a:ext uri="{FF2B5EF4-FFF2-40B4-BE49-F238E27FC236}">
                <a16:creationId xmlns:a16="http://schemas.microsoft.com/office/drawing/2014/main" id="{E1DD5BC0-8741-4818-896B-6C8355D3C1FC}"/>
              </a:ext>
            </a:extLst>
          </p:cNvPr>
          <p:cNvSpPr txBox="1"/>
          <p:nvPr/>
        </p:nvSpPr>
        <p:spPr>
          <a:xfrm>
            <a:off x="4161827"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195" name="Rounded Rectangle 194"/>
          <p:cNvSpPr/>
          <p:nvPr/>
        </p:nvSpPr>
        <p:spPr>
          <a:xfrm>
            <a:off x="6228360"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6d">
            <a:extLst>
              <a:ext uri="{FF2B5EF4-FFF2-40B4-BE49-F238E27FC236}">
                <a16:creationId xmlns:a16="http://schemas.microsoft.com/office/drawing/2014/main" id="{E1DD5BC0-8741-4818-896B-6C8355D3C1FC}"/>
              </a:ext>
            </a:extLst>
          </p:cNvPr>
          <p:cNvSpPr txBox="1"/>
          <p:nvPr/>
        </p:nvSpPr>
        <p:spPr>
          <a:xfrm>
            <a:off x="6282010" y="159981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03" name="Rounded Rectangle 202"/>
          <p:cNvSpPr/>
          <p:nvPr/>
        </p:nvSpPr>
        <p:spPr>
          <a:xfrm>
            <a:off x="7634055"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203"/>
          <p:cNvSpPr/>
          <p:nvPr/>
        </p:nvSpPr>
        <p:spPr>
          <a:xfrm>
            <a:off x="6928572"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204"/>
          <p:cNvSpPr/>
          <p:nvPr/>
        </p:nvSpPr>
        <p:spPr>
          <a:xfrm>
            <a:off x="6223090"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7703443" y="22921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07" name="!!6d">
            <a:extLst>
              <a:ext uri="{FF2B5EF4-FFF2-40B4-BE49-F238E27FC236}">
                <a16:creationId xmlns:a16="http://schemas.microsoft.com/office/drawing/2014/main" id="{E1DD5BC0-8741-4818-896B-6C8355D3C1FC}"/>
              </a:ext>
            </a:extLst>
          </p:cNvPr>
          <p:cNvSpPr txBox="1"/>
          <p:nvPr/>
        </p:nvSpPr>
        <p:spPr>
          <a:xfrm>
            <a:off x="6992011" y="23045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08" name="!!6d">
            <a:extLst>
              <a:ext uri="{FF2B5EF4-FFF2-40B4-BE49-F238E27FC236}">
                <a16:creationId xmlns:a16="http://schemas.microsoft.com/office/drawing/2014/main" id="{E1DD5BC0-8741-4818-896B-6C8355D3C1FC}"/>
              </a:ext>
            </a:extLst>
          </p:cNvPr>
          <p:cNvSpPr txBox="1"/>
          <p:nvPr/>
        </p:nvSpPr>
        <p:spPr>
          <a:xfrm>
            <a:off x="6297920" y="23102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10" name="Rounded Rectangle 209"/>
          <p:cNvSpPr/>
          <p:nvPr/>
        </p:nvSpPr>
        <p:spPr>
          <a:xfrm>
            <a:off x="4817725" y="2998710"/>
            <a:ext cx="604936" cy="61021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6d">
            <a:extLst>
              <a:ext uri="{FF2B5EF4-FFF2-40B4-BE49-F238E27FC236}">
                <a16:creationId xmlns:a16="http://schemas.microsoft.com/office/drawing/2014/main" id="{E1DD5BC0-8741-4818-896B-6C8355D3C1FC}"/>
              </a:ext>
            </a:extLst>
          </p:cNvPr>
          <p:cNvSpPr txBox="1"/>
          <p:nvPr/>
        </p:nvSpPr>
        <p:spPr>
          <a:xfrm>
            <a:off x="4879335" y="30168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14" name="Rounded Rectangle 213"/>
          <p:cNvSpPr/>
          <p:nvPr/>
        </p:nvSpPr>
        <p:spPr>
          <a:xfrm>
            <a:off x="4115257" y="2990707"/>
            <a:ext cx="612715" cy="61821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6d">
            <a:extLst>
              <a:ext uri="{FF2B5EF4-FFF2-40B4-BE49-F238E27FC236}">
                <a16:creationId xmlns:a16="http://schemas.microsoft.com/office/drawing/2014/main" id="{E1DD5BC0-8741-4818-896B-6C8355D3C1FC}"/>
              </a:ext>
            </a:extLst>
          </p:cNvPr>
          <p:cNvSpPr txBox="1"/>
          <p:nvPr/>
        </p:nvSpPr>
        <p:spPr>
          <a:xfrm>
            <a:off x="4190585" y="301733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18" name="Rounded Rectangle 217"/>
          <p:cNvSpPr/>
          <p:nvPr/>
        </p:nvSpPr>
        <p:spPr>
          <a:xfrm>
            <a:off x="6931241"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6225758"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6d">
            <a:extLst>
              <a:ext uri="{FF2B5EF4-FFF2-40B4-BE49-F238E27FC236}">
                <a16:creationId xmlns:a16="http://schemas.microsoft.com/office/drawing/2014/main" id="{E1DD5BC0-8741-4818-896B-6C8355D3C1FC}"/>
              </a:ext>
            </a:extLst>
          </p:cNvPr>
          <p:cNvSpPr txBox="1"/>
          <p:nvPr/>
        </p:nvSpPr>
        <p:spPr>
          <a:xfrm>
            <a:off x="7006572"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21" name="!!6d">
            <a:extLst>
              <a:ext uri="{FF2B5EF4-FFF2-40B4-BE49-F238E27FC236}">
                <a16:creationId xmlns:a16="http://schemas.microsoft.com/office/drawing/2014/main" id="{E1DD5BC0-8741-4818-896B-6C8355D3C1FC}"/>
              </a:ext>
            </a:extLst>
          </p:cNvPr>
          <p:cNvSpPr txBox="1"/>
          <p:nvPr/>
        </p:nvSpPr>
        <p:spPr>
          <a:xfrm>
            <a:off x="6297920" y="58065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222" name="Rounded Rectangle 221"/>
          <p:cNvSpPr/>
          <p:nvPr/>
        </p:nvSpPr>
        <p:spPr>
          <a:xfrm>
            <a:off x="8340955"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a:off x="7635472"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6d">
            <a:extLst>
              <a:ext uri="{FF2B5EF4-FFF2-40B4-BE49-F238E27FC236}">
                <a16:creationId xmlns:a16="http://schemas.microsoft.com/office/drawing/2014/main" id="{E1DD5BC0-8741-4818-896B-6C8355D3C1FC}"/>
              </a:ext>
            </a:extLst>
          </p:cNvPr>
          <p:cNvSpPr txBox="1"/>
          <p:nvPr/>
        </p:nvSpPr>
        <p:spPr>
          <a:xfrm>
            <a:off x="8416286"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28" name="!!6d">
            <a:extLst>
              <a:ext uri="{FF2B5EF4-FFF2-40B4-BE49-F238E27FC236}">
                <a16:creationId xmlns:a16="http://schemas.microsoft.com/office/drawing/2014/main" id="{E1DD5BC0-8741-4818-896B-6C8355D3C1FC}"/>
              </a:ext>
            </a:extLst>
          </p:cNvPr>
          <p:cNvSpPr txBox="1"/>
          <p:nvPr/>
        </p:nvSpPr>
        <p:spPr>
          <a:xfrm>
            <a:off x="7703246" y="58138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119" name="Picture 118">
            <a:hlinkClick r:id="rId18" action="ppaction://hlinksldjump"/>
          </p:cNvPr>
          <p:cNvPicPr>
            <a:picLocks noChangeAspect="1"/>
          </p:cNvPicPr>
          <p:nvPr/>
        </p:nvPicPr>
        <p:blipFill>
          <a:blip r:embed="rId19"/>
          <a:stretch>
            <a:fillRect/>
          </a:stretch>
        </p:blipFill>
        <p:spPr>
          <a:xfrm>
            <a:off x="11428412" y="6009401"/>
            <a:ext cx="406843" cy="406843"/>
          </a:xfrm>
          <a:prstGeom prst="rect">
            <a:avLst/>
          </a:prstGeom>
        </p:spPr>
      </p:pic>
    </p:spTree>
    <p:extLst>
      <p:ext uri="{BB962C8B-B14F-4D97-AF65-F5344CB8AC3E}">
        <p14:creationId xmlns:p14="http://schemas.microsoft.com/office/powerpoint/2010/main" val="310381531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90"/>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41"/>
                                        </p:tgtEl>
                                        <p:attrNameLst>
                                          <p:attrName>style.visibility</p:attrName>
                                        </p:attrNameLst>
                                      </p:cBhvr>
                                      <p:to>
                                        <p:strVal val="visible"/>
                                      </p:to>
                                    </p:set>
                                    <p:anim calcmode="lin" valueType="num">
                                      <p:cBhvr>
                                        <p:cTn id="119" dur="500" fill="hold"/>
                                        <p:tgtEl>
                                          <p:spTgt spid="341"/>
                                        </p:tgtEl>
                                        <p:attrNameLst>
                                          <p:attrName>ppt_w</p:attrName>
                                        </p:attrNameLst>
                                      </p:cBhvr>
                                      <p:tavLst>
                                        <p:tav tm="0">
                                          <p:val>
                                            <p:fltVal val="0"/>
                                          </p:val>
                                        </p:tav>
                                        <p:tav tm="100000">
                                          <p:val>
                                            <p:strVal val="#ppt_w"/>
                                          </p:val>
                                        </p:tav>
                                      </p:tavLst>
                                    </p:anim>
                                    <p:anim calcmode="lin" valueType="num">
                                      <p:cBhvr>
                                        <p:cTn id="120" dur="500" fill="hold"/>
                                        <p:tgtEl>
                                          <p:spTgt spid="341"/>
                                        </p:tgtEl>
                                        <p:attrNameLst>
                                          <p:attrName>ppt_h</p:attrName>
                                        </p:attrNameLst>
                                      </p:cBhvr>
                                      <p:tavLst>
                                        <p:tav tm="0">
                                          <p:val>
                                            <p:fltVal val="0"/>
                                          </p:val>
                                        </p:tav>
                                        <p:tav tm="100000">
                                          <p:val>
                                            <p:strVal val="#ppt_h"/>
                                          </p:val>
                                        </p:tav>
                                      </p:tavLst>
                                    </p:anim>
                                    <p:animEffect transition="in" filter="fade">
                                      <p:cBhvr>
                                        <p:cTn id="121" dur="500"/>
                                        <p:tgtEl>
                                          <p:spTgt spid="341"/>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41"/>
                                        </p:tgtEl>
                                      </p:cBhvr>
                                    </p:animEffect>
                                    <p:animScale>
                                      <p:cBhvr>
                                        <p:cTn id="124" dur="250" autoRev="1" fill="hold"/>
                                        <p:tgtEl>
                                          <p:spTgt spid="341"/>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49"/>
                                        </p:tgtEl>
                                        <p:attrNameLst>
                                          <p:attrName>style.visibility</p:attrName>
                                        </p:attrNameLst>
                                      </p:cBhvr>
                                      <p:to>
                                        <p:strVal val="visible"/>
                                      </p:to>
                                    </p:set>
                                    <p:anim calcmode="lin" valueType="num">
                                      <p:cBhvr>
                                        <p:cTn id="127" dur="500" fill="hold"/>
                                        <p:tgtEl>
                                          <p:spTgt spid="349"/>
                                        </p:tgtEl>
                                        <p:attrNameLst>
                                          <p:attrName>ppt_w</p:attrName>
                                        </p:attrNameLst>
                                      </p:cBhvr>
                                      <p:tavLst>
                                        <p:tav tm="0">
                                          <p:val>
                                            <p:fltVal val="0"/>
                                          </p:val>
                                        </p:tav>
                                        <p:tav tm="100000">
                                          <p:val>
                                            <p:strVal val="#ppt_w"/>
                                          </p:val>
                                        </p:tav>
                                      </p:tavLst>
                                    </p:anim>
                                    <p:anim calcmode="lin" valueType="num">
                                      <p:cBhvr>
                                        <p:cTn id="128" dur="500" fill="hold"/>
                                        <p:tgtEl>
                                          <p:spTgt spid="349"/>
                                        </p:tgtEl>
                                        <p:attrNameLst>
                                          <p:attrName>ppt_h</p:attrName>
                                        </p:attrNameLst>
                                      </p:cBhvr>
                                      <p:tavLst>
                                        <p:tav tm="0">
                                          <p:val>
                                            <p:fltVal val="0"/>
                                          </p:val>
                                        </p:tav>
                                        <p:tav tm="100000">
                                          <p:val>
                                            <p:strVal val="#ppt_h"/>
                                          </p:val>
                                        </p:tav>
                                      </p:tavLst>
                                    </p:anim>
                                    <p:animEffect transition="in" filter="fade">
                                      <p:cBhvr>
                                        <p:cTn id="129" dur="500"/>
                                        <p:tgtEl>
                                          <p:spTgt spid="34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49"/>
                                        </p:tgtEl>
                                      </p:cBhvr>
                                    </p:animEffect>
                                    <p:animScale>
                                      <p:cBhvr>
                                        <p:cTn id="132" dur="250" autoRev="1" fill="hold"/>
                                        <p:tgtEl>
                                          <p:spTgt spid="349"/>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58"/>
                                        </p:tgtEl>
                                        <p:attrNameLst>
                                          <p:attrName>style.visibility</p:attrName>
                                        </p:attrNameLst>
                                      </p:cBhvr>
                                      <p:to>
                                        <p:strVal val="visible"/>
                                      </p:to>
                                    </p:set>
                                    <p:anim calcmode="lin" valueType="num">
                                      <p:cBhvr>
                                        <p:cTn id="135" dur="500" fill="hold"/>
                                        <p:tgtEl>
                                          <p:spTgt spid="358"/>
                                        </p:tgtEl>
                                        <p:attrNameLst>
                                          <p:attrName>ppt_w</p:attrName>
                                        </p:attrNameLst>
                                      </p:cBhvr>
                                      <p:tavLst>
                                        <p:tav tm="0">
                                          <p:val>
                                            <p:fltVal val="0"/>
                                          </p:val>
                                        </p:tav>
                                        <p:tav tm="100000">
                                          <p:val>
                                            <p:strVal val="#ppt_w"/>
                                          </p:val>
                                        </p:tav>
                                      </p:tavLst>
                                    </p:anim>
                                    <p:anim calcmode="lin" valueType="num">
                                      <p:cBhvr>
                                        <p:cTn id="136" dur="500" fill="hold"/>
                                        <p:tgtEl>
                                          <p:spTgt spid="358"/>
                                        </p:tgtEl>
                                        <p:attrNameLst>
                                          <p:attrName>ppt_h</p:attrName>
                                        </p:attrNameLst>
                                      </p:cBhvr>
                                      <p:tavLst>
                                        <p:tav tm="0">
                                          <p:val>
                                            <p:fltVal val="0"/>
                                          </p:val>
                                        </p:tav>
                                        <p:tav tm="100000">
                                          <p:val>
                                            <p:strVal val="#ppt_h"/>
                                          </p:val>
                                        </p:tav>
                                      </p:tavLst>
                                    </p:anim>
                                    <p:animEffect transition="in" filter="fade">
                                      <p:cBhvr>
                                        <p:cTn id="137" dur="500"/>
                                        <p:tgtEl>
                                          <p:spTgt spid="358"/>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58"/>
                                        </p:tgtEl>
                                      </p:cBhvr>
                                    </p:animEffect>
                                    <p:animScale>
                                      <p:cBhvr>
                                        <p:cTn id="140" dur="250" autoRev="1" fill="hold"/>
                                        <p:tgtEl>
                                          <p:spTgt spid="358"/>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83"/>
                                        </p:tgtEl>
                                        <p:attrNameLst>
                                          <p:attrName>style.visibility</p:attrName>
                                        </p:attrNameLst>
                                      </p:cBhvr>
                                      <p:to>
                                        <p:strVal val="visible"/>
                                      </p:to>
                                    </p:set>
                                    <p:anim calcmode="lin" valueType="num">
                                      <p:cBhvr>
                                        <p:cTn id="143" dur="500" fill="hold"/>
                                        <p:tgtEl>
                                          <p:spTgt spid="383"/>
                                        </p:tgtEl>
                                        <p:attrNameLst>
                                          <p:attrName>ppt_w</p:attrName>
                                        </p:attrNameLst>
                                      </p:cBhvr>
                                      <p:tavLst>
                                        <p:tav tm="0">
                                          <p:val>
                                            <p:fltVal val="0"/>
                                          </p:val>
                                        </p:tav>
                                        <p:tav tm="100000">
                                          <p:val>
                                            <p:strVal val="#ppt_w"/>
                                          </p:val>
                                        </p:tav>
                                      </p:tavLst>
                                    </p:anim>
                                    <p:anim calcmode="lin" valueType="num">
                                      <p:cBhvr>
                                        <p:cTn id="144" dur="500" fill="hold"/>
                                        <p:tgtEl>
                                          <p:spTgt spid="383"/>
                                        </p:tgtEl>
                                        <p:attrNameLst>
                                          <p:attrName>ppt_h</p:attrName>
                                        </p:attrNameLst>
                                      </p:cBhvr>
                                      <p:tavLst>
                                        <p:tav tm="0">
                                          <p:val>
                                            <p:fltVal val="0"/>
                                          </p:val>
                                        </p:tav>
                                        <p:tav tm="100000">
                                          <p:val>
                                            <p:strVal val="#ppt_h"/>
                                          </p:val>
                                        </p:tav>
                                      </p:tavLst>
                                    </p:anim>
                                    <p:animEffect transition="in" filter="fade">
                                      <p:cBhvr>
                                        <p:cTn id="145" dur="500"/>
                                        <p:tgtEl>
                                          <p:spTgt spid="383"/>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83"/>
                                        </p:tgtEl>
                                      </p:cBhvr>
                                    </p:animEffect>
                                    <p:animScale>
                                      <p:cBhvr>
                                        <p:cTn id="148" dur="250" autoRev="1" fill="hold"/>
                                        <p:tgtEl>
                                          <p:spTgt spid="383"/>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206"/>
                                        </p:tgtEl>
                                        <p:attrNameLst>
                                          <p:attrName>style.visibility</p:attrName>
                                        </p:attrNameLst>
                                      </p:cBhvr>
                                      <p:to>
                                        <p:strVal val="visible"/>
                                      </p:to>
                                    </p:set>
                                    <p:anim calcmode="lin" valueType="num">
                                      <p:cBhvr>
                                        <p:cTn id="151" dur="500" fill="hold"/>
                                        <p:tgtEl>
                                          <p:spTgt spid="206"/>
                                        </p:tgtEl>
                                        <p:attrNameLst>
                                          <p:attrName>ppt_w</p:attrName>
                                        </p:attrNameLst>
                                      </p:cBhvr>
                                      <p:tavLst>
                                        <p:tav tm="0">
                                          <p:val>
                                            <p:fltVal val="0"/>
                                          </p:val>
                                        </p:tav>
                                        <p:tav tm="100000">
                                          <p:val>
                                            <p:strVal val="#ppt_w"/>
                                          </p:val>
                                        </p:tav>
                                      </p:tavLst>
                                    </p:anim>
                                    <p:anim calcmode="lin" valueType="num">
                                      <p:cBhvr>
                                        <p:cTn id="152" dur="500" fill="hold"/>
                                        <p:tgtEl>
                                          <p:spTgt spid="206"/>
                                        </p:tgtEl>
                                        <p:attrNameLst>
                                          <p:attrName>ppt_h</p:attrName>
                                        </p:attrNameLst>
                                      </p:cBhvr>
                                      <p:tavLst>
                                        <p:tav tm="0">
                                          <p:val>
                                            <p:fltVal val="0"/>
                                          </p:val>
                                        </p:tav>
                                        <p:tav tm="100000">
                                          <p:val>
                                            <p:strVal val="#ppt_h"/>
                                          </p:val>
                                        </p:tav>
                                      </p:tavLst>
                                    </p:anim>
                                    <p:animEffect transition="in" filter="fade">
                                      <p:cBhvr>
                                        <p:cTn id="153" dur="500"/>
                                        <p:tgtEl>
                                          <p:spTgt spid="206"/>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206"/>
                                        </p:tgtEl>
                                      </p:cBhvr>
                                    </p:animEffect>
                                    <p:animScale>
                                      <p:cBhvr>
                                        <p:cTn id="156" dur="250" autoRev="1" fill="hold"/>
                                        <p:tgtEl>
                                          <p:spTgt spid="206"/>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207"/>
                                        </p:tgtEl>
                                        <p:attrNameLst>
                                          <p:attrName>style.visibility</p:attrName>
                                        </p:attrNameLst>
                                      </p:cBhvr>
                                      <p:to>
                                        <p:strVal val="visible"/>
                                      </p:to>
                                    </p:set>
                                    <p:anim calcmode="lin" valueType="num">
                                      <p:cBhvr>
                                        <p:cTn id="159" dur="500" fill="hold"/>
                                        <p:tgtEl>
                                          <p:spTgt spid="207"/>
                                        </p:tgtEl>
                                        <p:attrNameLst>
                                          <p:attrName>ppt_w</p:attrName>
                                        </p:attrNameLst>
                                      </p:cBhvr>
                                      <p:tavLst>
                                        <p:tav tm="0">
                                          <p:val>
                                            <p:fltVal val="0"/>
                                          </p:val>
                                        </p:tav>
                                        <p:tav tm="100000">
                                          <p:val>
                                            <p:strVal val="#ppt_w"/>
                                          </p:val>
                                        </p:tav>
                                      </p:tavLst>
                                    </p:anim>
                                    <p:anim calcmode="lin" valueType="num">
                                      <p:cBhvr>
                                        <p:cTn id="160" dur="500" fill="hold"/>
                                        <p:tgtEl>
                                          <p:spTgt spid="207"/>
                                        </p:tgtEl>
                                        <p:attrNameLst>
                                          <p:attrName>ppt_h</p:attrName>
                                        </p:attrNameLst>
                                      </p:cBhvr>
                                      <p:tavLst>
                                        <p:tav tm="0">
                                          <p:val>
                                            <p:fltVal val="0"/>
                                          </p:val>
                                        </p:tav>
                                        <p:tav tm="100000">
                                          <p:val>
                                            <p:strVal val="#ppt_h"/>
                                          </p:val>
                                        </p:tav>
                                      </p:tavLst>
                                    </p:anim>
                                    <p:animEffect transition="in" filter="fade">
                                      <p:cBhvr>
                                        <p:cTn id="161" dur="500"/>
                                        <p:tgtEl>
                                          <p:spTgt spid="207"/>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207"/>
                                        </p:tgtEl>
                                      </p:cBhvr>
                                    </p:animEffect>
                                    <p:animScale>
                                      <p:cBhvr>
                                        <p:cTn id="164" dur="250" autoRev="1" fill="hold"/>
                                        <p:tgtEl>
                                          <p:spTgt spid="207"/>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208"/>
                                        </p:tgtEl>
                                        <p:attrNameLst>
                                          <p:attrName>style.visibility</p:attrName>
                                        </p:attrNameLst>
                                      </p:cBhvr>
                                      <p:to>
                                        <p:strVal val="visible"/>
                                      </p:to>
                                    </p:set>
                                    <p:anim calcmode="lin" valueType="num">
                                      <p:cBhvr>
                                        <p:cTn id="167" dur="500" fill="hold"/>
                                        <p:tgtEl>
                                          <p:spTgt spid="208"/>
                                        </p:tgtEl>
                                        <p:attrNameLst>
                                          <p:attrName>ppt_w</p:attrName>
                                        </p:attrNameLst>
                                      </p:cBhvr>
                                      <p:tavLst>
                                        <p:tav tm="0">
                                          <p:val>
                                            <p:fltVal val="0"/>
                                          </p:val>
                                        </p:tav>
                                        <p:tav tm="100000">
                                          <p:val>
                                            <p:strVal val="#ppt_w"/>
                                          </p:val>
                                        </p:tav>
                                      </p:tavLst>
                                    </p:anim>
                                    <p:anim calcmode="lin" valueType="num">
                                      <p:cBhvr>
                                        <p:cTn id="168" dur="500" fill="hold"/>
                                        <p:tgtEl>
                                          <p:spTgt spid="208"/>
                                        </p:tgtEl>
                                        <p:attrNameLst>
                                          <p:attrName>ppt_h</p:attrName>
                                        </p:attrNameLst>
                                      </p:cBhvr>
                                      <p:tavLst>
                                        <p:tav tm="0">
                                          <p:val>
                                            <p:fltVal val="0"/>
                                          </p:val>
                                        </p:tav>
                                        <p:tav tm="100000">
                                          <p:val>
                                            <p:strVal val="#ppt_h"/>
                                          </p:val>
                                        </p:tav>
                                      </p:tavLst>
                                    </p:anim>
                                    <p:animEffect transition="in" filter="fade">
                                      <p:cBhvr>
                                        <p:cTn id="169" dur="500"/>
                                        <p:tgtEl>
                                          <p:spTgt spid="208"/>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208"/>
                                        </p:tgtEl>
                                      </p:cBhvr>
                                    </p:animEffect>
                                    <p:animScale>
                                      <p:cBhvr>
                                        <p:cTn id="172" dur="250" autoRev="1" fill="hold"/>
                                        <p:tgtEl>
                                          <p:spTgt spid="208"/>
                                        </p:tgtEl>
                                      </p:cBhvr>
                                      <p:by x="105000" y="105000"/>
                                    </p:animScale>
                                  </p:childTnLst>
                                </p:cTn>
                              </p:par>
                            </p:childTnLst>
                          </p:cTn>
                        </p:par>
                      </p:childTnLst>
                    </p:cTn>
                  </p:par>
                </p:childTnLst>
              </p:cTn>
              <p:nextCondLst>
                <p:cond evt="onClick" delay="0">
                  <p:tgtEl>
                    <p:spTgt spid="190"/>
                  </p:tgtEl>
                </p:cond>
              </p:nextCondLst>
            </p:seq>
            <p:seq concurrent="1" nextAc="seek">
              <p:cTn id="173" restart="whenNotActive" fill="hold" evtFilter="cancelBubble" nodeType="interactiveSeq">
                <p:stCondLst>
                  <p:cond evt="onClick" delay="0">
                    <p:tgtEl>
                      <p:spTgt spid="194"/>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43"/>
                                        </p:tgtEl>
                                        <p:attrNameLst>
                                          <p:attrName>style.visibility</p:attrName>
                                        </p:attrNameLst>
                                      </p:cBhvr>
                                      <p:to>
                                        <p:strVal val="visible"/>
                                      </p:to>
                                    </p:set>
                                    <p:anim calcmode="lin" valueType="num">
                                      <p:cBhvr>
                                        <p:cTn id="178" dur="500" fill="hold"/>
                                        <p:tgtEl>
                                          <p:spTgt spid="343"/>
                                        </p:tgtEl>
                                        <p:attrNameLst>
                                          <p:attrName>ppt_w</p:attrName>
                                        </p:attrNameLst>
                                      </p:cBhvr>
                                      <p:tavLst>
                                        <p:tav tm="0">
                                          <p:val>
                                            <p:fltVal val="0"/>
                                          </p:val>
                                        </p:tav>
                                        <p:tav tm="100000">
                                          <p:val>
                                            <p:strVal val="#ppt_w"/>
                                          </p:val>
                                        </p:tav>
                                      </p:tavLst>
                                    </p:anim>
                                    <p:anim calcmode="lin" valueType="num">
                                      <p:cBhvr>
                                        <p:cTn id="179" dur="500" fill="hold"/>
                                        <p:tgtEl>
                                          <p:spTgt spid="343"/>
                                        </p:tgtEl>
                                        <p:attrNameLst>
                                          <p:attrName>ppt_h</p:attrName>
                                        </p:attrNameLst>
                                      </p:cBhvr>
                                      <p:tavLst>
                                        <p:tav tm="0">
                                          <p:val>
                                            <p:fltVal val="0"/>
                                          </p:val>
                                        </p:tav>
                                        <p:tav tm="100000">
                                          <p:val>
                                            <p:strVal val="#ppt_h"/>
                                          </p:val>
                                        </p:tav>
                                      </p:tavLst>
                                    </p:anim>
                                    <p:animEffect transition="in" filter="fade">
                                      <p:cBhvr>
                                        <p:cTn id="180" dur="500"/>
                                        <p:tgtEl>
                                          <p:spTgt spid="343"/>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43"/>
                                        </p:tgtEl>
                                      </p:cBhvr>
                                    </p:animEffect>
                                    <p:animScale>
                                      <p:cBhvr>
                                        <p:cTn id="183" dur="250" autoRev="1" fill="hold"/>
                                        <p:tgtEl>
                                          <p:spTgt spid="343"/>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158"/>
                                        </p:tgtEl>
                                        <p:attrNameLst>
                                          <p:attrName>style.visibility</p:attrName>
                                        </p:attrNameLst>
                                      </p:cBhvr>
                                      <p:to>
                                        <p:strVal val="visible"/>
                                      </p:to>
                                    </p:set>
                                    <p:anim calcmode="lin" valueType="num">
                                      <p:cBhvr>
                                        <p:cTn id="186" dur="500" fill="hold"/>
                                        <p:tgtEl>
                                          <p:spTgt spid="158"/>
                                        </p:tgtEl>
                                        <p:attrNameLst>
                                          <p:attrName>ppt_w</p:attrName>
                                        </p:attrNameLst>
                                      </p:cBhvr>
                                      <p:tavLst>
                                        <p:tav tm="0">
                                          <p:val>
                                            <p:fltVal val="0"/>
                                          </p:val>
                                        </p:tav>
                                        <p:tav tm="100000">
                                          <p:val>
                                            <p:strVal val="#ppt_w"/>
                                          </p:val>
                                        </p:tav>
                                      </p:tavLst>
                                    </p:anim>
                                    <p:anim calcmode="lin" valueType="num">
                                      <p:cBhvr>
                                        <p:cTn id="187" dur="500" fill="hold"/>
                                        <p:tgtEl>
                                          <p:spTgt spid="158"/>
                                        </p:tgtEl>
                                        <p:attrNameLst>
                                          <p:attrName>ppt_h</p:attrName>
                                        </p:attrNameLst>
                                      </p:cBhvr>
                                      <p:tavLst>
                                        <p:tav tm="0">
                                          <p:val>
                                            <p:fltVal val="0"/>
                                          </p:val>
                                        </p:tav>
                                        <p:tav tm="100000">
                                          <p:val>
                                            <p:strVal val="#ppt_h"/>
                                          </p:val>
                                        </p:tav>
                                      </p:tavLst>
                                    </p:anim>
                                    <p:animEffect transition="in" filter="fade">
                                      <p:cBhvr>
                                        <p:cTn id="188" dur="500"/>
                                        <p:tgtEl>
                                          <p:spTgt spid="158"/>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158"/>
                                        </p:tgtEl>
                                      </p:cBhvr>
                                    </p:animEffect>
                                    <p:animScale>
                                      <p:cBhvr>
                                        <p:cTn id="191" dur="250" autoRev="1" fill="hold"/>
                                        <p:tgtEl>
                                          <p:spTgt spid="158"/>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159"/>
                                        </p:tgtEl>
                                        <p:attrNameLst>
                                          <p:attrName>style.visibility</p:attrName>
                                        </p:attrNameLst>
                                      </p:cBhvr>
                                      <p:to>
                                        <p:strVal val="visible"/>
                                      </p:to>
                                    </p:set>
                                    <p:anim calcmode="lin" valueType="num">
                                      <p:cBhvr>
                                        <p:cTn id="194" dur="500" fill="hold"/>
                                        <p:tgtEl>
                                          <p:spTgt spid="159"/>
                                        </p:tgtEl>
                                        <p:attrNameLst>
                                          <p:attrName>ppt_w</p:attrName>
                                        </p:attrNameLst>
                                      </p:cBhvr>
                                      <p:tavLst>
                                        <p:tav tm="0">
                                          <p:val>
                                            <p:fltVal val="0"/>
                                          </p:val>
                                        </p:tav>
                                        <p:tav tm="100000">
                                          <p:val>
                                            <p:strVal val="#ppt_w"/>
                                          </p:val>
                                        </p:tav>
                                      </p:tavLst>
                                    </p:anim>
                                    <p:anim calcmode="lin" valueType="num">
                                      <p:cBhvr>
                                        <p:cTn id="195" dur="500" fill="hold"/>
                                        <p:tgtEl>
                                          <p:spTgt spid="159"/>
                                        </p:tgtEl>
                                        <p:attrNameLst>
                                          <p:attrName>ppt_h</p:attrName>
                                        </p:attrNameLst>
                                      </p:cBhvr>
                                      <p:tavLst>
                                        <p:tav tm="0">
                                          <p:val>
                                            <p:fltVal val="0"/>
                                          </p:val>
                                        </p:tav>
                                        <p:tav tm="100000">
                                          <p:val>
                                            <p:strVal val="#ppt_h"/>
                                          </p:val>
                                        </p:tav>
                                      </p:tavLst>
                                    </p:anim>
                                    <p:animEffect transition="in" filter="fade">
                                      <p:cBhvr>
                                        <p:cTn id="196" dur="500"/>
                                        <p:tgtEl>
                                          <p:spTgt spid="159"/>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159"/>
                                        </p:tgtEl>
                                      </p:cBhvr>
                                    </p:animEffect>
                                    <p:animScale>
                                      <p:cBhvr>
                                        <p:cTn id="199" dur="250" autoRev="1" fill="hold"/>
                                        <p:tgtEl>
                                          <p:spTgt spid="159"/>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160"/>
                                        </p:tgtEl>
                                        <p:attrNameLst>
                                          <p:attrName>style.visibility</p:attrName>
                                        </p:attrNameLst>
                                      </p:cBhvr>
                                      <p:to>
                                        <p:strVal val="visible"/>
                                      </p:to>
                                    </p:set>
                                    <p:anim calcmode="lin" valueType="num">
                                      <p:cBhvr>
                                        <p:cTn id="202" dur="500" fill="hold"/>
                                        <p:tgtEl>
                                          <p:spTgt spid="160"/>
                                        </p:tgtEl>
                                        <p:attrNameLst>
                                          <p:attrName>ppt_w</p:attrName>
                                        </p:attrNameLst>
                                      </p:cBhvr>
                                      <p:tavLst>
                                        <p:tav tm="0">
                                          <p:val>
                                            <p:fltVal val="0"/>
                                          </p:val>
                                        </p:tav>
                                        <p:tav tm="100000">
                                          <p:val>
                                            <p:strVal val="#ppt_w"/>
                                          </p:val>
                                        </p:tav>
                                      </p:tavLst>
                                    </p:anim>
                                    <p:anim calcmode="lin" valueType="num">
                                      <p:cBhvr>
                                        <p:cTn id="203" dur="500" fill="hold"/>
                                        <p:tgtEl>
                                          <p:spTgt spid="160"/>
                                        </p:tgtEl>
                                        <p:attrNameLst>
                                          <p:attrName>ppt_h</p:attrName>
                                        </p:attrNameLst>
                                      </p:cBhvr>
                                      <p:tavLst>
                                        <p:tav tm="0">
                                          <p:val>
                                            <p:fltVal val="0"/>
                                          </p:val>
                                        </p:tav>
                                        <p:tav tm="100000">
                                          <p:val>
                                            <p:strVal val="#ppt_h"/>
                                          </p:val>
                                        </p:tav>
                                      </p:tavLst>
                                    </p:anim>
                                    <p:animEffect transition="in" filter="fade">
                                      <p:cBhvr>
                                        <p:cTn id="204" dur="500"/>
                                        <p:tgtEl>
                                          <p:spTgt spid="160"/>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160"/>
                                        </p:tgtEl>
                                      </p:cBhvr>
                                    </p:animEffect>
                                    <p:animScale>
                                      <p:cBhvr>
                                        <p:cTn id="207" dur="250" autoRev="1" fill="hold"/>
                                        <p:tgtEl>
                                          <p:spTgt spid="160"/>
                                        </p:tgtEl>
                                      </p:cBhvr>
                                      <p:by x="105000" y="105000"/>
                                    </p:animScale>
                                  </p:childTnLst>
                                </p:cTn>
                              </p:par>
                            </p:childTnLst>
                          </p:cTn>
                        </p:par>
                      </p:childTnLst>
                    </p:cTn>
                  </p:par>
                </p:childTnLst>
              </p:cTn>
              <p:nextCondLst>
                <p:cond evt="onClick" delay="0">
                  <p:tgtEl>
                    <p:spTgt spid="194"/>
                  </p:tgtEl>
                </p:cond>
              </p:nextCondLst>
            </p:seq>
            <p:seq concurrent="1" nextAc="seek">
              <p:cTn id="208" restart="whenNotActive" fill="hold" evtFilter="cancelBubble" nodeType="interactiveSeq">
                <p:stCondLst>
                  <p:cond evt="onClick" delay="0">
                    <p:tgtEl>
                      <p:spTgt spid="209"/>
                    </p:tgtEl>
                  </p:cond>
                </p:stCondLst>
                <p:endSync evt="end" delay="0">
                  <p:rtn val="all"/>
                </p:endSync>
                <p:childTnLst>
                  <p:par>
                    <p:cTn id="209" fill="hold">
                      <p:stCondLst>
                        <p:cond delay="0"/>
                      </p:stCondLst>
                      <p:childTnLst>
                        <p:par>
                          <p:cTn id="210" fill="hold">
                            <p:stCondLst>
                              <p:cond delay="0"/>
                            </p:stCondLst>
                            <p:childTnLst>
                              <p:par>
                                <p:cTn id="211" presetID="53" presetClass="entr" presetSubtype="16" fill="hold" grpId="0" nodeType="withEffect">
                                  <p:stCondLst>
                                    <p:cond delay="0"/>
                                  </p:stCondLst>
                                  <p:childTnLst>
                                    <p:set>
                                      <p:cBhvr>
                                        <p:cTn id="212" dur="1" fill="hold">
                                          <p:stCondLst>
                                            <p:cond delay="0"/>
                                          </p:stCondLst>
                                        </p:cTn>
                                        <p:tgtEl>
                                          <p:spTgt spid="344"/>
                                        </p:tgtEl>
                                        <p:attrNameLst>
                                          <p:attrName>style.visibility</p:attrName>
                                        </p:attrNameLst>
                                      </p:cBhvr>
                                      <p:to>
                                        <p:strVal val="visible"/>
                                      </p:to>
                                    </p:set>
                                    <p:anim calcmode="lin" valueType="num">
                                      <p:cBhvr>
                                        <p:cTn id="213" dur="500" fill="hold"/>
                                        <p:tgtEl>
                                          <p:spTgt spid="344"/>
                                        </p:tgtEl>
                                        <p:attrNameLst>
                                          <p:attrName>ppt_w</p:attrName>
                                        </p:attrNameLst>
                                      </p:cBhvr>
                                      <p:tavLst>
                                        <p:tav tm="0">
                                          <p:val>
                                            <p:fltVal val="0"/>
                                          </p:val>
                                        </p:tav>
                                        <p:tav tm="100000">
                                          <p:val>
                                            <p:strVal val="#ppt_w"/>
                                          </p:val>
                                        </p:tav>
                                      </p:tavLst>
                                    </p:anim>
                                    <p:anim calcmode="lin" valueType="num">
                                      <p:cBhvr>
                                        <p:cTn id="214" dur="500" fill="hold"/>
                                        <p:tgtEl>
                                          <p:spTgt spid="344"/>
                                        </p:tgtEl>
                                        <p:attrNameLst>
                                          <p:attrName>ppt_h</p:attrName>
                                        </p:attrNameLst>
                                      </p:cBhvr>
                                      <p:tavLst>
                                        <p:tav tm="0">
                                          <p:val>
                                            <p:fltVal val="0"/>
                                          </p:val>
                                        </p:tav>
                                        <p:tav tm="100000">
                                          <p:val>
                                            <p:strVal val="#ppt_h"/>
                                          </p:val>
                                        </p:tav>
                                      </p:tavLst>
                                    </p:anim>
                                    <p:animEffect transition="in" filter="fade">
                                      <p:cBhvr>
                                        <p:cTn id="215" dur="500"/>
                                        <p:tgtEl>
                                          <p:spTgt spid="344"/>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344"/>
                                        </p:tgtEl>
                                      </p:cBhvr>
                                    </p:animEffect>
                                    <p:animScale>
                                      <p:cBhvr>
                                        <p:cTn id="218" dur="250" autoRev="1" fill="hold"/>
                                        <p:tgtEl>
                                          <p:spTgt spid="344"/>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354"/>
                                        </p:tgtEl>
                                        <p:attrNameLst>
                                          <p:attrName>style.visibility</p:attrName>
                                        </p:attrNameLst>
                                      </p:cBhvr>
                                      <p:to>
                                        <p:strVal val="visible"/>
                                      </p:to>
                                    </p:set>
                                    <p:anim calcmode="lin" valueType="num">
                                      <p:cBhvr>
                                        <p:cTn id="221" dur="500" fill="hold"/>
                                        <p:tgtEl>
                                          <p:spTgt spid="354"/>
                                        </p:tgtEl>
                                        <p:attrNameLst>
                                          <p:attrName>ppt_w</p:attrName>
                                        </p:attrNameLst>
                                      </p:cBhvr>
                                      <p:tavLst>
                                        <p:tav tm="0">
                                          <p:val>
                                            <p:fltVal val="0"/>
                                          </p:val>
                                        </p:tav>
                                        <p:tav tm="100000">
                                          <p:val>
                                            <p:strVal val="#ppt_w"/>
                                          </p:val>
                                        </p:tav>
                                      </p:tavLst>
                                    </p:anim>
                                    <p:anim calcmode="lin" valueType="num">
                                      <p:cBhvr>
                                        <p:cTn id="222" dur="500" fill="hold"/>
                                        <p:tgtEl>
                                          <p:spTgt spid="354"/>
                                        </p:tgtEl>
                                        <p:attrNameLst>
                                          <p:attrName>ppt_h</p:attrName>
                                        </p:attrNameLst>
                                      </p:cBhvr>
                                      <p:tavLst>
                                        <p:tav tm="0">
                                          <p:val>
                                            <p:fltVal val="0"/>
                                          </p:val>
                                        </p:tav>
                                        <p:tav tm="100000">
                                          <p:val>
                                            <p:strVal val="#ppt_h"/>
                                          </p:val>
                                        </p:tav>
                                      </p:tavLst>
                                    </p:anim>
                                    <p:animEffect transition="in" filter="fade">
                                      <p:cBhvr>
                                        <p:cTn id="223" dur="500"/>
                                        <p:tgtEl>
                                          <p:spTgt spid="354"/>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354"/>
                                        </p:tgtEl>
                                      </p:cBhvr>
                                    </p:animEffect>
                                    <p:animScale>
                                      <p:cBhvr>
                                        <p:cTn id="226" dur="250" autoRev="1" fill="hold"/>
                                        <p:tgtEl>
                                          <p:spTgt spid="354"/>
                                        </p:tgtEl>
                                      </p:cBhvr>
                                      <p:by x="105000" y="105000"/>
                                    </p:animScale>
                                  </p:childTnLst>
                                </p:cTn>
                              </p:par>
                              <p:par>
                                <p:cTn id="227" presetID="53" presetClass="entr" presetSubtype="16" fill="hold" nodeType="withEffect">
                                  <p:stCondLst>
                                    <p:cond delay="0"/>
                                  </p:stCondLst>
                                  <p:childTnLst>
                                    <p:set>
                                      <p:cBhvr>
                                        <p:cTn id="228" dur="1" fill="hold">
                                          <p:stCondLst>
                                            <p:cond delay="0"/>
                                          </p:stCondLst>
                                        </p:cTn>
                                        <p:tgtEl>
                                          <p:spTgt spid="186"/>
                                        </p:tgtEl>
                                        <p:attrNameLst>
                                          <p:attrName>style.visibility</p:attrName>
                                        </p:attrNameLst>
                                      </p:cBhvr>
                                      <p:to>
                                        <p:strVal val="visible"/>
                                      </p:to>
                                    </p:set>
                                    <p:anim calcmode="lin" valueType="num">
                                      <p:cBhvr>
                                        <p:cTn id="229" dur="500" fill="hold"/>
                                        <p:tgtEl>
                                          <p:spTgt spid="186"/>
                                        </p:tgtEl>
                                        <p:attrNameLst>
                                          <p:attrName>ppt_w</p:attrName>
                                        </p:attrNameLst>
                                      </p:cBhvr>
                                      <p:tavLst>
                                        <p:tav tm="0">
                                          <p:val>
                                            <p:fltVal val="0"/>
                                          </p:val>
                                        </p:tav>
                                        <p:tav tm="100000">
                                          <p:val>
                                            <p:strVal val="#ppt_w"/>
                                          </p:val>
                                        </p:tav>
                                      </p:tavLst>
                                    </p:anim>
                                    <p:anim calcmode="lin" valueType="num">
                                      <p:cBhvr>
                                        <p:cTn id="230" dur="500" fill="hold"/>
                                        <p:tgtEl>
                                          <p:spTgt spid="186"/>
                                        </p:tgtEl>
                                        <p:attrNameLst>
                                          <p:attrName>ppt_h</p:attrName>
                                        </p:attrNameLst>
                                      </p:cBhvr>
                                      <p:tavLst>
                                        <p:tav tm="0">
                                          <p:val>
                                            <p:fltVal val="0"/>
                                          </p:val>
                                        </p:tav>
                                        <p:tav tm="100000">
                                          <p:val>
                                            <p:strVal val="#ppt_h"/>
                                          </p:val>
                                        </p:tav>
                                      </p:tavLst>
                                    </p:anim>
                                    <p:animEffect transition="in" filter="fade">
                                      <p:cBhvr>
                                        <p:cTn id="231" dur="500"/>
                                        <p:tgtEl>
                                          <p:spTgt spid="186"/>
                                        </p:tgtEl>
                                      </p:cBhvr>
                                    </p:animEffect>
                                  </p:childTnLst>
                                </p:cTn>
                              </p:par>
                              <p:par>
                                <p:cTn id="232" presetID="26" presetClass="emph" presetSubtype="0" fill="hold" nodeType="withEffect">
                                  <p:stCondLst>
                                    <p:cond delay="500"/>
                                  </p:stCondLst>
                                  <p:childTnLst>
                                    <p:animEffect transition="out" filter="fade">
                                      <p:cBhvr>
                                        <p:cTn id="233" dur="500" tmFilter="0, 0; .2, .5; .8, .5; 1, 0"/>
                                        <p:tgtEl>
                                          <p:spTgt spid="186"/>
                                        </p:tgtEl>
                                      </p:cBhvr>
                                    </p:animEffect>
                                    <p:animScale>
                                      <p:cBhvr>
                                        <p:cTn id="234" dur="250" autoRev="1" fill="hold"/>
                                        <p:tgtEl>
                                          <p:spTgt spid="186"/>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186"/>
                                        </p:tgtEl>
                                        <p:attrNameLst>
                                          <p:attrName>style.visibility</p:attrName>
                                        </p:attrNameLst>
                                      </p:cBhvr>
                                      <p:to>
                                        <p:strVal val="visible"/>
                                      </p:to>
                                    </p:set>
                                    <p:anim calcmode="lin" valueType="num">
                                      <p:cBhvr>
                                        <p:cTn id="237" dur="500" fill="hold"/>
                                        <p:tgtEl>
                                          <p:spTgt spid="186"/>
                                        </p:tgtEl>
                                        <p:attrNameLst>
                                          <p:attrName>ppt_w</p:attrName>
                                        </p:attrNameLst>
                                      </p:cBhvr>
                                      <p:tavLst>
                                        <p:tav tm="0">
                                          <p:val>
                                            <p:fltVal val="0"/>
                                          </p:val>
                                        </p:tav>
                                        <p:tav tm="100000">
                                          <p:val>
                                            <p:strVal val="#ppt_w"/>
                                          </p:val>
                                        </p:tav>
                                      </p:tavLst>
                                    </p:anim>
                                    <p:anim calcmode="lin" valueType="num">
                                      <p:cBhvr>
                                        <p:cTn id="238" dur="500" fill="hold"/>
                                        <p:tgtEl>
                                          <p:spTgt spid="186"/>
                                        </p:tgtEl>
                                        <p:attrNameLst>
                                          <p:attrName>ppt_h</p:attrName>
                                        </p:attrNameLst>
                                      </p:cBhvr>
                                      <p:tavLst>
                                        <p:tav tm="0">
                                          <p:val>
                                            <p:fltVal val="0"/>
                                          </p:val>
                                        </p:tav>
                                        <p:tav tm="100000">
                                          <p:val>
                                            <p:strVal val="#ppt_h"/>
                                          </p:val>
                                        </p:tav>
                                      </p:tavLst>
                                    </p:anim>
                                    <p:animEffect transition="in" filter="fade">
                                      <p:cBhvr>
                                        <p:cTn id="239" dur="500"/>
                                        <p:tgtEl>
                                          <p:spTgt spid="186"/>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186"/>
                                        </p:tgtEl>
                                      </p:cBhvr>
                                    </p:animEffect>
                                    <p:animScale>
                                      <p:cBhvr>
                                        <p:cTn id="242" dur="250" autoRev="1" fill="hold"/>
                                        <p:tgtEl>
                                          <p:spTgt spid="186"/>
                                        </p:tgtEl>
                                      </p:cBhvr>
                                      <p:by x="105000" y="105000"/>
                                    </p:animScale>
                                  </p:childTnLst>
                                </p:cTn>
                              </p:par>
                              <p:par>
                                <p:cTn id="243" presetID="53" presetClass="entr" presetSubtype="16" fill="hold" nodeType="withEffect">
                                  <p:stCondLst>
                                    <p:cond delay="0"/>
                                  </p:stCondLst>
                                  <p:childTnLst>
                                    <p:set>
                                      <p:cBhvr>
                                        <p:cTn id="244" dur="1" fill="hold">
                                          <p:stCondLst>
                                            <p:cond delay="0"/>
                                          </p:stCondLst>
                                        </p:cTn>
                                        <p:tgtEl>
                                          <p:spTgt spid="188"/>
                                        </p:tgtEl>
                                        <p:attrNameLst>
                                          <p:attrName>style.visibility</p:attrName>
                                        </p:attrNameLst>
                                      </p:cBhvr>
                                      <p:to>
                                        <p:strVal val="visible"/>
                                      </p:to>
                                    </p:set>
                                    <p:anim calcmode="lin" valueType="num">
                                      <p:cBhvr>
                                        <p:cTn id="245" dur="500" fill="hold"/>
                                        <p:tgtEl>
                                          <p:spTgt spid="188"/>
                                        </p:tgtEl>
                                        <p:attrNameLst>
                                          <p:attrName>ppt_w</p:attrName>
                                        </p:attrNameLst>
                                      </p:cBhvr>
                                      <p:tavLst>
                                        <p:tav tm="0">
                                          <p:val>
                                            <p:fltVal val="0"/>
                                          </p:val>
                                        </p:tav>
                                        <p:tav tm="100000">
                                          <p:val>
                                            <p:strVal val="#ppt_w"/>
                                          </p:val>
                                        </p:tav>
                                      </p:tavLst>
                                    </p:anim>
                                    <p:anim calcmode="lin" valueType="num">
                                      <p:cBhvr>
                                        <p:cTn id="246" dur="500" fill="hold"/>
                                        <p:tgtEl>
                                          <p:spTgt spid="188"/>
                                        </p:tgtEl>
                                        <p:attrNameLst>
                                          <p:attrName>ppt_h</p:attrName>
                                        </p:attrNameLst>
                                      </p:cBhvr>
                                      <p:tavLst>
                                        <p:tav tm="0">
                                          <p:val>
                                            <p:fltVal val="0"/>
                                          </p:val>
                                        </p:tav>
                                        <p:tav tm="100000">
                                          <p:val>
                                            <p:strVal val="#ppt_h"/>
                                          </p:val>
                                        </p:tav>
                                      </p:tavLst>
                                    </p:anim>
                                    <p:animEffect transition="in" filter="fade">
                                      <p:cBhvr>
                                        <p:cTn id="247" dur="500"/>
                                        <p:tgtEl>
                                          <p:spTgt spid="188"/>
                                        </p:tgtEl>
                                      </p:cBhvr>
                                    </p:animEffect>
                                  </p:childTnLst>
                                </p:cTn>
                              </p:par>
                              <p:par>
                                <p:cTn id="248" presetID="26" presetClass="emph" presetSubtype="0" fill="hold" nodeType="withEffect">
                                  <p:stCondLst>
                                    <p:cond delay="500"/>
                                  </p:stCondLst>
                                  <p:childTnLst>
                                    <p:animEffect transition="out" filter="fade">
                                      <p:cBhvr>
                                        <p:cTn id="249" dur="500" tmFilter="0, 0; .2, .5; .8, .5; 1, 0"/>
                                        <p:tgtEl>
                                          <p:spTgt spid="188"/>
                                        </p:tgtEl>
                                      </p:cBhvr>
                                    </p:animEffect>
                                    <p:animScale>
                                      <p:cBhvr>
                                        <p:cTn id="250" dur="250" autoRev="1" fill="hold"/>
                                        <p:tgtEl>
                                          <p:spTgt spid="188"/>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188"/>
                                        </p:tgtEl>
                                        <p:attrNameLst>
                                          <p:attrName>style.visibility</p:attrName>
                                        </p:attrNameLst>
                                      </p:cBhvr>
                                      <p:to>
                                        <p:strVal val="visible"/>
                                      </p:to>
                                    </p:set>
                                    <p:anim calcmode="lin" valueType="num">
                                      <p:cBhvr>
                                        <p:cTn id="253" dur="500" fill="hold"/>
                                        <p:tgtEl>
                                          <p:spTgt spid="188"/>
                                        </p:tgtEl>
                                        <p:attrNameLst>
                                          <p:attrName>ppt_w</p:attrName>
                                        </p:attrNameLst>
                                      </p:cBhvr>
                                      <p:tavLst>
                                        <p:tav tm="0">
                                          <p:val>
                                            <p:fltVal val="0"/>
                                          </p:val>
                                        </p:tav>
                                        <p:tav tm="100000">
                                          <p:val>
                                            <p:strVal val="#ppt_w"/>
                                          </p:val>
                                        </p:tav>
                                      </p:tavLst>
                                    </p:anim>
                                    <p:anim calcmode="lin" valueType="num">
                                      <p:cBhvr>
                                        <p:cTn id="254" dur="500" fill="hold"/>
                                        <p:tgtEl>
                                          <p:spTgt spid="188"/>
                                        </p:tgtEl>
                                        <p:attrNameLst>
                                          <p:attrName>ppt_h</p:attrName>
                                        </p:attrNameLst>
                                      </p:cBhvr>
                                      <p:tavLst>
                                        <p:tav tm="0">
                                          <p:val>
                                            <p:fltVal val="0"/>
                                          </p:val>
                                        </p:tav>
                                        <p:tav tm="100000">
                                          <p:val>
                                            <p:strVal val="#ppt_h"/>
                                          </p:val>
                                        </p:tav>
                                      </p:tavLst>
                                    </p:anim>
                                    <p:animEffect transition="in" filter="fade">
                                      <p:cBhvr>
                                        <p:cTn id="255" dur="500"/>
                                        <p:tgtEl>
                                          <p:spTgt spid="188"/>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188"/>
                                        </p:tgtEl>
                                      </p:cBhvr>
                                    </p:animEffect>
                                    <p:animScale>
                                      <p:cBhvr>
                                        <p:cTn id="258" dur="250" autoRev="1" fill="hold"/>
                                        <p:tgtEl>
                                          <p:spTgt spid="188"/>
                                        </p:tgtEl>
                                      </p:cBhvr>
                                      <p:by x="105000" y="105000"/>
                                    </p:animScale>
                                  </p:childTnLst>
                                </p:cTn>
                              </p:par>
                            </p:childTnLst>
                          </p:cTn>
                        </p:par>
                      </p:childTnLst>
                    </p:cTn>
                  </p:par>
                </p:childTnLst>
              </p:cTn>
              <p:nextCondLst>
                <p:cond evt="onClick" delay="0">
                  <p:tgtEl>
                    <p:spTgt spid="209"/>
                  </p:tgtEl>
                </p:cond>
              </p:nextCondLst>
            </p:seq>
            <p:seq concurrent="1" nextAc="seek">
              <p:cTn id="259" restart="whenNotActive" fill="hold" evtFilter="cancelBubble" nodeType="interactiveSeq">
                <p:stCondLst>
                  <p:cond evt="onClick" delay="0">
                    <p:tgtEl>
                      <p:spTgt spid="211"/>
                    </p:tgtEl>
                  </p:cond>
                </p:stCondLst>
                <p:endSync evt="end" delay="0">
                  <p:rtn val="all"/>
                </p:endSync>
                <p:childTnLst>
                  <p:par>
                    <p:cTn id="260" fill="hold">
                      <p:stCondLst>
                        <p:cond delay="0"/>
                      </p:stCondLst>
                      <p:childTnLst>
                        <p:par>
                          <p:cTn id="261" fill="hold">
                            <p:stCondLst>
                              <p:cond delay="0"/>
                            </p:stCondLst>
                            <p:childTnLst>
                              <p:par>
                                <p:cTn id="262" presetID="53" presetClass="entr" presetSubtype="16" fill="hold" nodeType="withEffect">
                                  <p:stCondLst>
                                    <p:cond delay="0"/>
                                  </p:stCondLst>
                                  <p:childTnLst>
                                    <p:set>
                                      <p:cBhvr>
                                        <p:cTn id="263" dur="1" fill="hold">
                                          <p:stCondLst>
                                            <p:cond delay="0"/>
                                          </p:stCondLst>
                                        </p:cTn>
                                        <p:tgtEl>
                                          <p:spTgt spid="360"/>
                                        </p:tgtEl>
                                        <p:attrNameLst>
                                          <p:attrName>style.visibility</p:attrName>
                                        </p:attrNameLst>
                                      </p:cBhvr>
                                      <p:to>
                                        <p:strVal val="visible"/>
                                      </p:to>
                                    </p:set>
                                    <p:anim calcmode="lin" valueType="num">
                                      <p:cBhvr>
                                        <p:cTn id="264" dur="500" fill="hold"/>
                                        <p:tgtEl>
                                          <p:spTgt spid="360"/>
                                        </p:tgtEl>
                                        <p:attrNameLst>
                                          <p:attrName>ppt_w</p:attrName>
                                        </p:attrNameLst>
                                      </p:cBhvr>
                                      <p:tavLst>
                                        <p:tav tm="0">
                                          <p:val>
                                            <p:fltVal val="0"/>
                                          </p:val>
                                        </p:tav>
                                        <p:tav tm="100000">
                                          <p:val>
                                            <p:strVal val="#ppt_w"/>
                                          </p:val>
                                        </p:tav>
                                      </p:tavLst>
                                    </p:anim>
                                    <p:anim calcmode="lin" valueType="num">
                                      <p:cBhvr>
                                        <p:cTn id="265" dur="500" fill="hold"/>
                                        <p:tgtEl>
                                          <p:spTgt spid="360"/>
                                        </p:tgtEl>
                                        <p:attrNameLst>
                                          <p:attrName>ppt_h</p:attrName>
                                        </p:attrNameLst>
                                      </p:cBhvr>
                                      <p:tavLst>
                                        <p:tav tm="0">
                                          <p:val>
                                            <p:fltVal val="0"/>
                                          </p:val>
                                        </p:tav>
                                        <p:tav tm="100000">
                                          <p:val>
                                            <p:strVal val="#ppt_h"/>
                                          </p:val>
                                        </p:tav>
                                      </p:tavLst>
                                    </p:anim>
                                    <p:animEffect transition="in" filter="fade">
                                      <p:cBhvr>
                                        <p:cTn id="266" dur="500"/>
                                        <p:tgtEl>
                                          <p:spTgt spid="360"/>
                                        </p:tgtEl>
                                      </p:cBhvr>
                                    </p:animEffect>
                                  </p:childTnLst>
                                </p:cTn>
                              </p:par>
                              <p:par>
                                <p:cTn id="267" presetID="26" presetClass="emph" presetSubtype="0" fill="hold" nodeType="withEffect">
                                  <p:stCondLst>
                                    <p:cond delay="500"/>
                                  </p:stCondLst>
                                  <p:childTnLst>
                                    <p:animEffect transition="out" filter="fade">
                                      <p:cBhvr>
                                        <p:cTn id="268" dur="500" tmFilter="0, 0; .2, .5; .8, .5; 1, 0"/>
                                        <p:tgtEl>
                                          <p:spTgt spid="360"/>
                                        </p:tgtEl>
                                      </p:cBhvr>
                                    </p:animEffect>
                                    <p:animScale>
                                      <p:cBhvr>
                                        <p:cTn id="269" dur="250" autoRev="1" fill="hold"/>
                                        <p:tgtEl>
                                          <p:spTgt spid="360"/>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360"/>
                                        </p:tgtEl>
                                        <p:attrNameLst>
                                          <p:attrName>style.visibility</p:attrName>
                                        </p:attrNameLst>
                                      </p:cBhvr>
                                      <p:to>
                                        <p:strVal val="visible"/>
                                      </p:to>
                                    </p:set>
                                    <p:anim calcmode="lin" valueType="num">
                                      <p:cBhvr>
                                        <p:cTn id="272" dur="500" fill="hold"/>
                                        <p:tgtEl>
                                          <p:spTgt spid="360"/>
                                        </p:tgtEl>
                                        <p:attrNameLst>
                                          <p:attrName>ppt_w</p:attrName>
                                        </p:attrNameLst>
                                      </p:cBhvr>
                                      <p:tavLst>
                                        <p:tav tm="0">
                                          <p:val>
                                            <p:fltVal val="0"/>
                                          </p:val>
                                        </p:tav>
                                        <p:tav tm="100000">
                                          <p:val>
                                            <p:strVal val="#ppt_w"/>
                                          </p:val>
                                        </p:tav>
                                      </p:tavLst>
                                    </p:anim>
                                    <p:anim calcmode="lin" valueType="num">
                                      <p:cBhvr>
                                        <p:cTn id="273" dur="500" fill="hold"/>
                                        <p:tgtEl>
                                          <p:spTgt spid="360"/>
                                        </p:tgtEl>
                                        <p:attrNameLst>
                                          <p:attrName>ppt_h</p:attrName>
                                        </p:attrNameLst>
                                      </p:cBhvr>
                                      <p:tavLst>
                                        <p:tav tm="0">
                                          <p:val>
                                            <p:fltVal val="0"/>
                                          </p:val>
                                        </p:tav>
                                        <p:tav tm="100000">
                                          <p:val>
                                            <p:strVal val="#ppt_h"/>
                                          </p:val>
                                        </p:tav>
                                      </p:tavLst>
                                    </p:anim>
                                    <p:animEffect transition="in" filter="fade">
                                      <p:cBhvr>
                                        <p:cTn id="274" dur="500"/>
                                        <p:tgtEl>
                                          <p:spTgt spid="360"/>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360"/>
                                        </p:tgtEl>
                                      </p:cBhvr>
                                    </p:animEffect>
                                    <p:animScale>
                                      <p:cBhvr>
                                        <p:cTn id="277" dur="250" autoRev="1" fill="hold"/>
                                        <p:tgtEl>
                                          <p:spTgt spid="360"/>
                                        </p:tgtEl>
                                      </p:cBhvr>
                                      <p:by x="105000" y="105000"/>
                                    </p:animScale>
                                  </p:childTnLst>
                                </p:cTn>
                              </p:par>
                              <p:par>
                                <p:cTn id="278" presetID="53" presetClass="entr" presetSubtype="16" fill="hold" nodeType="withEffect">
                                  <p:stCondLst>
                                    <p:cond delay="0"/>
                                  </p:stCondLst>
                                  <p:childTnLst>
                                    <p:set>
                                      <p:cBhvr>
                                        <p:cTn id="279" dur="1" fill="hold">
                                          <p:stCondLst>
                                            <p:cond delay="0"/>
                                          </p:stCondLst>
                                        </p:cTn>
                                        <p:tgtEl>
                                          <p:spTgt spid="361"/>
                                        </p:tgtEl>
                                        <p:attrNameLst>
                                          <p:attrName>style.visibility</p:attrName>
                                        </p:attrNameLst>
                                      </p:cBhvr>
                                      <p:to>
                                        <p:strVal val="visible"/>
                                      </p:to>
                                    </p:set>
                                    <p:anim calcmode="lin" valueType="num">
                                      <p:cBhvr>
                                        <p:cTn id="280" dur="500" fill="hold"/>
                                        <p:tgtEl>
                                          <p:spTgt spid="361"/>
                                        </p:tgtEl>
                                        <p:attrNameLst>
                                          <p:attrName>ppt_w</p:attrName>
                                        </p:attrNameLst>
                                      </p:cBhvr>
                                      <p:tavLst>
                                        <p:tav tm="0">
                                          <p:val>
                                            <p:fltVal val="0"/>
                                          </p:val>
                                        </p:tav>
                                        <p:tav tm="100000">
                                          <p:val>
                                            <p:strVal val="#ppt_w"/>
                                          </p:val>
                                        </p:tav>
                                      </p:tavLst>
                                    </p:anim>
                                    <p:anim calcmode="lin" valueType="num">
                                      <p:cBhvr>
                                        <p:cTn id="281" dur="500" fill="hold"/>
                                        <p:tgtEl>
                                          <p:spTgt spid="361"/>
                                        </p:tgtEl>
                                        <p:attrNameLst>
                                          <p:attrName>ppt_h</p:attrName>
                                        </p:attrNameLst>
                                      </p:cBhvr>
                                      <p:tavLst>
                                        <p:tav tm="0">
                                          <p:val>
                                            <p:fltVal val="0"/>
                                          </p:val>
                                        </p:tav>
                                        <p:tav tm="100000">
                                          <p:val>
                                            <p:strVal val="#ppt_h"/>
                                          </p:val>
                                        </p:tav>
                                      </p:tavLst>
                                    </p:anim>
                                    <p:animEffect transition="in" filter="fade">
                                      <p:cBhvr>
                                        <p:cTn id="282" dur="500"/>
                                        <p:tgtEl>
                                          <p:spTgt spid="361"/>
                                        </p:tgtEl>
                                      </p:cBhvr>
                                    </p:animEffect>
                                  </p:childTnLst>
                                </p:cTn>
                              </p:par>
                              <p:par>
                                <p:cTn id="283" presetID="26" presetClass="emph" presetSubtype="0" fill="hold" nodeType="withEffect">
                                  <p:stCondLst>
                                    <p:cond delay="500"/>
                                  </p:stCondLst>
                                  <p:childTnLst>
                                    <p:animEffect transition="out" filter="fade">
                                      <p:cBhvr>
                                        <p:cTn id="284" dur="500" tmFilter="0, 0; .2, .5; .8, .5; 1, 0"/>
                                        <p:tgtEl>
                                          <p:spTgt spid="361"/>
                                        </p:tgtEl>
                                      </p:cBhvr>
                                    </p:animEffect>
                                    <p:animScale>
                                      <p:cBhvr>
                                        <p:cTn id="285" dur="250" autoRev="1" fill="hold"/>
                                        <p:tgtEl>
                                          <p:spTgt spid="361"/>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361"/>
                                        </p:tgtEl>
                                        <p:attrNameLst>
                                          <p:attrName>style.visibility</p:attrName>
                                        </p:attrNameLst>
                                      </p:cBhvr>
                                      <p:to>
                                        <p:strVal val="visible"/>
                                      </p:to>
                                    </p:set>
                                    <p:anim calcmode="lin" valueType="num">
                                      <p:cBhvr>
                                        <p:cTn id="288" dur="500" fill="hold"/>
                                        <p:tgtEl>
                                          <p:spTgt spid="361"/>
                                        </p:tgtEl>
                                        <p:attrNameLst>
                                          <p:attrName>ppt_w</p:attrName>
                                        </p:attrNameLst>
                                      </p:cBhvr>
                                      <p:tavLst>
                                        <p:tav tm="0">
                                          <p:val>
                                            <p:fltVal val="0"/>
                                          </p:val>
                                        </p:tav>
                                        <p:tav tm="100000">
                                          <p:val>
                                            <p:strVal val="#ppt_w"/>
                                          </p:val>
                                        </p:tav>
                                      </p:tavLst>
                                    </p:anim>
                                    <p:anim calcmode="lin" valueType="num">
                                      <p:cBhvr>
                                        <p:cTn id="289" dur="500" fill="hold"/>
                                        <p:tgtEl>
                                          <p:spTgt spid="361"/>
                                        </p:tgtEl>
                                        <p:attrNameLst>
                                          <p:attrName>ppt_h</p:attrName>
                                        </p:attrNameLst>
                                      </p:cBhvr>
                                      <p:tavLst>
                                        <p:tav tm="0">
                                          <p:val>
                                            <p:fltVal val="0"/>
                                          </p:val>
                                        </p:tav>
                                        <p:tav tm="100000">
                                          <p:val>
                                            <p:strVal val="#ppt_h"/>
                                          </p:val>
                                        </p:tav>
                                      </p:tavLst>
                                    </p:anim>
                                    <p:animEffect transition="in" filter="fade">
                                      <p:cBhvr>
                                        <p:cTn id="290" dur="500"/>
                                        <p:tgtEl>
                                          <p:spTgt spid="361"/>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361"/>
                                        </p:tgtEl>
                                      </p:cBhvr>
                                    </p:animEffect>
                                    <p:animScale>
                                      <p:cBhvr>
                                        <p:cTn id="293" dur="250" autoRev="1" fill="hold"/>
                                        <p:tgtEl>
                                          <p:spTgt spid="361"/>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345"/>
                                        </p:tgtEl>
                                        <p:attrNameLst>
                                          <p:attrName>style.visibility</p:attrName>
                                        </p:attrNameLst>
                                      </p:cBhvr>
                                      <p:to>
                                        <p:strVal val="visible"/>
                                      </p:to>
                                    </p:set>
                                    <p:anim calcmode="lin" valueType="num">
                                      <p:cBhvr>
                                        <p:cTn id="296" dur="500" fill="hold"/>
                                        <p:tgtEl>
                                          <p:spTgt spid="345"/>
                                        </p:tgtEl>
                                        <p:attrNameLst>
                                          <p:attrName>ppt_w</p:attrName>
                                        </p:attrNameLst>
                                      </p:cBhvr>
                                      <p:tavLst>
                                        <p:tav tm="0">
                                          <p:val>
                                            <p:fltVal val="0"/>
                                          </p:val>
                                        </p:tav>
                                        <p:tav tm="100000">
                                          <p:val>
                                            <p:strVal val="#ppt_w"/>
                                          </p:val>
                                        </p:tav>
                                      </p:tavLst>
                                    </p:anim>
                                    <p:anim calcmode="lin" valueType="num">
                                      <p:cBhvr>
                                        <p:cTn id="297" dur="500" fill="hold"/>
                                        <p:tgtEl>
                                          <p:spTgt spid="345"/>
                                        </p:tgtEl>
                                        <p:attrNameLst>
                                          <p:attrName>ppt_h</p:attrName>
                                        </p:attrNameLst>
                                      </p:cBhvr>
                                      <p:tavLst>
                                        <p:tav tm="0">
                                          <p:val>
                                            <p:fltVal val="0"/>
                                          </p:val>
                                        </p:tav>
                                        <p:tav tm="100000">
                                          <p:val>
                                            <p:strVal val="#ppt_h"/>
                                          </p:val>
                                        </p:tav>
                                      </p:tavLst>
                                    </p:anim>
                                    <p:animEffect transition="in" filter="fade">
                                      <p:cBhvr>
                                        <p:cTn id="298" dur="500"/>
                                        <p:tgtEl>
                                          <p:spTgt spid="345"/>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345"/>
                                        </p:tgtEl>
                                      </p:cBhvr>
                                    </p:animEffect>
                                    <p:animScale>
                                      <p:cBhvr>
                                        <p:cTn id="301" dur="250" autoRev="1" fill="hold"/>
                                        <p:tgtEl>
                                          <p:spTgt spid="345"/>
                                        </p:tgtEl>
                                      </p:cBhvr>
                                      <p:by x="105000" y="105000"/>
                                    </p:animScale>
                                  </p:childTnLst>
                                </p:cTn>
                              </p:par>
                            </p:childTnLst>
                          </p:cTn>
                        </p:par>
                      </p:childTnLst>
                    </p:cTn>
                  </p:par>
                </p:childTnLst>
              </p:cTn>
              <p:nextCondLst>
                <p:cond evt="onClick" delay="0">
                  <p:tgtEl>
                    <p:spTgt spid="211"/>
                  </p:tgtEl>
                </p:cond>
              </p:nextCondLst>
            </p:seq>
            <p:seq concurrent="1" nextAc="seek">
              <p:cTn id="302" restart="whenNotActive" fill="hold" evtFilter="cancelBubble" nodeType="interactiveSeq">
                <p:stCondLst>
                  <p:cond evt="onClick" delay="0">
                    <p:tgtEl>
                      <p:spTgt spid="212"/>
                    </p:tgtEl>
                  </p:cond>
                </p:stCondLst>
                <p:endSync evt="end" delay="0">
                  <p:rtn val="all"/>
                </p:endSync>
                <p:childTnLst>
                  <p:par>
                    <p:cTn id="303" fill="hold">
                      <p:stCondLst>
                        <p:cond delay="0"/>
                      </p:stCondLst>
                      <p:childTnLst>
                        <p:par>
                          <p:cTn id="304" fill="hold">
                            <p:stCondLst>
                              <p:cond delay="0"/>
                            </p:stCondLst>
                            <p:childTnLst>
                              <p:par>
                                <p:cTn id="305" presetID="53" presetClass="entr" presetSubtype="16" fill="hold" grpId="0" nodeType="withEffect">
                                  <p:stCondLst>
                                    <p:cond delay="0"/>
                                  </p:stCondLst>
                                  <p:childTnLst>
                                    <p:set>
                                      <p:cBhvr>
                                        <p:cTn id="306" dur="1" fill="hold">
                                          <p:stCondLst>
                                            <p:cond delay="0"/>
                                          </p:stCondLst>
                                        </p:cTn>
                                        <p:tgtEl>
                                          <p:spTgt spid="346"/>
                                        </p:tgtEl>
                                        <p:attrNameLst>
                                          <p:attrName>style.visibility</p:attrName>
                                        </p:attrNameLst>
                                      </p:cBhvr>
                                      <p:to>
                                        <p:strVal val="visible"/>
                                      </p:to>
                                    </p:set>
                                    <p:anim calcmode="lin" valueType="num">
                                      <p:cBhvr>
                                        <p:cTn id="307" dur="500" fill="hold"/>
                                        <p:tgtEl>
                                          <p:spTgt spid="346"/>
                                        </p:tgtEl>
                                        <p:attrNameLst>
                                          <p:attrName>ppt_w</p:attrName>
                                        </p:attrNameLst>
                                      </p:cBhvr>
                                      <p:tavLst>
                                        <p:tav tm="0">
                                          <p:val>
                                            <p:fltVal val="0"/>
                                          </p:val>
                                        </p:tav>
                                        <p:tav tm="100000">
                                          <p:val>
                                            <p:strVal val="#ppt_w"/>
                                          </p:val>
                                        </p:tav>
                                      </p:tavLst>
                                    </p:anim>
                                    <p:anim calcmode="lin" valueType="num">
                                      <p:cBhvr>
                                        <p:cTn id="308" dur="500" fill="hold"/>
                                        <p:tgtEl>
                                          <p:spTgt spid="346"/>
                                        </p:tgtEl>
                                        <p:attrNameLst>
                                          <p:attrName>ppt_h</p:attrName>
                                        </p:attrNameLst>
                                      </p:cBhvr>
                                      <p:tavLst>
                                        <p:tav tm="0">
                                          <p:val>
                                            <p:fltVal val="0"/>
                                          </p:val>
                                        </p:tav>
                                        <p:tav tm="100000">
                                          <p:val>
                                            <p:strVal val="#ppt_h"/>
                                          </p:val>
                                        </p:tav>
                                      </p:tavLst>
                                    </p:anim>
                                    <p:animEffect transition="in" filter="fade">
                                      <p:cBhvr>
                                        <p:cTn id="309" dur="500"/>
                                        <p:tgtEl>
                                          <p:spTgt spid="346"/>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46"/>
                                        </p:tgtEl>
                                      </p:cBhvr>
                                    </p:animEffect>
                                    <p:animScale>
                                      <p:cBhvr>
                                        <p:cTn id="312" dur="250" autoRev="1" fill="hold"/>
                                        <p:tgtEl>
                                          <p:spTgt spid="346"/>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47"/>
                                        </p:tgtEl>
                                        <p:attrNameLst>
                                          <p:attrName>style.visibility</p:attrName>
                                        </p:attrNameLst>
                                      </p:cBhvr>
                                      <p:to>
                                        <p:strVal val="visible"/>
                                      </p:to>
                                    </p:set>
                                    <p:anim calcmode="lin" valueType="num">
                                      <p:cBhvr>
                                        <p:cTn id="315" dur="500" fill="hold"/>
                                        <p:tgtEl>
                                          <p:spTgt spid="347"/>
                                        </p:tgtEl>
                                        <p:attrNameLst>
                                          <p:attrName>ppt_w</p:attrName>
                                        </p:attrNameLst>
                                      </p:cBhvr>
                                      <p:tavLst>
                                        <p:tav tm="0">
                                          <p:val>
                                            <p:fltVal val="0"/>
                                          </p:val>
                                        </p:tav>
                                        <p:tav tm="100000">
                                          <p:val>
                                            <p:strVal val="#ppt_w"/>
                                          </p:val>
                                        </p:tav>
                                      </p:tavLst>
                                    </p:anim>
                                    <p:anim calcmode="lin" valueType="num">
                                      <p:cBhvr>
                                        <p:cTn id="316" dur="500" fill="hold"/>
                                        <p:tgtEl>
                                          <p:spTgt spid="347"/>
                                        </p:tgtEl>
                                        <p:attrNameLst>
                                          <p:attrName>ppt_h</p:attrName>
                                        </p:attrNameLst>
                                      </p:cBhvr>
                                      <p:tavLst>
                                        <p:tav tm="0">
                                          <p:val>
                                            <p:fltVal val="0"/>
                                          </p:val>
                                        </p:tav>
                                        <p:tav tm="100000">
                                          <p:val>
                                            <p:strVal val="#ppt_h"/>
                                          </p:val>
                                        </p:tav>
                                      </p:tavLst>
                                    </p:anim>
                                    <p:animEffect transition="in" filter="fade">
                                      <p:cBhvr>
                                        <p:cTn id="317" dur="500"/>
                                        <p:tgtEl>
                                          <p:spTgt spid="347"/>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47"/>
                                        </p:tgtEl>
                                      </p:cBhvr>
                                    </p:animEffect>
                                    <p:animScale>
                                      <p:cBhvr>
                                        <p:cTn id="320" dur="250" autoRev="1" fill="hold"/>
                                        <p:tgtEl>
                                          <p:spTgt spid="347"/>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48"/>
                                        </p:tgtEl>
                                        <p:attrNameLst>
                                          <p:attrName>style.visibility</p:attrName>
                                        </p:attrNameLst>
                                      </p:cBhvr>
                                      <p:to>
                                        <p:strVal val="visible"/>
                                      </p:to>
                                    </p:set>
                                    <p:anim calcmode="lin" valueType="num">
                                      <p:cBhvr>
                                        <p:cTn id="323" dur="500" fill="hold"/>
                                        <p:tgtEl>
                                          <p:spTgt spid="348"/>
                                        </p:tgtEl>
                                        <p:attrNameLst>
                                          <p:attrName>ppt_w</p:attrName>
                                        </p:attrNameLst>
                                      </p:cBhvr>
                                      <p:tavLst>
                                        <p:tav tm="0">
                                          <p:val>
                                            <p:fltVal val="0"/>
                                          </p:val>
                                        </p:tav>
                                        <p:tav tm="100000">
                                          <p:val>
                                            <p:strVal val="#ppt_w"/>
                                          </p:val>
                                        </p:tav>
                                      </p:tavLst>
                                    </p:anim>
                                    <p:anim calcmode="lin" valueType="num">
                                      <p:cBhvr>
                                        <p:cTn id="324" dur="500" fill="hold"/>
                                        <p:tgtEl>
                                          <p:spTgt spid="348"/>
                                        </p:tgtEl>
                                        <p:attrNameLst>
                                          <p:attrName>ppt_h</p:attrName>
                                        </p:attrNameLst>
                                      </p:cBhvr>
                                      <p:tavLst>
                                        <p:tav tm="0">
                                          <p:val>
                                            <p:fltVal val="0"/>
                                          </p:val>
                                        </p:tav>
                                        <p:tav tm="100000">
                                          <p:val>
                                            <p:strVal val="#ppt_h"/>
                                          </p:val>
                                        </p:tav>
                                      </p:tavLst>
                                    </p:anim>
                                    <p:animEffect transition="in" filter="fade">
                                      <p:cBhvr>
                                        <p:cTn id="325" dur="500"/>
                                        <p:tgtEl>
                                          <p:spTgt spid="348"/>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48"/>
                                        </p:tgtEl>
                                      </p:cBhvr>
                                    </p:animEffect>
                                    <p:animScale>
                                      <p:cBhvr>
                                        <p:cTn id="328" dur="250" autoRev="1" fill="hold"/>
                                        <p:tgtEl>
                                          <p:spTgt spid="348"/>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220"/>
                                        </p:tgtEl>
                                        <p:attrNameLst>
                                          <p:attrName>style.visibility</p:attrName>
                                        </p:attrNameLst>
                                      </p:cBhvr>
                                      <p:to>
                                        <p:strVal val="visible"/>
                                      </p:to>
                                    </p:set>
                                    <p:anim calcmode="lin" valueType="num">
                                      <p:cBhvr>
                                        <p:cTn id="331" dur="500" fill="hold"/>
                                        <p:tgtEl>
                                          <p:spTgt spid="220"/>
                                        </p:tgtEl>
                                        <p:attrNameLst>
                                          <p:attrName>ppt_w</p:attrName>
                                        </p:attrNameLst>
                                      </p:cBhvr>
                                      <p:tavLst>
                                        <p:tav tm="0">
                                          <p:val>
                                            <p:fltVal val="0"/>
                                          </p:val>
                                        </p:tav>
                                        <p:tav tm="100000">
                                          <p:val>
                                            <p:strVal val="#ppt_w"/>
                                          </p:val>
                                        </p:tav>
                                      </p:tavLst>
                                    </p:anim>
                                    <p:anim calcmode="lin" valueType="num">
                                      <p:cBhvr>
                                        <p:cTn id="332" dur="500" fill="hold"/>
                                        <p:tgtEl>
                                          <p:spTgt spid="220"/>
                                        </p:tgtEl>
                                        <p:attrNameLst>
                                          <p:attrName>ppt_h</p:attrName>
                                        </p:attrNameLst>
                                      </p:cBhvr>
                                      <p:tavLst>
                                        <p:tav tm="0">
                                          <p:val>
                                            <p:fltVal val="0"/>
                                          </p:val>
                                        </p:tav>
                                        <p:tav tm="100000">
                                          <p:val>
                                            <p:strVal val="#ppt_h"/>
                                          </p:val>
                                        </p:tav>
                                      </p:tavLst>
                                    </p:anim>
                                    <p:animEffect transition="in" filter="fade">
                                      <p:cBhvr>
                                        <p:cTn id="333" dur="500"/>
                                        <p:tgtEl>
                                          <p:spTgt spid="220"/>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220"/>
                                        </p:tgtEl>
                                      </p:cBhvr>
                                    </p:animEffect>
                                    <p:animScale>
                                      <p:cBhvr>
                                        <p:cTn id="336" dur="250" autoRev="1" fill="hold"/>
                                        <p:tgtEl>
                                          <p:spTgt spid="220"/>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221"/>
                                        </p:tgtEl>
                                        <p:attrNameLst>
                                          <p:attrName>style.visibility</p:attrName>
                                        </p:attrNameLst>
                                      </p:cBhvr>
                                      <p:to>
                                        <p:strVal val="visible"/>
                                      </p:to>
                                    </p:set>
                                    <p:anim calcmode="lin" valueType="num">
                                      <p:cBhvr>
                                        <p:cTn id="339" dur="500" fill="hold"/>
                                        <p:tgtEl>
                                          <p:spTgt spid="221"/>
                                        </p:tgtEl>
                                        <p:attrNameLst>
                                          <p:attrName>ppt_w</p:attrName>
                                        </p:attrNameLst>
                                      </p:cBhvr>
                                      <p:tavLst>
                                        <p:tav tm="0">
                                          <p:val>
                                            <p:fltVal val="0"/>
                                          </p:val>
                                        </p:tav>
                                        <p:tav tm="100000">
                                          <p:val>
                                            <p:strVal val="#ppt_w"/>
                                          </p:val>
                                        </p:tav>
                                      </p:tavLst>
                                    </p:anim>
                                    <p:anim calcmode="lin" valueType="num">
                                      <p:cBhvr>
                                        <p:cTn id="340" dur="500" fill="hold"/>
                                        <p:tgtEl>
                                          <p:spTgt spid="221"/>
                                        </p:tgtEl>
                                        <p:attrNameLst>
                                          <p:attrName>ppt_h</p:attrName>
                                        </p:attrNameLst>
                                      </p:cBhvr>
                                      <p:tavLst>
                                        <p:tav tm="0">
                                          <p:val>
                                            <p:fltVal val="0"/>
                                          </p:val>
                                        </p:tav>
                                        <p:tav tm="100000">
                                          <p:val>
                                            <p:strVal val="#ppt_h"/>
                                          </p:val>
                                        </p:tav>
                                      </p:tavLst>
                                    </p:anim>
                                    <p:animEffect transition="in" filter="fade">
                                      <p:cBhvr>
                                        <p:cTn id="341" dur="500"/>
                                        <p:tgtEl>
                                          <p:spTgt spid="221"/>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221"/>
                                        </p:tgtEl>
                                      </p:cBhvr>
                                    </p:animEffect>
                                    <p:animScale>
                                      <p:cBhvr>
                                        <p:cTn id="344" dur="250" autoRev="1" fill="hold"/>
                                        <p:tgtEl>
                                          <p:spTgt spid="221"/>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227"/>
                                        </p:tgtEl>
                                        <p:attrNameLst>
                                          <p:attrName>style.visibility</p:attrName>
                                        </p:attrNameLst>
                                      </p:cBhvr>
                                      <p:to>
                                        <p:strVal val="visible"/>
                                      </p:to>
                                    </p:set>
                                    <p:anim calcmode="lin" valueType="num">
                                      <p:cBhvr>
                                        <p:cTn id="347" dur="500" fill="hold"/>
                                        <p:tgtEl>
                                          <p:spTgt spid="227"/>
                                        </p:tgtEl>
                                        <p:attrNameLst>
                                          <p:attrName>ppt_w</p:attrName>
                                        </p:attrNameLst>
                                      </p:cBhvr>
                                      <p:tavLst>
                                        <p:tav tm="0">
                                          <p:val>
                                            <p:fltVal val="0"/>
                                          </p:val>
                                        </p:tav>
                                        <p:tav tm="100000">
                                          <p:val>
                                            <p:strVal val="#ppt_w"/>
                                          </p:val>
                                        </p:tav>
                                      </p:tavLst>
                                    </p:anim>
                                    <p:anim calcmode="lin" valueType="num">
                                      <p:cBhvr>
                                        <p:cTn id="348" dur="500" fill="hold"/>
                                        <p:tgtEl>
                                          <p:spTgt spid="227"/>
                                        </p:tgtEl>
                                        <p:attrNameLst>
                                          <p:attrName>ppt_h</p:attrName>
                                        </p:attrNameLst>
                                      </p:cBhvr>
                                      <p:tavLst>
                                        <p:tav tm="0">
                                          <p:val>
                                            <p:fltVal val="0"/>
                                          </p:val>
                                        </p:tav>
                                        <p:tav tm="100000">
                                          <p:val>
                                            <p:strVal val="#ppt_h"/>
                                          </p:val>
                                        </p:tav>
                                      </p:tavLst>
                                    </p:anim>
                                    <p:animEffect transition="in" filter="fade">
                                      <p:cBhvr>
                                        <p:cTn id="349" dur="500"/>
                                        <p:tgtEl>
                                          <p:spTgt spid="227"/>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227"/>
                                        </p:tgtEl>
                                      </p:cBhvr>
                                    </p:animEffect>
                                    <p:animScale>
                                      <p:cBhvr>
                                        <p:cTn id="352" dur="250" autoRev="1" fill="hold"/>
                                        <p:tgtEl>
                                          <p:spTgt spid="227"/>
                                        </p:tgtEl>
                                      </p:cBhvr>
                                      <p:by x="105000" y="105000"/>
                                    </p:animScale>
                                  </p:childTnLst>
                                </p:cTn>
                              </p:par>
                              <p:par>
                                <p:cTn id="353" presetID="53" presetClass="entr" presetSubtype="16" fill="hold" grpId="0" nodeType="withEffect">
                                  <p:stCondLst>
                                    <p:cond delay="0"/>
                                  </p:stCondLst>
                                  <p:childTnLst>
                                    <p:set>
                                      <p:cBhvr>
                                        <p:cTn id="354" dur="1" fill="hold">
                                          <p:stCondLst>
                                            <p:cond delay="0"/>
                                          </p:stCondLst>
                                        </p:cTn>
                                        <p:tgtEl>
                                          <p:spTgt spid="228"/>
                                        </p:tgtEl>
                                        <p:attrNameLst>
                                          <p:attrName>style.visibility</p:attrName>
                                        </p:attrNameLst>
                                      </p:cBhvr>
                                      <p:to>
                                        <p:strVal val="visible"/>
                                      </p:to>
                                    </p:set>
                                    <p:anim calcmode="lin" valueType="num">
                                      <p:cBhvr>
                                        <p:cTn id="355" dur="500" fill="hold"/>
                                        <p:tgtEl>
                                          <p:spTgt spid="228"/>
                                        </p:tgtEl>
                                        <p:attrNameLst>
                                          <p:attrName>ppt_w</p:attrName>
                                        </p:attrNameLst>
                                      </p:cBhvr>
                                      <p:tavLst>
                                        <p:tav tm="0">
                                          <p:val>
                                            <p:fltVal val="0"/>
                                          </p:val>
                                        </p:tav>
                                        <p:tav tm="100000">
                                          <p:val>
                                            <p:strVal val="#ppt_w"/>
                                          </p:val>
                                        </p:tav>
                                      </p:tavLst>
                                    </p:anim>
                                    <p:anim calcmode="lin" valueType="num">
                                      <p:cBhvr>
                                        <p:cTn id="356" dur="500" fill="hold"/>
                                        <p:tgtEl>
                                          <p:spTgt spid="228"/>
                                        </p:tgtEl>
                                        <p:attrNameLst>
                                          <p:attrName>ppt_h</p:attrName>
                                        </p:attrNameLst>
                                      </p:cBhvr>
                                      <p:tavLst>
                                        <p:tav tm="0">
                                          <p:val>
                                            <p:fltVal val="0"/>
                                          </p:val>
                                        </p:tav>
                                        <p:tav tm="100000">
                                          <p:val>
                                            <p:strVal val="#ppt_h"/>
                                          </p:val>
                                        </p:tav>
                                      </p:tavLst>
                                    </p:anim>
                                    <p:animEffect transition="in" filter="fade">
                                      <p:cBhvr>
                                        <p:cTn id="357" dur="500"/>
                                        <p:tgtEl>
                                          <p:spTgt spid="228"/>
                                        </p:tgtEl>
                                      </p:cBhvr>
                                    </p:animEffect>
                                  </p:childTnLst>
                                  <p:subTnLst>
                                    <p:audio>
                                      <p:cMediaNode>
                                        <p:cTn display="0" masterRel="sameClick">
                                          <p:stCondLst>
                                            <p:cond evt="begin" delay="0">
                                              <p:tn val="353"/>
                                            </p:cond>
                                          </p:stCondLst>
                                          <p:endCondLst>
                                            <p:cond evt="onStopAudio" delay="0">
                                              <p:tgtEl>
                                                <p:sldTgt/>
                                              </p:tgtEl>
                                            </p:cond>
                                          </p:endCondLst>
                                        </p:cTn>
                                        <p:tgtEl>
                                          <p:sndTgt r:embed="rId3"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228"/>
                                        </p:tgtEl>
                                      </p:cBhvr>
                                    </p:animEffect>
                                    <p:animScale>
                                      <p:cBhvr>
                                        <p:cTn id="360" dur="250" autoRev="1" fill="hold"/>
                                        <p:tgtEl>
                                          <p:spTgt spid="228"/>
                                        </p:tgtEl>
                                      </p:cBhvr>
                                      <p:by x="105000" y="105000"/>
                                    </p:animScale>
                                  </p:childTnLst>
                                </p:cTn>
                              </p:par>
                            </p:childTnLst>
                          </p:cTn>
                        </p:par>
                      </p:childTnLst>
                    </p:cTn>
                  </p:par>
                </p:childTnLst>
              </p:cTn>
              <p:nextCondLst>
                <p:cond evt="onClick" delay="0">
                  <p:tgtEl>
                    <p:spTgt spid="212"/>
                  </p:tgtEl>
                </p:cond>
              </p:nextCondLst>
            </p:seq>
            <p:seq concurrent="1" nextAc="seek">
              <p:cTn id="361" restart="whenNotActive" fill="hold" evtFilter="cancelBubble" nodeType="interactiveSeq">
                <p:stCondLst>
                  <p:cond evt="onClick" delay="0">
                    <p:tgtEl>
                      <p:spTgt spid="185"/>
                    </p:tgtEl>
                  </p:cond>
                </p:stCondLst>
                <p:endSync evt="end" delay="0">
                  <p:rtn val="all"/>
                </p:endSync>
                <p:childTnLst>
                  <p:par>
                    <p:cTn id="362" fill="hold">
                      <p:stCondLst>
                        <p:cond delay="0"/>
                      </p:stCondLst>
                      <p:childTnLst>
                        <p:par>
                          <p:cTn id="363" fill="hold">
                            <p:stCondLst>
                              <p:cond delay="0"/>
                            </p:stCondLst>
                            <p:childTnLst>
                              <p:par>
                                <p:cTn id="364" presetID="53" presetClass="entr" presetSubtype="16" fill="hold" grpId="0" nodeType="withEffect">
                                  <p:stCondLst>
                                    <p:cond delay="0"/>
                                  </p:stCondLst>
                                  <p:childTnLst>
                                    <p:set>
                                      <p:cBhvr>
                                        <p:cTn id="365" dur="1" fill="hold">
                                          <p:stCondLst>
                                            <p:cond delay="0"/>
                                          </p:stCondLst>
                                        </p:cTn>
                                        <p:tgtEl>
                                          <p:spTgt spid="340"/>
                                        </p:tgtEl>
                                        <p:attrNameLst>
                                          <p:attrName>style.visibility</p:attrName>
                                        </p:attrNameLst>
                                      </p:cBhvr>
                                      <p:to>
                                        <p:strVal val="visible"/>
                                      </p:to>
                                    </p:set>
                                    <p:anim calcmode="lin" valueType="num">
                                      <p:cBhvr>
                                        <p:cTn id="366" dur="500" fill="hold"/>
                                        <p:tgtEl>
                                          <p:spTgt spid="340"/>
                                        </p:tgtEl>
                                        <p:attrNameLst>
                                          <p:attrName>ppt_w</p:attrName>
                                        </p:attrNameLst>
                                      </p:cBhvr>
                                      <p:tavLst>
                                        <p:tav tm="0">
                                          <p:val>
                                            <p:fltVal val="0"/>
                                          </p:val>
                                        </p:tav>
                                        <p:tav tm="100000">
                                          <p:val>
                                            <p:strVal val="#ppt_w"/>
                                          </p:val>
                                        </p:tav>
                                      </p:tavLst>
                                    </p:anim>
                                    <p:anim calcmode="lin" valueType="num">
                                      <p:cBhvr>
                                        <p:cTn id="367" dur="500" fill="hold"/>
                                        <p:tgtEl>
                                          <p:spTgt spid="340"/>
                                        </p:tgtEl>
                                        <p:attrNameLst>
                                          <p:attrName>ppt_h</p:attrName>
                                        </p:attrNameLst>
                                      </p:cBhvr>
                                      <p:tavLst>
                                        <p:tav tm="0">
                                          <p:val>
                                            <p:fltVal val="0"/>
                                          </p:val>
                                        </p:tav>
                                        <p:tav tm="100000">
                                          <p:val>
                                            <p:strVal val="#ppt_h"/>
                                          </p:val>
                                        </p:tav>
                                      </p:tavLst>
                                    </p:anim>
                                    <p:animEffect transition="in" filter="fade">
                                      <p:cBhvr>
                                        <p:cTn id="368" dur="500"/>
                                        <p:tgtEl>
                                          <p:spTgt spid="340"/>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340"/>
                                        </p:tgtEl>
                                      </p:cBhvr>
                                    </p:animEffect>
                                    <p:animScale>
                                      <p:cBhvr>
                                        <p:cTn id="371" dur="250" autoRev="1" fill="hold"/>
                                        <p:tgtEl>
                                          <p:spTgt spid="340"/>
                                        </p:tgtEl>
                                      </p:cBhvr>
                                      <p:by x="105000" y="105000"/>
                                    </p:animScale>
                                  </p:childTnLst>
                                </p:cTn>
                              </p:par>
                              <p:par>
                                <p:cTn id="372" presetID="53" presetClass="entr" presetSubtype="16" fill="hold" nodeType="withEffect">
                                  <p:stCondLst>
                                    <p:cond delay="0"/>
                                  </p:stCondLst>
                                  <p:childTnLst>
                                    <p:set>
                                      <p:cBhvr>
                                        <p:cTn id="373" dur="1" fill="hold">
                                          <p:stCondLst>
                                            <p:cond delay="0"/>
                                          </p:stCondLst>
                                        </p:cTn>
                                        <p:tgtEl>
                                          <p:spTgt spid="380"/>
                                        </p:tgtEl>
                                        <p:attrNameLst>
                                          <p:attrName>style.visibility</p:attrName>
                                        </p:attrNameLst>
                                      </p:cBhvr>
                                      <p:to>
                                        <p:strVal val="visible"/>
                                      </p:to>
                                    </p:set>
                                    <p:anim calcmode="lin" valueType="num">
                                      <p:cBhvr>
                                        <p:cTn id="374" dur="500" fill="hold"/>
                                        <p:tgtEl>
                                          <p:spTgt spid="380"/>
                                        </p:tgtEl>
                                        <p:attrNameLst>
                                          <p:attrName>ppt_w</p:attrName>
                                        </p:attrNameLst>
                                      </p:cBhvr>
                                      <p:tavLst>
                                        <p:tav tm="0">
                                          <p:val>
                                            <p:fltVal val="0"/>
                                          </p:val>
                                        </p:tav>
                                        <p:tav tm="100000">
                                          <p:val>
                                            <p:strVal val="#ppt_w"/>
                                          </p:val>
                                        </p:tav>
                                      </p:tavLst>
                                    </p:anim>
                                    <p:anim calcmode="lin" valueType="num">
                                      <p:cBhvr>
                                        <p:cTn id="375" dur="500" fill="hold"/>
                                        <p:tgtEl>
                                          <p:spTgt spid="380"/>
                                        </p:tgtEl>
                                        <p:attrNameLst>
                                          <p:attrName>ppt_h</p:attrName>
                                        </p:attrNameLst>
                                      </p:cBhvr>
                                      <p:tavLst>
                                        <p:tav tm="0">
                                          <p:val>
                                            <p:fltVal val="0"/>
                                          </p:val>
                                        </p:tav>
                                        <p:tav tm="100000">
                                          <p:val>
                                            <p:strVal val="#ppt_h"/>
                                          </p:val>
                                        </p:tav>
                                      </p:tavLst>
                                    </p:anim>
                                    <p:animEffect transition="in" filter="fade">
                                      <p:cBhvr>
                                        <p:cTn id="376" dur="500"/>
                                        <p:tgtEl>
                                          <p:spTgt spid="380"/>
                                        </p:tgtEl>
                                      </p:cBhvr>
                                    </p:animEffect>
                                  </p:childTnLst>
                                </p:cTn>
                              </p:par>
                              <p:par>
                                <p:cTn id="377" presetID="26" presetClass="emph" presetSubtype="0" fill="hold" nodeType="withEffect">
                                  <p:stCondLst>
                                    <p:cond delay="500"/>
                                  </p:stCondLst>
                                  <p:childTnLst>
                                    <p:animEffect transition="out" filter="fade">
                                      <p:cBhvr>
                                        <p:cTn id="378" dur="500" tmFilter="0, 0; .2, .5; .8, .5; 1, 0"/>
                                        <p:tgtEl>
                                          <p:spTgt spid="380"/>
                                        </p:tgtEl>
                                      </p:cBhvr>
                                    </p:animEffect>
                                    <p:animScale>
                                      <p:cBhvr>
                                        <p:cTn id="379" dur="250" autoRev="1" fill="hold"/>
                                        <p:tgtEl>
                                          <p:spTgt spid="380"/>
                                        </p:tgtEl>
                                      </p:cBhvr>
                                      <p:by x="105000" y="105000"/>
                                    </p:animScale>
                                  </p:childTnLst>
                                </p:cTn>
                              </p:par>
                              <p:par>
                                <p:cTn id="380" presetID="53" presetClass="entr" presetSubtype="16" fill="hold" nodeType="withEffect">
                                  <p:stCondLst>
                                    <p:cond delay="0"/>
                                  </p:stCondLst>
                                  <p:childTnLst>
                                    <p:set>
                                      <p:cBhvr>
                                        <p:cTn id="381" dur="1" fill="hold">
                                          <p:stCondLst>
                                            <p:cond delay="0"/>
                                          </p:stCondLst>
                                        </p:cTn>
                                        <p:tgtEl>
                                          <p:spTgt spid="380"/>
                                        </p:tgtEl>
                                        <p:attrNameLst>
                                          <p:attrName>style.visibility</p:attrName>
                                        </p:attrNameLst>
                                      </p:cBhvr>
                                      <p:to>
                                        <p:strVal val="visible"/>
                                      </p:to>
                                    </p:set>
                                    <p:anim calcmode="lin" valueType="num">
                                      <p:cBhvr>
                                        <p:cTn id="382" dur="500" fill="hold"/>
                                        <p:tgtEl>
                                          <p:spTgt spid="380"/>
                                        </p:tgtEl>
                                        <p:attrNameLst>
                                          <p:attrName>ppt_w</p:attrName>
                                        </p:attrNameLst>
                                      </p:cBhvr>
                                      <p:tavLst>
                                        <p:tav tm="0">
                                          <p:val>
                                            <p:fltVal val="0"/>
                                          </p:val>
                                        </p:tav>
                                        <p:tav tm="100000">
                                          <p:val>
                                            <p:strVal val="#ppt_w"/>
                                          </p:val>
                                        </p:tav>
                                      </p:tavLst>
                                    </p:anim>
                                    <p:anim calcmode="lin" valueType="num">
                                      <p:cBhvr>
                                        <p:cTn id="383" dur="500" fill="hold"/>
                                        <p:tgtEl>
                                          <p:spTgt spid="380"/>
                                        </p:tgtEl>
                                        <p:attrNameLst>
                                          <p:attrName>ppt_h</p:attrName>
                                        </p:attrNameLst>
                                      </p:cBhvr>
                                      <p:tavLst>
                                        <p:tav tm="0">
                                          <p:val>
                                            <p:fltVal val="0"/>
                                          </p:val>
                                        </p:tav>
                                        <p:tav tm="100000">
                                          <p:val>
                                            <p:strVal val="#ppt_h"/>
                                          </p:val>
                                        </p:tav>
                                      </p:tavLst>
                                    </p:anim>
                                    <p:animEffect transition="in" filter="fade">
                                      <p:cBhvr>
                                        <p:cTn id="384" dur="500"/>
                                        <p:tgtEl>
                                          <p:spTgt spid="380"/>
                                        </p:tgtEl>
                                      </p:cBhvr>
                                    </p:animEffect>
                                  </p:childTnLst>
                                </p:cTn>
                              </p:par>
                              <p:par>
                                <p:cTn id="385" presetID="26" presetClass="emph" presetSubtype="0" fill="hold" nodeType="withEffect">
                                  <p:stCondLst>
                                    <p:cond delay="500"/>
                                  </p:stCondLst>
                                  <p:childTnLst>
                                    <p:animEffect transition="out" filter="fade">
                                      <p:cBhvr>
                                        <p:cTn id="386" dur="500" tmFilter="0, 0; .2, .5; .8, .5; 1, 0"/>
                                        <p:tgtEl>
                                          <p:spTgt spid="380"/>
                                        </p:tgtEl>
                                      </p:cBhvr>
                                    </p:animEffect>
                                    <p:animScale>
                                      <p:cBhvr>
                                        <p:cTn id="387" dur="250" autoRev="1" fill="hold"/>
                                        <p:tgtEl>
                                          <p:spTgt spid="380"/>
                                        </p:tgtEl>
                                      </p:cBhvr>
                                      <p:by x="105000" y="105000"/>
                                    </p:animScale>
                                  </p:childTnLst>
                                </p:cTn>
                              </p:par>
                              <p:par>
                                <p:cTn id="388" presetID="53" presetClass="entr" presetSubtype="16" fill="hold" nodeType="withEffect">
                                  <p:stCondLst>
                                    <p:cond delay="0"/>
                                  </p:stCondLst>
                                  <p:childTnLst>
                                    <p:set>
                                      <p:cBhvr>
                                        <p:cTn id="389" dur="1" fill="hold">
                                          <p:stCondLst>
                                            <p:cond delay="0"/>
                                          </p:stCondLst>
                                        </p:cTn>
                                        <p:tgtEl>
                                          <p:spTgt spid="380"/>
                                        </p:tgtEl>
                                        <p:attrNameLst>
                                          <p:attrName>style.visibility</p:attrName>
                                        </p:attrNameLst>
                                      </p:cBhvr>
                                      <p:to>
                                        <p:strVal val="visible"/>
                                      </p:to>
                                    </p:set>
                                    <p:anim calcmode="lin" valueType="num">
                                      <p:cBhvr>
                                        <p:cTn id="390" dur="500" fill="hold"/>
                                        <p:tgtEl>
                                          <p:spTgt spid="380"/>
                                        </p:tgtEl>
                                        <p:attrNameLst>
                                          <p:attrName>ppt_w</p:attrName>
                                        </p:attrNameLst>
                                      </p:cBhvr>
                                      <p:tavLst>
                                        <p:tav tm="0">
                                          <p:val>
                                            <p:fltVal val="0"/>
                                          </p:val>
                                        </p:tav>
                                        <p:tav tm="100000">
                                          <p:val>
                                            <p:strVal val="#ppt_w"/>
                                          </p:val>
                                        </p:tav>
                                      </p:tavLst>
                                    </p:anim>
                                    <p:anim calcmode="lin" valueType="num">
                                      <p:cBhvr>
                                        <p:cTn id="391" dur="500" fill="hold"/>
                                        <p:tgtEl>
                                          <p:spTgt spid="380"/>
                                        </p:tgtEl>
                                        <p:attrNameLst>
                                          <p:attrName>ppt_h</p:attrName>
                                        </p:attrNameLst>
                                      </p:cBhvr>
                                      <p:tavLst>
                                        <p:tav tm="0">
                                          <p:val>
                                            <p:fltVal val="0"/>
                                          </p:val>
                                        </p:tav>
                                        <p:tav tm="100000">
                                          <p:val>
                                            <p:strVal val="#ppt_h"/>
                                          </p:val>
                                        </p:tav>
                                      </p:tavLst>
                                    </p:anim>
                                    <p:animEffect transition="in" filter="fade">
                                      <p:cBhvr>
                                        <p:cTn id="392" dur="500"/>
                                        <p:tgtEl>
                                          <p:spTgt spid="380"/>
                                        </p:tgtEl>
                                      </p:cBhvr>
                                    </p:animEffect>
                                  </p:childTnLst>
                                </p:cTn>
                              </p:par>
                              <p:par>
                                <p:cTn id="393" presetID="26" presetClass="emph" presetSubtype="0" fill="hold" nodeType="withEffect">
                                  <p:stCondLst>
                                    <p:cond delay="500"/>
                                  </p:stCondLst>
                                  <p:childTnLst>
                                    <p:animEffect transition="out" filter="fade">
                                      <p:cBhvr>
                                        <p:cTn id="394" dur="500" tmFilter="0, 0; .2, .5; .8, .5; 1, 0"/>
                                        <p:tgtEl>
                                          <p:spTgt spid="380"/>
                                        </p:tgtEl>
                                      </p:cBhvr>
                                    </p:animEffect>
                                    <p:animScale>
                                      <p:cBhvr>
                                        <p:cTn id="395" dur="250" autoRev="1" fill="hold"/>
                                        <p:tgtEl>
                                          <p:spTgt spid="380"/>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380"/>
                                        </p:tgtEl>
                                        <p:attrNameLst>
                                          <p:attrName>style.visibility</p:attrName>
                                        </p:attrNameLst>
                                      </p:cBhvr>
                                      <p:to>
                                        <p:strVal val="visible"/>
                                      </p:to>
                                    </p:set>
                                    <p:anim calcmode="lin" valueType="num">
                                      <p:cBhvr>
                                        <p:cTn id="398" dur="500" fill="hold"/>
                                        <p:tgtEl>
                                          <p:spTgt spid="380"/>
                                        </p:tgtEl>
                                        <p:attrNameLst>
                                          <p:attrName>ppt_w</p:attrName>
                                        </p:attrNameLst>
                                      </p:cBhvr>
                                      <p:tavLst>
                                        <p:tav tm="0">
                                          <p:val>
                                            <p:fltVal val="0"/>
                                          </p:val>
                                        </p:tav>
                                        <p:tav tm="100000">
                                          <p:val>
                                            <p:strVal val="#ppt_w"/>
                                          </p:val>
                                        </p:tav>
                                      </p:tavLst>
                                    </p:anim>
                                    <p:anim calcmode="lin" valueType="num">
                                      <p:cBhvr>
                                        <p:cTn id="399" dur="500" fill="hold"/>
                                        <p:tgtEl>
                                          <p:spTgt spid="380"/>
                                        </p:tgtEl>
                                        <p:attrNameLst>
                                          <p:attrName>ppt_h</p:attrName>
                                        </p:attrNameLst>
                                      </p:cBhvr>
                                      <p:tavLst>
                                        <p:tav tm="0">
                                          <p:val>
                                            <p:fltVal val="0"/>
                                          </p:val>
                                        </p:tav>
                                        <p:tav tm="100000">
                                          <p:val>
                                            <p:strVal val="#ppt_h"/>
                                          </p:val>
                                        </p:tav>
                                      </p:tavLst>
                                    </p:anim>
                                    <p:animEffect transition="in" filter="fade">
                                      <p:cBhvr>
                                        <p:cTn id="400" dur="500"/>
                                        <p:tgtEl>
                                          <p:spTgt spid="380"/>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380"/>
                                        </p:tgtEl>
                                      </p:cBhvr>
                                    </p:animEffect>
                                    <p:animScale>
                                      <p:cBhvr>
                                        <p:cTn id="403" dur="250" autoRev="1" fill="hold"/>
                                        <p:tgtEl>
                                          <p:spTgt spid="380"/>
                                        </p:tgtEl>
                                      </p:cBhvr>
                                      <p:by x="105000" y="105000"/>
                                    </p:animScale>
                                  </p:childTnLst>
                                </p:cTn>
                              </p:par>
                              <p:par>
                                <p:cTn id="404" presetID="53" presetClass="entr" presetSubtype="16" fill="hold" nodeType="withEffect">
                                  <p:stCondLst>
                                    <p:cond delay="0"/>
                                  </p:stCondLst>
                                  <p:childTnLst>
                                    <p:set>
                                      <p:cBhvr>
                                        <p:cTn id="405" dur="1" fill="hold">
                                          <p:stCondLst>
                                            <p:cond delay="0"/>
                                          </p:stCondLst>
                                        </p:cTn>
                                        <p:tgtEl>
                                          <p:spTgt spid="193"/>
                                        </p:tgtEl>
                                        <p:attrNameLst>
                                          <p:attrName>style.visibility</p:attrName>
                                        </p:attrNameLst>
                                      </p:cBhvr>
                                      <p:to>
                                        <p:strVal val="visible"/>
                                      </p:to>
                                    </p:set>
                                    <p:anim calcmode="lin" valueType="num">
                                      <p:cBhvr>
                                        <p:cTn id="406" dur="500" fill="hold"/>
                                        <p:tgtEl>
                                          <p:spTgt spid="193"/>
                                        </p:tgtEl>
                                        <p:attrNameLst>
                                          <p:attrName>ppt_w</p:attrName>
                                        </p:attrNameLst>
                                      </p:cBhvr>
                                      <p:tavLst>
                                        <p:tav tm="0">
                                          <p:val>
                                            <p:fltVal val="0"/>
                                          </p:val>
                                        </p:tav>
                                        <p:tav tm="100000">
                                          <p:val>
                                            <p:strVal val="#ppt_w"/>
                                          </p:val>
                                        </p:tav>
                                      </p:tavLst>
                                    </p:anim>
                                    <p:anim calcmode="lin" valueType="num">
                                      <p:cBhvr>
                                        <p:cTn id="407" dur="500" fill="hold"/>
                                        <p:tgtEl>
                                          <p:spTgt spid="193"/>
                                        </p:tgtEl>
                                        <p:attrNameLst>
                                          <p:attrName>ppt_h</p:attrName>
                                        </p:attrNameLst>
                                      </p:cBhvr>
                                      <p:tavLst>
                                        <p:tav tm="0">
                                          <p:val>
                                            <p:fltVal val="0"/>
                                          </p:val>
                                        </p:tav>
                                        <p:tav tm="100000">
                                          <p:val>
                                            <p:strVal val="#ppt_h"/>
                                          </p:val>
                                        </p:tav>
                                      </p:tavLst>
                                    </p:anim>
                                    <p:animEffect transition="in" filter="fade">
                                      <p:cBhvr>
                                        <p:cTn id="408" dur="500"/>
                                        <p:tgtEl>
                                          <p:spTgt spid="193"/>
                                        </p:tgtEl>
                                      </p:cBhvr>
                                    </p:animEffect>
                                  </p:childTnLst>
                                </p:cTn>
                              </p:par>
                              <p:par>
                                <p:cTn id="409" presetID="26" presetClass="emph" presetSubtype="0" fill="hold" nodeType="withEffect">
                                  <p:stCondLst>
                                    <p:cond delay="500"/>
                                  </p:stCondLst>
                                  <p:childTnLst>
                                    <p:animEffect transition="out" filter="fade">
                                      <p:cBhvr>
                                        <p:cTn id="410" dur="500" tmFilter="0, 0; .2, .5; .8, .5; 1, 0"/>
                                        <p:tgtEl>
                                          <p:spTgt spid="193"/>
                                        </p:tgtEl>
                                      </p:cBhvr>
                                    </p:animEffect>
                                    <p:animScale>
                                      <p:cBhvr>
                                        <p:cTn id="411" dur="250" autoRev="1" fill="hold"/>
                                        <p:tgtEl>
                                          <p:spTgt spid="193"/>
                                        </p:tgtEl>
                                      </p:cBhvr>
                                      <p:by x="105000" y="105000"/>
                                    </p:animScale>
                                  </p:childTnLst>
                                </p:cTn>
                              </p:par>
                              <p:par>
                                <p:cTn id="412" presetID="53" presetClass="entr" presetSubtype="16" fill="hold" nodeType="withEffect">
                                  <p:stCondLst>
                                    <p:cond delay="0"/>
                                  </p:stCondLst>
                                  <p:childTnLst>
                                    <p:set>
                                      <p:cBhvr>
                                        <p:cTn id="413" dur="1" fill="hold">
                                          <p:stCondLst>
                                            <p:cond delay="0"/>
                                          </p:stCondLst>
                                        </p:cTn>
                                        <p:tgtEl>
                                          <p:spTgt spid="193"/>
                                        </p:tgtEl>
                                        <p:attrNameLst>
                                          <p:attrName>style.visibility</p:attrName>
                                        </p:attrNameLst>
                                      </p:cBhvr>
                                      <p:to>
                                        <p:strVal val="visible"/>
                                      </p:to>
                                    </p:set>
                                    <p:anim calcmode="lin" valueType="num">
                                      <p:cBhvr>
                                        <p:cTn id="414" dur="500" fill="hold"/>
                                        <p:tgtEl>
                                          <p:spTgt spid="193"/>
                                        </p:tgtEl>
                                        <p:attrNameLst>
                                          <p:attrName>ppt_w</p:attrName>
                                        </p:attrNameLst>
                                      </p:cBhvr>
                                      <p:tavLst>
                                        <p:tav tm="0">
                                          <p:val>
                                            <p:fltVal val="0"/>
                                          </p:val>
                                        </p:tav>
                                        <p:tav tm="100000">
                                          <p:val>
                                            <p:strVal val="#ppt_w"/>
                                          </p:val>
                                        </p:tav>
                                      </p:tavLst>
                                    </p:anim>
                                    <p:anim calcmode="lin" valueType="num">
                                      <p:cBhvr>
                                        <p:cTn id="415" dur="500" fill="hold"/>
                                        <p:tgtEl>
                                          <p:spTgt spid="193"/>
                                        </p:tgtEl>
                                        <p:attrNameLst>
                                          <p:attrName>ppt_h</p:attrName>
                                        </p:attrNameLst>
                                      </p:cBhvr>
                                      <p:tavLst>
                                        <p:tav tm="0">
                                          <p:val>
                                            <p:fltVal val="0"/>
                                          </p:val>
                                        </p:tav>
                                        <p:tav tm="100000">
                                          <p:val>
                                            <p:strVal val="#ppt_h"/>
                                          </p:val>
                                        </p:tav>
                                      </p:tavLst>
                                    </p:anim>
                                    <p:animEffect transition="in" filter="fade">
                                      <p:cBhvr>
                                        <p:cTn id="416" dur="500"/>
                                        <p:tgtEl>
                                          <p:spTgt spid="193"/>
                                        </p:tgtEl>
                                      </p:cBhvr>
                                    </p:animEffect>
                                  </p:childTnLst>
                                </p:cTn>
                              </p:par>
                              <p:par>
                                <p:cTn id="417" presetID="26" presetClass="emph" presetSubtype="0" fill="hold" nodeType="withEffect">
                                  <p:stCondLst>
                                    <p:cond delay="500"/>
                                  </p:stCondLst>
                                  <p:childTnLst>
                                    <p:animEffect transition="out" filter="fade">
                                      <p:cBhvr>
                                        <p:cTn id="418" dur="500" tmFilter="0, 0; .2, .5; .8, .5; 1, 0"/>
                                        <p:tgtEl>
                                          <p:spTgt spid="193"/>
                                        </p:tgtEl>
                                      </p:cBhvr>
                                    </p:animEffect>
                                    <p:animScale>
                                      <p:cBhvr>
                                        <p:cTn id="419" dur="250" autoRev="1" fill="hold"/>
                                        <p:tgtEl>
                                          <p:spTgt spid="193"/>
                                        </p:tgtEl>
                                      </p:cBhvr>
                                      <p:by x="105000" y="105000"/>
                                    </p:animScale>
                                  </p:childTnLst>
                                </p:cTn>
                              </p:par>
                              <p:par>
                                <p:cTn id="420" presetID="53" presetClass="entr" presetSubtype="16" fill="hold" nodeType="withEffect">
                                  <p:stCondLst>
                                    <p:cond delay="0"/>
                                  </p:stCondLst>
                                  <p:childTnLst>
                                    <p:set>
                                      <p:cBhvr>
                                        <p:cTn id="421" dur="1" fill="hold">
                                          <p:stCondLst>
                                            <p:cond delay="0"/>
                                          </p:stCondLst>
                                        </p:cTn>
                                        <p:tgtEl>
                                          <p:spTgt spid="193"/>
                                        </p:tgtEl>
                                        <p:attrNameLst>
                                          <p:attrName>style.visibility</p:attrName>
                                        </p:attrNameLst>
                                      </p:cBhvr>
                                      <p:to>
                                        <p:strVal val="visible"/>
                                      </p:to>
                                    </p:set>
                                    <p:anim calcmode="lin" valueType="num">
                                      <p:cBhvr>
                                        <p:cTn id="422" dur="500" fill="hold"/>
                                        <p:tgtEl>
                                          <p:spTgt spid="193"/>
                                        </p:tgtEl>
                                        <p:attrNameLst>
                                          <p:attrName>ppt_w</p:attrName>
                                        </p:attrNameLst>
                                      </p:cBhvr>
                                      <p:tavLst>
                                        <p:tav tm="0">
                                          <p:val>
                                            <p:fltVal val="0"/>
                                          </p:val>
                                        </p:tav>
                                        <p:tav tm="100000">
                                          <p:val>
                                            <p:strVal val="#ppt_w"/>
                                          </p:val>
                                        </p:tav>
                                      </p:tavLst>
                                    </p:anim>
                                    <p:anim calcmode="lin" valueType="num">
                                      <p:cBhvr>
                                        <p:cTn id="423" dur="500" fill="hold"/>
                                        <p:tgtEl>
                                          <p:spTgt spid="193"/>
                                        </p:tgtEl>
                                        <p:attrNameLst>
                                          <p:attrName>ppt_h</p:attrName>
                                        </p:attrNameLst>
                                      </p:cBhvr>
                                      <p:tavLst>
                                        <p:tav tm="0">
                                          <p:val>
                                            <p:fltVal val="0"/>
                                          </p:val>
                                        </p:tav>
                                        <p:tav tm="100000">
                                          <p:val>
                                            <p:strVal val="#ppt_h"/>
                                          </p:val>
                                        </p:tav>
                                      </p:tavLst>
                                    </p:anim>
                                    <p:animEffect transition="in" filter="fade">
                                      <p:cBhvr>
                                        <p:cTn id="424" dur="500"/>
                                        <p:tgtEl>
                                          <p:spTgt spid="193"/>
                                        </p:tgtEl>
                                      </p:cBhvr>
                                    </p:animEffect>
                                  </p:childTnLst>
                                </p:cTn>
                              </p:par>
                              <p:par>
                                <p:cTn id="425" presetID="26" presetClass="emph" presetSubtype="0" fill="hold" nodeType="withEffect">
                                  <p:stCondLst>
                                    <p:cond delay="500"/>
                                  </p:stCondLst>
                                  <p:childTnLst>
                                    <p:animEffect transition="out" filter="fade">
                                      <p:cBhvr>
                                        <p:cTn id="426" dur="500" tmFilter="0, 0; .2, .5; .8, .5; 1, 0"/>
                                        <p:tgtEl>
                                          <p:spTgt spid="193"/>
                                        </p:tgtEl>
                                      </p:cBhvr>
                                    </p:animEffect>
                                    <p:animScale>
                                      <p:cBhvr>
                                        <p:cTn id="427" dur="250" autoRev="1" fill="hold"/>
                                        <p:tgtEl>
                                          <p:spTgt spid="193"/>
                                        </p:tgtEl>
                                      </p:cBhvr>
                                      <p:by x="105000" y="105000"/>
                                    </p:animScale>
                                  </p:childTnLst>
                                </p:cTn>
                              </p:par>
                              <p:par>
                                <p:cTn id="428" presetID="53" presetClass="entr" presetSubtype="16" fill="hold" grpId="0" nodeType="withEffect">
                                  <p:stCondLst>
                                    <p:cond delay="0"/>
                                  </p:stCondLst>
                                  <p:childTnLst>
                                    <p:set>
                                      <p:cBhvr>
                                        <p:cTn id="429" dur="1" fill="hold">
                                          <p:stCondLst>
                                            <p:cond delay="0"/>
                                          </p:stCondLst>
                                        </p:cTn>
                                        <p:tgtEl>
                                          <p:spTgt spid="193"/>
                                        </p:tgtEl>
                                        <p:attrNameLst>
                                          <p:attrName>style.visibility</p:attrName>
                                        </p:attrNameLst>
                                      </p:cBhvr>
                                      <p:to>
                                        <p:strVal val="visible"/>
                                      </p:to>
                                    </p:set>
                                    <p:anim calcmode="lin" valueType="num">
                                      <p:cBhvr>
                                        <p:cTn id="430" dur="500" fill="hold"/>
                                        <p:tgtEl>
                                          <p:spTgt spid="193"/>
                                        </p:tgtEl>
                                        <p:attrNameLst>
                                          <p:attrName>ppt_w</p:attrName>
                                        </p:attrNameLst>
                                      </p:cBhvr>
                                      <p:tavLst>
                                        <p:tav tm="0">
                                          <p:val>
                                            <p:fltVal val="0"/>
                                          </p:val>
                                        </p:tav>
                                        <p:tav tm="100000">
                                          <p:val>
                                            <p:strVal val="#ppt_w"/>
                                          </p:val>
                                        </p:tav>
                                      </p:tavLst>
                                    </p:anim>
                                    <p:anim calcmode="lin" valueType="num">
                                      <p:cBhvr>
                                        <p:cTn id="431" dur="500" fill="hold"/>
                                        <p:tgtEl>
                                          <p:spTgt spid="193"/>
                                        </p:tgtEl>
                                        <p:attrNameLst>
                                          <p:attrName>ppt_h</p:attrName>
                                        </p:attrNameLst>
                                      </p:cBhvr>
                                      <p:tavLst>
                                        <p:tav tm="0">
                                          <p:val>
                                            <p:fltVal val="0"/>
                                          </p:val>
                                        </p:tav>
                                        <p:tav tm="100000">
                                          <p:val>
                                            <p:strVal val="#ppt_h"/>
                                          </p:val>
                                        </p:tav>
                                      </p:tavLst>
                                    </p:anim>
                                    <p:animEffect transition="in" filter="fade">
                                      <p:cBhvr>
                                        <p:cTn id="432" dur="500"/>
                                        <p:tgtEl>
                                          <p:spTgt spid="193"/>
                                        </p:tgtEl>
                                      </p:cBhvr>
                                    </p:animEffect>
                                  </p:childTnLst>
                                  <p:subTnLst>
                                    <p:audio>
                                      <p:cMediaNode>
                                        <p:cTn display="0" masterRel="sameClick">
                                          <p:stCondLst>
                                            <p:cond evt="begin" delay="0">
                                              <p:tn val="428"/>
                                            </p:cond>
                                          </p:stCondLst>
                                          <p:endCondLst>
                                            <p:cond evt="onStopAudio" delay="0">
                                              <p:tgtEl>
                                                <p:sldTgt/>
                                              </p:tgtEl>
                                            </p:cond>
                                          </p:endCondLst>
                                        </p:cTn>
                                        <p:tgtEl>
                                          <p:sndTgt r:embed="rId3" name="Bling.wav"/>
                                        </p:tgtEl>
                                      </p:cMediaNode>
                                    </p:audio>
                                  </p:subTnLst>
                                </p:cTn>
                              </p:par>
                              <p:par>
                                <p:cTn id="433" presetID="26" presetClass="emph" presetSubtype="0" fill="hold" grpId="1" nodeType="withEffect">
                                  <p:stCondLst>
                                    <p:cond delay="500"/>
                                  </p:stCondLst>
                                  <p:childTnLst>
                                    <p:animEffect transition="out" filter="fade">
                                      <p:cBhvr>
                                        <p:cTn id="434" dur="500" tmFilter="0, 0; .2, .5; .8, .5; 1, 0"/>
                                        <p:tgtEl>
                                          <p:spTgt spid="193"/>
                                        </p:tgtEl>
                                      </p:cBhvr>
                                    </p:animEffect>
                                    <p:animScale>
                                      <p:cBhvr>
                                        <p:cTn id="435" dur="250" autoRev="1" fill="hold"/>
                                        <p:tgtEl>
                                          <p:spTgt spid="193"/>
                                        </p:tgtEl>
                                      </p:cBhvr>
                                      <p:by x="105000" y="105000"/>
                                    </p:animScale>
                                  </p:childTnLst>
                                </p:cTn>
                              </p:par>
                              <p:par>
                                <p:cTn id="436" presetID="53" presetClass="entr" presetSubtype="16" fill="hold" nodeType="withEffect">
                                  <p:stCondLst>
                                    <p:cond delay="0"/>
                                  </p:stCondLst>
                                  <p:childTnLst>
                                    <p:set>
                                      <p:cBhvr>
                                        <p:cTn id="437" dur="1" fill="hold">
                                          <p:stCondLst>
                                            <p:cond delay="0"/>
                                          </p:stCondLst>
                                        </p:cTn>
                                        <p:tgtEl>
                                          <p:spTgt spid="202"/>
                                        </p:tgtEl>
                                        <p:attrNameLst>
                                          <p:attrName>style.visibility</p:attrName>
                                        </p:attrNameLst>
                                      </p:cBhvr>
                                      <p:to>
                                        <p:strVal val="visible"/>
                                      </p:to>
                                    </p:set>
                                    <p:anim calcmode="lin" valueType="num">
                                      <p:cBhvr>
                                        <p:cTn id="438" dur="500" fill="hold"/>
                                        <p:tgtEl>
                                          <p:spTgt spid="202"/>
                                        </p:tgtEl>
                                        <p:attrNameLst>
                                          <p:attrName>ppt_w</p:attrName>
                                        </p:attrNameLst>
                                      </p:cBhvr>
                                      <p:tavLst>
                                        <p:tav tm="0">
                                          <p:val>
                                            <p:fltVal val="0"/>
                                          </p:val>
                                        </p:tav>
                                        <p:tav tm="100000">
                                          <p:val>
                                            <p:strVal val="#ppt_w"/>
                                          </p:val>
                                        </p:tav>
                                      </p:tavLst>
                                    </p:anim>
                                    <p:anim calcmode="lin" valueType="num">
                                      <p:cBhvr>
                                        <p:cTn id="439" dur="500" fill="hold"/>
                                        <p:tgtEl>
                                          <p:spTgt spid="202"/>
                                        </p:tgtEl>
                                        <p:attrNameLst>
                                          <p:attrName>ppt_h</p:attrName>
                                        </p:attrNameLst>
                                      </p:cBhvr>
                                      <p:tavLst>
                                        <p:tav tm="0">
                                          <p:val>
                                            <p:fltVal val="0"/>
                                          </p:val>
                                        </p:tav>
                                        <p:tav tm="100000">
                                          <p:val>
                                            <p:strVal val="#ppt_h"/>
                                          </p:val>
                                        </p:tav>
                                      </p:tavLst>
                                    </p:anim>
                                    <p:animEffect transition="in" filter="fade">
                                      <p:cBhvr>
                                        <p:cTn id="440" dur="500"/>
                                        <p:tgtEl>
                                          <p:spTgt spid="202"/>
                                        </p:tgtEl>
                                      </p:cBhvr>
                                    </p:animEffect>
                                  </p:childTnLst>
                                </p:cTn>
                              </p:par>
                              <p:par>
                                <p:cTn id="441" presetID="26" presetClass="emph" presetSubtype="0" fill="hold" nodeType="withEffect">
                                  <p:stCondLst>
                                    <p:cond delay="500"/>
                                  </p:stCondLst>
                                  <p:childTnLst>
                                    <p:animEffect transition="out" filter="fade">
                                      <p:cBhvr>
                                        <p:cTn id="442" dur="500" tmFilter="0, 0; .2, .5; .8, .5; 1, 0"/>
                                        <p:tgtEl>
                                          <p:spTgt spid="202"/>
                                        </p:tgtEl>
                                      </p:cBhvr>
                                    </p:animEffect>
                                    <p:animScale>
                                      <p:cBhvr>
                                        <p:cTn id="443" dur="250" autoRev="1" fill="hold"/>
                                        <p:tgtEl>
                                          <p:spTgt spid="202"/>
                                        </p:tgtEl>
                                      </p:cBhvr>
                                      <p:by x="105000" y="105000"/>
                                    </p:animScale>
                                  </p:childTnLst>
                                </p:cTn>
                              </p:par>
                              <p:par>
                                <p:cTn id="444" presetID="53" presetClass="entr" presetSubtype="16" fill="hold" nodeType="withEffect">
                                  <p:stCondLst>
                                    <p:cond delay="0"/>
                                  </p:stCondLst>
                                  <p:childTnLst>
                                    <p:set>
                                      <p:cBhvr>
                                        <p:cTn id="445" dur="1" fill="hold">
                                          <p:stCondLst>
                                            <p:cond delay="0"/>
                                          </p:stCondLst>
                                        </p:cTn>
                                        <p:tgtEl>
                                          <p:spTgt spid="202"/>
                                        </p:tgtEl>
                                        <p:attrNameLst>
                                          <p:attrName>style.visibility</p:attrName>
                                        </p:attrNameLst>
                                      </p:cBhvr>
                                      <p:to>
                                        <p:strVal val="visible"/>
                                      </p:to>
                                    </p:set>
                                    <p:anim calcmode="lin" valueType="num">
                                      <p:cBhvr>
                                        <p:cTn id="446" dur="500" fill="hold"/>
                                        <p:tgtEl>
                                          <p:spTgt spid="202"/>
                                        </p:tgtEl>
                                        <p:attrNameLst>
                                          <p:attrName>ppt_w</p:attrName>
                                        </p:attrNameLst>
                                      </p:cBhvr>
                                      <p:tavLst>
                                        <p:tav tm="0">
                                          <p:val>
                                            <p:fltVal val="0"/>
                                          </p:val>
                                        </p:tav>
                                        <p:tav tm="100000">
                                          <p:val>
                                            <p:strVal val="#ppt_w"/>
                                          </p:val>
                                        </p:tav>
                                      </p:tavLst>
                                    </p:anim>
                                    <p:anim calcmode="lin" valueType="num">
                                      <p:cBhvr>
                                        <p:cTn id="447" dur="500" fill="hold"/>
                                        <p:tgtEl>
                                          <p:spTgt spid="202"/>
                                        </p:tgtEl>
                                        <p:attrNameLst>
                                          <p:attrName>ppt_h</p:attrName>
                                        </p:attrNameLst>
                                      </p:cBhvr>
                                      <p:tavLst>
                                        <p:tav tm="0">
                                          <p:val>
                                            <p:fltVal val="0"/>
                                          </p:val>
                                        </p:tav>
                                        <p:tav tm="100000">
                                          <p:val>
                                            <p:strVal val="#ppt_h"/>
                                          </p:val>
                                        </p:tav>
                                      </p:tavLst>
                                    </p:anim>
                                    <p:animEffect transition="in" filter="fade">
                                      <p:cBhvr>
                                        <p:cTn id="448" dur="500"/>
                                        <p:tgtEl>
                                          <p:spTgt spid="202"/>
                                        </p:tgtEl>
                                      </p:cBhvr>
                                    </p:animEffect>
                                  </p:childTnLst>
                                </p:cTn>
                              </p:par>
                              <p:par>
                                <p:cTn id="449" presetID="26" presetClass="emph" presetSubtype="0" fill="hold" nodeType="withEffect">
                                  <p:stCondLst>
                                    <p:cond delay="500"/>
                                  </p:stCondLst>
                                  <p:childTnLst>
                                    <p:animEffect transition="out" filter="fade">
                                      <p:cBhvr>
                                        <p:cTn id="450" dur="500" tmFilter="0, 0; .2, .5; .8, .5; 1, 0"/>
                                        <p:tgtEl>
                                          <p:spTgt spid="202"/>
                                        </p:tgtEl>
                                      </p:cBhvr>
                                    </p:animEffect>
                                    <p:animScale>
                                      <p:cBhvr>
                                        <p:cTn id="451" dur="250" autoRev="1" fill="hold"/>
                                        <p:tgtEl>
                                          <p:spTgt spid="202"/>
                                        </p:tgtEl>
                                      </p:cBhvr>
                                      <p:by x="105000" y="105000"/>
                                    </p:animScale>
                                  </p:childTnLst>
                                </p:cTn>
                              </p:par>
                              <p:par>
                                <p:cTn id="452" presetID="53" presetClass="entr" presetSubtype="16" fill="hold" nodeType="withEffect">
                                  <p:stCondLst>
                                    <p:cond delay="0"/>
                                  </p:stCondLst>
                                  <p:childTnLst>
                                    <p:set>
                                      <p:cBhvr>
                                        <p:cTn id="453" dur="1" fill="hold">
                                          <p:stCondLst>
                                            <p:cond delay="0"/>
                                          </p:stCondLst>
                                        </p:cTn>
                                        <p:tgtEl>
                                          <p:spTgt spid="202"/>
                                        </p:tgtEl>
                                        <p:attrNameLst>
                                          <p:attrName>style.visibility</p:attrName>
                                        </p:attrNameLst>
                                      </p:cBhvr>
                                      <p:to>
                                        <p:strVal val="visible"/>
                                      </p:to>
                                    </p:set>
                                    <p:anim calcmode="lin" valueType="num">
                                      <p:cBhvr>
                                        <p:cTn id="454" dur="500" fill="hold"/>
                                        <p:tgtEl>
                                          <p:spTgt spid="202"/>
                                        </p:tgtEl>
                                        <p:attrNameLst>
                                          <p:attrName>ppt_w</p:attrName>
                                        </p:attrNameLst>
                                      </p:cBhvr>
                                      <p:tavLst>
                                        <p:tav tm="0">
                                          <p:val>
                                            <p:fltVal val="0"/>
                                          </p:val>
                                        </p:tav>
                                        <p:tav tm="100000">
                                          <p:val>
                                            <p:strVal val="#ppt_w"/>
                                          </p:val>
                                        </p:tav>
                                      </p:tavLst>
                                    </p:anim>
                                    <p:anim calcmode="lin" valueType="num">
                                      <p:cBhvr>
                                        <p:cTn id="455" dur="500" fill="hold"/>
                                        <p:tgtEl>
                                          <p:spTgt spid="202"/>
                                        </p:tgtEl>
                                        <p:attrNameLst>
                                          <p:attrName>ppt_h</p:attrName>
                                        </p:attrNameLst>
                                      </p:cBhvr>
                                      <p:tavLst>
                                        <p:tav tm="0">
                                          <p:val>
                                            <p:fltVal val="0"/>
                                          </p:val>
                                        </p:tav>
                                        <p:tav tm="100000">
                                          <p:val>
                                            <p:strVal val="#ppt_h"/>
                                          </p:val>
                                        </p:tav>
                                      </p:tavLst>
                                    </p:anim>
                                    <p:animEffect transition="in" filter="fade">
                                      <p:cBhvr>
                                        <p:cTn id="456" dur="500"/>
                                        <p:tgtEl>
                                          <p:spTgt spid="202"/>
                                        </p:tgtEl>
                                      </p:cBhvr>
                                    </p:animEffect>
                                  </p:childTnLst>
                                </p:cTn>
                              </p:par>
                              <p:par>
                                <p:cTn id="457" presetID="26" presetClass="emph" presetSubtype="0" fill="hold" nodeType="withEffect">
                                  <p:stCondLst>
                                    <p:cond delay="500"/>
                                  </p:stCondLst>
                                  <p:childTnLst>
                                    <p:animEffect transition="out" filter="fade">
                                      <p:cBhvr>
                                        <p:cTn id="458" dur="500" tmFilter="0, 0; .2, .5; .8, .5; 1, 0"/>
                                        <p:tgtEl>
                                          <p:spTgt spid="202"/>
                                        </p:tgtEl>
                                      </p:cBhvr>
                                    </p:animEffect>
                                    <p:animScale>
                                      <p:cBhvr>
                                        <p:cTn id="459" dur="250" autoRev="1" fill="hold"/>
                                        <p:tgtEl>
                                          <p:spTgt spid="202"/>
                                        </p:tgtEl>
                                      </p:cBhvr>
                                      <p:by x="105000" y="105000"/>
                                    </p:animScale>
                                  </p:childTnLst>
                                </p:cTn>
                              </p:par>
                              <p:par>
                                <p:cTn id="460" presetID="53" presetClass="entr" presetSubtype="16" fill="hold" grpId="0" nodeType="withEffect">
                                  <p:stCondLst>
                                    <p:cond delay="0"/>
                                  </p:stCondLst>
                                  <p:childTnLst>
                                    <p:set>
                                      <p:cBhvr>
                                        <p:cTn id="461" dur="1" fill="hold">
                                          <p:stCondLst>
                                            <p:cond delay="0"/>
                                          </p:stCondLst>
                                        </p:cTn>
                                        <p:tgtEl>
                                          <p:spTgt spid="202"/>
                                        </p:tgtEl>
                                        <p:attrNameLst>
                                          <p:attrName>style.visibility</p:attrName>
                                        </p:attrNameLst>
                                      </p:cBhvr>
                                      <p:to>
                                        <p:strVal val="visible"/>
                                      </p:to>
                                    </p:set>
                                    <p:anim calcmode="lin" valueType="num">
                                      <p:cBhvr>
                                        <p:cTn id="462" dur="500" fill="hold"/>
                                        <p:tgtEl>
                                          <p:spTgt spid="202"/>
                                        </p:tgtEl>
                                        <p:attrNameLst>
                                          <p:attrName>ppt_w</p:attrName>
                                        </p:attrNameLst>
                                      </p:cBhvr>
                                      <p:tavLst>
                                        <p:tav tm="0">
                                          <p:val>
                                            <p:fltVal val="0"/>
                                          </p:val>
                                        </p:tav>
                                        <p:tav tm="100000">
                                          <p:val>
                                            <p:strVal val="#ppt_w"/>
                                          </p:val>
                                        </p:tav>
                                      </p:tavLst>
                                    </p:anim>
                                    <p:anim calcmode="lin" valueType="num">
                                      <p:cBhvr>
                                        <p:cTn id="463" dur="500" fill="hold"/>
                                        <p:tgtEl>
                                          <p:spTgt spid="202"/>
                                        </p:tgtEl>
                                        <p:attrNameLst>
                                          <p:attrName>ppt_h</p:attrName>
                                        </p:attrNameLst>
                                      </p:cBhvr>
                                      <p:tavLst>
                                        <p:tav tm="0">
                                          <p:val>
                                            <p:fltVal val="0"/>
                                          </p:val>
                                        </p:tav>
                                        <p:tav tm="100000">
                                          <p:val>
                                            <p:strVal val="#ppt_h"/>
                                          </p:val>
                                        </p:tav>
                                      </p:tavLst>
                                    </p:anim>
                                    <p:animEffect transition="in" filter="fade">
                                      <p:cBhvr>
                                        <p:cTn id="464" dur="500"/>
                                        <p:tgtEl>
                                          <p:spTgt spid="202"/>
                                        </p:tgtEl>
                                      </p:cBhvr>
                                    </p:animEffect>
                                  </p:childTnLst>
                                  <p:subTnLst>
                                    <p:audio>
                                      <p:cMediaNode>
                                        <p:cTn display="0" masterRel="sameClick">
                                          <p:stCondLst>
                                            <p:cond evt="begin" delay="0">
                                              <p:tn val="460"/>
                                            </p:cond>
                                          </p:stCondLst>
                                          <p:endCondLst>
                                            <p:cond evt="onStopAudio" delay="0">
                                              <p:tgtEl>
                                                <p:sldTgt/>
                                              </p:tgtEl>
                                            </p:cond>
                                          </p:endCondLst>
                                        </p:cTn>
                                        <p:tgtEl>
                                          <p:sndTgt r:embed="rId3" name="Bling.wav"/>
                                        </p:tgtEl>
                                      </p:cMediaNode>
                                    </p:audio>
                                  </p:subTnLst>
                                </p:cTn>
                              </p:par>
                              <p:par>
                                <p:cTn id="465" presetID="26" presetClass="emph" presetSubtype="0" fill="hold" grpId="1" nodeType="withEffect">
                                  <p:stCondLst>
                                    <p:cond delay="500"/>
                                  </p:stCondLst>
                                  <p:childTnLst>
                                    <p:animEffect transition="out" filter="fade">
                                      <p:cBhvr>
                                        <p:cTn id="466" dur="500" tmFilter="0, 0; .2, .5; .8, .5; 1, 0"/>
                                        <p:tgtEl>
                                          <p:spTgt spid="202"/>
                                        </p:tgtEl>
                                      </p:cBhvr>
                                    </p:animEffect>
                                    <p:animScale>
                                      <p:cBhvr>
                                        <p:cTn id="467" dur="250" autoRev="1" fill="hold"/>
                                        <p:tgtEl>
                                          <p:spTgt spid="202"/>
                                        </p:tgtEl>
                                      </p:cBhvr>
                                      <p:by x="105000" y="105000"/>
                                    </p:animScale>
                                  </p:childTnLst>
                                </p:cTn>
                              </p:par>
                            </p:childTnLst>
                          </p:cTn>
                        </p:par>
                      </p:childTnLst>
                    </p:cTn>
                  </p:par>
                </p:childTnLst>
              </p:cTn>
              <p:nextCondLst>
                <p:cond evt="onClick" delay="0">
                  <p:tgtEl>
                    <p:spTgt spid="185"/>
                  </p:tgtEl>
                </p:cond>
              </p:nextCondLst>
            </p:seq>
            <p:seq concurrent="1" nextAc="seek">
              <p:cTn id="468" restart="whenNotActive" fill="hold" evtFilter="cancelBubble" nodeType="interactiveSeq">
                <p:stCondLst>
                  <p:cond evt="onClick" delay="0">
                    <p:tgtEl>
                      <p:spTgt spid="191"/>
                    </p:tgtEl>
                  </p:cond>
                </p:stCondLst>
                <p:endSync evt="end" delay="0">
                  <p:rtn val="all"/>
                </p:endSync>
                <p:childTnLst>
                  <p:par>
                    <p:cTn id="469" fill="hold">
                      <p:stCondLst>
                        <p:cond delay="0"/>
                      </p:stCondLst>
                      <p:childTnLst>
                        <p:par>
                          <p:cTn id="470" fill="hold">
                            <p:stCondLst>
                              <p:cond delay="0"/>
                            </p:stCondLst>
                            <p:childTnLst>
                              <p:par>
                                <p:cTn id="471" presetID="53" presetClass="entr" presetSubtype="16" fill="hold" nodeType="withEffect">
                                  <p:stCondLst>
                                    <p:cond delay="0"/>
                                  </p:stCondLst>
                                  <p:childTnLst>
                                    <p:set>
                                      <p:cBhvr>
                                        <p:cTn id="472" dur="1" fill="hold">
                                          <p:stCondLst>
                                            <p:cond delay="0"/>
                                          </p:stCondLst>
                                        </p:cTn>
                                        <p:tgtEl>
                                          <p:spTgt spid="213"/>
                                        </p:tgtEl>
                                        <p:attrNameLst>
                                          <p:attrName>style.visibility</p:attrName>
                                        </p:attrNameLst>
                                      </p:cBhvr>
                                      <p:to>
                                        <p:strVal val="visible"/>
                                      </p:to>
                                    </p:set>
                                    <p:anim calcmode="lin" valueType="num">
                                      <p:cBhvr>
                                        <p:cTn id="473" dur="500" fill="hold"/>
                                        <p:tgtEl>
                                          <p:spTgt spid="213"/>
                                        </p:tgtEl>
                                        <p:attrNameLst>
                                          <p:attrName>ppt_w</p:attrName>
                                        </p:attrNameLst>
                                      </p:cBhvr>
                                      <p:tavLst>
                                        <p:tav tm="0">
                                          <p:val>
                                            <p:fltVal val="0"/>
                                          </p:val>
                                        </p:tav>
                                        <p:tav tm="100000">
                                          <p:val>
                                            <p:strVal val="#ppt_w"/>
                                          </p:val>
                                        </p:tav>
                                      </p:tavLst>
                                    </p:anim>
                                    <p:anim calcmode="lin" valueType="num">
                                      <p:cBhvr>
                                        <p:cTn id="474" dur="500" fill="hold"/>
                                        <p:tgtEl>
                                          <p:spTgt spid="213"/>
                                        </p:tgtEl>
                                        <p:attrNameLst>
                                          <p:attrName>ppt_h</p:attrName>
                                        </p:attrNameLst>
                                      </p:cBhvr>
                                      <p:tavLst>
                                        <p:tav tm="0">
                                          <p:val>
                                            <p:fltVal val="0"/>
                                          </p:val>
                                        </p:tav>
                                        <p:tav tm="100000">
                                          <p:val>
                                            <p:strVal val="#ppt_h"/>
                                          </p:val>
                                        </p:tav>
                                      </p:tavLst>
                                    </p:anim>
                                    <p:animEffect transition="in" filter="fade">
                                      <p:cBhvr>
                                        <p:cTn id="475" dur="500"/>
                                        <p:tgtEl>
                                          <p:spTgt spid="213"/>
                                        </p:tgtEl>
                                      </p:cBhvr>
                                    </p:animEffect>
                                  </p:childTnLst>
                                </p:cTn>
                              </p:par>
                              <p:par>
                                <p:cTn id="476" presetID="26" presetClass="emph" presetSubtype="0" fill="hold" nodeType="withEffect">
                                  <p:stCondLst>
                                    <p:cond delay="500"/>
                                  </p:stCondLst>
                                  <p:childTnLst>
                                    <p:animEffect transition="out" filter="fade">
                                      <p:cBhvr>
                                        <p:cTn id="477" dur="500" tmFilter="0, 0; .2, .5; .8, .5; 1, 0"/>
                                        <p:tgtEl>
                                          <p:spTgt spid="213"/>
                                        </p:tgtEl>
                                      </p:cBhvr>
                                    </p:animEffect>
                                    <p:animScale>
                                      <p:cBhvr>
                                        <p:cTn id="478" dur="250" autoRev="1" fill="hold"/>
                                        <p:tgtEl>
                                          <p:spTgt spid="213"/>
                                        </p:tgtEl>
                                      </p:cBhvr>
                                      <p:by x="105000" y="105000"/>
                                    </p:animScale>
                                  </p:childTnLst>
                                </p:cTn>
                              </p:par>
                              <p:par>
                                <p:cTn id="479" presetID="53" presetClass="entr" presetSubtype="16" fill="hold" grpId="0" nodeType="withEffect">
                                  <p:stCondLst>
                                    <p:cond delay="0"/>
                                  </p:stCondLst>
                                  <p:childTnLst>
                                    <p:set>
                                      <p:cBhvr>
                                        <p:cTn id="480" dur="1" fill="hold">
                                          <p:stCondLst>
                                            <p:cond delay="0"/>
                                          </p:stCondLst>
                                        </p:cTn>
                                        <p:tgtEl>
                                          <p:spTgt spid="213"/>
                                        </p:tgtEl>
                                        <p:attrNameLst>
                                          <p:attrName>style.visibility</p:attrName>
                                        </p:attrNameLst>
                                      </p:cBhvr>
                                      <p:to>
                                        <p:strVal val="visible"/>
                                      </p:to>
                                    </p:set>
                                    <p:anim calcmode="lin" valueType="num">
                                      <p:cBhvr>
                                        <p:cTn id="481" dur="500" fill="hold"/>
                                        <p:tgtEl>
                                          <p:spTgt spid="213"/>
                                        </p:tgtEl>
                                        <p:attrNameLst>
                                          <p:attrName>ppt_w</p:attrName>
                                        </p:attrNameLst>
                                      </p:cBhvr>
                                      <p:tavLst>
                                        <p:tav tm="0">
                                          <p:val>
                                            <p:fltVal val="0"/>
                                          </p:val>
                                        </p:tav>
                                        <p:tav tm="100000">
                                          <p:val>
                                            <p:strVal val="#ppt_w"/>
                                          </p:val>
                                        </p:tav>
                                      </p:tavLst>
                                    </p:anim>
                                    <p:anim calcmode="lin" valueType="num">
                                      <p:cBhvr>
                                        <p:cTn id="482" dur="500" fill="hold"/>
                                        <p:tgtEl>
                                          <p:spTgt spid="213"/>
                                        </p:tgtEl>
                                        <p:attrNameLst>
                                          <p:attrName>ppt_h</p:attrName>
                                        </p:attrNameLst>
                                      </p:cBhvr>
                                      <p:tavLst>
                                        <p:tav tm="0">
                                          <p:val>
                                            <p:fltVal val="0"/>
                                          </p:val>
                                        </p:tav>
                                        <p:tav tm="100000">
                                          <p:val>
                                            <p:strVal val="#ppt_h"/>
                                          </p:val>
                                        </p:tav>
                                      </p:tavLst>
                                    </p:anim>
                                    <p:animEffect transition="in" filter="fade">
                                      <p:cBhvr>
                                        <p:cTn id="483" dur="500"/>
                                        <p:tgtEl>
                                          <p:spTgt spid="213"/>
                                        </p:tgtEl>
                                      </p:cBhvr>
                                    </p:animEffect>
                                  </p:childTnLst>
                                  <p:subTnLst>
                                    <p:audio>
                                      <p:cMediaNode>
                                        <p:cTn display="0" masterRel="sameClick">
                                          <p:stCondLst>
                                            <p:cond evt="begin" delay="0">
                                              <p:tn val="479"/>
                                            </p:cond>
                                          </p:stCondLst>
                                          <p:endCondLst>
                                            <p:cond evt="onStopAudio" delay="0">
                                              <p:tgtEl>
                                                <p:sldTgt/>
                                              </p:tgtEl>
                                            </p:cond>
                                          </p:endCondLst>
                                        </p:cTn>
                                        <p:tgtEl>
                                          <p:sndTgt r:embed="rId3" name="Bling.wav"/>
                                        </p:tgtEl>
                                      </p:cMediaNode>
                                    </p:audio>
                                  </p:subTnLst>
                                </p:cTn>
                              </p:par>
                              <p:par>
                                <p:cTn id="484" presetID="26" presetClass="emph" presetSubtype="0" fill="hold" grpId="1" nodeType="withEffect">
                                  <p:stCondLst>
                                    <p:cond delay="500"/>
                                  </p:stCondLst>
                                  <p:childTnLst>
                                    <p:animEffect transition="out" filter="fade">
                                      <p:cBhvr>
                                        <p:cTn id="485" dur="500" tmFilter="0, 0; .2, .5; .8, .5; 1, 0"/>
                                        <p:tgtEl>
                                          <p:spTgt spid="213"/>
                                        </p:tgtEl>
                                      </p:cBhvr>
                                    </p:animEffect>
                                    <p:animScale>
                                      <p:cBhvr>
                                        <p:cTn id="486" dur="250" autoRev="1" fill="hold"/>
                                        <p:tgtEl>
                                          <p:spTgt spid="213"/>
                                        </p:tgtEl>
                                      </p:cBhvr>
                                      <p:by x="105000" y="105000"/>
                                    </p:animScale>
                                  </p:childTnLst>
                                </p:cTn>
                              </p:par>
                              <p:par>
                                <p:cTn id="487" presetID="53" presetClass="entr" presetSubtype="16" fill="hold" nodeType="withEffect">
                                  <p:stCondLst>
                                    <p:cond delay="0"/>
                                  </p:stCondLst>
                                  <p:childTnLst>
                                    <p:set>
                                      <p:cBhvr>
                                        <p:cTn id="488" dur="1" fill="hold">
                                          <p:stCondLst>
                                            <p:cond delay="0"/>
                                          </p:stCondLst>
                                        </p:cTn>
                                        <p:tgtEl>
                                          <p:spTgt spid="215"/>
                                        </p:tgtEl>
                                        <p:attrNameLst>
                                          <p:attrName>style.visibility</p:attrName>
                                        </p:attrNameLst>
                                      </p:cBhvr>
                                      <p:to>
                                        <p:strVal val="visible"/>
                                      </p:to>
                                    </p:set>
                                    <p:anim calcmode="lin" valueType="num">
                                      <p:cBhvr>
                                        <p:cTn id="489" dur="500" fill="hold"/>
                                        <p:tgtEl>
                                          <p:spTgt spid="215"/>
                                        </p:tgtEl>
                                        <p:attrNameLst>
                                          <p:attrName>ppt_w</p:attrName>
                                        </p:attrNameLst>
                                      </p:cBhvr>
                                      <p:tavLst>
                                        <p:tav tm="0">
                                          <p:val>
                                            <p:fltVal val="0"/>
                                          </p:val>
                                        </p:tav>
                                        <p:tav tm="100000">
                                          <p:val>
                                            <p:strVal val="#ppt_w"/>
                                          </p:val>
                                        </p:tav>
                                      </p:tavLst>
                                    </p:anim>
                                    <p:anim calcmode="lin" valueType="num">
                                      <p:cBhvr>
                                        <p:cTn id="490" dur="500" fill="hold"/>
                                        <p:tgtEl>
                                          <p:spTgt spid="215"/>
                                        </p:tgtEl>
                                        <p:attrNameLst>
                                          <p:attrName>ppt_h</p:attrName>
                                        </p:attrNameLst>
                                      </p:cBhvr>
                                      <p:tavLst>
                                        <p:tav tm="0">
                                          <p:val>
                                            <p:fltVal val="0"/>
                                          </p:val>
                                        </p:tav>
                                        <p:tav tm="100000">
                                          <p:val>
                                            <p:strVal val="#ppt_h"/>
                                          </p:val>
                                        </p:tav>
                                      </p:tavLst>
                                    </p:anim>
                                    <p:animEffect transition="in" filter="fade">
                                      <p:cBhvr>
                                        <p:cTn id="491" dur="500"/>
                                        <p:tgtEl>
                                          <p:spTgt spid="215"/>
                                        </p:tgtEl>
                                      </p:cBhvr>
                                    </p:animEffect>
                                  </p:childTnLst>
                                </p:cTn>
                              </p:par>
                              <p:par>
                                <p:cTn id="492" presetID="26" presetClass="emph" presetSubtype="0" fill="hold" nodeType="withEffect">
                                  <p:stCondLst>
                                    <p:cond delay="500"/>
                                  </p:stCondLst>
                                  <p:childTnLst>
                                    <p:animEffect transition="out" filter="fade">
                                      <p:cBhvr>
                                        <p:cTn id="493" dur="500" tmFilter="0, 0; .2, .5; .8, .5; 1, 0"/>
                                        <p:tgtEl>
                                          <p:spTgt spid="215"/>
                                        </p:tgtEl>
                                      </p:cBhvr>
                                    </p:animEffect>
                                    <p:animScale>
                                      <p:cBhvr>
                                        <p:cTn id="494" dur="250" autoRev="1" fill="hold"/>
                                        <p:tgtEl>
                                          <p:spTgt spid="215"/>
                                        </p:tgtEl>
                                      </p:cBhvr>
                                      <p:by x="105000" y="105000"/>
                                    </p:animScale>
                                  </p:childTnLst>
                                </p:cTn>
                              </p:par>
                              <p:par>
                                <p:cTn id="495" presetID="53" presetClass="entr" presetSubtype="16" fill="hold" grpId="0" nodeType="withEffect">
                                  <p:stCondLst>
                                    <p:cond delay="0"/>
                                  </p:stCondLst>
                                  <p:childTnLst>
                                    <p:set>
                                      <p:cBhvr>
                                        <p:cTn id="496" dur="1" fill="hold">
                                          <p:stCondLst>
                                            <p:cond delay="0"/>
                                          </p:stCondLst>
                                        </p:cTn>
                                        <p:tgtEl>
                                          <p:spTgt spid="215"/>
                                        </p:tgtEl>
                                        <p:attrNameLst>
                                          <p:attrName>style.visibility</p:attrName>
                                        </p:attrNameLst>
                                      </p:cBhvr>
                                      <p:to>
                                        <p:strVal val="visible"/>
                                      </p:to>
                                    </p:set>
                                    <p:anim calcmode="lin" valueType="num">
                                      <p:cBhvr>
                                        <p:cTn id="497" dur="500" fill="hold"/>
                                        <p:tgtEl>
                                          <p:spTgt spid="215"/>
                                        </p:tgtEl>
                                        <p:attrNameLst>
                                          <p:attrName>ppt_w</p:attrName>
                                        </p:attrNameLst>
                                      </p:cBhvr>
                                      <p:tavLst>
                                        <p:tav tm="0">
                                          <p:val>
                                            <p:fltVal val="0"/>
                                          </p:val>
                                        </p:tav>
                                        <p:tav tm="100000">
                                          <p:val>
                                            <p:strVal val="#ppt_w"/>
                                          </p:val>
                                        </p:tav>
                                      </p:tavLst>
                                    </p:anim>
                                    <p:anim calcmode="lin" valueType="num">
                                      <p:cBhvr>
                                        <p:cTn id="498" dur="500" fill="hold"/>
                                        <p:tgtEl>
                                          <p:spTgt spid="215"/>
                                        </p:tgtEl>
                                        <p:attrNameLst>
                                          <p:attrName>ppt_h</p:attrName>
                                        </p:attrNameLst>
                                      </p:cBhvr>
                                      <p:tavLst>
                                        <p:tav tm="0">
                                          <p:val>
                                            <p:fltVal val="0"/>
                                          </p:val>
                                        </p:tav>
                                        <p:tav tm="100000">
                                          <p:val>
                                            <p:strVal val="#ppt_h"/>
                                          </p:val>
                                        </p:tav>
                                      </p:tavLst>
                                    </p:anim>
                                    <p:animEffect transition="in" filter="fade">
                                      <p:cBhvr>
                                        <p:cTn id="499" dur="500"/>
                                        <p:tgtEl>
                                          <p:spTgt spid="215"/>
                                        </p:tgtEl>
                                      </p:cBhvr>
                                    </p:animEffect>
                                  </p:childTnLst>
                                  <p:subTnLst>
                                    <p:audio>
                                      <p:cMediaNode>
                                        <p:cTn display="0" masterRel="sameClick">
                                          <p:stCondLst>
                                            <p:cond evt="begin" delay="0">
                                              <p:tn val="495"/>
                                            </p:cond>
                                          </p:stCondLst>
                                          <p:endCondLst>
                                            <p:cond evt="onStopAudio" delay="0">
                                              <p:tgtEl>
                                                <p:sldTgt/>
                                              </p:tgtEl>
                                            </p:cond>
                                          </p:endCondLst>
                                        </p:cTn>
                                        <p:tgtEl>
                                          <p:sndTgt r:embed="rId3"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215"/>
                                        </p:tgtEl>
                                      </p:cBhvr>
                                    </p:animEffect>
                                    <p:animScale>
                                      <p:cBhvr>
                                        <p:cTn id="502" dur="250" autoRev="1" fill="hold"/>
                                        <p:tgtEl>
                                          <p:spTgt spid="215"/>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342"/>
                                        </p:tgtEl>
                                        <p:attrNameLst>
                                          <p:attrName>style.visibility</p:attrName>
                                        </p:attrNameLst>
                                      </p:cBhvr>
                                      <p:to>
                                        <p:strVal val="visible"/>
                                      </p:to>
                                    </p:set>
                                    <p:anim calcmode="lin" valueType="num">
                                      <p:cBhvr>
                                        <p:cTn id="505" dur="500" fill="hold"/>
                                        <p:tgtEl>
                                          <p:spTgt spid="342"/>
                                        </p:tgtEl>
                                        <p:attrNameLst>
                                          <p:attrName>ppt_w</p:attrName>
                                        </p:attrNameLst>
                                      </p:cBhvr>
                                      <p:tavLst>
                                        <p:tav tm="0">
                                          <p:val>
                                            <p:fltVal val="0"/>
                                          </p:val>
                                        </p:tav>
                                        <p:tav tm="100000">
                                          <p:val>
                                            <p:strVal val="#ppt_w"/>
                                          </p:val>
                                        </p:tav>
                                      </p:tavLst>
                                    </p:anim>
                                    <p:anim calcmode="lin" valueType="num">
                                      <p:cBhvr>
                                        <p:cTn id="506" dur="500" fill="hold"/>
                                        <p:tgtEl>
                                          <p:spTgt spid="342"/>
                                        </p:tgtEl>
                                        <p:attrNameLst>
                                          <p:attrName>ppt_h</p:attrName>
                                        </p:attrNameLst>
                                      </p:cBhvr>
                                      <p:tavLst>
                                        <p:tav tm="0">
                                          <p:val>
                                            <p:fltVal val="0"/>
                                          </p:val>
                                        </p:tav>
                                        <p:tav tm="100000">
                                          <p:val>
                                            <p:strVal val="#ppt_h"/>
                                          </p:val>
                                        </p:tav>
                                      </p:tavLst>
                                    </p:anim>
                                    <p:animEffect transition="in" filter="fade">
                                      <p:cBhvr>
                                        <p:cTn id="507" dur="500"/>
                                        <p:tgtEl>
                                          <p:spTgt spid="342"/>
                                        </p:tgtEl>
                                      </p:cBhvr>
                                    </p:animEffect>
                                  </p:childTnLst>
                                  <p:subTnLst>
                                    <p:audio>
                                      <p:cMediaNode>
                                        <p:cTn display="0" masterRel="sameClick">
                                          <p:stCondLst>
                                            <p:cond evt="begin" delay="0">
                                              <p:tn val="503"/>
                                            </p:cond>
                                          </p:stCondLst>
                                          <p:endCondLst>
                                            <p:cond evt="onStopAudio" delay="0">
                                              <p:tgtEl>
                                                <p:sldTgt/>
                                              </p:tgtEl>
                                            </p:cond>
                                          </p:endCondLst>
                                        </p:cTn>
                                        <p:tgtEl>
                                          <p:sndTgt r:embed="rId3"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342"/>
                                        </p:tgtEl>
                                      </p:cBhvr>
                                    </p:animEffect>
                                    <p:animScale>
                                      <p:cBhvr>
                                        <p:cTn id="510" dur="250" autoRev="1" fill="hold"/>
                                        <p:tgtEl>
                                          <p:spTgt spid="342"/>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356"/>
                                        </p:tgtEl>
                                        <p:attrNameLst>
                                          <p:attrName>style.visibility</p:attrName>
                                        </p:attrNameLst>
                                      </p:cBhvr>
                                      <p:to>
                                        <p:strVal val="visible"/>
                                      </p:to>
                                    </p:set>
                                    <p:anim calcmode="lin" valueType="num">
                                      <p:cBhvr>
                                        <p:cTn id="513" dur="500" fill="hold"/>
                                        <p:tgtEl>
                                          <p:spTgt spid="356"/>
                                        </p:tgtEl>
                                        <p:attrNameLst>
                                          <p:attrName>ppt_w</p:attrName>
                                        </p:attrNameLst>
                                      </p:cBhvr>
                                      <p:tavLst>
                                        <p:tav tm="0">
                                          <p:val>
                                            <p:fltVal val="0"/>
                                          </p:val>
                                        </p:tav>
                                        <p:tav tm="100000">
                                          <p:val>
                                            <p:strVal val="#ppt_w"/>
                                          </p:val>
                                        </p:tav>
                                      </p:tavLst>
                                    </p:anim>
                                    <p:anim calcmode="lin" valueType="num">
                                      <p:cBhvr>
                                        <p:cTn id="514" dur="500" fill="hold"/>
                                        <p:tgtEl>
                                          <p:spTgt spid="356"/>
                                        </p:tgtEl>
                                        <p:attrNameLst>
                                          <p:attrName>ppt_h</p:attrName>
                                        </p:attrNameLst>
                                      </p:cBhvr>
                                      <p:tavLst>
                                        <p:tav tm="0">
                                          <p:val>
                                            <p:fltVal val="0"/>
                                          </p:val>
                                        </p:tav>
                                        <p:tav tm="100000">
                                          <p:val>
                                            <p:strVal val="#ppt_h"/>
                                          </p:val>
                                        </p:tav>
                                      </p:tavLst>
                                    </p:anim>
                                    <p:animEffect transition="in" filter="fade">
                                      <p:cBhvr>
                                        <p:cTn id="515" dur="500"/>
                                        <p:tgtEl>
                                          <p:spTgt spid="356"/>
                                        </p:tgtEl>
                                      </p:cBhvr>
                                    </p:animEffect>
                                  </p:childTnLst>
                                  <p:subTnLst>
                                    <p:audio>
                                      <p:cMediaNode>
                                        <p:cTn display="0" masterRel="sameClick">
                                          <p:stCondLst>
                                            <p:cond evt="begin" delay="0">
                                              <p:tn val="511"/>
                                            </p:cond>
                                          </p:stCondLst>
                                          <p:endCondLst>
                                            <p:cond evt="onStopAudio" delay="0">
                                              <p:tgtEl>
                                                <p:sldTgt/>
                                              </p:tgtEl>
                                            </p:cond>
                                          </p:endCondLst>
                                        </p:cTn>
                                        <p:tgtEl>
                                          <p:sndTgt r:embed="rId3"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356"/>
                                        </p:tgtEl>
                                      </p:cBhvr>
                                    </p:animEffect>
                                    <p:animScale>
                                      <p:cBhvr>
                                        <p:cTn id="518" dur="250" autoRev="1" fill="hold"/>
                                        <p:tgtEl>
                                          <p:spTgt spid="356"/>
                                        </p:tgtEl>
                                      </p:cBhvr>
                                      <p:by x="105000" y="105000"/>
                                    </p:animScale>
                                  </p:childTnLst>
                                </p:cTn>
                              </p:par>
                              <p:par>
                                <p:cTn id="519" presetID="53" presetClass="entr" presetSubtype="16" fill="hold" nodeType="withEffect">
                                  <p:stCondLst>
                                    <p:cond delay="0"/>
                                  </p:stCondLst>
                                  <p:childTnLst>
                                    <p:set>
                                      <p:cBhvr>
                                        <p:cTn id="520" dur="1" fill="hold">
                                          <p:stCondLst>
                                            <p:cond delay="0"/>
                                          </p:stCondLst>
                                        </p:cTn>
                                        <p:tgtEl>
                                          <p:spTgt spid="154"/>
                                        </p:tgtEl>
                                        <p:attrNameLst>
                                          <p:attrName>style.visibility</p:attrName>
                                        </p:attrNameLst>
                                      </p:cBhvr>
                                      <p:to>
                                        <p:strVal val="visible"/>
                                      </p:to>
                                    </p:set>
                                    <p:anim calcmode="lin" valueType="num">
                                      <p:cBhvr>
                                        <p:cTn id="521" dur="500" fill="hold"/>
                                        <p:tgtEl>
                                          <p:spTgt spid="154"/>
                                        </p:tgtEl>
                                        <p:attrNameLst>
                                          <p:attrName>ppt_w</p:attrName>
                                        </p:attrNameLst>
                                      </p:cBhvr>
                                      <p:tavLst>
                                        <p:tav tm="0">
                                          <p:val>
                                            <p:fltVal val="0"/>
                                          </p:val>
                                        </p:tav>
                                        <p:tav tm="100000">
                                          <p:val>
                                            <p:strVal val="#ppt_w"/>
                                          </p:val>
                                        </p:tav>
                                      </p:tavLst>
                                    </p:anim>
                                    <p:anim calcmode="lin" valueType="num">
                                      <p:cBhvr>
                                        <p:cTn id="522" dur="500" fill="hold"/>
                                        <p:tgtEl>
                                          <p:spTgt spid="154"/>
                                        </p:tgtEl>
                                        <p:attrNameLst>
                                          <p:attrName>ppt_h</p:attrName>
                                        </p:attrNameLst>
                                      </p:cBhvr>
                                      <p:tavLst>
                                        <p:tav tm="0">
                                          <p:val>
                                            <p:fltVal val="0"/>
                                          </p:val>
                                        </p:tav>
                                        <p:tav tm="100000">
                                          <p:val>
                                            <p:strVal val="#ppt_h"/>
                                          </p:val>
                                        </p:tav>
                                      </p:tavLst>
                                    </p:anim>
                                    <p:animEffect transition="in" filter="fade">
                                      <p:cBhvr>
                                        <p:cTn id="523" dur="500"/>
                                        <p:tgtEl>
                                          <p:spTgt spid="154"/>
                                        </p:tgtEl>
                                      </p:cBhvr>
                                    </p:animEffect>
                                  </p:childTnLst>
                                </p:cTn>
                              </p:par>
                              <p:par>
                                <p:cTn id="524" presetID="26" presetClass="emph" presetSubtype="0" fill="hold" nodeType="withEffect">
                                  <p:stCondLst>
                                    <p:cond delay="500"/>
                                  </p:stCondLst>
                                  <p:childTnLst>
                                    <p:animEffect transition="out" filter="fade">
                                      <p:cBhvr>
                                        <p:cTn id="525" dur="500" tmFilter="0, 0; .2, .5; .8, .5; 1, 0"/>
                                        <p:tgtEl>
                                          <p:spTgt spid="154"/>
                                        </p:tgtEl>
                                      </p:cBhvr>
                                    </p:animEffect>
                                    <p:animScale>
                                      <p:cBhvr>
                                        <p:cTn id="526" dur="250" autoRev="1" fill="hold"/>
                                        <p:tgtEl>
                                          <p:spTgt spid="154"/>
                                        </p:tgtEl>
                                      </p:cBhvr>
                                      <p:by x="105000" y="105000"/>
                                    </p:animScale>
                                  </p:childTnLst>
                                </p:cTn>
                              </p:par>
                              <p:par>
                                <p:cTn id="527" presetID="53" presetClass="entr" presetSubtype="16" fill="hold" grpId="0" nodeType="withEffect">
                                  <p:stCondLst>
                                    <p:cond delay="0"/>
                                  </p:stCondLst>
                                  <p:childTnLst>
                                    <p:set>
                                      <p:cBhvr>
                                        <p:cTn id="528" dur="1" fill="hold">
                                          <p:stCondLst>
                                            <p:cond delay="0"/>
                                          </p:stCondLst>
                                        </p:cTn>
                                        <p:tgtEl>
                                          <p:spTgt spid="154"/>
                                        </p:tgtEl>
                                        <p:attrNameLst>
                                          <p:attrName>style.visibility</p:attrName>
                                        </p:attrNameLst>
                                      </p:cBhvr>
                                      <p:to>
                                        <p:strVal val="visible"/>
                                      </p:to>
                                    </p:set>
                                    <p:anim calcmode="lin" valueType="num">
                                      <p:cBhvr>
                                        <p:cTn id="529" dur="500" fill="hold"/>
                                        <p:tgtEl>
                                          <p:spTgt spid="154"/>
                                        </p:tgtEl>
                                        <p:attrNameLst>
                                          <p:attrName>ppt_w</p:attrName>
                                        </p:attrNameLst>
                                      </p:cBhvr>
                                      <p:tavLst>
                                        <p:tav tm="0">
                                          <p:val>
                                            <p:fltVal val="0"/>
                                          </p:val>
                                        </p:tav>
                                        <p:tav tm="100000">
                                          <p:val>
                                            <p:strVal val="#ppt_w"/>
                                          </p:val>
                                        </p:tav>
                                      </p:tavLst>
                                    </p:anim>
                                    <p:anim calcmode="lin" valueType="num">
                                      <p:cBhvr>
                                        <p:cTn id="530" dur="500" fill="hold"/>
                                        <p:tgtEl>
                                          <p:spTgt spid="154"/>
                                        </p:tgtEl>
                                        <p:attrNameLst>
                                          <p:attrName>ppt_h</p:attrName>
                                        </p:attrNameLst>
                                      </p:cBhvr>
                                      <p:tavLst>
                                        <p:tav tm="0">
                                          <p:val>
                                            <p:fltVal val="0"/>
                                          </p:val>
                                        </p:tav>
                                        <p:tav tm="100000">
                                          <p:val>
                                            <p:strVal val="#ppt_h"/>
                                          </p:val>
                                        </p:tav>
                                      </p:tavLst>
                                    </p:anim>
                                    <p:animEffect transition="in" filter="fade">
                                      <p:cBhvr>
                                        <p:cTn id="531" dur="500"/>
                                        <p:tgtEl>
                                          <p:spTgt spid="154"/>
                                        </p:tgtEl>
                                      </p:cBhvr>
                                    </p:animEffect>
                                  </p:childTnLst>
                                  <p:subTnLst>
                                    <p:audio>
                                      <p:cMediaNode>
                                        <p:cTn display="0" masterRel="sameClick">
                                          <p:stCondLst>
                                            <p:cond evt="begin" delay="0">
                                              <p:tn val="527"/>
                                            </p:cond>
                                          </p:stCondLst>
                                          <p:endCondLst>
                                            <p:cond evt="onStopAudio" delay="0">
                                              <p:tgtEl>
                                                <p:sldTgt/>
                                              </p:tgtEl>
                                            </p:cond>
                                          </p:endCondLst>
                                        </p:cTn>
                                        <p:tgtEl>
                                          <p:sndTgt r:embed="rId3"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154"/>
                                        </p:tgtEl>
                                      </p:cBhvr>
                                    </p:animEffect>
                                    <p:animScale>
                                      <p:cBhvr>
                                        <p:cTn id="534" dur="250" autoRev="1" fill="hold"/>
                                        <p:tgtEl>
                                          <p:spTgt spid="154"/>
                                        </p:tgtEl>
                                      </p:cBhvr>
                                      <p:by x="105000" y="105000"/>
                                    </p:animScale>
                                  </p:childTnLst>
                                </p:cTn>
                              </p:par>
                              <p:par>
                                <p:cTn id="535" presetID="53" presetClass="entr" presetSubtype="16" fill="hold" nodeType="withEffect">
                                  <p:stCondLst>
                                    <p:cond delay="0"/>
                                  </p:stCondLst>
                                  <p:childTnLst>
                                    <p:set>
                                      <p:cBhvr>
                                        <p:cTn id="536" dur="1" fill="hold">
                                          <p:stCondLst>
                                            <p:cond delay="0"/>
                                          </p:stCondLst>
                                        </p:cTn>
                                        <p:tgtEl>
                                          <p:spTgt spid="166"/>
                                        </p:tgtEl>
                                        <p:attrNameLst>
                                          <p:attrName>style.visibility</p:attrName>
                                        </p:attrNameLst>
                                      </p:cBhvr>
                                      <p:to>
                                        <p:strVal val="visible"/>
                                      </p:to>
                                    </p:set>
                                    <p:anim calcmode="lin" valueType="num">
                                      <p:cBhvr>
                                        <p:cTn id="537" dur="500" fill="hold"/>
                                        <p:tgtEl>
                                          <p:spTgt spid="166"/>
                                        </p:tgtEl>
                                        <p:attrNameLst>
                                          <p:attrName>ppt_w</p:attrName>
                                        </p:attrNameLst>
                                      </p:cBhvr>
                                      <p:tavLst>
                                        <p:tav tm="0">
                                          <p:val>
                                            <p:fltVal val="0"/>
                                          </p:val>
                                        </p:tav>
                                        <p:tav tm="100000">
                                          <p:val>
                                            <p:strVal val="#ppt_w"/>
                                          </p:val>
                                        </p:tav>
                                      </p:tavLst>
                                    </p:anim>
                                    <p:anim calcmode="lin" valueType="num">
                                      <p:cBhvr>
                                        <p:cTn id="538" dur="500" fill="hold"/>
                                        <p:tgtEl>
                                          <p:spTgt spid="166"/>
                                        </p:tgtEl>
                                        <p:attrNameLst>
                                          <p:attrName>ppt_h</p:attrName>
                                        </p:attrNameLst>
                                      </p:cBhvr>
                                      <p:tavLst>
                                        <p:tav tm="0">
                                          <p:val>
                                            <p:fltVal val="0"/>
                                          </p:val>
                                        </p:tav>
                                        <p:tav tm="100000">
                                          <p:val>
                                            <p:strVal val="#ppt_h"/>
                                          </p:val>
                                        </p:tav>
                                      </p:tavLst>
                                    </p:anim>
                                    <p:animEffect transition="in" filter="fade">
                                      <p:cBhvr>
                                        <p:cTn id="539" dur="500"/>
                                        <p:tgtEl>
                                          <p:spTgt spid="166"/>
                                        </p:tgtEl>
                                      </p:cBhvr>
                                    </p:animEffect>
                                  </p:childTnLst>
                                </p:cTn>
                              </p:par>
                              <p:par>
                                <p:cTn id="540" presetID="26" presetClass="emph" presetSubtype="0" fill="hold" nodeType="withEffect">
                                  <p:stCondLst>
                                    <p:cond delay="500"/>
                                  </p:stCondLst>
                                  <p:childTnLst>
                                    <p:animEffect transition="out" filter="fade">
                                      <p:cBhvr>
                                        <p:cTn id="541" dur="500" tmFilter="0, 0; .2, .5; .8, .5; 1, 0"/>
                                        <p:tgtEl>
                                          <p:spTgt spid="166"/>
                                        </p:tgtEl>
                                      </p:cBhvr>
                                    </p:animEffect>
                                    <p:animScale>
                                      <p:cBhvr>
                                        <p:cTn id="542" dur="250" autoRev="1" fill="hold"/>
                                        <p:tgtEl>
                                          <p:spTgt spid="166"/>
                                        </p:tgtEl>
                                      </p:cBhvr>
                                      <p:by x="105000" y="105000"/>
                                    </p:animScale>
                                  </p:childTnLst>
                                </p:cTn>
                              </p:par>
                              <p:par>
                                <p:cTn id="543" presetID="53" presetClass="entr" presetSubtype="16" fill="hold" grpId="0" nodeType="withEffect">
                                  <p:stCondLst>
                                    <p:cond delay="0"/>
                                  </p:stCondLst>
                                  <p:childTnLst>
                                    <p:set>
                                      <p:cBhvr>
                                        <p:cTn id="544" dur="1" fill="hold">
                                          <p:stCondLst>
                                            <p:cond delay="0"/>
                                          </p:stCondLst>
                                        </p:cTn>
                                        <p:tgtEl>
                                          <p:spTgt spid="166"/>
                                        </p:tgtEl>
                                        <p:attrNameLst>
                                          <p:attrName>style.visibility</p:attrName>
                                        </p:attrNameLst>
                                      </p:cBhvr>
                                      <p:to>
                                        <p:strVal val="visible"/>
                                      </p:to>
                                    </p:set>
                                    <p:anim calcmode="lin" valueType="num">
                                      <p:cBhvr>
                                        <p:cTn id="545" dur="500" fill="hold"/>
                                        <p:tgtEl>
                                          <p:spTgt spid="166"/>
                                        </p:tgtEl>
                                        <p:attrNameLst>
                                          <p:attrName>ppt_w</p:attrName>
                                        </p:attrNameLst>
                                      </p:cBhvr>
                                      <p:tavLst>
                                        <p:tav tm="0">
                                          <p:val>
                                            <p:fltVal val="0"/>
                                          </p:val>
                                        </p:tav>
                                        <p:tav tm="100000">
                                          <p:val>
                                            <p:strVal val="#ppt_w"/>
                                          </p:val>
                                        </p:tav>
                                      </p:tavLst>
                                    </p:anim>
                                    <p:anim calcmode="lin" valueType="num">
                                      <p:cBhvr>
                                        <p:cTn id="546" dur="500" fill="hold"/>
                                        <p:tgtEl>
                                          <p:spTgt spid="166"/>
                                        </p:tgtEl>
                                        <p:attrNameLst>
                                          <p:attrName>ppt_h</p:attrName>
                                        </p:attrNameLst>
                                      </p:cBhvr>
                                      <p:tavLst>
                                        <p:tav tm="0">
                                          <p:val>
                                            <p:fltVal val="0"/>
                                          </p:val>
                                        </p:tav>
                                        <p:tav tm="100000">
                                          <p:val>
                                            <p:strVal val="#ppt_h"/>
                                          </p:val>
                                        </p:tav>
                                      </p:tavLst>
                                    </p:anim>
                                    <p:animEffect transition="in" filter="fade">
                                      <p:cBhvr>
                                        <p:cTn id="547" dur="500"/>
                                        <p:tgtEl>
                                          <p:spTgt spid="166"/>
                                        </p:tgtEl>
                                      </p:cBhvr>
                                    </p:animEffect>
                                  </p:childTnLst>
                                  <p:subTnLst>
                                    <p:audio>
                                      <p:cMediaNode>
                                        <p:cTn display="0" masterRel="sameClick">
                                          <p:stCondLst>
                                            <p:cond evt="begin" delay="0">
                                              <p:tn val="543"/>
                                            </p:cond>
                                          </p:stCondLst>
                                          <p:endCondLst>
                                            <p:cond evt="onStopAudio" delay="0">
                                              <p:tgtEl>
                                                <p:sldTgt/>
                                              </p:tgtEl>
                                            </p:cond>
                                          </p:endCondLst>
                                        </p:cTn>
                                        <p:tgtEl>
                                          <p:sndTgt r:embed="rId3" name="Bling.wav"/>
                                        </p:tgtEl>
                                      </p:cMediaNode>
                                    </p:audio>
                                  </p:subTnLst>
                                </p:cTn>
                              </p:par>
                              <p:par>
                                <p:cTn id="548" presetID="26" presetClass="emph" presetSubtype="0" fill="hold" grpId="1" nodeType="withEffect">
                                  <p:stCondLst>
                                    <p:cond delay="500"/>
                                  </p:stCondLst>
                                  <p:childTnLst>
                                    <p:animEffect transition="out" filter="fade">
                                      <p:cBhvr>
                                        <p:cTn id="549" dur="500" tmFilter="0, 0; .2, .5; .8, .5; 1, 0"/>
                                        <p:tgtEl>
                                          <p:spTgt spid="166"/>
                                        </p:tgtEl>
                                      </p:cBhvr>
                                    </p:animEffect>
                                    <p:animScale>
                                      <p:cBhvr>
                                        <p:cTn id="550" dur="250" autoRev="1" fill="hold"/>
                                        <p:tgtEl>
                                          <p:spTgt spid="166"/>
                                        </p:tgtEl>
                                      </p:cBhvr>
                                      <p:by x="105000" y="105000"/>
                                    </p:animScale>
                                  </p:childTnLst>
                                </p:cTn>
                              </p:par>
                            </p:childTnLst>
                          </p:cTn>
                        </p:par>
                      </p:childTnLst>
                    </p:cTn>
                  </p:par>
                </p:childTnLst>
              </p:cTn>
              <p:nextCondLst>
                <p:cond evt="onClick" delay="0">
                  <p:tgtEl>
                    <p:spTgt spid="191"/>
                  </p:tgtEl>
                </p:cond>
              </p:nextCondLst>
            </p:seq>
            <p:seq concurrent="1" nextAc="seek">
              <p:cTn id="551" restart="whenNotActive" fill="hold" evtFilter="cancelBubble" nodeType="interactiveSeq">
                <p:stCondLst>
                  <p:cond evt="onClick" delay="0">
                    <p:tgtEl>
                      <p:spTgt spid="2"/>
                    </p:tgtEl>
                  </p:cond>
                </p:stCondLst>
                <p:endSync evt="end" delay="0">
                  <p:rtn val="all"/>
                </p:endSync>
                <p:childTnLst>
                  <p:par>
                    <p:cTn id="552" fill="hold">
                      <p:stCondLst>
                        <p:cond delay="0"/>
                      </p:stCondLst>
                      <p:childTnLst>
                        <p:par>
                          <p:cTn id="553" fill="hold">
                            <p:stCondLst>
                              <p:cond delay="0"/>
                            </p:stCondLst>
                            <p:childTnLst>
                              <p:par>
                                <p:cTn id="554" presetID="53" presetClass="entr" presetSubtype="16" fill="hold" nodeType="withEffect">
                                  <p:stCondLst>
                                    <p:cond delay="0"/>
                                  </p:stCondLst>
                                  <p:childTnLst>
                                    <p:set>
                                      <p:cBhvr>
                                        <p:cTn id="555" dur="1" fill="hold">
                                          <p:stCondLst>
                                            <p:cond delay="0"/>
                                          </p:stCondLst>
                                        </p:cTn>
                                        <p:tgtEl>
                                          <p:spTgt spid="189"/>
                                        </p:tgtEl>
                                        <p:attrNameLst>
                                          <p:attrName>style.visibility</p:attrName>
                                        </p:attrNameLst>
                                      </p:cBhvr>
                                      <p:to>
                                        <p:strVal val="visible"/>
                                      </p:to>
                                    </p:set>
                                    <p:anim calcmode="lin" valueType="num">
                                      <p:cBhvr>
                                        <p:cTn id="556" dur="500" fill="hold"/>
                                        <p:tgtEl>
                                          <p:spTgt spid="189"/>
                                        </p:tgtEl>
                                        <p:attrNameLst>
                                          <p:attrName>ppt_w</p:attrName>
                                        </p:attrNameLst>
                                      </p:cBhvr>
                                      <p:tavLst>
                                        <p:tav tm="0">
                                          <p:val>
                                            <p:fltVal val="0"/>
                                          </p:val>
                                        </p:tav>
                                        <p:tav tm="100000">
                                          <p:val>
                                            <p:strVal val="#ppt_w"/>
                                          </p:val>
                                        </p:tav>
                                      </p:tavLst>
                                    </p:anim>
                                    <p:anim calcmode="lin" valueType="num">
                                      <p:cBhvr>
                                        <p:cTn id="557" dur="500" fill="hold"/>
                                        <p:tgtEl>
                                          <p:spTgt spid="189"/>
                                        </p:tgtEl>
                                        <p:attrNameLst>
                                          <p:attrName>ppt_h</p:attrName>
                                        </p:attrNameLst>
                                      </p:cBhvr>
                                      <p:tavLst>
                                        <p:tav tm="0">
                                          <p:val>
                                            <p:fltVal val="0"/>
                                          </p:val>
                                        </p:tav>
                                        <p:tav tm="100000">
                                          <p:val>
                                            <p:strVal val="#ppt_h"/>
                                          </p:val>
                                        </p:tav>
                                      </p:tavLst>
                                    </p:anim>
                                    <p:animEffect transition="in" filter="fade">
                                      <p:cBhvr>
                                        <p:cTn id="558" dur="500"/>
                                        <p:tgtEl>
                                          <p:spTgt spid="189"/>
                                        </p:tgtEl>
                                      </p:cBhvr>
                                    </p:animEffect>
                                  </p:childTnLst>
                                </p:cTn>
                              </p:par>
                              <p:par>
                                <p:cTn id="559" presetID="26" presetClass="emph" presetSubtype="0" fill="hold" nodeType="withEffect">
                                  <p:stCondLst>
                                    <p:cond delay="500"/>
                                  </p:stCondLst>
                                  <p:childTnLst>
                                    <p:animEffect transition="out" filter="fade">
                                      <p:cBhvr>
                                        <p:cTn id="560" dur="500" tmFilter="0, 0; .2, .5; .8, .5; 1, 0"/>
                                        <p:tgtEl>
                                          <p:spTgt spid="189"/>
                                        </p:tgtEl>
                                      </p:cBhvr>
                                    </p:animEffect>
                                    <p:animScale>
                                      <p:cBhvr>
                                        <p:cTn id="561" dur="250" autoRev="1" fill="hold"/>
                                        <p:tgtEl>
                                          <p:spTgt spid="189"/>
                                        </p:tgtEl>
                                      </p:cBhvr>
                                      <p:by x="105000" y="105000"/>
                                    </p:animScale>
                                  </p:childTnLst>
                                </p:cTn>
                              </p:par>
                              <p:par>
                                <p:cTn id="562" presetID="53" presetClass="entr" presetSubtype="16" fill="hold" grpId="0" nodeType="withEffect">
                                  <p:stCondLst>
                                    <p:cond delay="0"/>
                                  </p:stCondLst>
                                  <p:childTnLst>
                                    <p:set>
                                      <p:cBhvr>
                                        <p:cTn id="563" dur="1" fill="hold">
                                          <p:stCondLst>
                                            <p:cond delay="0"/>
                                          </p:stCondLst>
                                        </p:cTn>
                                        <p:tgtEl>
                                          <p:spTgt spid="189"/>
                                        </p:tgtEl>
                                        <p:attrNameLst>
                                          <p:attrName>style.visibility</p:attrName>
                                        </p:attrNameLst>
                                      </p:cBhvr>
                                      <p:to>
                                        <p:strVal val="visible"/>
                                      </p:to>
                                    </p:set>
                                    <p:anim calcmode="lin" valueType="num">
                                      <p:cBhvr>
                                        <p:cTn id="564" dur="500" fill="hold"/>
                                        <p:tgtEl>
                                          <p:spTgt spid="189"/>
                                        </p:tgtEl>
                                        <p:attrNameLst>
                                          <p:attrName>ppt_w</p:attrName>
                                        </p:attrNameLst>
                                      </p:cBhvr>
                                      <p:tavLst>
                                        <p:tav tm="0">
                                          <p:val>
                                            <p:fltVal val="0"/>
                                          </p:val>
                                        </p:tav>
                                        <p:tav tm="100000">
                                          <p:val>
                                            <p:strVal val="#ppt_w"/>
                                          </p:val>
                                        </p:tav>
                                      </p:tavLst>
                                    </p:anim>
                                    <p:anim calcmode="lin" valueType="num">
                                      <p:cBhvr>
                                        <p:cTn id="565" dur="500" fill="hold"/>
                                        <p:tgtEl>
                                          <p:spTgt spid="189"/>
                                        </p:tgtEl>
                                        <p:attrNameLst>
                                          <p:attrName>ppt_h</p:attrName>
                                        </p:attrNameLst>
                                      </p:cBhvr>
                                      <p:tavLst>
                                        <p:tav tm="0">
                                          <p:val>
                                            <p:fltVal val="0"/>
                                          </p:val>
                                        </p:tav>
                                        <p:tav tm="100000">
                                          <p:val>
                                            <p:strVal val="#ppt_h"/>
                                          </p:val>
                                        </p:tav>
                                      </p:tavLst>
                                    </p:anim>
                                    <p:animEffect transition="in" filter="fade">
                                      <p:cBhvr>
                                        <p:cTn id="566" dur="500"/>
                                        <p:tgtEl>
                                          <p:spTgt spid="189"/>
                                        </p:tgtEl>
                                      </p:cBhvr>
                                    </p:animEffect>
                                  </p:childTnLst>
                                  <p:subTnLst>
                                    <p:audio>
                                      <p:cMediaNode>
                                        <p:cTn display="0" masterRel="sameClick">
                                          <p:stCondLst>
                                            <p:cond evt="begin" delay="0">
                                              <p:tn val="562"/>
                                            </p:cond>
                                          </p:stCondLst>
                                          <p:endCondLst>
                                            <p:cond evt="onStopAudio" delay="0">
                                              <p:tgtEl>
                                                <p:sldTgt/>
                                              </p:tgtEl>
                                            </p:cond>
                                          </p:endCondLst>
                                        </p:cTn>
                                        <p:tgtEl>
                                          <p:sndTgt r:embed="rId3" name="Bling.wav"/>
                                        </p:tgtEl>
                                      </p:cMediaNode>
                                    </p:audio>
                                  </p:subTnLst>
                                </p:cTn>
                              </p:par>
                              <p:par>
                                <p:cTn id="567" presetID="26" presetClass="emph" presetSubtype="0" fill="hold" grpId="1" nodeType="withEffect">
                                  <p:stCondLst>
                                    <p:cond delay="500"/>
                                  </p:stCondLst>
                                  <p:childTnLst>
                                    <p:animEffect transition="out" filter="fade">
                                      <p:cBhvr>
                                        <p:cTn id="568" dur="500" tmFilter="0, 0; .2, .5; .8, .5; 1, 0"/>
                                        <p:tgtEl>
                                          <p:spTgt spid="189"/>
                                        </p:tgtEl>
                                      </p:cBhvr>
                                    </p:animEffect>
                                    <p:animScale>
                                      <p:cBhvr>
                                        <p:cTn id="569" dur="250" autoRev="1" fill="hold"/>
                                        <p:tgtEl>
                                          <p:spTgt spid="189"/>
                                        </p:tgtEl>
                                      </p:cBhvr>
                                      <p:by x="105000" y="105000"/>
                                    </p:animScale>
                                  </p:childTnLst>
                                </p:cTn>
                              </p:par>
                              <p:par>
                                <p:cTn id="570" presetID="53" presetClass="entr" presetSubtype="16" fill="hold" grpId="0" nodeType="withEffect">
                                  <p:stCondLst>
                                    <p:cond delay="0"/>
                                  </p:stCondLst>
                                  <p:childTnLst>
                                    <p:set>
                                      <p:cBhvr>
                                        <p:cTn id="571" dur="1" fill="hold">
                                          <p:stCondLst>
                                            <p:cond delay="0"/>
                                          </p:stCondLst>
                                        </p:cTn>
                                        <p:tgtEl>
                                          <p:spTgt spid="338"/>
                                        </p:tgtEl>
                                        <p:attrNameLst>
                                          <p:attrName>style.visibility</p:attrName>
                                        </p:attrNameLst>
                                      </p:cBhvr>
                                      <p:to>
                                        <p:strVal val="visible"/>
                                      </p:to>
                                    </p:set>
                                    <p:anim calcmode="lin" valueType="num">
                                      <p:cBhvr>
                                        <p:cTn id="572" dur="500" fill="hold"/>
                                        <p:tgtEl>
                                          <p:spTgt spid="338"/>
                                        </p:tgtEl>
                                        <p:attrNameLst>
                                          <p:attrName>ppt_w</p:attrName>
                                        </p:attrNameLst>
                                      </p:cBhvr>
                                      <p:tavLst>
                                        <p:tav tm="0">
                                          <p:val>
                                            <p:fltVal val="0"/>
                                          </p:val>
                                        </p:tav>
                                        <p:tav tm="100000">
                                          <p:val>
                                            <p:strVal val="#ppt_w"/>
                                          </p:val>
                                        </p:tav>
                                      </p:tavLst>
                                    </p:anim>
                                    <p:anim calcmode="lin" valueType="num">
                                      <p:cBhvr>
                                        <p:cTn id="573" dur="500" fill="hold"/>
                                        <p:tgtEl>
                                          <p:spTgt spid="338"/>
                                        </p:tgtEl>
                                        <p:attrNameLst>
                                          <p:attrName>ppt_h</p:attrName>
                                        </p:attrNameLst>
                                      </p:cBhvr>
                                      <p:tavLst>
                                        <p:tav tm="0">
                                          <p:val>
                                            <p:fltVal val="0"/>
                                          </p:val>
                                        </p:tav>
                                        <p:tav tm="100000">
                                          <p:val>
                                            <p:strVal val="#ppt_h"/>
                                          </p:val>
                                        </p:tav>
                                      </p:tavLst>
                                    </p:anim>
                                    <p:animEffect transition="in" filter="fade">
                                      <p:cBhvr>
                                        <p:cTn id="574" dur="500"/>
                                        <p:tgtEl>
                                          <p:spTgt spid="338"/>
                                        </p:tgtEl>
                                      </p:cBhvr>
                                    </p:animEffect>
                                  </p:childTnLst>
                                  <p:subTnLst>
                                    <p:audio>
                                      <p:cMediaNode>
                                        <p:cTn display="0" masterRel="sameClick">
                                          <p:stCondLst>
                                            <p:cond evt="begin" delay="0">
                                              <p:tn val="570"/>
                                            </p:cond>
                                          </p:stCondLst>
                                          <p:endCondLst>
                                            <p:cond evt="onStopAudio" delay="0">
                                              <p:tgtEl>
                                                <p:sldTgt/>
                                              </p:tgtEl>
                                            </p:cond>
                                          </p:endCondLst>
                                        </p:cTn>
                                        <p:tgtEl>
                                          <p:sndTgt r:embed="rId3" name="Bling.wav"/>
                                        </p:tgtEl>
                                      </p:cMediaNode>
                                    </p:audio>
                                  </p:subTnLst>
                                </p:cTn>
                              </p:par>
                              <p:par>
                                <p:cTn id="575" presetID="26" presetClass="emph" presetSubtype="0" fill="hold" grpId="1" nodeType="withEffect">
                                  <p:stCondLst>
                                    <p:cond delay="500"/>
                                  </p:stCondLst>
                                  <p:childTnLst>
                                    <p:animEffect transition="out" filter="fade">
                                      <p:cBhvr>
                                        <p:cTn id="576" dur="500" tmFilter="0, 0; .2, .5; .8, .5; 1, 0"/>
                                        <p:tgtEl>
                                          <p:spTgt spid="338"/>
                                        </p:tgtEl>
                                      </p:cBhvr>
                                    </p:animEffect>
                                    <p:animScale>
                                      <p:cBhvr>
                                        <p:cTn id="577" dur="250" autoRev="1" fill="hold"/>
                                        <p:tgtEl>
                                          <p:spTgt spid="338"/>
                                        </p:tgtEl>
                                      </p:cBhvr>
                                      <p:by x="105000" y="105000"/>
                                    </p:animScale>
                                  </p:childTnLst>
                                </p:cTn>
                              </p:par>
                              <p:par>
                                <p:cTn id="578" presetID="53" presetClass="entr" presetSubtype="16" fill="hold" grpId="0" nodeType="withEffect">
                                  <p:stCondLst>
                                    <p:cond delay="0"/>
                                  </p:stCondLst>
                                  <p:childTnLst>
                                    <p:set>
                                      <p:cBhvr>
                                        <p:cTn id="579" dur="1" fill="hold">
                                          <p:stCondLst>
                                            <p:cond delay="0"/>
                                          </p:stCondLst>
                                        </p:cTn>
                                        <p:tgtEl>
                                          <p:spTgt spid="339"/>
                                        </p:tgtEl>
                                        <p:attrNameLst>
                                          <p:attrName>style.visibility</p:attrName>
                                        </p:attrNameLst>
                                      </p:cBhvr>
                                      <p:to>
                                        <p:strVal val="visible"/>
                                      </p:to>
                                    </p:set>
                                    <p:anim calcmode="lin" valueType="num">
                                      <p:cBhvr>
                                        <p:cTn id="580" dur="500" fill="hold"/>
                                        <p:tgtEl>
                                          <p:spTgt spid="339"/>
                                        </p:tgtEl>
                                        <p:attrNameLst>
                                          <p:attrName>ppt_w</p:attrName>
                                        </p:attrNameLst>
                                      </p:cBhvr>
                                      <p:tavLst>
                                        <p:tav tm="0">
                                          <p:val>
                                            <p:fltVal val="0"/>
                                          </p:val>
                                        </p:tav>
                                        <p:tav tm="100000">
                                          <p:val>
                                            <p:strVal val="#ppt_w"/>
                                          </p:val>
                                        </p:tav>
                                      </p:tavLst>
                                    </p:anim>
                                    <p:anim calcmode="lin" valueType="num">
                                      <p:cBhvr>
                                        <p:cTn id="581" dur="500" fill="hold"/>
                                        <p:tgtEl>
                                          <p:spTgt spid="339"/>
                                        </p:tgtEl>
                                        <p:attrNameLst>
                                          <p:attrName>ppt_h</p:attrName>
                                        </p:attrNameLst>
                                      </p:cBhvr>
                                      <p:tavLst>
                                        <p:tav tm="0">
                                          <p:val>
                                            <p:fltVal val="0"/>
                                          </p:val>
                                        </p:tav>
                                        <p:tav tm="100000">
                                          <p:val>
                                            <p:strVal val="#ppt_h"/>
                                          </p:val>
                                        </p:tav>
                                      </p:tavLst>
                                    </p:anim>
                                    <p:animEffect transition="in" filter="fade">
                                      <p:cBhvr>
                                        <p:cTn id="582" dur="500"/>
                                        <p:tgtEl>
                                          <p:spTgt spid="339"/>
                                        </p:tgtEl>
                                      </p:cBhvr>
                                    </p:animEffect>
                                  </p:childTnLst>
                                  <p:subTnLst>
                                    <p:audio>
                                      <p:cMediaNode>
                                        <p:cTn display="0" masterRel="sameClick">
                                          <p:stCondLst>
                                            <p:cond evt="begin" delay="0">
                                              <p:tn val="578"/>
                                            </p:cond>
                                          </p:stCondLst>
                                          <p:endCondLst>
                                            <p:cond evt="onStopAudio" delay="0">
                                              <p:tgtEl>
                                                <p:sldTgt/>
                                              </p:tgtEl>
                                            </p:cond>
                                          </p:endCondLst>
                                        </p:cTn>
                                        <p:tgtEl>
                                          <p:sndTgt r:embed="rId3" name="Bling.wav"/>
                                        </p:tgtEl>
                                      </p:cMediaNode>
                                    </p:audio>
                                  </p:subTnLst>
                                </p:cTn>
                              </p:par>
                              <p:par>
                                <p:cTn id="583" presetID="26" presetClass="emph" presetSubtype="0" fill="hold" grpId="1" nodeType="withEffect">
                                  <p:stCondLst>
                                    <p:cond delay="500"/>
                                  </p:stCondLst>
                                  <p:childTnLst>
                                    <p:animEffect transition="out" filter="fade">
                                      <p:cBhvr>
                                        <p:cTn id="584" dur="500" tmFilter="0, 0; .2, .5; .8, .5; 1, 0"/>
                                        <p:tgtEl>
                                          <p:spTgt spid="339"/>
                                        </p:tgtEl>
                                      </p:cBhvr>
                                    </p:animEffect>
                                    <p:animScale>
                                      <p:cBhvr>
                                        <p:cTn id="585" dur="250" autoRev="1" fill="hold"/>
                                        <p:tgtEl>
                                          <p:spTgt spid="339"/>
                                        </p:tgtEl>
                                      </p:cBhvr>
                                      <p:by x="105000" y="105000"/>
                                    </p:animScale>
                                  </p:childTnLst>
                                </p:cTn>
                              </p:par>
                              <p:par>
                                <p:cTn id="586" presetID="53" presetClass="entr" presetSubtype="16" fill="hold" nodeType="withEffect">
                                  <p:stCondLst>
                                    <p:cond delay="0"/>
                                  </p:stCondLst>
                                  <p:childTnLst>
                                    <p:set>
                                      <p:cBhvr>
                                        <p:cTn id="587" dur="1" fill="hold">
                                          <p:stCondLst>
                                            <p:cond delay="0"/>
                                          </p:stCondLst>
                                        </p:cTn>
                                        <p:tgtEl>
                                          <p:spTgt spid="350"/>
                                        </p:tgtEl>
                                        <p:attrNameLst>
                                          <p:attrName>style.visibility</p:attrName>
                                        </p:attrNameLst>
                                      </p:cBhvr>
                                      <p:to>
                                        <p:strVal val="visible"/>
                                      </p:to>
                                    </p:set>
                                    <p:anim calcmode="lin" valueType="num">
                                      <p:cBhvr>
                                        <p:cTn id="588" dur="500" fill="hold"/>
                                        <p:tgtEl>
                                          <p:spTgt spid="350"/>
                                        </p:tgtEl>
                                        <p:attrNameLst>
                                          <p:attrName>ppt_w</p:attrName>
                                        </p:attrNameLst>
                                      </p:cBhvr>
                                      <p:tavLst>
                                        <p:tav tm="0">
                                          <p:val>
                                            <p:fltVal val="0"/>
                                          </p:val>
                                        </p:tav>
                                        <p:tav tm="100000">
                                          <p:val>
                                            <p:strVal val="#ppt_w"/>
                                          </p:val>
                                        </p:tav>
                                      </p:tavLst>
                                    </p:anim>
                                    <p:anim calcmode="lin" valueType="num">
                                      <p:cBhvr>
                                        <p:cTn id="589" dur="500" fill="hold"/>
                                        <p:tgtEl>
                                          <p:spTgt spid="350"/>
                                        </p:tgtEl>
                                        <p:attrNameLst>
                                          <p:attrName>ppt_h</p:attrName>
                                        </p:attrNameLst>
                                      </p:cBhvr>
                                      <p:tavLst>
                                        <p:tav tm="0">
                                          <p:val>
                                            <p:fltVal val="0"/>
                                          </p:val>
                                        </p:tav>
                                        <p:tav tm="100000">
                                          <p:val>
                                            <p:strVal val="#ppt_h"/>
                                          </p:val>
                                        </p:tav>
                                      </p:tavLst>
                                    </p:anim>
                                    <p:animEffect transition="in" filter="fade">
                                      <p:cBhvr>
                                        <p:cTn id="590" dur="500"/>
                                        <p:tgtEl>
                                          <p:spTgt spid="350"/>
                                        </p:tgtEl>
                                      </p:cBhvr>
                                    </p:animEffect>
                                  </p:childTnLst>
                                </p:cTn>
                              </p:par>
                              <p:par>
                                <p:cTn id="591" presetID="26" presetClass="emph" presetSubtype="0" fill="hold" nodeType="withEffect">
                                  <p:stCondLst>
                                    <p:cond delay="500"/>
                                  </p:stCondLst>
                                  <p:childTnLst>
                                    <p:animEffect transition="out" filter="fade">
                                      <p:cBhvr>
                                        <p:cTn id="592" dur="500" tmFilter="0, 0; .2, .5; .8, .5; 1, 0"/>
                                        <p:tgtEl>
                                          <p:spTgt spid="350"/>
                                        </p:tgtEl>
                                      </p:cBhvr>
                                    </p:animEffect>
                                    <p:animScale>
                                      <p:cBhvr>
                                        <p:cTn id="593" dur="250" autoRev="1" fill="hold"/>
                                        <p:tgtEl>
                                          <p:spTgt spid="350"/>
                                        </p:tgtEl>
                                      </p:cBhvr>
                                      <p:by x="105000" y="105000"/>
                                    </p:animScale>
                                  </p:childTnLst>
                                </p:cTn>
                              </p:par>
                              <p:par>
                                <p:cTn id="594" presetID="53" presetClass="entr" presetSubtype="16" fill="hold" grpId="0" nodeType="withEffect">
                                  <p:stCondLst>
                                    <p:cond delay="0"/>
                                  </p:stCondLst>
                                  <p:childTnLst>
                                    <p:set>
                                      <p:cBhvr>
                                        <p:cTn id="595" dur="1" fill="hold">
                                          <p:stCondLst>
                                            <p:cond delay="0"/>
                                          </p:stCondLst>
                                        </p:cTn>
                                        <p:tgtEl>
                                          <p:spTgt spid="350"/>
                                        </p:tgtEl>
                                        <p:attrNameLst>
                                          <p:attrName>style.visibility</p:attrName>
                                        </p:attrNameLst>
                                      </p:cBhvr>
                                      <p:to>
                                        <p:strVal val="visible"/>
                                      </p:to>
                                    </p:set>
                                    <p:anim calcmode="lin" valueType="num">
                                      <p:cBhvr>
                                        <p:cTn id="596" dur="500" fill="hold"/>
                                        <p:tgtEl>
                                          <p:spTgt spid="350"/>
                                        </p:tgtEl>
                                        <p:attrNameLst>
                                          <p:attrName>ppt_w</p:attrName>
                                        </p:attrNameLst>
                                      </p:cBhvr>
                                      <p:tavLst>
                                        <p:tav tm="0">
                                          <p:val>
                                            <p:fltVal val="0"/>
                                          </p:val>
                                        </p:tav>
                                        <p:tav tm="100000">
                                          <p:val>
                                            <p:strVal val="#ppt_w"/>
                                          </p:val>
                                        </p:tav>
                                      </p:tavLst>
                                    </p:anim>
                                    <p:anim calcmode="lin" valueType="num">
                                      <p:cBhvr>
                                        <p:cTn id="597" dur="500" fill="hold"/>
                                        <p:tgtEl>
                                          <p:spTgt spid="350"/>
                                        </p:tgtEl>
                                        <p:attrNameLst>
                                          <p:attrName>ppt_h</p:attrName>
                                        </p:attrNameLst>
                                      </p:cBhvr>
                                      <p:tavLst>
                                        <p:tav tm="0">
                                          <p:val>
                                            <p:fltVal val="0"/>
                                          </p:val>
                                        </p:tav>
                                        <p:tav tm="100000">
                                          <p:val>
                                            <p:strVal val="#ppt_h"/>
                                          </p:val>
                                        </p:tav>
                                      </p:tavLst>
                                    </p:anim>
                                    <p:animEffect transition="in" filter="fade">
                                      <p:cBhvr>
                                        <p:cTn id="598" dur="500"/>
                                        <p:tgtEl>
                                          <p:spTgt spid="350"/>
                                        </p:tgtEl>
                                      </p:cBhvr>
                                    </p:animEffect>
                                  </p:childTnLst>
                                  <p:subTnLst>
                                    <p:audio>
                                      <p:cMediaNode>
                                        <p:cTn display="0" masterRel="sameClick">
                                          <p:stCondLst>
                                            <p:cond evt="begin" delay="0">
                                              <p:tn val="594"/>
                                            </p:cond>
                                          </p:stCondLst>
                                          <p:endCondLst>
                                            <p:cond evt="onStopAudio" delay="0">
                                              <p:tgtEl>
                                                <p:sldTgt/>
                                              </p:tgtEl>
                                            </p:cond>
                                          </p:endCondLst>
                                        </p:cTn>
                                        <p:tgtEl>
                                          <p:sndTgt r:embed="rId3" name="Bling.wav"/>
                                        </p:tgtEl>
                                      </p:cMediaNode>
                                    </p:audio>
                                  </p:subTnLst>
                                </p:cTn>
                              </p:par>
                              <p:par>
                                <p:cTn id="599" presetID="26" presetClass="emph" presetSubtype="0" fill="hold" grpId="1" nodeType="withEffect">
                                  <p:stCondLst>
                                    <p:cond delay="500"/>
                                  </p:stCondLst>
                                  <p:childTnLst>
                                    <p:animEffect transition="out" filter="fade">
                                      <p:cBhvr>
                                        <p:cTn id="600" dur="500" tmFilter="0, 0; .2, .5; .8, .5; 1, 0"/>
                                        <p:tgtEl>
                                          <p:spTgt spid="350"/>
                                        </p:tgtEl>
                                      </p:cBhvr>
                                    </p:animEffect>
                                    <p:animScale>
                                      <p:cBhvr>
                                        <p:cTn id="601" dur="250" autoRev="1" fill="hold"/>
                                        <p:tgtEl>
                                          <p:spTgt spid="350"/>
                                        </p:tgtEl>
                                      </p:cBhvr>
                                      <p:by x="105000" y="105000"/>
                                    </p:animScale>
                                  </p:childTnLst>
                                </p:cTn>
                              </p:par>
                              <p:par>
                                <p:cTn id="602" presetID="53" presetClass="entr" presetSubtype="16" fill="hold" nodeType="withEffect">
                                  <p:stCondLst>
                                    <p:cond delay="0"/>
                                  </p:stCondLst>
                                  <p:childTnLst>
                                    <p:set>
                                      <p:cBhvr>
                                        <p:cTn id="603" dur="1" fill="hold">
                                          <p:stCondLst>
                                            <p:cond delay="0"/>
                                          </p:stCondLst>
                                        </p:cTn>
                                        <p:tgtEl>
                                          <p:spTgt spid="376"/>
                                        </p:tgtEl>
                                        <p:attrNameLst>
                                          <p:attrName>style.visibility</p:attrName>
                                        </p:attrNameLst>
                                      </p:cBhvr>
                                      <p:to>
                                        <p:strVal val="visible"/>
                                      </p:to>
                                    </p:set>
                                    <p:anim calcmode="lin" valueType="num">
                                      <p:cBhvr>
                                        <p:cTn id="604" dur="500" fill="hold"/>
                                        <p:tgtEl>
                                          <p:spTgt spid="376"/>
                                        </p:tgtEl>
                                        <p:attrNameLst>
                                          <p:attrName>ppt_w</p:attrName>
                                        </p:attrNameLst>
                                      </p:cBhvr>
                                      <p:tavLst>
                                        <p:tav tm="0">
                                          <p:val>
                                            <p:fltVal val="0"/>
                                          </p:val>
                                        </p:tav>
                                        <p:tav tm="100000">
                                          <p:val>
                                            <p:strVal val="#ppt_w"/>
                                          </p:val>
                                        </p:tav>
                                      </p:tavLst>
                                    </p:anim>
                                    <p:anim calcmode="lin" valueType="num">
                                      <p:cBhvr>
                                        <p:cTn id="605" dur="500" fill="hold"/>
                                        <p:tgtEl>
                                          <p:spTgt spid="376"/>
                                        </p:tgtEl>
                                        <p:attrNameLst>
                                          <p:attrName>ppt_h</p:attrName>
                                        </p:attrNameLst>
                                      </p:cBhvr>
                                      <p:tavLst>
                                        <p:tav tm="0">
                                          <p:val>
                                            <p:fltVal val="0"/>
                                          </p:val>
                                        </p:tav>
                                        <p:tav tm="100000">
                                          <p:val>
                                            <p:strVal val="#ppt_h"/>
                                          </p:val>
                                        </p:tav>
                                      </p:tavLst>
                                    </p:anim>
                                    <p:animEffect transition="in" filter="fade">
                                      <p:cBhvr>
                                        <p:cTn id="606" dur="500"/>
                                        <p:tgtEl>
                                          <p:spTgt spid="376"/>
                                        </p:tgtEl>
                                      </p:cBhvr>
                                    </p:animEffect>
                                  </p:childTnLst>
                                </p:cTn>
                              </p:par>
                              <p:par>
                                <p:cTn id="607" presetID="26" presetClass="emph" presetSubtype="0" fill="hold" nodeType="withEffect">
                                  <p:stCondLst>
                                    <p:cond delay="500"/>
                                  </p:stCondLst>
                                  <p:childTnLst>
                                    <p:animEffect transition="out" filter="fade">
                                      <p:cBhvr>
                                        <p:cTn id="608" dur="500" tmFilter="0, 0; .2, .5; .8, .5; 1, 0"/>
                                        <p:tgtEl>
                                          <p:spTgt spid="376"/>
                                        </p:tgtEl>
                                      </p:cBhvr>
                                    </p:animEffect>
                                    <p:animScale>
                                      <p:cBhvr>
                                        <p:cTn id="609" dur="250" autoRev="1" fill="hold"/>
                                        <p:tgtEl>
                                          <p:spTgt spid="376"/>
                                        </p:tgtEl>
                                      </p:cBhvr>
                                      <p:by x="105000" y="105000"/>
                                    </p:animScale>
                                  </p:childTnLst>
                                </p:cTn>
                              </p:par>
                              <p:par>
                                <p:cTn id="610" presetID="53" presetClass="entr" presetSubtype="16" fill="hold" grpId="0" nodeType="withEffect">
                                  <p:stCondLst>
                                    <p:cond delay="0"/>
                                  </p:stCondLst>
                                  <p:childTnLst>
                                    <p:set>
                                      <p:cBhvr>
                                        <p:cTn id="611" dur="1" fill="hold">
                                          <p:stCondLst>
                                            <p:cond delay="0"/>
                                          </p:stCondLst>
                                        </p:cTn>
                                        <p:tgtEl>
                                          <p:spTgt spid="376"/>
                                        </p:tgtEl>
                                        <p:attrNameLst>
                                          <p:attrName>style.visibility</p:attrName>
                                        </p:attrNameLst>
                                      </p:cBhvr>
                                      <p:to>
                                        <p:strVal val="visible"/>
                                      </p:to>
                                    </p:set>
                                    <p:anim calcmode="lin" valueType="num">
                                      <p:cBhvr>
                                        <p:cTn id="612" dur="500" fill="hold"/>
                                        <p:tgtEl>
                                          <p:spTgt spid="376"/>
                                        </p:tgtEl>
                                        <p:attrNameLst>
                                          <p:attrName>ppt_w</p:attrName>
                                        </p:attrNameLst>
                                      </p:cBhvr>
                                      <p:tavLst>
                                        <p:tav tm="0">
                                          <p:val>
                                            <p:fltVal val="0"/>
                                          </p:val>
                                        </p:tav>
                                        <p:tav tm="100000">
                                          <p:val>
                                            <p:strVal val="#ppt_w"/>
                                          </p:val>
                                        </p:tav>
                                      </p:tavLst>
                                    </p:anim>
                                    <p:anim calcmode="lin" valueType="num">
                                      <p:cBhvr>
                                        <p:cTn id="613" dur="500" fill="hold"/>
                                        <p:tgtEl>
                                          <p:spTgt spid="376"/>
                                        </p:tgtEl>
                                        <p:attrNameLst>
                                          <p:attrName>ppt_h</p:attrName>
                                        </p:attrNameLst>
                                      </p:cBhvr>
                                      <p:tavLst>
                                        <p:tav tm="0">
                                          <p:val>
                                            <p:fltVal val="0"/>
                                          </p:val>
                                        </p:tav>
                                        <p:tav tm="100000">
                                          <p:val>
                                            <p:strVal val="#ppt_h"/>
                                          </p:val>
                                        </p:tav>
                                      </p:tavLst>
                                    </p:anim>
                                    <p:animEffect transition="in" filter="fade">
                                      <p:cBhvr>
                                        <p:cTn id="614" dur="500"/>
                                        <p:tgtEl>
                                          <p:spTgt spid="376"/>
                                        </p:tgtEl>
                                      </p:cBhvr>
                                    </p:animEffect>
                                  </p:childTnLst>
                                  <p:subTnLst>
                                    <p:audio>
                                      <p:cMediaNode>
                                        <p:cTn display="0" masterRel="sameClick">
                                          <p:stCondLst>
                                            <p:cond evt="begin" delay="0">
                                              <p:tn val="610"/>
                                            </p:cond>
                                          </p:stCondLst>
                                          <p:endCondLst>
                                            <p:cond evt="onStopAudio" delay="0">
                                              <p:tgtEl>
                                                <p:sldTgt/>
                                              </p:tgtEl>
                                            </p:cond>
                                          </p:endCondLst>
                                        </p:cTn>
                                        <p:tgtEl>
                                          <p:sndTgt r:embed="rId3" name="Bling.wav"/>
                                        </p:tgtEl>
                                      </p:cMediaNode>
                                    </p:audio>
                                  </p:subTnLst>
                                </p:cTn>
                              </p:par>
                              <p:par>
                                <p:cTn id="615" presetID="26" presetClass="emph" presetSubtype="0" fill="hold" grpId="1" nodeType="withEffect">
                                  <p:stCondLst>
                                    <p:cond delay="500"/>
                                  </p:stCondLst>
                                  <p:childTnLst>
                                    <p:animEffect transition="out" filter="fade">
                                      <p:cBhvr>
                                        <p:cTn id="616" dur="500" tmFilter="0, 0; .2, .5; .8, .5; 1, 0"/>
                                        <p:tgtEl>
                                          <p:spTgt spid="376"/>
                                        </p:tgtEl>
                                      </p:cBhvr>
                                    </p:animEffect>
                                    <p:animScale>
                                      <p:cBhvr>
                                        <p:cTn id="617" dur="250" autoRev="1" fill="hold"/>
                                        <p:tgtEl>
                                          <p:spTgt spid="376"/>
                                        </p:tgtEl>
                                      </p:cBhvr>
                                      <p:by x="105000" y="105000"/>
                                    </p:animScale>
                                  </p:childTnLst>
                                </p:cTn>
                              </p:par>
                              <p:par>
                                <p:cTn id="618" presetID="53" presetClass="entr" presetSubtype="16" fill="hold" grpId="0" nodeType="withEffect">
                                  <p:stCondLst>
                                    <p:cond delay="0"/>
                                  </p:stCondLst>
                                  <p:childTnLst>
                                    <p:set>
                                      <p:cBhvr>
                                        <p:cTn id="619" dur="1" fill="hold">
                                          <p:stCondLst>
                                            <p:cond delay="0"/>
                                          </p:stCondLst>
                                        </p:cTn>
                                        <p:tgtEl>
                                          <p:spTgt spid="384"/>
                                        </p:tgtEl>
                                        <p:attrNameLst>
                                          <p:attrName>style.visibility</p:attrName>
                                        </p:attrNameLst>
                                      </p:cBhvr>
                                      <p:to>
                                        <p:strVal val="visible"/>
                                      </p:to>
                                    </p:set>
                                    <p:anim calcmode="lin" valueType="num">
                                      <p:cBhvr>
                                        <p:cTn id="620" dur="500" fill="hold"/>
                                        <p:tgtEl>
                                          <p:spTgt spid="384"/>
                                        </p:tgtEl>
                                        <p:attrNameLst>
                                          <p:attrName>ppt_w</p:attrName>
                                        </p:attrNameLst>
                                      </p:cBhvr>
                                      <p:tavLst>
                                        <p:tav tm="0">
                                          <p:val>
                                            <p:fltVal val="0"/>
                                          </p:val>
                                        </p:tav>
                                        <p:tav tm="100000">
                                          <p:val>
                                            <p:strVal val="#ppt_w"/>
                                          </p:val>
                                        </p:tav>
                                      </p:tavLst>
                                    </p:anim>
                                    <p:anim calcmode="lin" valueType="num">
                                      <p:cBhvr>
                                        <p:cTn id="621" dur="500" fill="hold"/>
                                        <p:tgtEl>
                                          <p:spTgt spid="384"/>
                                        </p:tgtEl>
                                        <p:attrNameLst>
                                          <p:attrName>ppt_h</p:attrName>
                                        </p:attrNameLst>
                                      </p:cBhvr>
                                      <p:tavLst>
                                        <p:tav tm="0">
                                          <p:val>
                                            <p:fltVal val="0"/>
                                          </p:val>
                                        </p:tav>
                                        <p:tav tm="100000">
                                          <p:val>
                                            <p:strVal val="#ppt_h"/>
                                          </p:val>
                                        </p:tav>
                                      </p:tavLst>
                                    </p:anim>
                                    <p:animEffect transition="in" filter="fade">
                                      <p:cBhvr>
                                        <p:cTn id="622" dur="500"/>
                                        <p:tgtEl>
                                          <p:spTgt spid="384"/>
                                        </p:tgtEl>
                                      </p:cBhvr>
                                    </p:animEffect>
                                  </p:childTnLst>
                                  <p:subTnLst>
                                    <p:audio>
                                      <p:cMediaNode>
                                        <p:cTn display="0" masterRel="sameClick">
                                          <p:stCondLst>
                                            <p:cond evt="begin" delay="0">
                                              <p:tn val="618"/>
                                            </p:cond>
                                          </p:stCondLst>
                                          <p:endCondLst>
                                            <p:cond evt="onStopAudio" delay="0">
                                              <p:tgtEl>
                                                <p:sldTgt/>
                                              </p:tgtEl>
                                            </p:cond>
                                          </p:endCondLst>
                                        </p:cTn>
                                        <p:tgtEl>
                                          <p:sndTgt r:embed="rId3" name="Bling.wav"/>
                                        </p:tgtEl>
                                      </p:cMediaNode>
                                    </p:audio>
                                  </p:subTnLst>
                                </p:cTn>
                              </p:par>
                              <p:par>
                                <p:cTn id="623" presetID="26" presetClass="emph" presetSubtype="0" fill="hold" grpId="1" nodeType="withEffect">
                                  <p:stCondLst>
                                    <p:cond delay="500"/>
                                  </p:stCondLst>
                                  <p:childTnLst>
                                    <p:animEffect transition="out" filter="fade">
                                      <p:cBhvr>
                                        <p:cTn id="624" dur="500" tmFilter="0, 0; .2, .5; .8, .5; 1, 0"/>
                                        <p:tgtEl>
                                          <p:spTgt spid="384"/>
                                        </p:tgtEl>
                                      </p:cBhvr>
                                    </p:animEffect>
                                    <p:animScale>
                                      <p:cBhvr>
                                        <p:cTn id="625" dur="250" autoRev="1" fill="hold"/>
                                        <p:tgtEl>
                                          <p:spTgt spid="384"/>
                                        </p:tgtEl>
                                      </p:cBhvr>
                                      <p:by x="105000" y="105000"/>
                                    </p:animScale>
                                  </p:childTnLst>
                                </p:cTn>
                              </p:par>
                              <p:par>
                                <p:cTn id="626" presetID="53" presetClass="entr" presetSubtype="16" fill="hold" nodeType="withEffect">
                                  <p:stCondLst>
                                    <p:cond delay="0"/>
                                  </p:stCondLst>
                                  <p:childTnLst>
                                    <p:set>
                                      <p:cBhvr>
                                        <p:cTn id="627" dur="1" fill="hold">
                                          <p:stCondLst>
                                            <p:cond delay="0"/>
                                          </p:stCondLst>
                                        </p:cTn>
                                        <p:tgtEl>
                                          <p:spTgt spid="176"/>
                                        </p:tgtEl>
                                        <p:attrNameLst>
                                          <p:attrName>style.visibility</p:attrName>
                                        </p:attrNameLst>
                                      </p:cBhvr>
                                      <p:to>
                                        <p:strVal val="visible"/>
                                      </p:to>
                                    </p:set>
                                    <p:anim calcmode="lin" valueType="num">
                                      <p:cBhvr>
                                        <p:cTn id="628" dur="500" fill="hold"/>
                                        <p:tgtEl>
                                          <p:spTgt spid="176"/>
                                        </p:tgtEl>
                                        <p:attrNameLst>
                                          <p:attrName>ppt_w</p:attrName>
                                        </p:attrNameLst>
                                      </p:cBhvr>
                                      <p:tavLst>
                                        <p:tav tm="0">
                                          <p:val>
                                            <p:fltVal val="0"/>
                                          </p:val>
                                        </p:tav>
                                        <p:tav tm="100000">
                                          <p:val>
                                            <p:strVal val="#ppt_w"/>
                                          </p:val>
                                        </p:tav>
                                      </p:tavLst>
                                    </p:anim>
                                    <p:anim calcmode="lin" valueType="num">
                                      <p:cBhvr>
                                        <p:cTn id="629" dur="500" fill="hold"/>
                                        <p:tgtEl>
                                          <p:spTgt spid="176"/>
                                        </p:tgtEl>
                                        <p:attrNameLst>
                                          <p:attrName>ppt_h</p:attrName>
                                        </p:attrNameLst>
                                      </p:cBhvr>
                                      <p:tavLst>
                                        <p:tav tm="0">
                                          <p:val>
                                            <p:fltVal val="0"/>
                                          </p:val>
                                        </p:tav>
                                        <p:tav tm="100000">
                                          <p:val>
                                            <p:strVal val="#ppt_h"/>
                                          </p:val>
                                        </p:tav>
                                      </p:tavLst>
                                    </p:anim>
                                    <p:animEffect transition="in" filter="fade">
                                      <p:cBhvr>
                                        <p:cTn id="630" dur="500"/>
                                        <p:tgtEl>
                                          <p:spTgt spid="176"/>
                                        </p:tgtEl>
                                      </p:cBhvr>
                                    </p:animEffect>
                                  </p:childTnLst>
                                </p:cTn>
                              </p:par>
                              <p:par>
                                <p:cTn id="631" presetID="26" presetClass="emph" presetSubtype="0" fill="hold" nodeType="withEffect">
                                  <p:stCondLst>
                                    <p:cond delay="500"/>
                                  </p:stCondLst>
                                  <p:childTnLst>
                                    <p:animEffect transition="out" filter="fade">
                                      <p:cBhvr>
                                        <p:cTn id="632" dur="500" tmFilter="0, 0; .2, .5; .8, .5; 1, 0"/>
                                        <p:tgtEl>
                                          <p:spTgt spid="176"/>
                                        </p:tgtEl>
                                      </p:cBhvr>
                                    </p:animEffect>
                                    <p:animScale>
                                      <p:cBhvr>
                                        <p:cTn id="633" dur="250" autoRev="1" fill="hold"/>
                                        <p:tgtEl>
                                          <p:spTgt spid="176"/>
                                        </p:tgtEl>
                                      </p:cBhvr>
                                      <p:by x="105000" y="105000"/>
                                    </p:animScale>
                                  </p:childTnLst>
                                </p:cTn>
                              </p:par>
                              <p:par>
                                <p:cTn id="634" presetID="53" presetClass="entr" presetSubtype="16" fill="hold" grpId="0" nodeType="withEffect">
                                  <p:stCondLst>
                                    <p:cond delay="0"/>
                                  </p:stCondLst>
                                  <p:childTnLst>
                                    <p:set>
                                      <p:cBhvr>
                                        <p:cTn id="635" dur="1" fill="hold">
                                          <p:stCondLst>
                                            <p:cond delay="0"/>
                                          </p:stCondLst>
                                        </p:cTn>
                                        <p:tgtEl>
                                          <p:spTgt spid="176"/>
                                        </p:tgtEl>
                                        <p:attrNameLst>
                                          <p:attrName>style.visibility</p:attrName>
                                        </p:attrNameLst>
                                      </p:cBhvr>
                                      <p:to>
                                        <p:strVal val="visible"/>
                                      </p:to>
                                    </p:set>
                                    <p:anim calcmode="lin" valueType="num">
                                      <p:cBhvr>
                                        <p:cTn id="636" dur="500" fill="hold"/>
                                        <p:tgtEl>
                                          <p:spTgt spid="176"/>
                                        </p:tgtEl>
                                        <p:attrNameLst>
                                          <p:attrName>ppt_w</p:attrName>
                                        </p:attrNameLst>
                                      </p:cBhvr>
                                      <p:tavLst>
                                        <p:tav tm="0">
                                          <p:val>
                                            <p:fltVal val="0"/>
                                          </p:val>
                                        </p:tav>
                                        <p:tav tm="100000">
                                          <p:val>
                                            <p:strVal val="#ppt_w"/>
                                          </p:val>
                                        </p:tav>
                                      </p:tavLst>
                                    </p:anim>
                                    <p:anim calcmode="lin" valueType="num">
                                      <p:cBhvr>
                                        <p:cTn id="637" dur="500" fill="hold"/>
                                        <p:tgtEl>
                                          <p:spTgt spid="176"/>
                                        </p:tgtEl>
                                        <p:attrNameLst>
                                          <p:attrName>ppt_h</p:attrName>
                                        </p:attrNameLst>
                                      </p:cBhvr>
                                      <p:tavLst>
                                        <p:tav tm="0">
                                          <p:val>
                                            <p:fltVal val="0"/>
                                          </p:val>
                                        </p:tav>
                                        <p:tav tm="100000">
                                          <p:val>
                                            <p:strVal val="#ppt_h"/>
                                          </p:val>
                                        </p:tav>
                                      </p:tavLst>
                                    </p:anim>
                                    <p:animEffect transition="in" filter="fade">
                                      <p:cBhvr>
                                        <p:cTn id="638" dur="500"/>
                                        <p:tgtEl>
                                          <p:spTgt spid="176"/>
                                        </p:tgtEl>
                                      </p:cBhvr>
                                    </p:animEffect>
                                  </p:childTnLst>
                                  <p:subTnLst>
                                    <p:audio>
                                      <p:cMediaNode>
                                        <p:cTn display="0" masterRel="sameClick">
                                          <p:stCondLst>
                                            <p:cond evt="begin" delay="0">
                                              <p:tn val="634"/>
                                            </p:cond>
                                          </p:stCondLst>
                                          <p:endCondLst>
                                            <p:cond evt="onStopAudio" delay="0">
                                              <p:tgtEl>
                                                <p:sldTgt/>
                                              </p:tgtEl>
                                            </p:cond>
                                          </p:endCondLst>
                                        </p:cTn>
                                        <p:tgtEl>
                                          <p:sndTgt r:embed="rId3" name="Bling.wav"/>
                                        </p:tgtEl>
                                      </p:cMediaNode>
                                    </p:audio>
                                  </p:subTnLst>
                                </p:cTn>
                              </p:par>
                              <p:par>
                                <p:cTn id="639" presetID="26" presetClass="emph" presetSubtype="0" fill="hold" grpId="1" nodeType="withEffect">
                                  <p:stCondLst>
                                    <p:cond delay="500"/>
                                  </p:stCondLst>
                                  <p:childTnLst>
                                    <p:animEffect transition="out" filter="fade">
                                      <p:cBhvr>
                                        <p:cTn id="640" dur="500" tmFilter="0, 0; .2, .5; .8, .5; 1, 0"/>
                                        <p:tgtEl>
                                          <p:spTgt spid="176"/>
                                        </p:tgtEl>
                                      </p:cBhvr>
                                    </p:animEffect>
                                    <p:animScale>
                                      <p:cBhvr>
                                        <p:cTn id="641" dur="250" autoRev="1" fill="hold"/>
                                        <p:tgtEl>
                                          <p:spTgt spid="176"/>
                                        </p:tgtEl>
                                      </p:cBhvr>
                                      <p:by x="105000" y="105000"/>
                                    </p:animScale>
                                  </p:childTnLst>
                                </p:cTn>
                              </p:par>
                            </p:childTnLst>
                          </p:cTn>
                        </p:par>
                      </p:childTnLst>
                    </p:cTn>
                  </p:par>
                </p:childTnLst>
              </p:cTn>
              <p:nextCondLst>
                <p:cond evt="onClick" delay="0">
                  <p:tgtEl>
                    <p:spTgt spid="2"/>
                  </p:tgtEl>
                </p:cond>
              </p:nextCondLst>
            </p:seq>
          </p:childTnLst>
        </p:cTn>
      </p:par>
    </p:tnLst>
    <p:bldLst>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4" grpId="0"/>
      <p:bldP spid="354" grpId="1"/>
      <p:bldP spid="356" grpId="0"/>
      <p:bldP spid="356" grpId="1"/>
      <p:bldP spid="358" grpId="0"/>
      <p:bldP spid="358" grpId="1"/>
      <p:bldP spid="360" grpId="0"/>
      <p:bldP spid="360" grpId="1"/>
      <p:bldP spid="361" grpId="0"/>
      <p:bldP spid="361" grpId="1"/>
      <p:bldP spid="376" grpId="0"/>
      <p:bldP spid="376" grpId="1"/>
      <p:bldP spid="380" grpId="0"/>
      <p:bldP spid="380" grpId="1"/>
      <p:bldP spid="383" grpId="0"/>
      <p:bldP spid="383" grpId="1"/>
      <p:bldP spid="384" grpId="0"/>
      <p:bldP spid="384" grpId="1"/>
      <p:bldP spid="154" grpId="0"/>
      <p:bldP spid="154" grpId="1"/>
      <p:bldP spid="158" grpId="0"/>
      <p:bldP spid="158" grpId="1"/>
      <p:bldP spid="159" grpId="0"/>
      <p:bldP spid="159" grpId="1"/>
      <p:bldP spid="160" grpId="0"/>
      <p:bldP spid="160" grpId="1"/>
      <p:bldP spid="176" grpId="0"/>
      <p:bldP spid="176" grpId="1"/>
      <p:bldP spid="186" grpId="0"/>
      <p:bldP spid="186" grpId="1"/>
      <p:bldP spid="188" grpId="0"/>
      <p:bldP spid="188" grpId="1"/>
      <p:bldP spid="166" grpId="0"/>
      <p:bldP spid="166" grpId="1"/>
      <p:bldP spid="189" grpId="0"/>
      <p:bldP spid="189" grpId="1"/>
      <p:bldP spid="193" grpId="0"/>
      <p:bldP spid="193" grpId="1"/>
      <p:bldP spid="202" grpId="0"/>
      <p:bldP spid="202" grpId="1"/>
      <p:bldP spid="206" grpId="0"/>
      <p:bldP spid="206" grpId="1"/>
      <p:bldP spid="207" grpId="0"/>
      <p:bldP spid="207" grpId="1"/>
      <p:bldP spid="208" grpId="0"/>
      <p:bldP spid="208" grpId="1"/>
      <p:bldP spid="213" grpId="0"/>
      <p:bldP spid="213" grpId="1"/>
      <p:bldP spid="215" grpId="0"/>
      <p:bldP spid="215" grpId="1"/>
      <p:bldP spid="220" grpId="0"/>
      <p:bldP spid="220" grpId="1"/>
      <p:bldP spid="221" grpId="0"/>
      <p:bldP spid="221" grpId="1"/>
      <p:bldP spid="227" grpId="0"/>
      <p:bldP spid="227" grpId="1"/>
      <p:bldP spid="228" grpId="0"/>
      <p:bldP spid="22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853491"/>
            <a:ext cx="10817582" cy="2334881"/>
            <a:chOff x="0" y="0"/>
            <a:chExt cx="21640800" cy="4669763"/>
          </a:xfrm>
        </p:grpSpPr>
        <p:grpSp>
          <p:nvGrpSpPr>
            <p:cNvPr id="6" name="Group 6"/>
            <p:cNvGrpSpPr/>
            <p:nvPr/>
          </p:nvGrpSpPr>
          <p:grpSpPr>
            <a:xfrm>
              <a:off x="815061" y="362076"/>
              <a:ext cx="20825739" cy="4307687"/>
              <a:chOff x="0" y="-38100"/>
              <a:chExt cx="4113726" cy="850900"/>
            </a:xfrm>
          </p:grpSpPr>
          <p:sp>
            <p:nvSpPr>
              <p:cNvPr id="7" name="Freeform 7"/>
              <p:cNvSpPr/>
              <p:nvPr/>
            </p:nvSpPr>
            <p:spPr>
              <a:xfrm>
                <a:off x="0" y="0"/>
                <a:ext cx="4113726" cy="407224"/>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0" name="TextBox 10"/>
            <p:cNvSpPr txBox="1"/>
            <p:nvPr/>
          </p:nvSpPr>
          <p:spPr>
            <a:xfrm>
              <a:off x="1630121" y="662250"/>
              <a:ext cx="20010677" cy="2420921"/>
            </a:xfrm>
            <a:prstGeom prst="rect">
              <a:avLst/>
            </a:prstGeom>
          </p:spPr>
          <p:txBody>
            <a:bodyPr wrap="square" lIns="0" tIns="0" rIns="0" bIns="0" rtlCol="0" anchor="t">
              <a:spAutoFit/>
            </a:bodyPr>
            <a:lstStyle/>
            <a:p>
              <a:pPr>
                <a:lnSpc>
                  <a:spcPts val="3266"/>
                </a:lnSpc>
                <a:spcBef>
                  <a:spcPct val="0"/>
                </a:spcBef>
              </a:pP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Đọc</a:t>
              </a:r>
              <a:r>
                <a:rPr lang="en-US" sz="2000" b="1" dirty="0">
                  <a:solidFill>
                    <a:srgbClr val="000000"/>
                  </a:solidFill>
                  <a:latin typeface="Arial" pitchFamily="34" charset="0"/>
                </a:rPr>
                <a:t> </a:t>
              </a:r>
              <a:r>
                <a:rPr lang="en-US" sz="2000" b="1" dirty="0" err="1">
                  <a:solidFill>
                    <a:srgbClr val="000000"/>
                  </a:solidFill>
                  <a:latin typeface="Arial" pitchFamily="34" charset="0"/>
                </a:rPr>
                <a:t>thông</a:t>
              </a:r>
              <a:r>
                <a:rPr lang="en-US" sz="2000" b="1" dirty="0">
                  <a:solidFill>
                    <a:srgbClr val="000000"/>
                  </a:solidFill>
                  <a:latin typeface="Arial" pitchFamily="34" charset="0"/>
                </a:rPr>
                <a:t> tin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 </a:t>
              </a:r>
              <a:r>
                <a:rPr lang="en-US" sz="2000" b="1" dirty="0" err="1">
                  <a:solidFill>
                    <a:srgbClr val="000000"/>
                  </a:solidFill>
                  <a:latin typeface="Arial" pitchFamily="34" charset="0"/>
                </a:rPr>
                <a:t>để</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rồi</a:t>
              </a:r>
              <a:r>
                <a:rPr lang="en-US" sz="2000" b="1" dirty="0">
                  <a:solidFill>
                    <a:srgbClr val="000000"/>
                  </a:solidFill>
                  <a:latin typeface="Arial" pitchFamily="34" charset="0"/>
                </a:rPr>
                <a:t> </a:t>
              </a:r>
              <a:r>
                <a:rPr lang="en-US" sz="2000" b="1" dirty="0" err="1">
                  <a:solidFill>
                    <a:srgbClr val="000000"/>
                  </a:solidFill>
                  <a:latin typeface="Arial" pitchFamily="34" charset="0"/>
                </a:rPr>
                <a:t>hoàn</a:t>
              </a:r>
              <a:r>
                <a:rPr lang="en-US" sz="2000" b="1" dirty="0">
                  <a:solidFill>
                    <a:srgbClr val="000000"/>
                  </a:solidFill>
                  <a:latin typeface="Arial" pitchFamily="34" charset="0"/>
                </a:rPr>
                <a:t> </a:t>
              </a:r>
              <a:r>
                <a:rPr lang="en-US" sz="2000" b="1" dirty="0" err="1">
                  <a:solidFill>
                    <a:srgbClr val="000000"/>
                  </a:solidFill>
                  <a:latin typeface="Arial" pitchFamily="34" charset="0"/>
                </a:rPr>
                <a:t>thành</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a:t>
              </a:r>
              <a:r>
                <a:rPr lang="en-US" sz="2000" b="1" dirty="0" err="1">
                  <a:solidFill>
                    <a:srgbClr val="000000"/>
                  </a:solidFill>
                  <a:latin typeface="Arial" pitchFamily="34" charset="0"/>
                </a:rPr>
                <a:t>theo</a:t>
              </a:r>
              <a:r>
                <a:rPr lang="en-US" sz="2000" b="1" dirty="0">
                  <a:solidFill>
                    <a:srgbClr val="000000"/>
                  </a:solidFill>
                  <a:latin typeface="Arial" pitchFamily="34" charset="0"/>
                </a:rPr>
                <a:t> </a:t>
              </a:r>
              <a:r>
                <a:rPr lang="en-US" sz="2000" b="1" dirty="0" err="1">
                  <a:solidFill>
                    <a:srgbClr val="000000"/>
                  </a:solidFill>
                  <a:latin typeface="Arial" pitchFamily="34" charset="0"/>
                </a:rPr>
                <a:t>mẫu</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a:t>
              </a:r>
              <a:br>
                <a:rPr lang="en-US" sz="2000" b="1" dirty="0">
                  <a:solidFill>
                    <a:srgbClr val="000000"/>
                  </a:solidFill>
                  <a:latin typeface="Arial" pitchFamily="34" charset="0"/>
                </a:rPr>
              </a:br>
              <a:endParaRPr lang="en-US" sz="20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aphicFrame>
        <p:nvGraphicFramePr>
          <p:cNvPr id="12" name="Table 11"/>
          <p:cNvGraphicFramePr>
            <a:graphicFrameLocks noGrp="1"/>
          </p:cNvGraphicFramePr>
          <p:nvPr>
            <p:extLst>
              <p:ext uri="{D42A27DB-BD31-4B8C-83A1-F6EECF244321}">
                <p14:modId xmlns:p14="http://schemas.microsoft.com/office/powerpoint/2010/main" val="1434201144"/>
              </p:ext>
            </p:extLst>
          </p:nvPr>
        </p:nvGraphicFramePr>
        <p:xfrm>
          <a:off x="1093046" y="2362202"/>
          <a:ext cx="10410156" cy="4114799"/>
        </p:xfrm>
        <a:graphic>
          <a:graphicData uri="http://schemas.openxmlformats.org/drawingml/2006/table">
            <a:tbl>
              <a:tblPr firstRow="1" bandRow="1">
                <a:tableStyleId>{5C22544A-7EE6-4342-B048-85BDC9FD1C3A}</a:tableStyleId>
              </a:tblPr>
              <a:tblGrid>
                <a:gridCol w="3470052">
                  <a:extLst>
                    <a:ext uri="{9D8B030D-6E8A-4147-A177-3AD203B41FA5}">
                      <a16:colId xmlns:a16="http://schemas.microsoft.com/office/drawing/2014/main" val="2438719952"/>
                    </a:ext>
                  </a:extLst>
                </a:gridCol>
                <a:gridCol w="3470052">
                  <a:extLst>
                    <a:ext uri="{9D8B030D-6E8A-4147-A177-3AD203B41FA5}">
                      <a16:colId xmlns:a16="http://schemas.microsoft.com/office/drawing/2014/main" val="2838601057"/>
                    </a:ext>
                  </a:extLst>
                </a:gridCol>
                <a:gridCol w="3470052">
                  <a:extLst>
                    <a:ext uri="{9D8B030D-6E8A-4147-A177-3AD203B41FA5}">
                      <a16:colId xmlns:a16="http://schemas.microsoft.com/office/drawing/2014/main" val="868710245"/>
                    </a:ext>
                  </a:extLst>
                </a:gridCol>
              </a:tblGrid>
              <a:tr h="436419">
                <a:tc>
                  <a:txBody>
                    <a:bodyPr/>
                    <a:lstStyle/>
                    <a:p>
                      <a:pPr algn="ctr" fontAlgn="t"/>
                      <a:r>
                        <a:rPr lang="en-US" sz="2000" kern="1200" dirty="0" err="1"/>
                        <a:t>Thói</a:t>
                      </a:r>
                      <a:r>
                        <a:rPr lang="en-US" sz="2000" kern="1200" dirty="0"/>
                        <a:t> </a:t>
                      </a:r>
                      <a:r>
                        <a:rPr lang="en-US" sz="2000" kern="1200" dirty="0" err="1"/>
                        <a:t>quen</a:t>
                      </a:r>
                      <a:r>
                        <a:rPr lang="en-US" sz="2000" kern="1200" dirty="0"/>
                        <a:t> </a:t>
                      </a:r>
                      <a:endParaRPr lang="en-US" sz="2000" b="1" kern="1200" dirty="0">
                        <a:solidFill>
                          <a:schemeClr val="bg1"/>
                        </a:solidFill>
                        <a:latin typeface="Arial" pitchFamily="34" charset="0"/>
                        <a:ea typeface="+mn-ea"/>
                        <a:cs typeface="+mn-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000" kern="1200" dirty="0"/>
                        <a:t>Nguy cơ xảy ra</a:t>
                      </a:r>
                      <a:endParaRPr lang="vi-VN"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kern="1200" dirty="0"/>
                        <a:t>Đề </a:t>
                      </a:r>
                      <a:r>
                        <a:rPr lang="en-US" sz="2000" kern="1200" dirty="0" err="1"/>
                        <a:t>xuất</a:t>
                      </a:r>
                      <a:r>
                        <a:rPr lang="en-US" sz="2000" kern="1200" dirty="0"/>
                        <a:t> biện </a:t>
                      </a:r>
                      <a:r>
                        <a:rPr lang="en-US" sz="2000" kern="1200" dirty="0" err="1"/>
                        <a:t>pháp</a:t>
                      </a:r>
                      <a:endParaRPr lang="en-US"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329799"/>
                  </a:ext>
                </a:extLst>
              </a:tr>
              <a:tr h="735676">
                <a:tc>
                  <a:txBody>
                    <a:bodyPr/>
                    <a:lstStyle/>
                    <a:p>
                      <a:pPr algn="l" fontAlgn="t"/>
                      <a:r>
                        <a:rPr lang="vi-VN" sz="1900" kern="1200" dirty="0"/>
                        <a:t>Ăn quá mặn, quá chua, nhiều đường</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dirty="0"/>
                        <a:t>Hệ </a:t>
                      </a:r>
                      <a:r>
                        <a:rPr lang="en-US" sz="1900" kern="1200" dirty="0" err="1"/>
                        <a:t>bài</a:t>
                      </a:r>
                      <a:r>
                        <a:rPr lang="en-US" sz="1900" kern="1200" dirty="0"/>
                        <a:t> tiết làm việc </a:t>
                      </a:r>
                      <a:r>
                        <a:rPr lang="en-US" sz="1900" kern="1200" dirty="0" err="1"/>
                        <a:t>quá</a:t>
                      </a:r>
                      <a:r>
                        <a:rPr lang="en-US" sz="1900" kern="1200" dirty="0"/>
                        <a:t> tải</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Hạn chế ăn muối, thức ăn quá chua và nhiều đường</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2741771"/>
                  </a:ext>
                </a:extLst>
              </a:tr>
              <a:tr h="735676">
                <a:tc>
                  <a:txBody>
                    <a:bodyPr/>
                    <a:lstStyle/>
                    <a:p>
                      <a:pPr algn="l" fontAlgn="t"/>
                      <a:r>
                        <a:rPr lang="vi-VN" sz="1900" kern="1200" dirty="0"/>
                        <a:t>Không uống đủ nước</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Giảm khả năng bài tiết nước tiểu</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Uống đủ nước hằng ngày</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977639"/>
                  </a:ext>
                </a:extLst>
              </a:tr>
              <a:tr h="735676">
                <a:tc>
                  <a:txBody>
                    <a:bodyPr/>
                    <a:lstStyle/>
                    <a:p>
                      <a:pPr algn="l" fontAlgn="t"/>
                      <a:r>
                        <a:rPr lang="en-US" sz="1900" kern="1200"/>
                        <a:t>Nhịn đi tiểu khi buồn tiểu </a:t>
                      </a:r>
                      <a:endParaRPr lang="en-US"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Tăng nguy cơ lắng sỏi trong hệ bài tiết</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a:t>Không nhịn tiểu khi có nhu cầu đi tiểu</a:t>
                      </a:r>
                      <a:endParaRPr lang="en-US"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044677"/>
                  </a:ext>
                </a:extLst>
              </a:tr>
              <a:tr h="735676">
                <a:tc>
                  <a:txBody>
                    <a:bodyPr/>
                    <a:lstStyle/>
                    <a:p>
                      <a:pPr algn="l" fontAlgn="t"/>
                      <a:r>
                        <a:rPr lang="vi-VN" sz="1900" kern="1200"/>
                        <a:t>Không giữ vệ sinh hệ bài tiết nước tiểu</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Tăng nguy cơ viêm nhiễm hệ bài tiết nước tiểu</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Tránh làm sây sát bộ phận đi tiểu, vệ sinh cơ thể hàng ngày</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059231"/>
                  </a:ext>
                </a:extLst>
              </a:tr>
              <a:tr h="735676">
                <a:tc>
                  <a:txBody>
                    <a:bodyPr/>
                    <a:lstStyle/>
                    <a:p>
                      <a:pPr algn="l" fontAlgn="t"/>
                      <a:r>
                        <a:rPr lang="en-US" sz="1900" kern="1200" dirty="0" err="1"/>
                        <a:t>Ăn</a:t>
                      </a:r>
                      <a:r>
                        <a:rPr lang="en-US" sz="1900" kern="1200" dirty="0"/>
                        <a:t> </a:t>
                      </a:r>
                      <a:r>
                        <a:rPr lang="en-US" sz="1900" kern="1200" dirty="0" err="1"/>
                        <a:t>thức</a:t>
                      </a:r>
                      <a:r>
                        <a:rPr lang="en-US" sz="1900" kern="1200" dirty="0"/>
                        <a:t> </a:t>
                      </a:r>
                      <a:r>
                        <a:rPr lang="en-US" sz="1900" kern="1200" dirty="0" err="1"/>
                        <a:t>ăn</a:t>
                      </a:r>
                      <a:r>
                        <a:rPr lang="en-US" sz="1900" kern="1200" dirty="0"/>
                        <a:t> </a:t>
                      </a:r>
                      <a:r>
                        <a:rPr lang="en-US" sz="1900" kern="1200" dirty="0" err="1"/>
                        <a:t>ôi</a:t>
                      </a:r>
                      <a:r>
                        <a:rPr lang="en-US" sz="1900" kern="1200" dirty="0"/>
                        <a:t> </a:t>
                      </a:r>
                      <a:r>
                        <a:rPr lang="en-US" sz="1900" kern="1200" dirty="0" err="1"/>
                        <a:t>thiu</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Gây độc hại cho hệ bài tiết nước tiểu </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dirty="0" err="1"/>
                        <a:t>Không</a:t>
                      </a:r>
                      <a:r>
                        <a:rPr lang="en-US" sz="1900" kern="1200" dirty="0"/>
                        <a:t> </a:t>
                      </a:r>
                      <a:r>
                        <a:rPr lang="en-US" sz="1900" kern="1200" dirty="0" err="1"/>
                        <a:t>ăn</a:t>
                      </a:r>
                      <a:r>
                        <a:rPr lang="en-US" sz="1900" kern="1200" dirty="0"/>
                        <a:t> </a:t>
                      </a:r>
                      <a:r>
                        <a:rPr lang="en-US" sz="1900" kern="1200" dirty="0" err="1"/>
                        <a:t>thức</a:t>
                      </a:r>
                      <a:r>
                        <a:rPr lang="en-US" sz="1900" kern="1200" dirty="0"/>
                        <a:t> </a:t>
                      </a:r>
                      <a:r>
                        <a:rPr lang="en-US" sz="1900" kern="1200" dirty="0" err="1"/>
                        <a:t>ăn</a:t>
                      </a:r>
                      <a:r>
                        <a:rPr lang="en-US" sz="1900" kern="1200" dirty="0"/>
                        <a:t> </a:t>
                      </a:r>
                      <a:r>
                        <a:rPr lang="en-US" sz="1900" kern="1200" dirty="0" err="1"/>
                        <a:t>có</a:t>
                      </a:r>
                      <a:r>
                        <a:rPr lang="en-US" sz="1900" kern="1200" dirty="0"/>
                        <a:t> </a:t>
                      </a:r>
                      <a:r>
                        <a:rPr lang="en-US" sz="1900" kern="1200" dirty="0" err="1"/>
                        <a:t>dấu</a:t>
                      </a:r>
                      <a:r>
                        <a:rPr lang="en-US" sz="1900" kern="1200" dirty="0"/>
                        <a:t> </a:t>
                      </a:r>
                      <a:r>
                        <a:rPr lang="en-US" sz="1900" kern="1200" dirty="0" err="1"/>
                        <a:t>hiệu</a:t>
                      </a:r>
                      <a:r>
                        <a:rPr lang="en-US" sz="1900" kern="1200" dirty="0"/>
                        <a:t> </a:t>
                      </a:r>
                      <a:r>
                        <a:rPr lang="en-US" sz="1900" kern="1200" dirty="0" err="1"/>
                        <a:t>bị</a:t>
                      </a:r>
                      <a:r>
                        <a:rPr lang="en-US" sz="1900" kern="1200" dirty="0"/>
                        <a:t> </a:t>
                      </a:r>
                      <a:r>
                        <a:rPr lang="en-US" sz="1900" kern="1200" dirty="0" err="1"/>
                        <a:t>hỏng</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030735"/>
                  </a:ext>
                </a:extLst>
              </a:tr>
            </a:tbl>
          </a:graphicData>
        </a:graphic>
      </p:graphicFrame>
    </p:spTree>
    <p:extLst>
      <p:ext uri="{BB962C8B-B14F-4D97-AF65-F5344CB8AC3E}">
        <p14:creationId xmlns:p14="http://schemas.microsoft.com/office/powerpoint/2010/main" val="49994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grpSp>
        <p:nvGrpSpPr>
          <p:cNvPr id="5" name="Group 5"/>
          <p:cNvGrpSpPr/>
          <p:nvPr/>
        </p:nvGrpSpPr>
        <p:grpSpPr>
          <a:xfrm>
            <a:off x="3771816" y="1295400"/>
            <a:ext cx="7731387" cy="2835338"/>
            <a:chOff x="0" y="0"/>
            <a:chExt cx="15466802" cy="5670677"/>
          </a:xfrm>
        </p:grpSpPr>
        <p:grpSp>
          <p:nvGrpSpPr>
            <p:cNvPr id="6" name="Group 6"/>
            <p:cNvGrpSpPr/>
            <p:nvPr/>
          </p:nvGrpSpPr>
          <p:grpSpPr>
            <a:xfrm>
              <a:off x="0" y="0"/>
              <a:ext cx="15466802" cy="5670677"/>
              <a:chOff x="0" y="0"/>
              <a:chExt cx="4231749" cy="1551509"/>
            </a:xfrm>
          </p:grpSpPr>
          <p:sp>
            <p:nvSpPr>
              <p:cNvPr id="7" name="Freeform 7"/>
              <p:cNvSpPr/>
              <p:nvPr/>
            </p:nvSpPr>
            <p:spPr>
              <a:xfrm>
                <a:off x="0" y="0"/>
                <a:ext cx="4231749" cy="1551509"/>
              </a:xfrm>
              <a:custGeom>
                <a:avLst/>
                <a:gdLst/>
                <a:ahLst/>
                <a:cxnLst/>
                <a:rect l="l" t="t" r="r" b="b"/>
                <a:pathLst>
                  <a:path w="4231749" h="1551509">
                    <a:moveTo>
                      <a:pt x="0" y="0"/>
                    </a:moveTo>
                    <a:lnTo>
                      <a:pt x="4231749" y="0"/>
                    </a:lnTo>
                    <a:lnTo>
                      <a:pt x="4231749" y="1551509"/>
                    </a:lnTo>
                    <a:lnTo>
                      <a:pt x="0" y="1551509"/>
                    </a:lnTo>
                    <a:close/>
                  </a:path>
                </a:pathLst>
              </a:custGeom>
              <a:solidFill>
                <a:srgbClr val="C01E27"/>
              </a:solidFill>
            </p:spPr>
          </p:sp>
        </p:grpSp>
        <p:sp>
          <p:nvSpPr>
            <p:cNvPr id="8" name="TextBox 8"/>
            <p:cNvSpPr txBox="1"/>
            <p:nvPr/>
          </p:nvSpPr>
          <p:spPr>
            <a:xfrm>
              <a:off x="528912" y="351430"/>
              <a:ext cx="14408979" cy="500098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Khi cả hai thận của một bệnh nhân </a:t>
              </a:r>
              <a:r>
                <a:rPr lang="en-US" sz="2300" b="1" u="sng">
                  <a:solidFill>
                    <a:srgbClr val="FFFFFF"/>
                  </a:solidFill>
                  <a:latin typeface="Arial" pitchFamily="34" charset="0"/>
                </a:rPr>
                <a:t>không đáp ứng được chức năng lọc máu</a:t>
              </a:r>
              <a:r>
                <a:rPr lang="en-US" sz="2300" b="1">
                  <a:solidFill>
                    <a:srgbClr val="FFFFFF"/>
                  </a:solidFill>
                  <a:latin typeface="Arial" pitchFamily="34" charset="0"/>
                </a:rPr>
                <a:t> để thải các chất độc, chất thừa ra khỏi cơ thể thì được gọi là </a:t>
              </a:r>
              <a:r>
                <a:rPr lang="en-US" sz="2300" b="1" u="sng">
                  <a:solidFill>
                    <a:srgbClr val="FFFFFF"/>
                  </a:solidFill>
                  <a:latin typeface="Arial" pitchFamily="34" charset="0"/>
                </a:rPr>
                <a:t>suy thận giai đoạn cuối</a:t>
              </a:r>
              <a:r>
                <a:rPr lang="en-US" sz="2300" b="1">
                  <a:solidFill>
                    <a:srgbClr val="FFFFFF"/>
                  </a:solidFill>
                  <a:latin typeface="Arial" pitchFamily="34" charset="0"/>
                </a:rPr>
                <a:t>. Khi đó bệnh nhân vẫn có thể sống được nhờ phương pháp chạy </a:t>
              </a:r>
              <a:r>
                <a:rPr lang="en-US" sz="2300" b="1" u="sng">
                  <a:solidFill>
                    <a:srgbClr val="FFFFFF"/>
                  </a:solidFill>
                  <a:latin typeface="Arial" pitchFamily="34" charset="0"/>
                </a:rPr>
                <a:t>thận nhân tạo</a:t>
              </a:r>
              <a:r>
                <a:rPr lang="en-US" sz="2300" b="1">
                  <a:solidFill>
                    <a:srgbClr val="FFFFFF"/>
                  </a:solidFill>
                  <a:latin typeface="Arial" pitchFamily="34" charset="0"/>
                </a:rPr>
                <a:t> hay </a:t>
              </a:r>
              <a:r>
                <a:rPr lang="en-US" sz="2300" b="1" u="sng">
                  <a:solidFill>
                    <a:srgbClr val="FFFFFF"/>
                  </a:solidFill>
                  <a:latin typeface="Arial" pitchFamily="34" charset="0"/>
                </a:rPr>
                <a:t>ghép thận</a:t>
              </a:r>
              <a:r>
                <a:rPr lang="en-US" sz="2300" b="1">
                  <a:solidFill>
                    <a:srgbClr val="FFFFFF"/>
                  </a:solidFill>
                  <a:latin typeface="Arial" pitchFamily="34" charset="0"/>
                </a:rPr>
                <a:t>.</a:t>
              </a: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1295400"/>
            <a:ext cx="2838147" cy="283533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4467806"/>
            <a:ext cx="3086195" cy="193709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18145" y="4467806"/>
            <a:ext cx="2285059" cy="193709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82688" y="4467806"/>
            <a:ext cx="2166811" cy="193709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14408" y="4467806"/>
            <a:ext cx="2238829" cy="1937092"/>
          </a:xfrm>
          <a:prstGeom prst="rect">
            <a:avLst/>
          </a:prstGeom>
        </p:spPr>
      </p:pic>
      <p:sp>
        <p:nvSpPr>
          <p:cNvPr id="15" name="TextBox 3"/>
          <p:cNvSpPr txBox="1"/>
          <p:nvPr/>
        </p:nvSpPr>
        <p:spPr>
          <a:xfrm>
            <a:off x="1979855" y="3300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GHÉP THẬN, CHẠY THẬN NHÂN TẠO</a:t>
            </a:r>
          </a:p>
        </p:txBody>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80380" y="603677"/>
            <a:ext cx="4875530" cy="1152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1694764"/>
            <a:ext cx="5152204" cy="4779914"/>
          </a:xfrm>
          <a:prstGeom prst="rect">
            <a:avLst/>
          </a:prstGeom>
        </p:spPr>
      </p:pic>
      <p:grpSp>
        <p:nvGrpSpPr>
          <p:cNvPr id="6" name="Group 6"/>
          <p:cNvGrpSpPr/>
          <p:nvPr/>
        </p:nvGrpSpPr>
        <p:grpSpPr>
          <a:xfrm>
            <a:off x="6094413" y="1574113"/>
            <a:ext cx="5408791" cy="4900564"/>
            <a:chOff x="0" y="0"/>
            <a:chExt cx="2137363" cy="1936025"/>
          </a:xfrm>
        </p:grpSpPr>
        <p:sp>
          <p:nvSpPr>
            <p:cNvPr id="7" name="Freeform 7"/>
            <p:cNvSpPr/>
            <p:nvPr/>
          </p:nvSpPr>
          <p:spPr>
            <a:xfrm>
              <a:off x="0" y="0"/>
              <a:ext cx="2137363" cy="1936025"/>
            </a:xfrm>
            <a:custGeom>
              <a:avLst/>
              <a:gdLst/>
              <a:ahLst/>
              <a:cxnLst/>
              <a:rect l="l" t="t" r="r" b="b"/>
              <a:pathLst>
                <a:path w="2137363" h="1936025">
                  <a:moveTo>
                    <a:pt x="48654" y="0"/>
                  </a:moveTo>
                  <a:lnTo>
                    <a:pt x="2088710" y="0"/>
                  </a:lnTo>
                  <a:cubicBezTo>
                    <a:pt x="2115580" y="0"/>
                    <a:pt x="2137363" y="21783"/>
                    <a:pt x="2137363" y="48654"/>
                  </a:cubicBezTo>
                  <a:lnTo>
                    <a:pt x="2137363" y="1887372"/>
                  </a:lnTo>
                  <a:cubicBezTo>
                    <a:pt x="2137363" y="1914242"/>
                    <a:pt x="2115580" y="1936025"/>
                    <a:pt x="2088710" y="1936025"/>
                  </a:cubicBezTo>
                  <a:lnTo>
                    <a:pt x="48654" y="1936025"/>
                  </a:lnTo>
                  <a:cubicBezTo>
                    <a:pt x="21783" y="1936025"/>
                    <a:pt x="0" y="1914242"/>
                    <a:pt x="0" y="1887372"/>
                  </a:cubicBezTo>
                  <a:lnTo>
                    <a:pt x="0" y="48654"/>
                  </a:lnTo>
                  <a:cubicBezTo>
                    <a:pt x="0" y="21783"/>
                    <a:pt x="21783" y="0"/>
                    <a:pt x="48654" y="0"/>
                  </a:cubicBezTo>
                  <a:close/>
                </a:path>
              </a:pathLst>
            </a:custGeom>
            <a:solidFill>
              <a:srgbClr val="8BD59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39861" y="1821763"/>
            <a:ext cx="4517896" cy="110152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35276" y="4489621"/>
            <a:ext cx="1739806" cy="20574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58319" y="5055815"/>
            <a:ext cx="1763082" cy="1491205"/>
          </a:xfrm>
          <a:prstGeom prst="rect">
            <a:avLst/>
          </a:prstGeom>
        </p:spPr>
      </p:pic>
      <p:sp>
        <p:nvSpPr>
          <p:cNvPr id="12" name="TextBox 12"/>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sp>
        <p:nvSpPr>
          <p:cNvPr id="13" name="TextBox 13"/>
          <p:cNvSpPr txBox="1"/>
          <p:nvPr/>
        </p:nvSpPr>
        <p:spPr>
          <a:xfrm>
            <a:off x="6392439" y="2986788"/>
            <a:ext cx="4812740" cy="2539157"/>
          </a:xfrm>
          <a:prstGeom prst="rect">
            <a:avLst/>
          </a:prstGeom>
        </p:spPr>
        <p:txBody>
          <a:bodyPr lIns="0" tIns="0" rIns="0" bIns="0" rtlCol="0" anchor="t">
            <a:spAutoFit/>
          </a:bodyPr>
          <a:lstStyle/>
          <a:p>
            <a:pPr algn="ctr">
              <a:lnSpc>
                <a:spcPct val="120000"/>
              </a:lnSpc>
              <a:spcBef>
                <a:spcPct val="0"/>
              </a:spcBef>
            </a:pPr>
            <a:r>
              <a:rPr lang="en-US" sz="2300" b="1">
                <a:solidFill>
                  <a:srgbClr val="C00000"/>
                </a:solidFill>
                <a:latin typeface="Arial" pitchFamily="34" charset="0"/>
              </a:rPr>
              <a:t>Ghép thận</a:t>
            </a:r>
          </a:p>
          <a:p>
            <a:pPr algn="just">
              <a:lnSpc>
                <a:spcPct val="120000"/>
              </a:lnSpc>
              <a:spcBef>
                <a:spcPct val="0"/>
              </a:spcBef>
            </a:pPr>
            <a:r>
              <a:rPr lang="en-US" sz="2300" b="1">
                <a:solidFill>
                  <a:srgbClr val="000000"/>
                </a:solidFill>
                <a:latin typeface="Arial" pitchFamily="34" charset="0"/>
              </a:rPr>
              <a:t>Ghép thận là phương pháp ghép thêm một quả thận khoẻ mạnh cho người bệnh bị suy thận giai đoạn cuối, thận của người cho phải phù hợp với người nhận.</a:t>
            </a:r>
          </a:p>
        </p:txBody>
      </p:sp>
      <p:pic>
        <p:nvPicPr>
          <p:cNvPr id="17"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4800" y="640328"/>
            <a:ext cx="4875530" cy="115270"/>
          </a:xfrm>
          <a:prstGeom prst="rect">
            <a:avLst/>
          </a:prstGeom>
        </p:spPr>
      </p:pic>
      <p:pic>
        <p:nvPicPr>
          <p:cNvPr id="19"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85180" y="615839"/>
            <a:ext cx="4875530" cy="115270"/>
          </a:xfrm>
          <a:prstGeom prst="rect">
            <a:avLst/>
          </a:prstGeom>
        </p:spPr>
      </p:pic>
      <p:sp>
        <p:nvSpPr>
          <p:cNvPr id="14"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GHÉP THẬN, CHẠY THẬN NHÂN TẠO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00464" y="1574114"/>
            <a:ext cx="8602740" cy="1778686"/>
            <a:chOff x="0" y="0"/>
            <a:chExt cx="17209962" cy="4019677"/>
          </a:xfrm>
        </p:grpSpPr>
        <p:grpSp>
          <p:nvGrpSpPr>
            <p:cNvPr id="6" name="Group 6"/>
            <p:cNvGrpSpPr/>
            <p:nvPr/>
          </p:nvGrpSpPr>
          <p:grpSpPr>
            <a:xfrm>
              <a:off x="0" y="0"/>
              <a:ext cx="17209962" cy="4019677"/>
              <a:chOff x="0" y="0"/>
              <a:chExt cx="4708680" cy="1099792"/>
            </a:xfrm>
          </p:grpSpPr>
          <p:sp>
            <p:nvSpPr>
              <p:cNvPr id="7" name="Freeform 7"/>
              <p:cNvSpPr/>
              <p:nvPr/>
            </p:nvSpPr>
            <p:spPr>
              <a:xfrm>
                <a:off x="0" y="0"/>
                <a:ext cx="4708680" cy="1099792"/>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355152" y="0"/>
              <a:ext cx="16032917" cy="3625480"/>
            </a:xfrm>
            <a:prstGeom prst="rect">
              <a:avLst/>
            </a:prstGeom>
          </p:spPr>
          <p:txBody>
            <a:bodyPr lIns="0" tIns="0" rIns="0" bIns="0" rtlCol="0" anchor="t">
              <a:spAutoFit/>
            </a:bodyPr>
            <a:lstStyle/>
            <a:p>
              <a:pPr algn="just">
                <a:lnSpc>
                  <a:spcPct val="120000"/>
                </a:lnSpc>
              </a:pPr>
              <a:r>
                <a:rPr lang="vi-VN" sz="2000" b="1" dirty="0">
                  <a:solidFill>
                    <a:srgbClr val="000000"/>
                  </a:solidFill>
                  <a:latin typeface="Arial" pitchFamily="34" charset="0"/>
                </a:rPr>
                <a:t>Chạy thận nhân tạo giúp cơ thể đào thải các chất độc, nước và muối ra khỏi cơ thể khi chức năng của thận bị suy giảm và không thể thực hiện được nhiệm vụ này. Chạy thận nhân tạo là một cách để điều trị suy thận, giúp bạn có thể tiếp tục sinh hoạt một cách bình thường.</a:t>
              </a:r>
              <a:endParaRPr lang="en-US" sz="2000" b="1" dirty="0">
                <a:solidFill>
                  <a:srgbClr val="000000"/>
                </a:solidFill>
                <a:latin typeface="Arial" pitchFamily="34" charset="0"/>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1574114"/>
            <a:ext cx="1780449" cy="1778686"/>
          </a:xfrm>
          <a:prstGeom prst="rect">
            <a:avLst/>
          </a:prstGeom>
        </p:spPr>
      </p:pic>
      <p:pic>
        <p:nvPicPr>
          <p:cNvPr id="10" name="Picture 10"/>
          <p:cNvPicPr>
            <a:picLocks noChangeAspect="1"/>
          </p:cNvPicPr>
          <p:nvPr/>
        </p:nvPicPr>
        <p:blipFill rotWithShape="1">
          <a:blip r:embed="rId4"/>
          <a:srcRect l="5654" t="2614" r="5318" b="5632"/>
          <a:stretch/>
        </p:blipFill>
        <p:spPr>
          <a:xfrm>
            <a:off x="2900464" y="3429000"/>
            <a:ext cx="7658880" cy="3316115"/>
          </a:xfrm>
          <a:prstGeom prst="rect">
            <a:avLst/>
          </a:prstGeom>
        </p:spPr>
      </p:pic>
      <p:sp>
        <p:nvSpPr>
          <p:cNvPr id="11" name="TextBox 11"/>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Chạy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endParaRPr lang="en-US" sz="2300" b="1" dirty="0">
              <a:solidFill>
                <a:srgbClr val="000000"/>
              </a:solidFill>
              <a:latin typeface="Arial" pitchFamily="34" charset="0"/>
            </a:endParaRPr>
          </a:p>
        </p:txBody>
      </p:sp>
      <p:pic>
        <p:nvPicPr>
          <p:cNvPr id="1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640328"/>
            <a:ext cx="4875530" cy="11527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5180" y="615839"/>
            <a:ext cx="4875530" cy="115270"/>
          </a:xfrm>
          <a:prstGeom prst="rect">
            <a:avLst/>
          </a:prstGeom>
        </p:spPr>
      </p:pic>
      <p:sp>
        <p:nvSpPr>
          <p:cNvPr id="12"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GHÉP THẬN, CHẠY THẬN NHÂN TẠO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41228" y="1310264"/>
            <a:ext cx="11057180" cy="1813935"/>
            <a:chOff x="0" y="0"/>
            <a:chExt cx="16849738" cy="4259558"/>
          </a:xfrm>
        </p:grpSpPr>
        <p:grpSp>
          <p:nvGrpSpPr>
            <p:cNvPr id="6" name="Group 6"/>
            <p:cNvGrpSpPr/>
            <p:nvPr/>
          </p:nvGrpSpPr>
          <p:grpSpPr>
            <a:xfrm>
              <a:off x="0" y="0"/>
              <a:ext cx="16849738" cy="4259558"/>
              <a:chOff x="0" y="0"/>
              <a:chExt cx="4610122" cy="1165424"/>
            </a:xfrm>
          </p:grpSpPr>
          <p:sp>
            <p:nvSpPr>
              <p:cNvPr id="7" name="Freeform 7"/>
              <p:cNvSpPr/>
              <p:nvPr/>
            </p:nvSpPr>
            <p:spPr>
              <a:xfrm>
                <a:off x="0" y="0"/>
                <a:ext cx="4610122" cy="1165424"/>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txBody>
              <a:bodyPr/>
              <a:lstStyle/>
              <a:p>
                <a:endParaRPr lang="vi-VN" dirty="0"/>
              </a:p>
            </p:txBody>
          </p:sp>
        </p:grpSp>
        <p:sp>
          <p:nvSpPr>
            <p:cNvPr id="8" name="TextBox 8"/>
            <p:cNvSpPr txBox="1"/>
            <p:nvPr/>
          </p:nvSpPr>
          <p:spPr>
            <a:xfrm>
              <a:off x="261658" y="146974"/>
              <a:ext cx="16326420" cy="3897795"/>
            </a:xfrm>
            <a:prstGeom prst="rect">
              <a:avLst/>
            </a:prstGeom>
          </p:spPr>
          <p:txBody>
            <a:bodyPr wrap="square" lIns="0" tIns="0" rIns="0" bIns="0" rtlCol="0" anchor="t">
              <a:spAutoFit/>
            </a:bodyPr>
            <a:lstStyle/>
            <a:p>
              <a:pPr>
                <a:lnSpc>
                  <a:spcPct val="120000"/>
                </a:lnSpc>
              </a:pPr>
              <a:r>
                <a:rPr lang="en-US" sz="2300" b="1" dirty="0">
                  <a:solidFill>
                    <a:srgbClr val="000000"/>
                  </a:solidFill>
                  <a:latin typeface="Arial" pitchFamily="34" charset="0"/>
                </a:rPr>
                <a:t>Thảo </a:t>
              </a:r>
              <a:r>
                <a:rPr lang="en-US" sz="2300" b="1" dirty="0" err="1">
                  <a:solidFill>
                    <a:srgbClr val="000000"/>
                  </a:solidFill>
                  <a:latin typeface="Arial" pitchFamily="34" charset="0"/>
                </a:rPr>
                <a:t>luận</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để </a:t>
              </a:r>
              <a:r>
                <a:rPr lang="en-US" sz="2300" b="1" dirty="0" err="1">
                  <a:solidFill>
                    <a:srgbClr val="000000"/>
                  </a:solidFill>
                  <a:latin typeface="Arial" pitchFamily="34" charset="0"/>
                </a:rPr>
                <a:t>thực</a:t>
              </a:r>
              <a:r>
                <a:rPr lang="en-US" sz="2300" b="1" dirty="0">
                  <a:solidFill>
                    <a:srgbClr val="000000"/>
                  </a:solidFill>
                  <a:latin typeface="Arial" pitchFamily="34" charset="0"/>
                </a:rPr>
                <a:t> hiện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yêu</a:t>
              </a:r>
              <a:r>
                <a:rPr lang="en-US" sz="2300" b="1" dirty="0">
                  <a:solidFill>
                    <a:srgbClr val="000000"/>
                  </a:solidFill>
                  <a:latin typeface="Arial" pitchFamily="34" charset="0"/>
                </a:rPr>
                <a:t> cầu </a:t>
              </a:r>
              <a:r>
                <a:rPr lang="en-US" sz="2300" b="1" dirty="0" err="1">
                  <a:solidFill>
                    <a:srgbClr val="000000"/>
                  </a:solidFill>
                  <a:latin typeface="Arial" pitchFamily="34" charset="0"/>
                </a:rPr>
                <a:t>sau</a:t>
              </a:r>
              <a:endParaRPr lang="en-US" sz="2300" b="1" dirty="0">
                <a:solidFill>
                  <a:srgbClr val="000000"/>
                </a:solidFill>
                <a:latin typeface="Arial" pitchFamily="34" charset="0"/>
              </a:endParaRPr>
            </a:p>
            <a:p>
              <a:pPr>
                <a:lnSpc>
                  <a:spcPct val="120000"/>
                </a:lnSpc>
              </a:pPr>
              <a:r>
                <a:rPr lang="en-US" sz="2300" b="1" dirty="0">
                  <a:solidFill>
                    <a:srgbClr val="000000"/>
                  </a:solidFill>
                  <a:latin typeface="Arial" pitchFamily="34" charset="0"/>
                </a:rPr>
                <a:t>1. Thực hiện </a:t>
              </a:r>
              <a:r>
                <a:rPr lang="en-US" sz="2300" b="1" dirty="0" err="1">
                  <a:solidFill>
                    <a:srgbClr val="000000"/>
                  </a:solidFill>
                  <a:latin typeface="Arial" pitchFamily="34" charset="0"/>
                </a:rPr>
                <a:t>tìm</a:t>
              </a:r>
              <a:r>
                <a:rPr lang="en-US" sz="2300" b="1" dirty="0">
                  <a:solidFill>
                    <a:srgbClr val="000000"/>
                  </a:solidFill>
                  <a:latin typeface="Arial" pitchFamily="34" charset="0"/>
                </a:rPr>
                <a:t> hiểu một số </a:t>
              </a:r>
              <a:r>
                <a:rPr lang="en-US" sz="2300" b="1" dirty="0" err="1">
                  <a:solidFill>
                    <a:srgbClr val="000000"/>
                  </a:solidFill>
                  <a:latin typeface="Arial" pitchFamily="34" charset="0"/>
                </a:rPr>
                <a:t>thành</a:t>
              </a:r>
              <a:r>
                <a:rPr lang="en-US" sz="2300" b="1" dirty="0">
                  <a:solidFill>
                    <a:srgbClr val="000000"/>
                  </a:solidFill>
                  <a:latin typeface="Arial" pitchFamily="34" charset="0"/>
                </a:rPr>
                <a:t> tựu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chạy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tạo ở Việt Nam</a:t>
              </a:r>
              <a:br>
                <a:rPr lang="en-US" sz="2300" b="1" dirty="0">
                  <a:solidFill>
                    <a:srgbClr val="000000"/>
                  </a:solidFill>
                  <a:latin typeface="Arial" pitchFamily="34" charset="0"/>
                </a:rPr>
              </a:br>
              <a:r>
                <a:rPr lang="en-US" sz="2300" b="1" dirty="0">
                  <a:solidFill>
                    <a:srgbClr val="000000"/>
                  </a:solidFill>
                  <a:latin typeface="Arial" pitchFamily="34" charset="0"/>
                </a:rPr>
                <a:t>2. 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văn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hiến</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5180" y="615839"/>
            <a:ext cx="4875530" cy="115270"/>
          </a:xfrm>
          <a:prstGeom prst="rect">
            <a:avLst/>
          </a:prstGeom>
        </p:spPr>
      </p:pic>
      <p:sp>
        <p:nvSpPr>
          <p:cNvPr id="9"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GHÉP THẬN, CHẠY THẬN NHÂN TẠO</a:t>
            </a:r>
          </a:p>
        </p:txBody>
      </p:sp>
      <p:sp>
        <p:nvSpPr>
          <p:cNvPr id="2" name="TextBox 1"/>
          <p:cNvSpPr txBox="1"/>
          <p:nvPr/>
        </p:nvSpPr>
        <p:spPr>
          <a:xfrm>
            <a:off x="641228" y="3308547"/>
            <a:ext cx="1185984" cy="446276"/>
          </a:xfrm>
          <a:prstGeom prst="rect">
            <a:avLst/>
          </a:prstGeom>
          <a:noFill/>
        </p:spPr>
        <p:txBody>
          <a:bodyPr wrap="square" rtlCol="0">
            <a:spAutoFit/>
          </a:bodyPr>
          <a:lstStyle/>
          <a:p>
            <a:r>
              <a:rPr lang="en-US" sz="2300" dirty="0" err="1"/>
              <a:t>Đáp</a:t>
            </a:r>
            <a:r>
              <a:rPr lang="en-US" sz="2300" dirty="0"/>
              <a:t> </a:t>
            </a:r>
            <a:r>
              <a:rPr lang="en-US" sz="2300" dirty="0" err="1"/>
              <a:t>án</a:t>
            </a:r>
            <a:endParaRPr lang="en-US" sz="2300" dirty="0"/>
          </a:p>
        </p:txBody>
      </p:sp>
    </p:spTree>
    <p:extLst>
      <p:ext uri="{BB962C8B-B14F-4D97-AF65-F5344CB8AC3E}">
        <p14:creationId xmlns:p14="http://schemas.microsoft.com/office/powerpoint/2010/main" val="2996373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87272" y="1219200"/>
            <a:ext cx="8602740" cy="921409"/>
            <a:chOff x="0" y="0"/>
            <a:chExt cx="17209962" cy="1219201"/>
          </a:xfrm>
        </p:grpSpPr>
        <p:grpSp>
          <p:nvGrpSpPr>
            <p:cNvPr id="6" name="Group 6"/>
            <p:cNvGrpSpPr/>
            <p:nvPr/>
          </p:nvGrpSpPr>
          <p:grpSpPr>
            <a:xfrm>
              <a:off x="0" y="0"/>
              <a:ext cx="17209962" cy="1219201"/>
              <a:chOff x="0" y="0"/>
              <a:chExt cx="4708680" cy="333576"/>
            </a:xfrm>
          </p:grpSpPr>
          <p:sp>
            <p:nvSpPr>
              <p:cNvPr id="7" name="Freeform 7"/>
              <p:cNvSpPr/>
              <p:nvPr/>
            </p:nvSpPr>
            <p:spPr>
              <a:xfrm>
                <a:off x="0" y="0"/>
                <a:ext cx="4708680" cy="333576"/>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txBody>
              <a:bodyPr/>
              <a:lstStyle/>
              <a:p>
                <a:endParaRPr lang="vi-VN" dirty="0"/>
              </a:p>
            </p:txBody>
          </p:sp>
        </p:grpSp>
        <p:sp>
          <p:nvSpPr>
            <p:cNvPr id="8" name="TextBox 8"/>
            <p:cNvSpPr txBox="1"/>
            <p:nvPr/>
          </p:nvSpPr>
          <p:spPr>
            <a:xfrm>
              <a:off x="363115" y="297375"/>
              <a:ext cx="16032917" cy="56200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1. </a:t>
              </a:r>
              <a:r>
                <a:rPr lang="vi-VN" sz="2300" b="1" dirty="0">
                  <a:solidFill>
                    <a:srgbClr val="000000"/>
                  </a:solidFill>
                  <a:latin typeface="Arial" pitchFamily="34" charset="0"/>
                </a:rPr>
                <a:t>M</a:t>
              </a:r>
              <a:r>
                <a:rPr lang="en-US" sz="2300" b="1" dirty="0">
                  <a:solidFill>
                    <a:srgbClr val="000000"/>
                  </a:solidFill>
                  <a:latin typeface="Arial" pitchFamily="34" charset="0"/>
                </a:rPr>
                <a:t>ột số </a:t>
              </a:r>
              <a:r>
                <a:rPr lang="en-US" sz="2300" b="1" dirty="0" err="1">
                  <a:solidFill>
                    <a:srgbClr val="000000"/>
                  </a:solidFill>
                  <a:latin typeface="Arial" pitchFamily="34" charset="0"/>
                </a:rPr>
                <a:t>thành</a:t>
              </a:r>
              <a:r>
                <a:rPr lang="en-US" sz="2300" b="1" dirty="0">
                  <a:solidFill>
                    <a:srgbClr val="000000"/>
                  </a:solidFill>
                  <a:latin typeface="Arial" pitchFamily="34" charset="0"/>
                </a:rPr>
                <a:t> tựu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chạy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a:t>
              </a: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5180" y="615839"/>
            <a:ext cx="4875530" cy="115270"/>
          </a:xfrm>
          <a:prstGeom prst="rect">
            <a:avLst/>
          </a:prstGeom>
        </p:spPr>
      </p:pic>
      <p:sp>
        <p:nvSpPr>
          <p:cNvPr id="10" name="TextBox 12"/>
          <p:cNvSpPr txBox="1"/>
          <p:nvPr/>
        </p:nvSpPr>
        <p:spPr>
          <a:xfrm>
            <a:off x="380184" y="2556570"/>
            <a:ext cx="5767351" cy="3539430"/>
          </a:xfrm>
          <a:prstGeom prst="rect">
            <a:avLst/>
          </a:prstGeom>
        </p:spPr>
        <p:txBody>
          <a:bodyPr wrap="square" lIns="0" tIns="0" rIns="0" bIns="0" rtlCol="0" anchor="t">
            <a:spAutoFit/>
          </a:bodyPr>
          <a:lstStyle/>
          <a:p>
            <a:pPr algn="just"/>
            <a:r>
              <a:rPr lang="vi-VN" sz="2300" dirty="0">
                <a:latin typeface="Arial" pitchFamily="34" charset="0"/>
                <a:cs typeface="Arial" pitchFamily="34" charset="0"/>
              </a:rPr>
              <a:t>Tháng 1 năm 2022, tại Bệnh viện Chợ Rẫy đã thực hiện thành công kĩ thuật ghép thận bất tương hợp nhóm máu tử người vợ cho chồng. Đây là trường hợp đầu tiên ghép thận không cùng nhóm máu tại Việt Nam; Bệnh viện Nhi Đồng 2 đã ghép thận thành công từ người hiến chết não cho bệnh nhi nam, 15 tuổi. Đây là những thành công khẳng định vị thế của y học Việt Nam trong nền y học hiện đại thế giới.</a:t>
            </a:r>
          </a:p>
        </p:txBody>
      </p:sp>
      <p:pic>
        <p:nvPicPr>
          <p:cNvPr id="2" name="Hình ảnh 2">
            <a:extLst>
              <a:ext uri="{FF2B5EF4-FFF2-40B4-BE49-F238E27FC236}">
                <a16:creationId xmlns:a16="http://schemas.microsoft.com/office/drawing/2014/main" id="{08BB0567-9283-59C7-B9AA-8F62834F7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535" y="2712597"/>
            <a:ext cx="5280877" cy="3322106"/>
          </a:xfrm>
          <a:prstGeom prst="rect">
            <a:avLst/>
          </a:prstGeom>
        </p:spPr>
      </p:pic>
      <p:sp>
        <p:nvSpPr>
          <p:cNvPr id="11"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GHÉP THẬN, CHẠY THẬN NHÂN TẠO</a:t>
            </a:r>
          </a:p>
        </p:txBody>
      </p:sp>
    </p:spTree>
    <p:extLst>
      <p:ext uri="{BB962C8B-B14F-4D97-AF65-F5344CB8AC3E}">
        <p14:creationId xmlns:p14="http://schemas.microsoft.com/office/powerpoint/2010/main" val="1592441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ppt_y</p:attrName>
                                        </p:attrNameLst>
                                      </p:cBhvr>
                                      <p:tavLst>
                                        <p:tav tm="0">
                                          <p:val>
                                            <p:strVal val="#ppt_y+#ppt_h*1.125000"/>
                                          </p:val>
                                        </p:tav>
                                        <p:tav tm="100000">
                                          <p:val>
                                            <p:strVal val="#ppt_y"/>
                                          </p:val>
                                        </p:tav>
                                      </p:tavLst>
                                    </p:anim>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04799" y="1209265"/>
            <a:ext cx="11022227" cy="970942"/>
            <a:chOff x="0" y="0"/>
            <a:chExt cx="17209962" cy="1219201"/>
          </a:xfrm>
        </p:grpSpPr>
        <p:grpSp>
          <p:nvGrpSpPr>
            <p:cNvPr id="6" name="Group 6"/>
            <p:cNvGrpSpPr/>
            <p:nvPr/>
          </p:nvGrpSpPr>
          <p:grpSpPr>
            <a:xfrm>
              <a:off x="0" y="0"/>
              <a:ext cx="17209962" cy="1219201"/>
              <a:chOff x="0" y="0"/>
              <a:chExt cx="4708680" cy="333576"/>
            </a:xfrm>
          </p:grpSpPr>
          <p:sp>
            <p:nvSpPr>
              <p:cNvPr id="7" name="Freeform 7"/>
              <p:cNvSpPr/>
              <p:nvPr/>
            </p:nvSpPr>
            <p:spPr>
              <a:xfrm>
                <a:off x="0" y="0"/>
                <a:ext cx="4708680" cy="333576"/>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588522" y="351430"/>
              <a:ext cx="16032917" cy="540767"/>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2. 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văn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hiến</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5180" y="615839"/>
            <a:ext cx="4875530" cy="115270"/>
          </a:xfrm>
          <a:prstGeom prst="rect">
            <a:avLst/>
          </a:prstGeom>
        </p:spPr>
      </p:pic>
      <p:sp>
        <p:nvSpPr>
          <p:cNvPr id="10" name="TextBox 12"/>
          <p:cNvSpPr txBox="1"/>
          <p:nvPr/>
        </p:nvSpPr>
        <p:spPr>
          <a:xfrm>
            <a:off x="304799" y="2486695"/>
            <a:ext cx="5211414" cy="4001095"/>
          </a:xfrm>
          <a:prstGeom prst="rect">
            <a:avLst/>
          </a:prstGeom>
        </p:spPr>
        <p:txBody>
          <a:bodyPr wrap="square" lIns="0" tIns="0" rIns="0" bIns="0" rtlCol="0" anchor="t">
            <a:spAutoFit/>
          </a:bodyPr>
          <a:lstStyle/>
          <a:p>
            <a:pPr algn="just"/>
            <a:r>
              <a:rPr lang="vi-VN" sz="2000" dirty="0">
                <a:cs typeface="Arial" pitchFamily="34" charset="0"/>
              </a:rPr>
              <a:t>Hiến tạng nói chung và hiến thận nói riêng cho người bệnh và y tế là một việc làm cao đẹp, có thể giúp ích cho người bệnh và cho khoa học. Hàng ngàn người trên khắp thế giới đã được cứu và kéo dài sự sống nhờ người hiến thận. </a:t>
            </a:r>
          </a:p>
          <a:p>
            <a:pPr algn="just"/>
            <a:r>
              <a:rPr lang="vi-VN" sz="2000" dirty="0">
                <a:cs typeface="Arial" pitchFamily="34" charset="0"/>
              </a:rPr>
              <a:t>Tuy nhiên, do những quan niệm hoặc tâm lí sợ hãi, nên vấn đề này vẫn chưa thực sự được ủng hộ rộng rãi. Hiện nay, có rất nhiều người đăng kí hiến tạng sau khi chết, điều này càng mở ra nhiều cơ hội sống khỏe mạnh cho nhiều bệnh nhân, đây là tinh thần nhân văn, nhân ái vô cùng cao đẹp.</a:t>
            </a:r>
          </a:p>
        </p:txBody>
      </p:sp>
      <p:pic>
        <p:nvPicPr>
          <p:cNvPr id="2" name="Hình ảnh 2">
            <a:extLst>
              <a:ext uri="{FF2B5EF4-FFF2-40B4-BE49-F238E27FC236}">
                <a16:creationId xmlns:a16="http://schemas.microsoft.com/office/drawing/2014/main" id="{BAFDED5C-1E8C-B99F-B36F-74C1A0982952}"/>
              </a:ext>
            </a:extLst>
          </p:cNvPr>
          <p:cNvPicPr>
            <a:picLocks noChangeAspect="1"/>
          </p:cNvPicPr>
          <p:nvPr/>
        </p:nvPicPr>
        <p:blipFill rotWithShape="1">
          <a:blip r:embed="rId4">
            <a:extLst>
              <a:ext uri="{28A0092B-C50C-407E-A947-70E740481C1C}">
                <a14:useLocalDpi xmlns:a14="http://schemas.microsoft.com/office/drawing/2010/main" val="0"/>
              </a:ext>
            </a:extLst>
          </a:blip>
          <a:srcRect l="7795" t="-2353" r="8766" b="2353"/>
          <a:stretch/>
        </p:blipFill>
        <p:spPr>
          <a:xfrm>
            <a:off x="5713412" y="2293038"/>
            <a:ext cx="5658413" cy="3949123"/>
          </a:xfrm>
          <a:prstGeom prst="rect">
            <a:avLst/>
          </a:prstGeom>
        </p:spPr>
      </p:pic>
      <p:sp>
        <p:nvSpPr>
          <p:cNvPr id="11"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GHÉP THẬN, CHẠY THẬN NHÂN TẠO</a:t>
            </a:r>
          </a:p>
        </p:txBody>
      </p:sp>
    </p:spTree>
    <p:extLst>
      <p:ext uri="{BB962C8B-B14F-4D97-AF65-F5344CB8AC3E}">
        <p14:creationId xmlns:p14="http://schemas.microsoft.com/office/powerpoint/2010/main" val="4268737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84034" y="1600200"/>
            <a:ext cx="9906178" cy="2139140"/>
            <a:chOff x="0" y="-11078"/>
            <a:chExt cx="17209962" cy="4278282"/>
          </a:xfrm>
          <a:solidFill>
            <a:schemeClr val="accent5">
              <a:lumMod val="20000"/>
              <a:lumOff val="80000"/>
            </a:schemeClr>
          </a:solidFill>
        </p:grpSpPr>
        <p:grpSp>
          <p:nvGrpSpPr>
            <p:cNvPr id="6" name="Group 6"/>
            <p:cNvGrpSpPr/>
            <p:nvPr/>
          </p:nvGrpSpPr>
          <p:grpSpPr>
            <a:xfrm>
              <a:off x="0" y="0"/>
              <a:ext cx="17209962" cy="4267204"/>
              <a:chOff x="0" y="0"/>
              <a:chExt cx="4708680" cy="1167516"/>
            </a:xfrm>
            <a:grpFill/>
          </p:grpSpPr>
          <p:sp>
            <p:nvSpPr>
              <p:cNvPr id="7" name="Freeform 7"/>
              <p:cNvSpPr/>
              <p:nvPr/>
            </p:nvSpPr>
            <p:spPr>
              <a:xfrm>
                <a:off x="0" y="0"/>
                <a:ext cx="4708680" cy="1167516"/>
              </a:xfrm>
              <a:custGeom>
                <a:avLst/>
                <a:gdLst/>
                <a:ahLst/>
                <a:cxnLst/>
                <a:rect l="l" t="t" r="r" b="b"/>
                <a:pathLst>
                  <a:path w="4708680" h="1099792">
                    <a:moveTo>
                      <a:pt x="0" y="0"/>
                    </a:moveTo>
                    <a:lnTo>
                      <a:pt x="4708680" y="0"/>
                    </a:lnTo>
                    <a:lnTo>
                      <a:pt x="4708680" y="1099792"/>
                    </a:lnTo>
                    <a:lnTo>
                      <a:pt x="0" y="1099792"/>
                    </a:lnTo>
                    <a:close/>
                  </a:path>
                </a:pathLst>
              </a:custGeom>
              <a:grpFill/>
            </p:spPr>
          </p:sp>
        </p:grpSp>
        <p:sp>
          <p:nvSpPr>
            <p:cNvPr id="8" name="TextBox 8"/>
            <p:cNvSpPr txBox="1"/>
            <p:nvPr/>
          </p:nvSpPr>
          <p:spPr>
            <a:xfrm>
              <a:off x="311389" y="-11078"/>
              <a:ext cx="16032916" cy="4169222"/>
            </a:xfrm>
            <a:prstGeom prst="rect">
              <a:avLst/>
            </a:prstGeom>
            <a:grpFill/>
          </p:spPr>
          <p:txBody>
            <a:bodyPr lIns="0" tIns="0" rIns="0" bIns="0" rtlCol="0" anchor="t">
              <a:spAutoFit/>
            </a:bodyPr>
            <a:lstStyle/>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1: </a:t>
              </a:r>
              <a:r>
                <a:rPr lang="en-US" sz="2300" dirty="0" err="1">
                  <a:solidFill>
                    <a:srgbClr val="000000"/>
                  </a:solidFill>
                  <a:latin typeface="Arial" pitchFamily="34" charset="0"/>
                </a:rPr>
                <a:t>Lập</a:t>
              </a:r>
              <a:r>
                <a:rPr lang="en-US" sz="2300" dirty="0">
                  <a:solidFill>
                    <a:srgbClr val="000000"/>
                  </a:solidFill>
                  <a:latin typeface="Arial" pitchFamily="34" charset="0"/>
                </a:rPr>
                <a:t> </a:t>
              </a:r>
              <a:r>
                <a:rPr lang="en-US" sz="2300" dirty="0" err="1">
                  <a:solidFill>
                    <a:srgbClr val="000000"/>
                  </a:solidFill>
                  <a:latin typeface="Arial" pitchFamily="34" charset="0"/>
                </a:rPr>
                <a:t>kế</a:t>
              </a:r>
              <a:r>
                <a:rPr lang="en-US" sz="2300" dirty="0">
                  <a:solidFill>
                    <a:srgbClr val="000000"/>
                  </a:solidFill>
                  <a:latin typeface="Arial" pitchFamily="34" charset="0"/>
                </a:rPr>
                <a:t> </a:t>
              </a:r>
              <a:r>
                <a:rPr lang="en-US" sz="2300" dirty="0" err="1">
                  <a:solidFill>
                    <a:srgbClr val="000000"/>
                  </a:solidFill>
                  <a:latin typeface="Arial" pitchFamily="34" charset="0"/>
                </a:rPr>
                <a:t>hoạch</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tiến</a:t>
              </a:r>
              <a:r>
                <a:rPr lang="en-US" sz="2300" dirty="0">
                  <a:solidFill>
                    <a:srgbClr val="000000"/>
                  </a:solidFill>
                  <a:latin typeface="Arial" pitchFamily="34" charset="0"/>
                </a:rPr>
                <a:t> </a:t>
              </a:r>
              <a:r>
                <a:rPr lang="en-US" sz="2300" dirty="0" err="1">
                  <a:solidFill>
                    <a:srgbClr val="000000"/>
                  </a:solidFill>
                  <a:latin typeface="Arial" pitchFamily="34" charset="0"/>
                </a:rPr>
                <a:t>hành</a:t>
              </a:r>
              <a:r>
                <a:rPr lang="en-US" sz="2300" dirty="0">
                  <a:solidFill>
                    <a:srgbClr val="000000"/>
                  </a:solidFill>
                  <a:latin typeface="Arial" pitchFamily="34" charset="0"/>
                </a:rPr>
                <a:t> </a:t>
              </a:r>
              <a:r>
                <a:rPr lang="en-US" sz="2300" dirty="0" err="1">
                  <a:solidFill>
                    <a:srgbClr val="000000"/>
                  </a:solidFill>
                  <a:latin typeface="Arial" pitchFamily="34" charset="0"/>
                </a:rPr>
                <a:t>điều</a:t>
              </a:r>
              <a:r>
                <a:rPr lang="en-US" sz="2300" dirty="0">
                  <a:solidFill>
                    <a:srgbClr val="000000"/>
                  </a:solidFill>
                  <a:latin typeface="Arial" pitchFamily="34" charset="0"/>
                </a:rPr>
                <a:t> </a:t>
              </a:r>
              <a:r>
                <a:rPr lang="en-US" sz="2300" dirty="0" err="1">
                  <a:solidFill>
                    <a:srgbClr val="000000"/>
                  </a:solidFill>
                  <a:latin typeface="Arial" pitchFamily="34" charset="0"/>
                </a:rPr>
                <a:t>tra</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r>
                <a:rPr lang="en-US" sz="2300" dirty="0" err="1">
                  <a:solidFill>
                    <a:srgbClr val="000000"/>
                  </a:solidFill>
                  <a:latin typeface="Arial" pitchFamily="34" charset="0"/>
                </a:rPr>
                <a:t>học</a:t>
              </a:r>
              <a:r>
                <a:rPr lang="en-US" sz="2300" dirty="0">
                  <a:solidFill>
                    <a:srgbClr val="000000"/>
                  </a:solidFill>
                  <a:latin typeface="Arial" pitchFamily="34" charset="0"/>
                </a:rPr>
                <a:t> </a:t>
              </a:r>
              <a:r>
                <a:rPr lang="en-US" sz="2300" dirty="0" err="1">
                  <a:solidFill>
                    <a:srgbClr val="000000"/>
                  </a:solidFill>
                  <a:latin typeface="Arial" pitchFamily="34" charset="0"/>
                </a:rPr>
                <a:t>hoặc</a:t>
              </a:r>
              <a:r>
                <a:rPr lang="en-US" sz="2300" dirty="0">
                  <a:solidFill>
                    <a:srgbClr val="000000"/>
                  </a:solidFill>
                  <a:latin typeface="Arial" pitchFamily="34" charset="0"/>
                </a:rPr>
                <a:t> </a:t>
              </a:r>
              <a:r>
                <a:rPr lang="en-US" sz="2300" dirty="0" err="1">
                  <a:solidFill>
                    <a:srgbClr val="000000"/>
                  </a:solidFill>
                  <a:latin typeface="Arial" pitchFamily="34" charset="0"/>
                </a:rPr>
                <a:t>địa</a:t>
              </a:r>
              <a:r>
                <a:rPr lang="en-US" sz="2300" dirty="0">
                  <a:solidFill>
                    <a:srgbClr val="000000"/>
                  </a:solidFill>
                  <a:latin typeface="Arial" pitchFamily="34" charset="0"/>
                </a:rPr>
                <a:t> </a:t>
              </a:r>
              <a:r>
                <a:rPr lang="en-US" sz="2300" dirty="0" err="1">
                  <a:solidFill>
                    <a:srgbClr val="000000"/>
                  </a:solidFill>
                  <a:latin typeface="Arial" pitchFamily="34" charset="0"/>
                </a:rPr>
                <a:t>phương</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những</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 </a:t>
              </a:r>
              <a:r>
                <a:rPr lang="en-US" sz="2300" dirty="0" err="1">
                  <a:solidFill>
                    <a:srgbClr val="000000"/>
                  </a:solidFill>
                  <a:latin typeface="Arial" pitchFamily="34" charset="0"/>
                </a:rPr>
                <a:t>nào</a:t>
              </a:r>
              <a:r>
                <a:rPr lang="en-US" sz="2300" dirty="0">
                  <a:solidFill>
                    <a:srgbClr val="000000"/>
                  </a:solidFill>
                  <a:latin typeface="Arial" pitchFamily="34" charset="0"/>
                </a:rPr>
                <a:t> </a:t>
              </a:r>
              <a:r>
                <a:rPr lang="en-US" sz="2300" dirty="0" err="1">
                  <a:solidFill>
                    <a:srgbClr val="000000"/>
                  </a:solidFill>
                  <a:latin typeface="Arial" pitchFamily="34" charset="0"/>
                </a:rPr>
                <a:t>liên</a:t>
              </a:r>
              <a:r>
                <a:rPr lang="en-US" sz="2300" dirty="0">
                  <a:solidFill>
                    <a:srgbClr val="000000"/>
                  </a:solidFill>
                  <a:latin typeface="Arial" pitchFamily="34" charset="0"/>
                </a:rPr>
                <a:t> </a:t>
              </a:r>
              <a:r>
                <a:rPr lang="en-US" sz="2300" dirty="0" err="1">
                  <a:solidFill>
                    <a:srgbClr val="000000"/>
                  </a:solidFill>
                  <a:latin typeface="Arial" pitchFamily="34" charset="0"/>
                </a:rPr>
                <a:t>quan</a:t>
              </a:r>
              <a:r>
                <a:rPr lang="en-US" sz="2300" dirty="0">
                  <a:solidFill>
                    <a:srgbClr val="000000"/>
                  </a:solidFill>
                  <a:latin typeface="Arial" pitchFamily="34" charset="0"/>
                </a:rPr>
                <a:t> </a:t>
              </a:r>
              <a:r>
                <a:rPr lang="en-US" sz="2300" dirty="0" err="1">
                  <a:solidFill>
                    <a:srgbClr val="000000"/>
                  </a:solidFill>
                  <a:latin typeface="Arial" pitchFamily="34" charset="0"/>
                </a:rPr>
                <a:t>đến</a:t>
              </a:r>
              <a:r>
                <a:rPr lang="en-US" sz="2300" dirty="0">
                  <a:solidFill>
                    <a:srgbClr val="000000"/>
                  </a:solidFill>
                  <a:latin typeface="Arial" pitchFamily="34" charset="0"/>
                </a:rPr>
                <a:t> </a:t>
              </a:r>
              <a:r>
                <a:rPr lang="en-US" sz="2300" dirty="0" err="1">
                  <a:solidFill>
                    <a:srgbClr val="000000"/>
                  </a:solidFill>
                  <a:latin typeface="Arial" pitchFamily="34" charset="0"/>
                </a:rPr>
                <a:t>thận</a:t>
              </a:r>
              <a:r>
                <a:rPr lang="en-US" sz="2300" dirty="0">
                  <a:solidFill>
                    <a:srgbClr val="000000"/>
                  </a:solidFill>
                  <a:latin typeface="Arial" pitchFamily="34" charset="0"/>
                </a:rPr>
                <a:t>,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người</a:t>
              </a:r>
              <a:r>
                <a:rPr lang="en-US" sz="2300" dirty="0">
                  <a:solidFill>
                    <a:srgbClr val="000000"/>
                  </a:solidFill>
                  <a:latin typeface="Arial" pitchFamily="34" charset="0"/>
                </a:rPr>
                <a:t> </a:t>
              </a:r>
              <a:r>
                <a:rPr lang="en-US" sz="2300" dirty="0" err="1">
                  <a:solidFill>
                    <a:srgbClr val="000000"/>
                  </a:solidFill>
                  <a:latin typeface="Arial" pitchFamily="34" charset="0"/>
                </a:rPr>
                <a:t>mắc</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nguyên</a:t>
              </a:r>
              <a:r>
                <a:rPr lang="en-US" sz="2300" dirty="0">
                  <a:solidFill>
                    <a:srgbClr val="000000"/>
                  </a:solidFill>
                  <a:latin typeface="Arial" pitchFamily="34" charset="0"/>
                </a:rPr>
                <a:t> </a:t>
              </a:r>
              <a:r>
                <a:rPr lang="en-US" sz="2300" dirty="0" err="1">
                  <a:solidFill>
                    <a:srgbClr val="000000"/>
                  </a:solidFill>
                  <a:latin typeface="Arial" pitchFamily="34" charset="0"/>
                </a:rPr>
                <a:t>nhân</a:t>
              </a:r>
              <a:r>
                <a:rPr lang="en-US" sz="2300" dirty="0">
                  <a:solidFill>
                    <a:srgbClr val="000000"/>
                  </a:solidFill>
                  <a:latin typeface="Arial" pitchFamily="34" charset="0"/>
                </a:rPr>
                <a:t> </a:t>
              </a:r>
              <a:r>
                <a:rPr lang="en-US" sz="2300" dirty="0" err="1">
                  <a:solidFill>
                    <a:srgbClr val="000000"/>
                  </a:solidFill>
                  <a:latin typeface="Arial" pitchFamily="34" charset="0"/>
                </a:rPr>
                <a:t>mắc</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a:t>
              </a:r>
            </a:p>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2: </a:t>
              </a:r>
              <a:r>
                <a:rPr lang="en-US" sz="2300" dirty="0" err="1">
                  <a:solidFill>
                    <a:srgbClr val="000000"/>
                  </a:solidFill>
                  <a:latin typeface="Arial" pitchFamily="34" charset="0"/>
                </a:rPr>
                <a:t>Thảo</a:t>
              </a:r>
              <a:r>
                <a:rPr lang="en-US" sz="2300" dirty="0">
                  <a:solidFill>
                    <a:srgbClr val="000000"/>
                  </a:solidFill>
                  <a:latin typeface="Arial" pitchFamily="34" charset="0"/>
                </a:rPr>
                <a:t> </a:t>
              </a:r>
              <a:r>
                <a:rPr lang="en-US" sz="2300" dirty="0" err="1">
                  <a:solidFill>
                    <a:srgbClr val="000000"/>
                  </a:solidFill>
                  <a:latin typeface="Arial" pitchFamily="34" charset="0"/>
                </a:rPr>
                <a:t>luận</a:t>
              </a:r>
              <a:r>
                <a:rPr lang="en-US" sz="2300" dirty="0">
                  <a:solidFill>
                    <a:srgbClr val="000000"/>
                  </a:solidFill>
                  <a:latin typeface="Arial" pitchFamily="34" charset="0"/>
                </a:rPr>
                <a:t>, </a:t>
              </a:r>
              <a:r>
                <a:rPr lang="en-US" sz="2300" dirty="0" err="1">
                  <a:solidFill>
                    <a:srgbClr val="000000"/>
                  </a:solidFill>
                  <a:latin typeface="Arial" pitchFamily="34" charset="0"/>
                </a:rPr>
                <a:t>đề</a:t>
              </a:r>
              <a:r>
                <a:rPr lang="en-US" sz="2300" dirty="0">
                  <a:solidFill>
                    <a:srgbClr val="000000"/>
                  </a:solidFill>
                  <a:latin typeface="Arial" pitchFamily="34" charset="0"/>
                </a:rPr>
                <a:t> </a:t>
              </a:r>
              <a:r>
                <a:rPr lang="en-US" sz="2300" dirty="0" err="1">
                  <a:solidFill>
                    <a:srgbClr val="000000"/>
                  </a:solidFill>
                  <a:latin typeface="Arial" pitchFamily="34" charset="0"/>
                </a:rPr>
                <a:t>xuất</a:t>
              </a:r>
              <a:r>
                <a:rPr lang="en-US" sz="2300" dirty="0">
                  <a:solidFill>
                    <a:srgbClr val="000000"/>
                  </a:solidFill>
                  <a:latin typeface="Arial" pitchFamily="34" charset="0"/>
                </a:rPr>
                <a:t> </a:t>
              </a:r>
              <a:r>
                <a:rPr lang="en-US" sz="2300" dirty="0" err="1">
                  <a:solidFill>
                    <a:srgbClr val="000000"/>
                  </a:solidFill>
                  <a:latin typeface="Arial" pitchFamily="34" charset="0"/>
                </a:rPr>
                <a:t>biện</a:t>
              </a:r>
              <a:r>
                <a:rPr lang="en-US" sz="2300" dirty="0">
                  <a:solidFill>
                    <a:srgbClr val="000000"/>
                  </a:solidFill>
                  <a:latin typeface="Arial" pitchFamily="34" charset="0"/>
                </a:rPr>
                <a:t> </a:t>
              </a:r>
              <a:r>
                <a:rPr lang="en-US" sz="2300" dirty="0" err="1">
                  <a:solidFill>
                    <a:srgbClr val="000000"/>
                  </a:solidFill>
                  <a:latin typeface="Arial" pitchFamily="34" charset="0"/>
                </a:rPr>
                <a:t>pháp</a:t>
              </a:r>
              <a:r>
                <a:rPr lang="en-US" sz="2300" dirty="0">
                  <a:solidFill>
                    <a:srgbClr val="000000"/>
                  </a:solidFill>
                  <a:latin typeface="Arial" pitchFamily="34" charset="0"/>
                </a:rPr>
                <a:t> </a:t>
              </a:r>
              <a:r>
                <a:rPr lang="en-US" sz="2300" dirty="0" err="1">
                  <a:solidFill>
                    <a:srgbClr val="000000"/>
                  </a:solidFill>
                  <a:latin typeface="Arial" pitchFamily="34" charset="0"/>
                </a:rPr>
                <a:t>chống</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a:t>
              </a:r>
            </a:p>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3: </a:t>
              </a:r>
              <a:r>
                <a:rPr lang="en-US" sz="2300" dirty="0" err="1">
                  <a:solidFill>
                    <a:srgbClr val="000000"/>
                  </a:solidFill>
                  <a:latin typeface="Arial" pitchFamily="34" charset="0"/>
                </a:rPr>
                <a:t>Viết</a:t>
              </a:r>
              <a:r>
                <a:rPr lang="en-US" sz="2300" dirty="0">
                  <a:solidFill>
                    <a:srgbClr val="000000"/>
                  </a:solidFill>
                  <a:latin typeface="Arial" pitchFamily="34" charset="0"/>
                </a:rPr>
                <a:t> </a:t>
              </a:r>
              <a:r>
                <a:rPr lang="en-US" sz="2300" dirty="0" err="1">
                  <a:solidFill>
                    <a:srgbClr val="000000"/>
                  </a:solidFill>
                  <a:latin typeface="Arial" pitchFamily="34" charset="0"/>
                </a:rPr>
                <a:t>báo</a:t>
              </a:r>
              <a:r>
                <a:rPr lang="en-US" sz="2300" dirty="0">
                  <a:solidFill>
                    <a:srgbClr val="000000"/>
                  </a:solidFill>
                  <a:latin typeface="Arial" pitchFamily="34" charset="0"/>
                </a:rPr>
                <a:t> </a:t>
              </a:r>
              <a:r>
                <a:rPr lang="en-US" sz="2300" dirty="0" err="1">
                  <a:solidFill>
                    <a:srgbClr val="000000"/>
                  </a:solidFill>
                  <a:latin typeface="Arial" pitchFamily="34" charset="0"/>
                </a:rPr>
                <a:t>cáo</a:t>
              </a:r>
              <a:r>
                <a:rPr lang="en-US" sz="2300" dirty="0">
                  <a:solidFill>
                    <a:srgbClr val="000000"/>
                  </a:solidFill>
                  <a:latin typeface="Arial" pitchFamily="34" charset="0"/>
                </a:rPr>
                <a:t> </a:t>
              </a:r>
              <a:r>
                <a:rPr lang="en-US" sz="2300" dirty="0" err="1">
                  <a:solidFill>
                    <a:srgbClr val="000000"/>
                  </a:solidFill>
                  <a:latin typeface="Arial" pitchFamily="34" charset="0"/>
                </a:rPr>
                <a:t>theo</a:t>
              </a:r>
              <a:r>
                <a:rPr lang="en-US" sz="2300" dirty="0">
                  <a:solidFill>
                    <a:srgbClr val="000000"/>
                  </a:solidFill>
                  <a:latin typeface="Arial" pitchFamily="34" charset="0"/>
                </a:rPr>
                <a:t> </a:t>
              </a:r>
              <a:r>
                <a:rPr lang="en-US" sz="2300" dirty="0" err="1">
                  <a:solidFill>
                    <a:srgbClr val="000000"/>
                  </a:solidFill>
                  <a:latin typeface="Arial" pitchFamily="34" charset="0"/>
                </a:rPr>
                <a:t>mẫu</a:t>
              </a:r>
              <a:r>
                <a:rPr lang="en-US" sz="2300" dirty="0">
                  <a:solidFill>
                    <a:srgbClr val="000000"/>
                  </a:solidFill>
                  <a:latin typeface="Arial" pitchFamily="34" charset="0"/>
                </a:rPr>
                <a:t> </a:t>
              </a:r>
              <a:r>
                <a:rPr lang="en-US" sz="2300" dirty="0" err="1">
                  <a:solidFill>
                    <a:srgbClr val="000000"/>
                  </a:solidFill>
                  <a:latin typeface="Arial" pitchFamily="34" charset="0"/>
                </a:rPr>
                <a:t>bảng</a:t>
              </a:r>
              <a:r>
                <a:rPr lang="en-US" sz="2300" dirty="0">
                  <a:solidFill>
                    <a:srgbClr val="000000"/>
                  </a:solidFill>
                  <a:latin typeface="Arial" pitchFamily="34" charset="0"/>
                </a:rPr>
                <a:t> 35.2.</a:t>
              </a:r>
            </a:p>
          </p:txBody>
        </p:sp>
      </p:grpSp>
      <p:sp>
        <p:nvSpPr>
          <p:cNvPr id="11" name="TextBox 11"/>
          <p:cNvSpPr txBox="1"/>
          <p:nvPr/>
        </p:nvSpPr>
        <p:spPr>
          <a:xfrm>
            <a:off x="685622" y="1024607"/>
            <a:ext cx="9406312" cy="423193"/>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Cách</a:t>
            </a:r>
            <a:r>
              <a:rPr lang="en-US" sz="2300" b="1" dirty="0">
                <a:solidFill>
                  <a:srgbClr val="000000"/>
                </a:solidFill>
                <a:latin typeface="Arial" pitchFamily="34" charset="0"/>
              </a:rPr>
              <a:t> </a:t>
            </a:r>
            <a:r>
              <a:rPr lang="en-US" sz="2300" b="1" dirty="0" err="1">
                <a:solidFill>
                  <a:srgbClr val="000000"/>
                </a:solidFill>
                <a:latin typeface="Arial" pitchFamily="34" charset="0"/>
              </a:rPr>
              <a:t>tiến</a:t>
            </a:r>
            <a:r>
              <a:rPr lang="en-US" sz="2300" b="1" dirty="0">
                <a:solidFill>
                  <a:srgbClr val="000000"/>
                </a:solidFill>
                <a:latin typeface="Arial" pitchFamily="34" charset="0"/>
              </a:rPr>
              <a:t> </a:t>
            </a:r>
            <a:r>
              <a:rPr lang="en-US" sz="2300" b="1" dirty="0" err="1">
                <a:solidFill>
                  <a:srgbClr val="000000"/>
                </a:solidFill>
                <a:latin typeface="Arial" pitchFamily="34" charset="0"/>
              </a:rPr>
              <a:t>hành</a:t>
            </a:r>
            <a:endParaRPr lang="en-US" sz="2300" b="1" dirty="0">
              <a:solidFill>
                <a:srgbClr val="000000"/>
              </a:solidFill>
              <a:latin typeface="Arial" pitchFamily="34" charset="0"/>
            </a:endParaRPr>
          </a:p>
        </p:txBody>
      </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3212" y="888649"/>
            <a:ext cx="4875530" cy="115270"/>
          </a:xfrm>
          <a:prstGeom prst="rect">
            <a:avLst/>
          </a:prstGeom>
        </p:spPr>
      </p:pic>
      <p:sp>
        <p:nvSpPr>
          <p:cNvPr id="14" name="TextBox 3"/>
          <p:cNvSpPr txBox="1"/>
          <p:nvPr/>
        </p:nvSpPr>
        <p:spPr>
          <a:xfrm>
            <a:off x="2132012" y="36684"/>
            <a:ext cx="8075613" cy="1230914"/>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IV. </a:t>
            </a:r>
            <a:r>
              <a:rPr lang="vi-VN" sz="2300" b="1" dirty="0">
                <a:solidFill>
                  <a:srgbClr val="000000"/>
                </a:solidFill>
                <a:latin typeface="Arial" pitchFamily="34" charset="0"/>
              </a:rPr>
              <a:t>DỰ ÁN, BÀI TẬP: ĐIỀU TRA MỘT SỐ BỆNH VỀ THẬN TRONG TRƯỜNG HỌC HOẶC ĐỊA PHƯƠNG</a:t>
            </a:r>
          </a:p>
          <a:p>
            <a:pPr algn="ctr">
              <a:lnSpc>
                <a:spcPts val="3266"/>
              </a:lnSpc>
            </a:pPr>
            <a:endParaRPr lang="en-US" sz="2300" b="1" dirty="0">
              <a:solidFill>
                <a:srgbClr val="000000"/>
              </a:solidFill>
              <a:latin typeface="Arial" pitchFamily="34" charset="0"/>
            </a:endParaRPr>
          </a:p>
        </p:txBody>
      </p:sp>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2612" y="884651"/>
            <a:ext cx="4810351" cy="11372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927190692"/>
              </p:ext>
            </p:extLst>
          </p:nvPr>
        </p:nvGraphicFramePr>
        <p:xfrm>
          <a:off x="720546" y="4070367"/>
          <a:ext cx="9869668" cy="2031172"/>
        </p:xfrm>
        <a:graphic>
          <a:graphicData uri="http://schemas.openxmlformats.org/drawingml/2006/table">
            <a:tbl>
              <a:tblPr firstRow="1" bandRow="1">
                <a:tableStyleId>{5C22544A-7EE6-4342-B048-85BDC9FD1C3A}</a:tableStyleId>
              </a:tblPr>
              <a:tblGrid>
                <a:gridCol w="2467417">
                  <a:extLst>
                    <a:ext uri="{9D8B030D-6E8A-4147-A177-3AD203B41FA5}">
                      <a16:colId xmlns:a16="http://schemas.microsoft.com/office/drawing/2014/main" val="2403339214"/>
                    </a:ext>
                  </a:extLst>
                </a:gridCol>
                <a:gridCol w="2467417">
                  <a:extLst>
                    <a:ext uri="{9D8B030D-6E8A-4147-A177-3AD203B41FA5}">
                      <a16:colId xmlns:a16="http://schemas.microsoft.com/office/drawing/2014/main" val="833685732"/>
                    </a:ext>
                  </a:extLst>
                </a:gridCol>
                <a:gridCol w="2467417">
                  <a:extLst>
                    <a:ext uri="{9D8B030D-6E8A-4147-A177-3AD203B41FA5}">
                      <a16:colId xmlns:a16="http://schemas.microsoft.com/office/drawing/2014/main" val="570299886"/>
                    </a:ext>
                  </a:extLst>
                </a:gridCol>
                <a:gridCol w="2467417">
                  <a:extLst>
                    <a:ext uri="{9D8B030D-6E8A-4147-A177-3AD203B41FA5}">
                      <a16:colId xmlns:a16="http://schemas.microsoft.com/office/drawing/2014/main" val="2101410925"/>
                    </a:ext>
                  </a:extLst>
                </a:gridCol>
              </a:tblGrid>
              <a:tr h="1015586">
                <a:tc>
                  <a:txBody>
                    <a:bodyPr/>
                    <a:lstStyle/>
                    <a:p>
                      <a:pPr algn="ctr"/>
                      <a:r>
                        <a:rPr lang="en-US" sz="1800" dirty="0"/>
                        <a:t>TÊN</a:t>
                      </a:r>
                      <a:r>
                        <a:rPr lang="en-US" sz="1800" baseline="0" dirty="0"/>
                        <a:t> BỆNH</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SỐ</a:t>
                      </a:r>
                      <a:r>
                        <a:rPr lang="en-US" sz="1800" baseline="0" dirty="0"/>
                        <a:t> NGƯỜI MẮC BỆNH</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NGUYÊN</a:t>
                      </a:r>
                      <a:r>
                        <a:rPr lang="en-US" sz="1800" baseline="0" dirty="0"/>
                        <a:t> NHÂN</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BIỆN</a:t>
                      </a:r>
                      <a:r>
                        <a:rPr lang="en-US" sz="1800" baseline="0" dirty="0"/>
                        <a:t> PHÁP PHÒNG CHỐNG</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714054"/>
                  </a:ext>
                </a:extLst>
              </a:tr>
              <a:tr h="1015586">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398750"/>
                  </a:ext>
                </a:extLst>
              </a:tr>
            </a:tbl>
          </a:graphicData>
        </a:graphic>
      </p:graphicFrame>
    </p:spTree>
    <p:extLst>
      <p:ext uri="{BB962C8B-B14F-4D97-AF65-F5344CB8AC3E}">
        <p14:creationId xmlns:p14="http://schemas.microsoft.com/office/powerpoint/2010/main" val="1882154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1066801"/>
            <a:ext cx="11131100" cy="5029200"/>
            <a:chOff x="0" y="0"/>
            <a:chExt cx="4398617" cy="2278713"/>
          </a:xfrm>
        </p:grpSpPr>
        <p:sp>
          <p:nvSpPr>
            <p:cNvPr id="3" name="Freeform 3"/>
            <p:cNvSpPr/>
            <p:nvPr/>
          </p:nvSpPr>
          <p:spPr>
            <a:xfrm>
              <a:off x="0" y="0"/>
              <a:ext cx="4398617" cy="2278713"/>
            </a:xfrm>
            <a:custGeom>
              <a:avLst/>
              <a:gdLst/>
              <a:ahLst/>
              <a:cxnLst/>
              <a:rect l="l" t="t" r="r" b="b"/>
              <a:pathLst>
                <a:path w="4398617" h="2278713">
                  <a:moveTo>
                    <a:pt x="46356" y="0"/>
                  </a:moveTo>
                  <a:lnTo>
                    <a:pt x="4352261" y="0"/>
                  </a:lnTo>
                  <a:cubicBezTo>
                    <a:pt x="4364556" y="0"/>
                    <a:pt x="4376346" y="4884"/>
                    <a:pt x="4385040" y="13577"/>
                  </a:cubicBezTo>
                  <a:cubicBezTo>
                    <a:pt x="4393733" y="22271"/>
                    <a:pt x="4398617" y="34062"/>
                    <a:pt x="4398617" y="46356"/>
                  </a:cubicBezTo>
                  <a:lnTo>
                    <a:pt x="4398617" y="2232357"/>
                  </a:lnTo>
                  <a:cubicBezTo>
                    <a:pt x="4398617" y="2244651"/>
                    <a:pt x="4393733" y="2256442"/>
                    <a:pt x="4385040" y="2265136"/>
                  </a:cubicBezTo>
                  <a:cubicBezTo>
                    <a:pt x="4376346" y="2273829"/>
                    <a:pt x="4364556" y="2278713"/>
                    <a:pt x="4352261" y="2278713"/>
                  </a:cubicBezTo>
                  <a:lnTo>
                    <a:pt x="46356" y="2278713"/>
                  </a:lnTo>
                  <a:cubicBezTo>
                    <a:pt x="34062" y="2278713"/>
                    <a:pt x="22271" y="2273829"/>
                    <a:pt x="13577" y="2265136"/>
                  </a:cubicBezTo>
                  <a:cubicBezTo>
                    <a:pt x="4884" y="2256442"/>
                    <a:pt x="0" y="2244651"/>
                    <a:pt x="0" y="223235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10" name="Group 10"/>
          <p:cNvGrpSpPr/>
          <p:nvPr/>
        </p:nvGrpSpPr>
        <p:grpSpPr>
          <a:xfrm>
            <a:off x="888768" y="1677593"/>
            <a:ext cx="10458914" cy="1274195"/>
            <a:chOff x="0" y="-66674"/>
            <a:chExt cx="20923276" cy="2548390"/>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9468601" cy="254839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lọc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thải</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ngoài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cặn</a:t>
              </a:r>
              <a:r>
                <a:rPr lang="en-US" sz="2300" b="1" dirty="0">
                  <a:solidFill>
                    <a:srgbClr val="000000"/>
                  </a:solidFill>
                  <a:latin typeface="Arial" pitchFamily="34" charset="0"/>
                </a:rPr>
                <a:t> </a:t>
              </a:r>
              <a:r>
                <a:rPr lang="en-US" sz="2300" b="1" dirty="0" err="1">
                  <a:solidFill>
                    <a:srgbClr val="000000"/>
                  </a:solidFill>
                  <a:latin typeface="Arial" pitchFamily="34" charset="0"/>
                </a:rPr>
                <a:t>bã</a:t>
              </a:r>
              <a:r>
                <a:rPr lang="en-US" sz="2300" b="1" dirty="0">
                  <a:solidFill>
                    <a:srgbClr val="000000"/>
                  </a:solidFill>
                  <a:latin typeface="Arial" pitchFamily="34" charset="0"/>
                </a:rPr>
                <a:t> do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grpSp>
      <p:grpSp>
        <p:nvGrpSpPr>
          <p:cNvPr id="20" name="Group 20"/>
          <p:cNvGrpSpPr/>
          <p:nvPr/>
        </p:nvGrpSpPr>
        <p:grpSpPr>
          <a:xfrm>
            <a:off x="888768" y="3668160"/>
            <a:ext cx="10458914" cy="1692771"/>
            <a:chOff x="0" y="-66674"/>
            <a:chExt cx="20923276" cy="3385543"/>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4"/>
              <a:ext cx="19468601" cy="338554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bóng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vỏ</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tuỷ</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bể</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nephron. </a:t>
              </a:r>
              <a:r>
                <a:rPr lang="en-US" sz="2300" b="1" dirty="0" err="1">
                  <a:solidFill>
                    <a:srgbClr val="000000"/>
                  </a:solidFill>
                  <a:latin typeface="Arial" pitchFamily="34" charset="0"/>
                </a:rPr>
                <a:t>Một</a:t>
              </a:r>
              <a:r>
                <a:rPr lang="en-US" sz="2300" b="1" dirty="0">
                  <a:solidFill>
                    <a:srgbClr val="000000"/>
                  </a:solidFill>
                  <a:latin typeface="Arial" pitchFamily="34" charset="0"/>
                </a:rPr>
                <a:t> nephron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lượn</a:t>
              </a:r>
              <a:r>
                <a:rPr lang="en-US" sz="2300" b="1" dirty="0">
                  <a:solidFill>
                    <a:srgbClr val="000000"/>
                  </a:solidFill>
                  <a:latin typeface="Arial" pitchFamily="34" charset="0"/>
                </a:rPr>
                <a:t> </a:t>
              </a:r>
              <a:r>
                <a:rPr lang="en-US" sz="2300" b="1" dirty="0" err="1">
                  <a:solidFill>
                    <a:srgbClr val="000000"/>
                  </a:solidFill>
                  <a:latin typeface="Arial" pitchFamily="34" charset="0"/>
                </a:rPr>
                <a:t>gần</a:t>
              </a:r>
              <a:r>
                <a:rPr lang="en-US" sz="2300" b="1" dirty="0">
                  <a:solidFill>
                    <a:srgbClr val="000000"/>
                  </a:solidFill>
                  <a:latin typeface="Arial" pitchFamily="34" charset="0"/>
                </a:rPr>
                <a:t>, </a:t>
              </a:r>
              <a:r>
                <a:rPr lang="en-US" sz="2300" b="1" dirty="0" err="1">
                  <a:solidFill>
                    <a:srgbClr val="000000"/>
                  </a:solidFill>
                  <a:latin typeface="Arial" pitchFamily="34" charset="0"/>
                </a:rPr>
                <a:t>quai</a:t>
              </a:r>
              <a:r>
                <a:rPr lang="en-US" sz="2300" b="1" dirty="0">
                  <a:solidFill>
                    <a:srgbClr val="000000"/>
                  </a:solidFill>
                  <a:latin typeface="Arial" pitchFamily="34" charset="0"/>
                </a:rPr>
                <a:t> Henle,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lượn</a:t>
              </a:r>
              <a:r>
                <a:rPr lang="en-US" sz="2300" b="1" dirty="0">
                  <a:solidFill>
                    <a:srgbClr val="000000"/>
                  </a:solidFill>
                  <a:latin typeface="Arial" pitchFamily="34" charset="0"/>
                </a:rPr>
                <a:t> </a:t>
              </a:r>
              <a:r>
                <a:rPr lang="en-US" sz="2300" b="1" dirty="0" err="1">
                  <a:solidFill>
                    <a:srgbClr val="000000"/>
                  </a:solidFill>
                  <a:latin typeface="Arial" pitchFamily="34" charset="0"/>
                </a:rPr>
                <a:t>xa</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góp</a:t>
              </a:r>
              <a:r>
                <a:rPr lang="en-US" sz="2300" b="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1288514"/>
            <a:ext cx="8647803" cy="2697138"/>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999" b="1" dirty="0">
              <a:solidFill>
                <a:srgbClr val="EE4036"/>
              </a:solidFill>
              <a:latin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69434" y="4305699"/>
            <a:ext cx="3319657" cy="880242"/>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65" name="!!o1c">
            <a:extLst>
              <a:ext uri="{FF2B5EF4-FFF2-40B4-BE49-F238E27FC236}">
                <a16:creationId xmlns:a16="http://schemas.microsoft.com/office/drawing/2014/main" id="{0221DB76-7F2C-42A3-A927-475C39E693E0}"/>
              </a:ext>
            </a:extLst>
          </p:cNvPr>
          <p:cNvSpPr/>
          <p:nvPr/>
        </p:nvSpPr>
        <p:spPr>
          <a:xfrm>
            <a:off x="5451193"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66" name="!!1c">
            <a:extLst>
              <a:ext uri="{FF2B5EF4-FFF2-40B4-BE49-F238E27FC236}">
                <a16:creationId xmlns:a16="http://schemas.microsoft.com/office/drawing/2014/main" id="{B63E422B-70F3-44E6-9626-6465118873E0}"/>
              </a:ext>
            </a:extLst>
          </p:cNvPr>
          <p:cNvSpPr txBox="1"/>
          <p:nvPr/>
        </p:nvSpPr>
        <p:spPr>
          <a:xfrm>
            <a:off x="5668296"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7" name="!!o1c">
            <a:extLst>
              <a:ext uri="{FF2B5EF4-FFF2-40B4-BE49-F238E27FC236}">
                <a16:creationId xmlns:a16="http://schemas.microsoft.com/office/drawing/2014/main" id="{0221DB76-7F2C-42A3-A927-475C39E693E0}"/>
              </a:ext>
            </a:extLst>
          </p:cNvPr>
          <p:cNvSpPr/>
          <p:nvPr/>
        </p:nvSpPr>
        <p:spPr>
          <a:xfrm>
            <a:off x="8539683"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6" name="!!1c">
            <a:extLst>
              <a:ext uri="{FF2B5EF4-FFF2-40B4-BE49-F238E27FC236}">
                <a16:creationId xmlns:a16="http://schemas.microsoft.com/office/drawing/2014/main" id="{B63E422B-70F3-44E6-9626-6465118873E0}"/>
              </a:ext>
            </a:extLst>
          </p:cNvPr>
          <p:cNvSpPr txBox="1"/>
          <p:nvPr/>
        </p:nvSpPr>
        <p:spPr>
          <a:xfrm>
            <a:off x="8756786"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 name="TextBox 1"/>
          <p:cNvSpPr txBox="1"/>
          <p:nvPr/>
        </p:nvSpPr>
        <p:spPr>
          <a:xfrm>
            <a:off x="1919233" y="2073366"/>
            <a:ext cx="5580642" cy="1200072"/>
          </a:xfrm>
          <a:prstGeom prst="rect">
            <a:avLst/>
          </a:prstGeom>
          <a:noFill/>
        </p:spPr>
        <p:txBody>
          <a:bodyPr wrap="square" rtlCol="0">
            <a:spAutoFit/>
          </a:bodyPr>
          <a:lstStyle/>
          <a:p>
            <a:pPr lvl="0" algn="ctr"/>
            <a:r>
              <a:rPr lang="en-US" sz="3600" b="1" dirty="0" err="1">
                <a:solidFill>
                  <a:srgbClr val="EE4036"/>
                </a:solidFill>
                <a:latin typeface="Times New Roman" panose="02020603050405020304" pitchFamily="18" charset="0"/>
                <a:sym typeface="Times New Roman"/>
              </a:rPr>
              <a:t>Lớp</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màng</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ngoài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phổi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còn</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có</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tên</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gọi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khác</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là</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gì</a:t>
            </a:r>
            <a:r>
              <a:rPr lang="en-US" sz="3600" b="1" dirty="0">
                <a:solidFill>
                  <a:srgbClr val="EE4036"/>
                </a:solidFill>
                <a:latin typeface="Times New Roman" panose="02020603050405020304" pitchFamily="18" charset="0"/>
                <a:sym typeface="Times New Roman"/>
              </a:rPr>
              <a:t>? </a:t>
            </a:r>
          </a:p>
        </p:txBody>
      </p:sp>
      <p:sp>
        <p:nvSpPr>
          <p:cNvPr id="81" name="!!o1c">
            <a:extLst>
              <a:ext uri="{FF2B5EF4-FFF2-40B4-BE49-F238E27FC236}">
                <a16:creationId xmlns:a16="http://schemas.microsoft.com/office/drawing/2014/main" id="{0221DB76-7F2C-42A3-A927-475C39E693E0}"/>
              </a:ext>
            </a:extLst>
          </p:cNvPr>
          <p:cNvSpPr/>
          <p:nvPr/>
        </p:nvSpPr>
        <p:spPr>
          <a:xfrm>
            <a:off x="7511405"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82" name="!!1c">
            <a:extLst>
              <a:ext uri="{FF2B5EF4-FFF2-40B4-BE49-F238E27FC236}">
                <a16:creationId xmlns:a16="http://schemas.microsoft.com/office/drawing/2014/main" id="{B63E422B-70F3-44E6-9626-6465118873E0}"/>
              </a:ext>
            </a:extLst>
          </p:cNvPr>
          <p:cNvSpPr txBox="1"/>
          <p:nvPr/>
        </p:nvSpPr>
        <p:spPr>
          <a:xfrm>
            <a:off x="7728508"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83" name="!!o1c">
            <a:extLst>
              <a:ext uri="{FF2B5EF4-FFF2-40B4-BE49-F238E27FC236}">
                <a16:creationId xmlns:a16="http://schemas.microsoft.com/office/drawing/2014/main" id="{0221DB76-7F2C-42A3-A927-475C39E693E0}"/>
              </a:ext>
            </a:extLst>
          </p:cNvPr>
          <p:cNvSpPr/>
          <p:nvPr/>
        </p:nvSpPr>
        <p:spPr>
          <a:xfrm>
            <a:off x="6475324"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84" name="!!1c">
            <a:extLst>
              <a:ext uri="{FF2B5EF4-FFF2-40B4-BE49-F238E27FC236}">
                <a16:creationId xmlns:a16="http://schemas.microsoft.com/office/drawing/2014/main" id="{B63E422B-70F3-44E6-9626-6465118873E0}"/>
              </a:ext>
            </a:extLst>
          </p:cNvPr>
          <p:cNvSpPr txBox="1"/>
          <p:nvPr/>
        </p:nvSpPr>
        <p:spPr>
          <a:xfrm>
            <a:off x="6692070"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58" name="!!o1c">
            <a:extLst>
              <a:ext uri="{FF2B5EF4-FFF2-40B4-BE49-F238E27FC236}">
                <a16:creationId xmlns:a16="http://schemas.microsoft.com/office/drawing/2014/main" id="{0221DB76-7F2C-42A3-A927-475C39E693E0}"/>
              </a:ext>
            </a:extLst>
          </p:cNvPr>
          <p:cNvSpPr/>
          <p:nvPr/>
        </p:nvSpPr>
        <p:spPr>
          <a:xfrm>
            <a:off x="4423939" y="553685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9" name="!!1c">
            <a:extLst>
              <a:ext uri="{FF2B5EF4-FFF2-40B4-BE49-F238E27FC236}">
                <a16:creationId xmlns:a16="http://schemas.microsoft.com/office/drawing/2014/main" id="{B63E422B-70F3-44E6-9626-6465118873E0}"/>
              </a:ext>
            </a:extLst>
          </p:cNvPr>
          <p:cNvSpPr txBox="1"/>
          <p:nvPr/>
        </p:nvSpPr>
        <p:spPr>
          <a:xfrm>
            <a:off x="4649566" y="558899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2" name="!!o1c">
            <a:extLst>
              <a:ext uri="{FF2B5EF4-FFF2-40B4-BE49-F238E27FC236}">
                <a16:creationId xmlns:a16="http://schemas.microsoft.com/office/drawing/2014/main" id="{0221DB76-7F2C-42A3-A927-475C39E693E0}"/>
              </a:ext>
            </a:extLst>
          </p:cNvPr>
          <p:cNvSpPr/>
          <p:nvPr/>
        </p:nvSpPr>
        <p:spPr>
          <a:xfrm>
            <a:off x="3395661" y="553067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7" name="!!1c">
            <a:extLst>
              <a:ext uri="{FF2B5EF4-FFF2-40B4-BE49-F238E27FC236}">
                <a16:creationId xmlns:a16="http://schemas.microsoft.com/office/drawing/2014/main" id="{B63E422B-70F3-44E6-9626-6465118873E0}"/>
              </a:ext>
            </a:extLst>
          </p:cNvPr>
          <p:cNvSpPr txBox="1"/>
          <p:nvPr/>
        </p:nvSpPr>
        <p:spPr>
          <a:xfrm>
            <a:off x="3612764" y="556341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78" name="!!o1c">
            <a:extLst>
              <a:ext uri="{FF2B5EF4-FFF2-40B4-BE49-F238E27FC236}">
                <a16:creationId xmlns:a16="http://schemas.microsoft.com/office/drawing/2014/main" id="{0221DB76-7F2C-42A3-A927-475C39E693E0}"/>
              </a:ext>
            </a:extLst>
          </p:cNvPr>
          <p:cNvSpPr/>
          <p:nvPr/>
        </p:nvSpPr>
        <p:spPr>
          <a:xfrm>
            <a:off x="2392467" y="553067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9" name="!!1c">
            <a:extLst>
              <a:ext uri="{FF2B5EF4-FFF2-40B4-BE49-F238E27FC236}">
                <a16:creationId xmlns:a16="http://schemas.microsoft.com/office/drawing/2014/main" id="{B63E422B-70F3-44E6-9626-6465118873E0}"/>
              </a:ext>
            </a:extLst>
          </p:cNvPr>
          <p:cNvSpPr txBox="1"/>
          <p:nvPr/>
        </p:nvSpPr>
        <p:spPr>
          <a:xfrm>
            <a:off x="2609570" y="555216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pic>
        <p:nvPicPr>
          <p:cNvPr id="1028" name="Picture 4" descr="Thùy phổi là gì? | Vinmec"/>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9673" y="1044176"/>
            <a:ext cx="4000498" cy="2901166"/>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7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5" name="!!MatThu1">
              <a:hlinkClick r:id="rId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62">
              <a:hlinkClick r:id="rId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28358" y="343470"/>
              <a:ext cx="424964" cy="337856"/>
            </a:xfrm>
            <a:prstGeom prst="rect">
              <a:avLst/>
            </a:prstGeom>
          </p:spPr>
        </p:pic>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2"/>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3"/>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5"/>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6"/>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7"/>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8"/>
          <a:stretch>
            <a:fillRect/>
          </a:stretch>
        </p:blipFill>
        <p:spPr>
          <a:xfrm>
            <a:off x="9435941" y="-924859"/>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9"/>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20"/>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21"/>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3"/>
          <a:stretch>
            <a:fillRect/>
          </a:stretch>
        </p:blipFill>
        <p:spPr>
          <a:xfrm>
            <a:off x="7925338" y="-1185240"/>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4"/>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21"/>
          <a:stretch>
            <a:fillRect/>
          </a:stretch>
        </p:blipFill>
        <p:spPr>
          <a:xfrm>
            <a:off x="8652134" y="-1210487"/>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7"/>
          <a:stretch>
            <a:fillRect/>
          </a:stretch>
        </p:blipFill>
        <p:spPr>
          <a:xfrm>
            <a:off x="5448423" y="-1111296"/>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3"/>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4"/>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21"/>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6"/>
          <a:stretch>
            <a:fillRect/>
          </a:stretch>
        </p:blipFill>
        <p:spPr>
          <a:xfrm>
            <a:off x="6873296" y="-1322725"/>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7"/>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4"/>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7"/>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3"/>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4"/>
          <a:stretch>
            <a:fillRect/>
          </a:stretch>
        </p:blipFill>
        <p:spPr>
          <a:xfrm>
            <a:off x="7146521" y="-991984"/>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21"/>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4"/>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0745431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5 0.00277 L -0.00665 0.00301 C 0.00716 0.0162 0.02305 0.02407 0.0349 0.04259 C 0.07775 0.10949 0.07814 0.15231 0.09716 0.24652 C 0.09924 0.2787 0.10523 0.31088 0.10354 0.34305 C 0.09924 0.4243 0.0758 0.46852 0.03803 0.51319 C 0.02123 0.53333 0.00078 0.54166 -0.01785 0.55578 C -0.03803 0.55393 -0.05861 0.5574 -0.07841 0.55023 C -0.1279 0.53194 -0.14014 0.50324 -0.17896 0.45092 C -0.18703 0.42615 -0.19862 0.4044 -0.20292 0.37685 C -0.21373 0.30879 -0.18065 0.29004 -0.1503 0.26944 C -0.12621 0.25277 -0.10029 0.24652 -0.07528 0.23518 C -0.04976 0.25416 -0.02201 0.26551 0.0013 0.29213 C 0.02162 0.31504 0.03972 0.37407 0.05248 0.41111 C 0.05353 0.42893 0.05665 0.44722 0.05561 0.46481 C 0.05496 0.47546 0.05144 0.48541 0.04767 0.49352 C 0.04272 0.5037 0.03686 0.51273 0.03008 0.51898 C 0.01185 0.53588 -0.04663 0.54051 -0.05288 0.54166 C -0.18221 0.54004 -0.23209 0.58402 -0.32248 0.5162 C -0.33082 0.50995 -0.3385 0.50092 -0.34645 0.49352 C -0.35127 0.48402 -0.35804 0.47685 -0.36077 0.46481 C -0.36442 0.44977 -0.36533 0.40972 -0.35283 0.39953 C -0.34254 0.39143 -0.33056 0.39421 -0.31936 0.39143 C -0.29461 0.40648 -0.26869 0.41828 -0.24746 0.44815 C -0.24069 0.45764 -0.23704 0.47268 -0.2317 0.48495 C -0.22936 0.50092 -0.22389 0.5169 -0.22532 0.5331 C -0.22884 0.58055 -0.23262 0.63055 -0.2459 0.67222 C -0.25645 0.70463 -0.27716 0.72291 -0.29383 0.7456 C -0.33993 0.80949 -0.32691 0.79629 -0.37523 0.81111 C -0.39281 0.79977 -0.41261 0.79629 -0.42785 0.77685 C -0.4367 0.7662 -0.43618 0.71527 -0.42785 0.70347 C -0.42251 0.69514 -0.41404 0.69953 -0.40714 0.69768 C -0.3837 0.70139 -0.35986 0.70069 -0.33694 0.70902 C -0.28732 0.72685 -0.28966 0.75277 -0.24108 0.77685 C -0.21256 0.79143 -0.1826 0.79699 -0.15343 0.80833 C -0.10237 0.82824 -0.062 0.84027 -0.01615 0.87916 C 0.01875 0.90902 0.05874 0.94259 0.08439 0.99838 C 0.09416 1.01967 0.10028 1.0456 0.10823 1.06944 C 0.1094 1.07963 0.11474 1.12361 0.11474 1.14027 C 0.11474 1.14977 0.11305 1.16875 0.11305 1.16898 " pathEditMode="relative" rAng="0" ptsTypes="AAAAAAAAAAAAAAAAAAAAAAAAAAAAAAAAAAAAAAAA">
                                      <p:cBhvr>
                                        <p:cTn id="41" dur="2000" fill="hold"/>
                                        <p:tgtEl>
                                          <p:spTgt spid="142"/>
                                        </p:tgtEl>
                                        <p:attrNameLst>
                                          <p:attrName>ppt_x</p:attrName>
                                          <p:attrName>ppt_y</p:attrName>
                                        </p:attrNameLst>
                                      </p:cBhvr>
                                      <p:rCtr x="-15316" y="58310"/>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2 0.01274 L 0.00442 0.01297 C 0.00338 0.02315 0.0013 0.03357 0.0013 0.04399 C 0.00078 0.08542 0.00143 0.12732 0.00286 0.16875 C 0.00299 0.17292 0.00429 0.17709 0.00599 0.1801 C 0.00924 0.18496 0.01315 0.18889 0.01719 0.19144 C 0.02448 0.19561 0.03204 0.19723 0.03959 0.19977 C 0.04858 0.20301 0.05769 0.20556 0.06668 0.20834 C 0.06082 0.2132 0.05392 0.21505 0.0491 0.22223 C 0.03725 0.24121 0.03855 0.26574 0.03633 0.29074 C 0.03542 0.30209 0.03425 0.31343 0.03321 0.32477 C 0.03425 0.34838 0.03438 0.37223 0.03633 0.39561 C 0.03803 0.41574 0.04701 0.44352 0.05548 0.4551 C 0.06551 0.46875 0.08908 0.48635 0.08908 0.48658 C 0.08426 0.49491 0.07866 0.50209 0.07463 0.51181 C 0.06994 0.52338 0.06733 0.54352 0.06512 0.55741 C 0.07111 0.60695 0.0659 0.64352 0.09377 0.66505 C 0.10276 0.67199 0.11305 0.67084 0.12255 0.67338 C 0.14391 0.67176 0.1654 0.67454 0.18637 0.66783 C 0.18911 0.66713 0.18729 0.65556 0.18481 0.65371 C 0.17791 0.64885 0.16996 0.65186 0.16254 0.65093 C 0.15785 0.65718 0.14782 0.66713 0.14496 0.67917 C 0.1417 0.69306 0.13688 0.72176 0.13688 0.72199 C 0.13636 0.7294 0.1348 0.73704 0.13532 0.74445 C 0.13649 0.75903 0.14717 0.77547 0.1529 0.78149 C 0.17895 0.80811 0.18299 0.8044 0.21203 0.8125 C 0.20187 0.82686 0.18963 0.83727 0.18168 0.8551 C 0.17348 0.87362 0.17765 0.92338 0.17999 0.94028 C 0.18807 0.99746 0.21464 1.07246 0.22948 1.11343 C 0.2429 1.15 0.24902 1.16297 0.25814 1.20116 C 0.26152 1.21505 0.26126 1.21528 0.26126 1.22385 " pathEditMode="relative" rAng="0" ptsTypes="AAAAAAAAAAAAAAAAAAAAAAAAAAAAAAA">
                                      <p:cBhvr>
                                        <p:cTn id="45" dur="2000" fill="hold"/>
                                        <p:tgtEl>
                                          <p:spTgt spid="146"/>
                                        </p:tgtEl>
                                        <p:attrNameLst>
                                          <p:attrName>ppt_x</p:attrName>
                                          <p:attrName>ppt_y</p:attrName>
                                        </p:attrNameLst>
                                      </p:cBhvr>
                                      <p:rCtr x="12673" y="60556"/>
                                    </p:animMotion>
                                  </p:childTnLst>
                                </p:cTn>
                              </p:par>
                              <p:par>
                                <p:cTn id="46" presetID="0" presetClass="path" presetSubtype="0" fill="hold" nodeType="withEffect">
                                  <p:stCondLst>
                                    <p:cond delay="500"/>
                                  </p:stCondLst>
                                  <p:childTnLst>
                                    <p:animMotion origin="layout" path="M 0.00065 0.00185 L 0.00065 0.00209 C -0.01537 0.04699 -0.02332 0.05394 -0.02332 0.10671 C -0.02332 0.11968 -0.02553 0.24815 -0.00417 0.27408 C 0.03113 0.31667 0.1292 0.32454 0.15707 0.33056 C 0.16775 0.34491 0.17908 0.35764 0.18898 0.37315 C 0.19927 0.39005 0.21464 0.43033 0.22245 0.45 C 0.2231 0.46042 0.2248 0.47084 0.22414 0.48125 C 0.22206 0.51597 0.2149 0.55463 0.19862 0.57755 C 0.18064 0.60278 0.14561 0.61019 0.12516 0.61736 C 0.09911 0.60857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2 C 0.35842 0.65718 0.36415 0.67037 0.35803 0.69653 C 0.35647 0.70347 0.35243 0.70903 0.34853 0.71088 C 0.34084 0.71459 0.33251 0.71296 0.32456 0.71389 C 0.2894 0.71296 0.25423 0.71783 0.21933 0.71088 C 0.21594 0.71019 0.21933 0.69584 0.22245 0.69375 C 0.23574 0.68634 0.25006 0.6882 0.264 0.68542 C 0.32378 0.69815 0.35282 0.67639 0.38994 0.7507 C 0.39802 0.7669 0.40166 0.78843 0.40753 0.80718 C 0.41013 0.88935 0.41 0.8375 0.4044 0.94329 C 0.40323 0.96528 0.40362 0.9875 0.40114 1.0088 C 0.39281 1.08357 0.39646 1.04653 0.38994 1.11945 C 0.38825 1.18565 0.38838 1.15903 0.38838 1.19884 " pathEditMode="relative" rAng="0" ptsTypes="AAAAAAAAAAAAAAAAAAAAAAAAAAAAA">
                                      <p:cBhvr>
                                        <p:cTn id="47" dur="2000" fill="hold"/>
                                        <p:tgtEl>
                                          <p:spTgt spid="148"/>
                                        </p:tgtEl>
                                        <p:attrNameLst>
                                          <p:attrName>ppt_x</p:attrName>
                                          <p:attrName>ppt_y</p:attrName>
                                        </p:attrNameLst>
                                      </p:cBhvr>
                                      <p:rCtr x="19211" y="59838"/>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69 C -0.00925 0.01782 -0.05119 0.12754 -0.06174 0.1699 C -0.08453 0.26226 -0.12399 0.45092 -0.12399 0.45115 C -0.13181 0.52175 -0.15421 0.63125 -0.13363 0.70902 C -0.12842 0.7287 -0.11605 0.74027 -0.10485 0.74884 C -0.08831 0.76157 -0.06981 0.76388 -0.05223 0.77152 C 0.00873 0.75995 0.06186 0.77199 0.11057 0.69768 C 0.11774 0.6868 0.11591 0.6655 0.11865 0.64953 C 0.10641 0.6125 0.10002 0.56689 0.08192 0.53888 C 0.06473 0.5125 -0.00703 0.52384 -0.02188 0.52476 C -0.04415 0.5331 -0.06747 0.53611 -0.08896 0.55023 C -0.16736 0.60185 -0.13676 0.58935 -0.1783 0.60416 C -0.19901 0.59837 -0.22115 0.60138 -0.24056 0.58703 C -0.24902 0.58078 -0.26387 0.50879 -0.26609 0.49907 C -0.26452 0.48495 -0.26674 0.46712 -0.26114 0.45648 C -0.24342 0.42199 -0.21086 0.4206 -0.18781 0.41412 C -0.146 0.42824 -0.09078 0.43773 -0.05535 0.48773 C -0.04363 0.50439 -0.04155 0.53495 -0.03465 0.55879 C -0.03569 0.58055 -0.03204 0.60462 -0.03777 0.62407 C -0.05366 0.67708 -0.11995 0.7655 -0.14001 0.79699 C -0.21972 0.92245 -0.16176 0.8324 -0.23261 0.97569 C -0.2627 1.03703 -0.25072 1.00254 -0.2851 1.04675 C -0.28992 1.053 -0.29292 1.06342 -0.29787 1.06944 C -0.30164 1.07407 -0.30646 1.07476 -0.31063 1.078 C -0.31284 1.07962 -0.31493 1.08171 -0.31701 1.08356 C -0.33915 1.07523 -0.35074 1.075 -0.36963 1.04375 C -0.37549 1.03449 -0.37718 1.01921 -0.38083 1.00694 C -0.38135 0.99745 -0.38409 0.98773 -0.38252 0.9787 C -0.37549 0.94004 -0.37419 0.94143 -0.36168 0.93032 C -0.34306 0.93796 -0.32261 0.9368 -0.30581 0.953 C -0.29396 0.96481 -0.2864 0.98819 -0.28028 1.00972 C -0.27234 1.03819 -0.26869 1.0699 -0.26452 1.10069 C -0.25358 1.17685 -0.2597 1.31643 -0.2597 1.36458 " pathEditMode="relative" rAng="0" ptsTypes="AAAAAAAAAAAAAAAAAAAAAAAAAAAAAAAAAA">
                                      <p:cBhvr>
                                        <p:cTn id="55" dur="2000" fill="hold"/>
                                        <p:tgtEl>
                                          <p:spTgt spid="151"/>
                                        </p:tgtEl>
                                        <p:attrNameLst>
                                          <p:attrName>ppt_x</p:attrName>
                                          <p:attrName>ppt_y</p:attrName>
                                        </p:attrNameLst>
                                      </p:cBhvr>
                                      <p:rCtr x="-13584" y="69074"/>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32 C -0.0452 0.08541 -0.04832 0.08287 -0.07984 0.16088 C -0.08883 0.1831 -0.09834 0.20486 -0.10537 0.22916 C -0.11279 0.25439 -0.11709 0.28194 -0.12295 0.30856 C -0.12621 0.33981 -0.13428 0.38287 -0.12621 0.4162 C -0.11488 0.46273 -0.09339 0.47176 -0.06708 0.48426 C -0.02735 0.50324 0.00117 0.49953 0.04298 0.50139 C 0.05795 0.4956 0.07345 0.49398 0.08765 0.48426 C 0.09455 0.47963 0.1051 0.44814 0.09403 0.43611 C 0.08036 0.42106 0.06316 0.41921 0.0478 0.41064 C 0.02761 0.41435 0.00716 0.41574 -0.0129 0.42199 C -0.03387 0.42847 -0.06187 0.44814 -0.08154 0.46435 C -0.09078 0.47222 -0.09964 0.48148 -0.10863 0.49004 C -0.11344 0.50231 -0.11983 0.51296 -0.12295 0.52685 C -0.12582 0.53935 -0.12595 0.55324 -0.12621 0.56666 C -0.12647 0.57986 -0.12829 0.5949 -0.12452 0.60625 C -0.1197 0.62152 -0.11084 0.63194 -0.10224 0.64027 C -0.06265 0.67916 -0.01381 0.66921 0.02865 0.67453 C 0.05678 0.67245 0.08517 0.67361 0.11318 0.66852 C 0.12529 0.66666 0.13831 0.64259 0.11956 0.6206 C 0.10614 0.60463 0.08869 0.60347 0.07332 0.5949 C 0.04128 0.59907 0.00026 0.59884 -0.03204 0.61759 C -0.04741 0.62662 -0.06161 0.64097 -0.07672 0.65162 C -0.09625 0.66551 -0.11631 0.67708 -0.13572 0.6912 C -0.14718 0.69977 -0.15851 0.70879 -0.16932 0.7199 C -0.18482 0.73588 -0.20644 0.76643 -0.21868 0.79074 C -0.22168 0.79606 -0.22298 0.80393 -0.22506 0.81064 C -0.22246 0.82916 -0.22207 0.84977 -0.21712 0.86736 C -0.21321 0.88102 -0.20735 0.89467 -0.19953 0.90139 C -0.17961 0.91828 -0.07854 0.94676 -0.07033 0.94953 C -0.05653 0.95995 -0.04155 0.96666 -0.02879 0.98078 C -0.00899 1.00277 -0.02188 1.07083 -0.03035 1.08865 C -0.03816 1.10486 -0.05379 1.09791 -0.06552 1.10277 C -0.1576 1.09213 -0.17818 1.15023 -0.20435 1.04027 C -0.20787 1.02592 -0.20865 1.01018 -0.21074 0.9949 C -0.20709 0.98264 -0.2067 0.96412 -0.19953 0.9581 C -0.15252 0.91805 -0.0986 0.93472 -0.04963 0.93819 C -0.02436 0.95185 0.04272 0.97546 0.06694 1.02338 C 0.07202 1.03333 0.06902 1.04977 0.0702 1.06296 C 0.06486 1.09051 0.06108 1.11898 0.05418 1.14537 C 0.03907 1.20347 0.02604 1.2243 0.00469 1.27291 C 0.00195 1.27939 -0.00039 1.28657 -0.00326 1.29282 C -0.01029 1.30833 -0.01186 1.31088 -0.01759 1.32129 " pathEditMode="relative" rAng="0" ptsTypes="AAAAAAAAAAAAAAAAAAAAAAAAAAAAAAAAAAAAAAAAAAAA">
                                      <p:cBhvr>
                                        <p:cTn id="65" dur="2000" fill="hold"/>
                                        <p:tgtEl>
                                          <p:spTgt spid="156"/>
                                        </p:tgtEl>
                                        <p:attrNameLst>
                                          <p:attrName>ppt_x</p:attrName>
                                          <p:attrName>ppt_y</p:attrName>
                                        </p:attrNameLst>
                                      </p:cBhvr>
                                      <p:rCtr x="-4793" y="65810"/>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6 0.00393 L -0.0086 0.00416 C -0.00964 0.03611 -0.01172 0.06828 -0.0086 0.10069 C -0.0069 0.11689 -0.00365 0.13264 -0.00052 0.14861 C 0.00794 0.19259 0.01589 0.23032 0.03777 0.26203 C 0.06942 0.30787 0.11005 0.3081 0.14782 0.32152 C 0.23443 0.35231 0.17726 0.33819 0.24837 0.35277 C 0.26218 0.35092 0.27611 0.35092 0.28979 0.34699 C 0.2933 0.34606 0.29695 0.34328 0.29942 0.33865 C 0.30164 0.33402 0.30151 0.32731 0.30255 0.32152 C 0.29669 0.31296 0.29226 0.29976 0.28497 0.29606 C 0.23509 0.26944 0.20344 0.28634 0.15108 0.29606 C 0.14821 0.29791 0.08713 0.32731 0.084 0.36134 C 0.07749 0.4331 0.09468 0.46851 0.13037 0.48611 C 0.19731 0.51921 0.23535 0.52338 0.29617 0.53426 C 0.33133 0.52963 0.36663 0.52824 0.40153 0.52014 C 0.40388 0.51967 0.40544 0.51273 0.40466 0.50879 C 0.40297 0.49907 0.40062 0.48588 0.39515 0.48333 C 0.37405 0.47291 0.35152 0.47569 0.32964 0.47199 C 0.2722 0.48356 0.22414 0.4824 0.17179 0.52569 C 0.1516 0.54259 0.12373 0.58935 0.10641 0.61666 C 0.10159 0.63171 0.09481 0.64537 0.09195 0.66203 C 0.08804 0.68541 0.09013 0.74467 0.09833 0.76412 C 0.10732 0.78518 0.12034 0.80046 0.1335 0.81226 C 0.18677 0.85972 0.2231 0.85463 0.28341 0.8662 C 0.34188 0.86342 0.40062 0.86458 0.45897 0.85764 C 0.49492 0.85347 0.46236 0.79583 0.44465 0.78402 C 0.4212 0.76805 0.39463 0.77639 0.36963 0.77268 C 0.34774 0.78773 0.32274 0.79259 0.30411 0.81805 C 0.29539 0.83009 0.29474 0.85509 0.29461 0.87476 C 0.29422 0.93264 0.2989 0.99027 0.30255 1.04768 C 0.30424 1.07453 0.30984 1.10023 0.3105 1.12731 C 0.31258 1.21226 0.3105 1.29745 0.3105 1.38264 " pathEditMode="relative" rAng="0" ptsTypes="AAAAAAAAAAAAAAAAAAAAAAAAAAAAAAAAA">
                                      <p:cBhvr>
                                        <p:cTn id="77" dur="2000" fill="hold"/>
                                        <p:tgtEl>
                                          <p:spTgt spid="161"/>
                                        </p:tgtEl>
                                        <p:attrNameLst>
                                          <p:attrName>ppt_x</p:attrName>
                                          <p:attrName>ppt_y</p:attrName>
                                        </p:attrNameLst>
                                      </p:cBhvr>
                                      <p:rCtr x="24095" y="68935"/>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animEffect transition="in" filter="fade">
                                      <p:cBhvr>
                                        <p:cTn id="89" dur="500"/>
                                        <p:tgtEl>
                                          <p:spTgt spid="82"/>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2"/>
                                        </p:tgtEl>
                                      </p:cBhvr>
                                    </p:animEffect>
                                    <p:animScale>
                                      <p:cBhvr>
                                        <p:cTn id="92"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4"/>
                                        </p:tgtEl>
                                      </p:cBhvr>
                                    </p:animEffect>
                                    <p:animScale>
                                      <p:cBhvr>
                                        <p:cTn id="103"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66" grpId="0"/>
      <p:bldP spid="66" grpId="1"/>
      <p:bldP spid="76" grpId="0"/>
      <p:bldP spid="76" grpId="1"/>
      <p:bldP spid="82" grpId="0"/>
      <p:bldP spid="82" grpId="1"/>
      <p:bldP spid="84" grpId="0"/>
      <p:bldP spid="84" grpId="1"/>
      <p:bldP spid="59" grpId="0"/>
      <p:bldP spid="59" grpId="1"/>
      <p:bldP spid="77" grpId="0"/>
      <p:bldP spid="77" grpId="1"/>
      <p:bldP spid="79" grpId="0"/>
      <p:bldP spid="7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15538" y="1143000"/>
            <a:ext cx="8928019" cy="2759115"/>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03926" y="4286736"/>
            <a:ext cx="3107590" cy="880242"/>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90403" y="1971842"/>
            <a:ext cx="5886629" cy="1200072"/>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Cơ</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quan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trong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hệ</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hô</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hấp</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có</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chức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năng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trao</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đổi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khí</a:t>
            </a:r>
            <a:r>
              <a:rPr lang="en-US" sz="3599" b="1" dirty="0">
                <a:solidFill>
                  <a:srgbClr val="EE4036"/>
                </a:solidFill>
                <a:latin typeface="Times New Roman" panose="02020603050405020304" pitchFamily="18" charset="0"/>
                <a:sym typeface="Times New Roman"/>
              </a:rPr>
              <a:t>.</a:t>
            </a:r>
            <a:endParaRPr lang="vi-VN" sz="3599" b="1" dirty="0">
              <a:solidFill>
                <a:srgbClr val="EE4036"/>
              </a:solidFill>
              <a:latin typeface="Times New Roman" panose="02020603050405020304" pitchFamily="18" charset="0"/>
              <a:sym typeface="Times New Roman"/>
            </a:endParaRPr>
          </a:p>
        </p:txBody>
      </p:sp>
      <p:sp>
        <p:nvSpPr>
          <p:cNvPr id="99" name="!!o6a">
            <a:extLst>
              <a:ext uri="{FF2B5EF4-FFF2-40B4-BE49-F238E27FC236}">
                <a16:creationId xmlns:a16="http://schemas.microsoft.com/office/drawing/2014/main" id="{A69446C8-8AE1-4684-80C5-705063A5E993}"/>
              </a:ext>
            </a:extLst>
          </p:cNvPr>
          <p:cNvSpPr/>
          <p:nvPr/>
        </p:nvSpPr>
        <p:spPr>
          <a:xfrm>
            <a:off x="6873761"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6a">
            <a:extLst>
              <a:ext uri="{FF2B5EF4-FFF2-40B4-BE49-F238E27FC236}">
                <a16:creationId xmlns:a16="http://schemas.microsoft.com/office/drawing/2014/main" id="{1A2132AA-48E4-495E-A5D0-6D2BBB8C76E1}"/>
              </a:ext>
            </a:extLst>
          </p:cNvPr>
          <p:cNvSpPr txBox="1"/>
          <p:nvPr/>
        </p:nvSpPr>
        <p:spPr>
          <a:xfrm>
            <a:off x="7022886" y="5479571"/>
            <a:ext cx="680487"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91" name="!!o6a">
            <a:extLst>
              <a:ext uri="{FF2B5EF4-FFF2-40B4-BE49-F238E27FC236}">
                <a16:creationId xmlns:a16="http://schemas.microsoft.com/office/drawing/2014/main" id="{A69446C8-8AE1-4684-80C5-705063A5E993}"/>
              </a:ext>
            </a:extLst>
          </p:cNvPr>
          <p:cNvSpPr/>
          <p:nvPr/>
        </p:nvSpPr>
        <p:spPr>
          <a:xfrm>
            <a:off x="5747754"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6a">
            <a:extLst>
              <a:ext uri="{FF2B5EF4-FFF2-40B4-BE49-F238E27FC236}">
                <a16:creationId xmlns:a16="http://schemas.microsoft.com/office/drawing/2014/main" id="{1A2132AA-48E4-495E-A5D0-6D2BBB8C76E1}"/>
              </a:ext>
            </a:extLst>
          </p:cNvPr>
          <p:cNvSpPr txBox="1"/>
          <p:nvPr/>
        </p:nvSpPr>
        <p:spPr>
          <a:xfrm>
            <a:off x="5901170" y="551748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ổ</a:t>
            </a:r>
          </a:p>
        </p:txBody>
      </p:sp>
      <p:pic>
        <p:nvPicPr>
          <p:cNvPr id="2052" name="Picture 4" descr="Đặc điểm hệ hô hấp trẻ em - Phần 1"/>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29338" y="1313914"/>
            <a:ext cx="3822876" cy="2546992"/>
          </a:xfrm>
          <a:prstGeom prst="rect">
            <a:avLst/>
          </a:prstGeom>
          <a:noFill/>
          <a:extLst>
            <a:ext uri="{909E8E84-426E-40DD-AFC4-6F175D3DCCD1}">
              <a14:hiddenFill xmlns:a14="http://schemas.microsoft.com/office/drawing/2010/main">
                <a:solidFill>
                  <a:srgbClr val="FFFFFF"/>
                </a:solidFill>
              </a14:hiddenFill>
            </a:ext>
          </a:extLst>
        </p:spPr>
      </p:pic>
      <p:sp>
        <p:nvSpPr>
          <p:cNvPr id="105" name="!!o6a">
            <a:extLst>
              <a:ext uri="{FF2B5EF4-FFF2-40B4-BE49-F238E27FC236}">
                <a16:creationId xmlns:a16="http://schemas.microsoft.com/office/drawing/2014/main" id="{A69446C8-8AE1-4684-80C5-705063A5E993}"/>
              </a:ext>
            </a:extLst>
          </p:cNvPr>
          <p:cNvSpPr/>
          <p:nvPr/>
        </p:nvSpPr>
        <p:spPr>
          <a:xfrm>
            <a:off x="4621748"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6" name="!!6a">
            <a:extLst>
              <a:ext uri="{FF2B5EF4-FFF2-40B4-BE49-F238E27FC236}">
                <a16:creationId xmlns:a16="http://schemas.microsoft.com/office/drawing/2014/main" id="{1A2132AA-48E4-495E-A5D0-6D2BBB8C76E1}"/>
              </a:ext>
            </a:extLst>
          </p:cNvPr>
          <p:cNvSpPr txBox="1"/>
          <p:nvPr/>
        </p:nvSpPr>
        <p:spPr>
          <a:xfrm>
            <a:off x="4770872" y="547957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7" name="!!o6a">
            <a:extLst>
              <a:ext uri="{FF2B5EF4-FFF2-40B4-BE49-F238E27FC236}">
                <a16:creationId xmlns:a16="http://schemas.microsoft.com/office/drawing/2014/main" id="{A69446C8-8AE1-4684-80C5-705063A5E993}"/>
              </a:ext>
            </a:extLst>
          </p:cNvPr>
          <p:cNvSpPr/>
          <p:nvPr/>
        </p:nvSpPr>
        <p:spPr>
          <a:xfrm>
            <a:off x="3495741"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8" name="!!6a">
            <a:extLst>
              <a:ext uri="{FF2B5EF4-FFF2-40B4-BE49-F238E27FC236}">
                <a16:creationId xmlns:a16="http://schemas.microsoft.com/office/drawing/2014/main" id="{1A2132AA-48E4-495E-A5D0-6D2BBB8C76E1}"/>
              </a:ext>
            </a:extLst>
          </p:cNvPr>
          <p:cNvSpPr txBox="1"/>
          <p:nvPr/>
        </p:nvSpPr>
        <p:spPr>
          <a:xfrm>
            <a:off x="3649998" y="543346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grpSp>
        <p:nvGrpSpPr>
          <p:cNvPr id="94" name="Group 9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5"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28358" y="343470"/>
              <a:ext cx="424964" cy="337856"/>
            </a:xfrm>
            <a:prstGeom prst="rect">
              <a:avLst/>
            </a:prstGeom>
          </p:spPr>
        </p:pic>
      </p:gr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11"/>
          <a:stretch>
            <a:fillRect/>
          </a:stretch>
        </p:blipFill>
        <p:spPr>
          <a:xfrm>
            <a:off x="5836331" y="-784303"/>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12"/>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3"/>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4"/>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12"/>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3"/>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4"/>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6"/>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12"/>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3"/>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3"/>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5"/>
          <a:stretch>
            <a:fillRect/>
          </a:stretch>
        </p:blipFill>
        <p:spPr>
          <a:xfrm>
            <a:off x="4055712" y="-1243805"/>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6"/>
          <a:stretch>
            <a:fillRect/>
          </a:stretch>
        </p:blipFill>
        <p:spPr>
          <a:xfrm>
            <a:off x="6575139" y="-920236"/>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3"/>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6"/>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12"/>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3"/>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3"/>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3"/>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52539216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59"/>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2"/>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56 L 0.14665 0.11042 C 0.19224 0.14236 0.20161 0.13958 0.23287 0.18981 C 0.23548 0.19444 0.23704 0.20116 0.23925 0.20671 C 0.23118 0.23148 0.22831 0.26435 0.21529 0.28055 C 0.19601 0.30463 0.17101 0.30949 0.14821 0.32037 C 0.13102 0.32847 0.11305 0.33125 0.0956 0.33727 C 0.05288 0.35185 0.06017 0.35 0.01732 0.3713 C 0.0125 0.38171 0.00638 0.39051 0.00299 0.40255 C 0.00026 0.41204 -0.00065 0.42315 -0.00026 0.4338 C 0.0026 0.49768 0.00117 0.51296 0.02696 0.54722 C 0.04858 0.57616 0.07866 0.58981 0.10354 0.60116 C 0.1374 0.61643 0.15238 0.6162 0.1865 0.62106 C 0.21581 0.61805 0.24498 0.61667 0.27416 0.6125 C 0.27754 0.61204 0.28627 0.61088 0.2838 0.60671 C 0.27533 0.59305 0.26348 0.58796 0.25345 0.57847 C 0.20604 0.58032 0.17244 0.57454 0.12751 0.60116 C 0.08947 0.62361 0.01576 0.68055 0.01576 0.68079 C 0.00104 0.70671 -0.01628 0.7243 0.03647 0.74861 C 0.0659 0.76227 0.09716 0.7544 0.12751 0.75717 C 0.16046 0.76389 0.19367 0.76736 0.22649 0.77708 C 0.36363 0.81805 0.34944 0.81412 0.44491 0.86782 C 0.44712 0.87546 0.45233 0.88217 0.45129 0.89051 C 0.44399 0.94907 0.37015 0.93217 0.3652 0.9331 L 0.21203 0.92731 C 0.17101 0.92268 0.13011 0.91597 0.08921 0.91042 C 0.07801 0.90092 0.06486 0.89676 0.05561 0.88194 C 0.03985 0.85671 0.03946 0.82893 0.03647 0.79699 C 0.04441 0.79305 0.05223 0.78542 0.06043 0.78565 C 0.14392 0.7875 0.15538 0.79537 0.22948 0.8537 C 0.27559 0.88981 0.31987 0.91065 0.35243 0.97569 C 0.35895 0.98889 0.36481 1.00301 0.36989 1.01829 C 0.37444 1.03171 0.37744 1.04653 0.38109 1.06065 C 0.38955 1.16134 0.38408 1.11227 0.39711 1.20833 L 0.39711 1.20856 L 0.40023 1.23958 " pathEditMode="relative" rAng="0" ptsTypes="AAAAAAAAAAAAAAAAAAAAAAAAAAAAAAAAAAAAA">
                                      <p:cBhvr>
                                        <p:cTn id="20" dur="2000" fill="hold"/>
                                        <p:tgtEl>
                                          <p:spTgt spid="50"/>
                                        </p:tgtEl>
                                        <p:attrNameLst>
                                          <p:attrName>ppt_x</p:attrName>
                                          <p:attrName>ppt_y</p:attrName>
                                        </p:attrNameLst>
                                      </p:cBhvr>
                                      <p:rCtr x="22571" y="61551"/>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3"/>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4"/>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58"/>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5"/>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56"/>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57"/>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0"/>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6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66"/>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67"/>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7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7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4363 -0.06875 L 0.04363 -0.06852 C -0.00144 0.01157 -0.00456 0.00903 -0.03608 0.08704 C -0.04507 0.10926 -0.05458 0.13102 -0.06161 0.15556 C -0.06903 0.18056 -0.07333 0.2081 -0.07919 0.23472 C -0.08245 0.26597 -0.09052 0.3088 -0.08245 0.34236 C -0.07112 0.38889 -0.04963 0.39792 -0.02332 0.41042 C 0.01641 0.4294 0.04493 0.4257 0.08674 0.42755 C 0.10172 0.42176 0.11721 0.42014 0.13141 0.41042 C 0.13831 0.40579 0.14886 0.37431 0.13779 0.36227 C 0.12412 0.34722 0.10693 0.34537 0.09156 0.33681 C 0.07137 0.34051 0.05092 0.3419 0.03086 0.34815 C 0.00989 0.35463 -0.01811 0.37431 -0.03777 0.39028 C -0.04702 0.39838 -0.05588 0.40764 -0.06486 0.4162 C -0.06968 0.42847 -0.07607 0.43912 -0.07919 0.45301 C -0.08206 0.46551 -0.08219 0.4794 -0.08245 0.49282 C -0.08271 0.50602 -0.08453 0.52107 -0.08075 0.53241 C -0.07593 0.54769 -0.06708 0.5581 -0.05848 0.56644 C -0.01889 0.60509 0.02995 0.59514 0.07241 0.6007 C 0.10054 0.59861 0.12894 0.59977 0.15694 0.59445 C 0.16905 0.59282 0.18194 0.56875 0.16332 0.54676 C 0.14991 0.53079 0.13245 0.52963 0.11708 0.52107 C 0.08504 0.52523 0.04402 0.525 0.01172 0.54375 C -0.00365 0.55278 -0.01785 0.56713 -0.03295 0.57778 C -0.05249 0.59167 -0.07255 0.60324 -0.09195 0.61713 C -0.10342 0.62593 -0.11475 0.63495 -0.12556 0.64607 C -0.14106 0.66204 -0.16268 0.69259 -0.17492 0.7169 C -0.17791 0.72199 -0.17922 0.73009 -0.1813 0.73681 C -0.1787 0.75509 -0.17831 0.77593 -0.17336 0.79352 C -0.16945 0.80718 -0.16359 0.82083 -0.15577 0.82755 C -0.13585 0.84445 -0.03478 0.87269 -0.02657 0.8757 C -0.01277 0.88611 0.00221 0.89282 0.01497 0.90695 C 0.03477 0.92894 0.02188 0.99699 0.01341 1.01482 C 0.0056 1.03102 -0.01003 1.02407 -0.02175 1.02894 C -0.11384 1.01829 -0.13441 1.07639 -0.16059 0.96644 C -0.16411 0.95208 -0.16489 0.93634 -0.16697 0.92107 C -0.16333 0.9088 -0.16294 0.89028 -0.15577 0.88426 C -0.10876 0.84421 -0.05484 0.86065 -0.00586 0.86435 C 0.0194 0.87801 0.08648 0.90162 0.1107 0.94954 C 0.11578 0.95949 0.11279 0.97593 0.11396 0.98912 C 0.10862 1.01667 0.10484 1.04514 0.09794 1.07153 C 0.08283 1.12963 0.06981 1.15046 0.04845 1.19907 C 0.04571 1.20556 0.04337 1.21273 0.0405 1.21898 C 0.03347 1.23449 0.03191 1.23704 0.02618 1.24745 " pathEditMode="relative" rAng="0" ptsTypes="AAAAAAAAAAAAAAAAAAAAAAAAAAAAAAAAAAAAAAAAAAAA">
                                      <p:cBhvr>
                                        <p:cTn id="54" dur="2000" fill="hold"/>
                                        <p:tgtEl>
                                          <p:spTgt spid="82"/>
                                        </p:tgtEl>
                                        <p:attrNameLst>
                                          <p:attrName>ppt_x</p:attrName>
                                          <p:attrName>ppt_y</p:attrName>
                                        </p:attrNameLst>
                                      </p:cBhvr>
                                      <p:rCtr x="-4806" y="65810"/>
                                    </p:animMotion>
                                  </p:childTnLst>
                                </p:cTn>
                              </p:par>
                              <p:par>
                                <p:cTn id="55" presetID="0" presetClass="path" presetSubtype="0" fill="hold" nodeType="withEffect">
                                  <p:stCondLst>
                                    <p:cond delay="500"/>
                                  </p:stCondLst>
                                  <p:childTnLst>
                                    <p:animMotion origin="layout" path="M 0.00365 -0.01713 L 0.00365 -0.0169 C -0.00925 0.01783 -0.05118 0.12755 -0.06173 0.16991 C -0.08453 0.26227 -0.12399 0.45093 -0.12399 0.45116 C -0.1318 0.52176 -0.15421 0.63125 -0.13363 0.70903 C -0.12842 0.72871 -0.11605 0.74028 -0.10484 0.74885 C -0.0883 0.76158 -0.06981 0.76389 -0.05223 0.77153 C 0.00873 0.75996 0.06187 0.77199 0.11058 0.69769 C 0.11774 0.68681 0.11592 0.66551 0.11865 0.64954 C 0.10641 0.6125 0.10003 0.5669 0.08192 0.53889 C 0.06473 0.5125 -0.00703 0.52385 -0.02188 0.52477 C -0.04415 0.5331 -0.06746 0.53611 -0.08908 0.55023 C -0.16736 0.60185 -0.13675 0.58935 -0.1783 0.60417 C -0.19901 0.59838 -0.22115 0.60139 -0.24056 0.58704 C -0.24902 0.58079 -0.26387 0.5088 -0.26608 0.49908 C -0.26452 0.48496 -0.26674 0.46713 -0.26113 0.45648 C -0.24342 0.42199 -0.21086 0.4206 -0.18781 0.41412 C -0.146 0.42824 -0.09078 0.43773 -0.05535 0.48773 C -0.04363 0.5044 -0.04155 0.53496 -0.03464 0.5588 C -0.03582 0.58056 -0.03204 0.60463 -0.03777 0.62408 C -0.05366 0.67709 -0.11995 0.76551 -0.14001 0.79699 C -0.21972 0.92246 -0.16176 0.83241 -0.23261 0.9757 C -0.2627 1.03704 -0.25072 1.00255 -0.2851 1.04676 C -0.28992 1.05301 -0.29291 1.06343 -0.29786 1.06945 C -0.30164 1.07408 -0.30646 1.07477 -0.31063 1.07801 C -0.31284 1.07963 -0.31492 1.08172 -0.31701 1.08357 C -0.33915 1.07523 -0.35074 1.075 -0.36963 1.04375 C -0.37549 1.03449 -0.37718 1.01922 -0.38083 1.00695 C -0.38135 0.99746 -0.38408 0.98773 -0.38252 0.97871 C -0.37549 0.94005 -0.37419 0.94144 -0.36168 0.93033 C -0.34306 0.93797 -0.32261 0.93681 -0.30581 0.95301 C -0.29396 0.96482 -0.2864 0.9882 -0.28028 1.00973 C -0.27234 1.0382 -0.26869 1.06991 -0.26452 1.1007 C -0.25358 1.17685 -0.2597 1.31644 -0.2597 1.36459 " pathEditMode="relative" rAng="0" ptsTypes="AAAAAAAAAAAAAAAAAAAAAAAAAAAAAAAAAA">
                                      <p:cBhvr>
                                        <p:cTn id="56" dur="2000" fill="hold"/>
                                        <p:tgtEl>
                                          <p:spTgt spid="83"/>
                                        </p:tgtEl>
                                        <p:attrNameLst>
                                          <p:attrName>ppt_x</p:attrName>
                                          <p:attrName>ppt_y</p:attrName>
                                        </p:attrNameLst>
                                      </p:cBhvr>
                                      <p:rCtr x="-13584" y="69074"/>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8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8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animEffect transition="in" filter="fade">
                                      <p:cBhvr>
                                        <p:cTn id="78" dur="5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2"/>
                                        </p:tgtEl>
                                      </p:cBhvr>
                                    </p:animEffect>
                                    <p:animScale>
                                      <p:cBhvr>
                                        <p:cTn id="81"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82" restart="whenNotActive" fill="hold" evtFilter="cancelBubble" nodeType="interactiveSeq">
                <p:stCondLst>
                  <p:cond evt="onClick" delay="0">
                    <p:tgtEl>
                      <p:spTgt spid="105"/>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anim calcmode="lin" valueType="num">
                                      <p:cBhvr>
                                        <p:cTn id="87" dur="500" fill="hold"/>
                                        <p:tgtEl>
                                          <p:spTgt spid="106"/>
                                        </p:tgtEl>
                                        <p:attrNameLst>
                                          <p:attrName>ppt_w</p:attrName>
                                        </p:attrNameLst>
                                      </p:cBhvr>
                                      <p:tavLst>
                                        <p:tav tm="0">
                                          <p:val>
                                            <p:fltVal val="0"/>
                                          </p:val>
                                        </p:tav>
                                        <p:tav tm="100000">
                                          <p:val>
                                            <p:strVal val="#ppt_w"/>
                                          </p:val>
                                        </p:tav>
                                      </p:tavLst>
                                    </p:anim>
                                    <p:anim calcmode="lin" valueType="num">
                                      <p:cBhvr>
                                        <p:cTn id="88" dur="500" fill="hold"/>
                                        <p:tgtEl>
                                          <p:spTgt spid="106"/>
                                        </p:tgtEl>
                                        <p:attrNameLst>
                                          <p:attrName>ppt_h</p:attrName>
                                        </p:attrNameLst>
                                      </p:cBhvr>
                                      <p:tavLst>
                                        <p:tav tm="0">
                                          <p:val>
                                            <p:fltVal val="0"/>
                                          </p:val>
                                        </p:tav>
                                        <p:tav tm="100000">
                                          <p:val>
                                            <p:strVal val="#ppt_h"/>
                                          </p:val>
                                        </p:tav>
                                      </p:tavLst>
                                    </p:anim>
                                    <p:animEffect transition="in" filter="fade">
                                      <p:cBhvr>
                                        <p:cTn id="89" dur="500"/>
                                        <p:tgtEl>
                                          <p:spTgt spid="106"/>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6"/>
                                        </p:tgtEl>
                                      </p:cBhvr>
                                    </p:animEffect>
                                    <p:animScale>
                                      <p:cBhvr>
                                        <p:cTn id="92"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93" restart="whenNotActive" fill="hold" evtFilter="cancelBubble" nodeType="interactiveSeq">
                <p:stCondLst>
                  <p:cond evt="onClick" delay="0">
                    <p:tgtEl>
                      <p:spTgt spid="10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8"/>
                                        </p:tgtEl>
                                        <p:attrNameLst>
                                          <p:attrName>style.visibility</p:attrName>
                                        </p:attrNameLst>
                                      </p:cBhvr>
                                      <p:to>
                                        <p:strVal val="visible"/>
                                      </p:to>
                                    </p:set>
                                    <p:anim calcmode="lin" valueType="num">
                                      <p:cBhvr>
                                        <p:cTn id="98" dur="500" fill="hold"/>
                                        <p:tgtEl>
                                          <p:spTgt spid="108"/>
                                        </p:tgtEl>
                                        <p:attrNameLst>
                                          <p:attrName>ppt_w</p:attrName>
                                        </p:attrNameLst>
                                      </p:cBhvr>
                                      <p:tavLst>
                                        <p:tav tm="0">
                                          <p:val>
                                            <p:fltVal val="0"/>
                                          </p:val>
                                        </p:tav>
                                        <p:tav tm="100000">
                                          <p:val>
                                            <p:strVal val="#ppt_w"/>
                                          </p:val>
                                        </p:tav>
                                      </p:tavLst>
                                    </p:anim>
                                    <p:anim calcmode="lin" valueType="num">
                                      <p:cBhvr>
                                        <p:cTn id="99" dur="500" fill="hold"/>
                                        <p:tgtEl>
                                          <p:spTgt spid="108"/>
                                        </p:tgtEl>
                                        <p:attrNameLst>
                                          <p:attrName>ppt_h</p:attrName>
                                        </p:attrNameLst>
                                      </p:cBhvr>
                                      <p:tavLst>
                                        <p:tav tm="0">
                                          <p:val>
                                            <p:fltVal val="0"/>
                                          </p:val>
                                        </p:tav>
                                        <p:tav tm="100000">
                                          <p:val>
                                            <p:strVal val="#ppt_h"/>
                                          </p:val>
                                        </p:tav>
                                      </p:tavLst>
                                    </p:anim>
                                    <p:animEffect transition="in" filter="fade">
                                      <p:cBhvr>
                                        <p:cTn id="100" dur="500"/>
                                        <p:tgtEl>
                                          <p:spTgt spid="108"/>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8"/>
                                        </p:tgtEl>
                                      </p:cBhvr>
                                    </p:animEffect>
                                    <p:animScale>
                                      <p:cBhvr>
                                        <p:cTn id="103" dur="250" autoRev="1" fill="hold"/>
                                        <p:tgtEl>
                                          <p:spTgt spid="108"/>
                                        </p:tgtEl>
                                      </p:cBhvr>
                                      <p:by x="105000" y="105000"/>
                                    </p:animScale>
                                  </p:childTnLst>
                                </p:cTn>
                              </p:par>
                            </p:childTnLst>
                          </p:cTn>
                        </p:par>
                      </p:childTnLst>
                    </p:cTn>
                  </p:par>
                </p:childTnLst>
              </p:cTn>
              <p:nextCondLst>
                <p:cond evt="onClick" delay="0">
                  <p:tgtEl>
                    <p:spTgt spid="107"/>
                  </p:tgtEl>
                </p:cond>
              </p:nextCondLst>
            </p:seq>
          </p:childTnLst>
        </p:cTn>
      </p:par>
    </p:tnLst>
    <p:bldLst>
      <p:bldP spid="100" grpId="0"/>
      <p:bldP spid="100" grpId="1"/>
      <p:bldP spid="92" grpId="0"/>
      <p:bldP spid="92" grpId="1"/>
      <p:bldP spid="106" grpId="0"/>
      <p:bldP spid="106" grpId="1"/>
      <p:bldP spid="108" grpId="0"/>
      <p:bldP spid="10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370013" y="1047781"/>
            <a:ext cx="9361694" cy="2686019"/>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452293" y="4114800"/>
            <a:ext cx="3150198" cy="880242"/>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5586932" y="5291207"/>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39" name="!!o2c">
            <a:extLst>
              <a:ext uri="{FF2B5EF4-FFF2-40B4-BE49-F238E27FC236}">
                <a16:creationId xmlns:a16="http://schemas.microsoft.com/office/drawing/2014/main" id="{25117B70-0FC6-4C2D-91BD-44B574FE73BA}"/>
              </a:ext>
            </a:extLst>
          </p:cNvPr>
          <p:cNvSpPr/>
          <p:nvPr/>
        </p:nvSpPr>
        <p:spPr>
          <a:xfrm>
            <a:off x="6735158" y="529122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40" name="!!2a">
            <a:extLst>
              <a:ext uri="{FF2B5EF4-FFF2-40B4-BE49-F238E27FC236}">
                <a16:creationId xmlns:a16="http://schemas.microsoft.com/office/drawing/2014/main" id="{BC6B0D28-E661-4560-AE7B-10549049C7B9}"/>
              </a:ext>
            </a:extLst>
          </p:cNvPr>
          <p:cNvSpPr txBox="1"/>
          <p:nvPr/>
        </p:nvSpPr>
        <p:spPr>
          <a:xfrm>
            <a:off x="5741016"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42" name="!!2c">
            <a:extLst>
              <a:ext uri="{FF2B5EF4-FFF2-40B4-BE49-F238E27FC236}">
                <a16:creationId xmlns:a16="http://schemas.microsoft.com/office/drawing/2014/main" id="{F4982626-B297-4298-81A0-46C7C0A1CACB}"/>
              </a:ext>
            </a:extLst>
          </p:cNvPr>
          <p:cNvSpPr txBox="1"/>
          <p:nvPr/>
        </p:nvSpPr>
        <p:spPr>
          <a:xfrm>
            <a:off x="6898699" y="54107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627421" y="1552838"/>
            <a:ext cx="6279161" cy="1753942"/>
          </a:xfrm>
          <a:prstGeom prst="rect">
            <a:avLst/>
          </a:prstGeom>
          <a:noFill/>
          <a:ln>
            <a:noFill/>
          </a:ln>
        </p:spPr>
        <p:txBody>
          <a:bodyPr wrap="square">
            <a:spAutoFit/>
          </a:bodyPr>
          <a:lstStyle/>
          <a:p>
            <a:pPr lvl="0" algn="ctr"/>
            <a:r>
              <a:rPr lang="vi-VN" sz="3599" b="1" dirty="0">
                <a:solidFill>
                  <a:srgbClr val="EE4036"/>
                </a:solidFill>
                <a:latin typeface="Times New Roman" panose="02020603050405020304" pitchFamily="18" charset="0"/>
              </a:rPr>
              <a:t>Bộ phận nào của đường hô hấp có vai trò chủ yếu là bảo vệ, diệt trừ các tác nhân gây hại?</a:t>
            </a:r>
            <a:endParaRPr lang="en-US" sz="3599" b="1" dirty="0">
              <a:solidFill>
                <a:srgbClr val="EE4036"/>
              </a:solidFill>
              <a:latin typeface="Times New Roman" panose="02020603050405020304" pitchFamily="18" charset="0"/>
            </a:endParaRPr>
          </a:p>
        </p:txBody>
      </p:sp>
      <p:sp>
        <p:nvSpPr>
          <p:cNvPr id="55" name="!!o2c">
            <a:extLst>
              <a:ext uri="{FF2B5EF4-FFF2-40B4-BE49-F238E27FC236}">
                <a16:creationId xmlns:a16="http://schemas.microsoft.com/office/drawing/2014/main" id="{25117B70-0FC6-4C2D-91BD-44B574FE73BA}"/>
              </a:ext>
            </a:extLst>
          </p:cNvPr>
          <p:cNvSpPr/>
          <p:nvPr/>
        </p:nvSpPr>
        <p:spPr>
          <a:xfrm>
            <a:off x="7882267" y="5291207"/>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6" name="!!2c">
            <a:extLst>
              <a:ext uri="{FF2B5EF4-FFF2-40B4-BE49-F238E27FC236}">
                <a16:creationId xmlns:a16="http://schemas.microsoft.com/office/drawing/2014/main" id="{F4982626-B297-4298-81A0-46C7C0A1CACB}"/>
              </a:ext>
            </a:extLst>
          </p:cNvPr>
          <p:cNvSpPr txBox="1"/>
          <p:nvPr/>
        </p:nvSpPr>
        <p:spPr>
          <a:xfrm>
            <a:off x="8049174"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57" name="!!o2c">
            <a:extLst>
              <a:ext uri="{FF2B5EF4-FFF2-40B4-BE49-F238E27FC236}">
                <a16:creationId xmlns:a16="http://schemas.microsoft.com/office/drawing/2014/main" id="{25117B70-0FC6-4C2D-91BD-44B574FE73BA}"/>
              </a:ext>
            </a:extLst>
          </p:cNvPr>
          <p:cNvSpPr/>
          <p:nvPr/>
        </p:nvSpPr>
        <p:spPr>
          <a:xfrm>
            <a:off x="9027512" y="529801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8" name="!!2c">
            <a:extLst>
              <a:ext uri="{FF2B5EF4-FFF2-40B4-BE49-F238E27FC236}">
                <a16:creationId xmlns:a16="http://schemas.microsoft.com/office/drawing/2014/main" id="{F4982626-B297-4298-81A0-46C7C0A1CACB}"/>
              </a:ext>
            </a:extLst>
          </p:cNvPr>
          <p:cNvSpPr txBox="1"/>
          <p:nvPr/>
        </p:nvSpPr>
        <p:spPr>
          <a:xfrm>
            <a:off x="9183149" y="541074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6146" name="Picture 2" descr="Đặc điểm hệ hô hấp trẻ em - Phần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3683" y="991988"/>
            <a:ext cx="4368432" cy="2943943"/>
          </a:xfrm>
          <a:prstGeom prst="rect">
            <a:avLst/>
          </a:prstGeom>
          <a:noFill/>
          <a:extLst>
            <a:ext uri="{909E8E84-426E-40DD-AFC4-6F175D3DCCD1}">
              <a14:hiddenFill xmlns:a14="http://schemas.microsoft.com/office/drawing/2010/main">
                <a:solidFill>
                  <a:srgbClr val="FFFFFF"/>
                </a:solidFill>
              </a14:hiddenFill>
            </a:ext>
          </a:extLst>
        </p:spPr>
      </p:pic>
      <p:sp>
        <p:nvSpPr>
          <p:cNvPr id="66" name="!!o2a">
            <a:extLst>
              <a:ext uri="{FF2B5EF4-FFF2-40B4-BE49-F238E27FC236}">
                <a16:creationId xmlns:a16="http://schemas.microsoft.com/office/drawing/2014/main" id="{6EC9969B-21CB-4D98-8627-337ABB761D81}"/>
              </a:ext>
            </a:extLst>
          </p:cNvPr>
          <p:cNvSpPr/>
          <p:nvPr/>
        </p:nvSpPr>
        <p:spPr>
          <a:xfrm>
            <a:off x="2147933" y="5291207"/>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7" name="!!o2c">
            <a:extLst>
              <a:ext uri="{FF2B5EF4-FFF2-40B4-BE49-F238E27FC236}">
                <a16:creationId xmlns:a16="http://schemas.microsoft.com/office/drawing/2014/main" id="{25117B70-0FC6-4C2D-91BD-44B574FE73BA}"/>
              </a:ext>
            </a:extLst>
          </p:cNvPr>
          <p:cNvSpPr/>
          <p:nvPr/>
        </p:nvSpPr>
        <p:spPr>
          <a:xfrm>
            <a:off x="3296159" y="529122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76" name="!!2a">
            <a:extLst>
              <a:ext uri="{FF2B5EF4-FFF2-40B4-BE49-F238E27FC236}">
                <a16:creationId xmlns:a16="http://schemas.microsoft.com/office/drawing/2014/main" id="{BC6B0D28-E661-4560-AE7B-10549049C7B9}"/>
              </a:ext>
            </a:extLst>
          </p:cNvPr>
          <p:cNvSpPr txBox="1"/>
          <p:nvPr/>
        </p:nvSpPr>
        <p:spPr>
          <a:xfrm>
            <a:off x="2302016"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77" name="!!2c">
            <a:extLst>
              <a:ext uri="{FF2B5EF4-FFF2-40B4-BE49-F238E27FC236}">
                <a16:creationId xmlns:a16="http://schemas.microsoft.com/office/drawing/2014/main" id="{F4982626-B297-4298-81A0-46C7C0A1CACB}"/>
              </a:ext>
            </a:extLst>
          </p:cNvPr>
          <p:cNvSpPr txBox="1"/>
          <p:nvPr/>
        </p:nvSpPr>
        <p:spPr>
          <a:xfrm>
            <a:off x="3459700" y="54107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9" name="!!o2c">
            <a:extLst>
              <a:ext uri="{FF2B5EF4-FFF2-40B4-BE49-F238E27FC236}">
                <a16:creationId xmlns:a16="http://schemas.microsoft.com/office/drawing/2014/main" id="{25117B70-0FC6-4C2D-91BD-44B574FE73BA}"/>
              </a:ext>
            </a:extLst>
          </p:cNvPr>
          <p:cNvSpPr/>
          <p:nvPr/>
        </p:nvSpPr>
        <p:spPr>
          <a:xfrm>
            <a:off x="4443268" y="5291207"/>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80" name="!!2c">
            <a:extLst>
              <a:ext uri="{FF2B5EF4-FFF2-40B4-BE49-F238E27FC236}">
                <a16:creationId xmlns:a16="http://schemas.microsoft.com/office/drawing/2014/main" id="{F4982626-B297-4298-81A0-46C7C0A1CACB}"/>
              </a:ext>
            </a:extLst>
          </p:cNvPr>
          <p:cNvSpPr txBox="1"/>
          <p:nvPr/>
        </p:nvSpPr>
        <p:spPr>
          <a:xfrm>
            <a:off x="4610175"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grpSp>
        <p:nvGrpSpPr>
          <p:cNvPr id="65" name="Group 6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2"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28358" y="343470"/>
              <a:ext cx="424964" cy="337856"/>
            </a:xfrm>
            <a:prstGeom prst="rect">
              <a:avLst/>
            </a:prstGeom>
          </p:spPr>
        </p:pic>
      </p:grpSp>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12"/>
          <a:stretch>
            <a:fillRect/>
          </a:stretch>
        </p:blipFill>
        <p:spPr>
          <a:xfrm>
            <a:off x="1036934" y="-335611"/>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13"/>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7"/>
          <a:stretch>
            <a:fillRect/>
          </a:stretch>
        </p:blipFill>
        <p:spPr>
          <a:xfrm>
            <a:off x="10418677" y="-935438"/>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13"/>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4"/>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20"/>
          <a:stretch>
            <a:fillRect/>
          </a:stretch>
        </p:blipFill>
        <p:spPr>
          <a:xfrm>
            <a:off x="5147467" y="-1749513"/>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6"/>
          <a:stretch>
            <a:fillRect/>
          </a:stretch>
        </p:blipFill>
        <p:spPr>
          <a:xfrm>
            <a:off x="9819915" y="-1693608"/>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13"/>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4"/>
          <a:stretch>
            <a:fillRect/>
          </a:stretch>
        </p:blipFill>
        <p:spPr>
          <a:xfrm>
            <a:off x="156851" y="-1749513"/>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20"/>
          <a:stretch>
            <a:fillRect/>
          </a:stretch>
        </p:blipFill>
        <p:spPr>
          <a:xfrm>
            <a:off x="135567" y="-105694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5"/>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6"/>
          <a:stretch>
            <a:fillRect/>
          </a:stretch>
        </p:blipFill>
        <p:spPr>
          <a:xfrm>
            <a:off x="3279747" y="-1802617"/>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4"/>
          <a:stretch>
            <a:fillRect/>
          </a:stretch>
        </p:blipFill>
        <p:spPr>
          <a:xfrm>
            <a:off x="10786698" y="-1752600"/>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6"/>
          <a:stretch>
            <a:fillRect/>
          </a:stretch>
        </p:blipFill>
        <p:spPr>
          <a:xfrm>
            <a:off x="12001546" y="-1277533"/>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13"/>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4"/>
          <a:stretch>
            <a:fillRect/>
          </a:stretch>
        </p:blipFill>
        <p:spPr>
          <a:xfrm>
            <a:off x="8088714" y="-825048"/>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20"/>
          <a:stretch>
            <a:fillRect/>
          </a:stretch>
        </p:blipFill>
        <p:spPr>
          <a:xfrm>
            <a:off x="7514192" y="-811227"/>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4"/>
          <a:stretch>
            <a:fillRect/>
          </a:stretch>
        </p:blipFill>
        <p:spPr>
          <a:xfrm>
            <a:off x="8368422" y="-1985588"/>
            <a:ext cx="359906" cy="218018"/>
          </a:xfrm>
          <a:prstGeom prst="rect">
            <a:avLst/>
          </a:prstGeom>
        </p:spPr>
      </p:pic>
    </p:spTree>
    <p:extLst>
      <p:ext uri="{BB962C8B-B14F-4D97-AF65-F5344CB8AC3E}">
        <p14:creationId xmlns:p14="http://schemas.microsoft.com/office/powerpoint/2010/main" val="39297977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9 0.01719 0.19143 C 0.02448 0.1956 0.03204 0.19722 0.03959 0.19977 C 0.04858 0.20301 0.05769 0.20555 0.06668 0.20833 C 0.06082 0.21319 0.05392 0.21504 0.0491 0.22222 C 0.03725 0.2412 0.03855 0.26574 0.03633 0.29074 C 0.03542 0.30208 0.03425 0.31342 0.03321 0.32477 C 0.03425 0.34838 0.03438 0.37222 0.03633 0.3956 C 0.03803 0.41574 0.04701 0.44352 0.05548 0.45509 C 0.06551 0.46875 0.08908 0.48634 0.08908 0.48657 C 0.08426 0.4949 0.07866 0.50208 0.07462 0.5118 C 0.06994 0.52338 0.06733 0.54352 0.06512 0.5574 C 0.07111 0.60694 0.0659 0.64352 0.09377 0.66504 C 0.10276 0.67199 0.11305 0.67083 0.12255 0.67338 C 0.14391 0.67176 0.1654 0.67453 0.18637 0.66782 C 0.18911 0.66713 0.18728 0.65555 0.18481 0.6537 C 0.17791 0.64884 0.16996 0.65185 0.16254 0.65092 C 0.15785 0.65717 0.14782 0.66713 0.14496 0.67916 C 0.1417 0.69305 0.13688 0.72176 0.13688 0.72199 C 0.13636 0.72939 0.1348 0.73703 0.13532 0.74444 C 0.13649 0.75902 0.14717 0.77546 0.1529 0.78148 C 0.17895 0.8081 0.18299 0.80439 0.21203 0.8125 C 0.20187 0.82685 0.18963 0.83727 0.18168 0.85509 C 0.17348 0.87361 0.17765 0.92338 0.17999 0.94027 C 0.18807 0.99745 0.21464 1.07245 0.22948 1.11342 C 0.2429 1.15 0.24902 1.16296 0.25814 1.20115 C 0.26152 1.21504 0.26126 1.21527 0.26126 1.22384 " pathEditMode="relative" rAng="0" ptsTypes="AAAAAAAAAAAAAAAAAAAAAAAAAAAAAAA">
                                      <p:cBhvr>
                                        <p:cTn id="47" dur="2000" fill="hold"/>
                                        <p:tgtEl>
                                          <p:spTgt spid="92"/>
                                        </p:tgtEl>
                                        <p:attrNameLst>
                                          <p:attrName>ppt_x</p:attrName>
                                          <p:attrName>ppt_y</p:attrName>
                                        </p:attrNameLst>
                                      </p:cBhvr>
                                      <p:rCtr x="12673" y="60556"/>
                                    </p:animMotion>
                                  </p:childTnLst>
                                </p:cTn>
                              </p:par>
                              <p:par>
                                <p:cTn id="48" presetID="0" presetClass="path" presetSubtype="0" fill="hold" nodeType="withEffect">
                                  <p:stCondLst>
                                    <p:cond delay="500"/>
                                  </p:stCondLst>
                                  <p:childTnLst>
                                    <p:animMotion origin="layout" path="M 0.00065 0.00186 L 0.00065 0.00209 C -0.01537 0.047 -0.02332 0.05394 -0.02332 0.10672 C -0.02332 0.11968 -0.02553 0.24815 -0.00417 0.27408 C 0.03112 0.31644 0.1292 0.32454 0.15707 0.33033 C 0.16775 0.34491 0.17908 0.35764 0.18898 0.37315 C 0.19927 0.39005 0.21464 0.43033 0.22245 0.45 C 0.2231 0.46042 0.2248 0.47084 0.22414 0.48125 C 0.22206 0.51598 0.2149 0.55463 0.19862 0.57755 C 0.18064 0.60278 0.14561 0.61019 0.12516 0.61737 C 0.09911 0.60834 0.04545 0.61204 0.01979 0.56621 C 0.01641 0.56042 0.0155 0.55116 0.01341 0.54329 C 0.0155 0.53612 0.0155 0.52431 0.01979 0.52084 C 0.06473 0.48496 0.1753 0.50857 0.19692 0.5095 C 0.22818 0.52061 0.24563 0.5213 0.27181 0.54653 C 0.28406 0.55811 0.29513 0.57338 0.30698 0.58612 C 0.32222 0.60278 0.35321 0.6345 0.35321 0.63473 C 0.35842 0.65695 0.36415 0.67037 0.35803 0.6963 C 0.35647 0.70325 0.35243 0.70903 0.34853 0.71088 C 0.34084 0.71436 0.33251 0.71297 0.32456 0.71389 C 0.2894 0.71297 0.25423 0.71783 0.21932 0.71088 C 0.21594 0.70996 0.21932 0.69584 0.22245 0.69352 C 0.23574 0.68635 0.25006 0.6882 0.264 0.68542 C 0.32378 0.69815 0.35282 0.67639 0.38994 0.7507 C 0.39802 0.7669 0.40166 0.78843 0.40752 0.80695 C 0.41013 0.88936 0.41 0.83727 0.4044 0.94329 C 0.40323 0.96528 0.40362 0.9875 0.40114 1.0088 C 0.39281 1.08357 0.39645 1.04653 0.38994 1.11945 C 0.38825 1.18565 0.38838 1.15903 0.38838 1.19885 " pathEditMode="relative" rAng="0" ptsTypes="AAAAAAAAAAAAAAAAAAAAAAAAAAAAA">
                                      <p:cBhvr>
                                        <p:cTn id="49" dur="2000" fill="hold"/>
                                        <p:tgtEl>
                                          <p:spTgt spid="100"/>
                                        </p:tgtEl>
                                        <p:attrNameLst>
                                          <p:attrName>ppt_x</p:attrName>
                                          <p:attrName>ppt_y</p:attrName>
                                        </p:attrNameLst>
                                      </p:cBhvr>
                                      <p:rCtr x="19211" y="59838"/>
                                    </p:animMotion>
                                  </p:childTnLst>
                                </p:cTn>
                              </p:par>
                              <p:par>
                                <p:cTn id="50" presetID="0" presetClass="path" presetSubtype="0" fill="hold" nodeType="withEffect">
                                  <p:stCondLst>
                                    <p:cond delay="500"/>
                                  </p:stCondLst>
                                  <p:childTnLst>
                                    <p:animMotion origin="layout" path="M -0.0086 0.00393 L -0.0086 0.00417 C -0.00964 0.03611 -0.01172 0.06829 -0.0086 0.10069 C -0.0069 0.1169 -0.00365 0.13264 -0.00052 0.14861 C 0.00795 0.19259 0.01589 0.23032 0.03777 0.26204 C 0.06942 0.30787 0.11006 0.3081 0.14783 0.32153 C 0.23444 0.35231 0.17726 0.33819 0.24837 0.35278 C 0.26218 0.35092 0.27611 0.35092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7 0.40544 0.51273 0.40466 0.50879 C 0.40297 0.49907 0.40063 0.48588 0.39516 0.48333 C 0.37406 0.47292 0.35152 0.47569 0.32964 0.47199 C 0.27221 0.48356 0.22415 0.48241 0.17179 0.52569 C 0.1516 0.54259 0.12373 0.58935 0.10641 0.61667 C 0.10159 0.63171 0.09482 0.64537 0.09195 0.66204 C 0.08804 0.68542 0.09013 0.74467 0.09833 0.76412 C 0.10732 0.78518 0.12034 0.80046 0.1335 0.81227 C 0.18677 0.85972 0.22311 0.85463 0.28341 0.8662 C 0.34189 0.86342 0.40063 0.86458 0.45897 0.85764 C 0.49492 0.85347 0.46236 0.79583 0.44465 0.78403 C 0.4212 0.76805 0.39463 0.77639 0.36963 0.77268 C 0.34775 0.78773 0.32274 0.79259 0.30412 0.81805 C 0.29539 0.83009 0.29474 0.85509 0.29461 0.87477 C 0.29422 0.93264 0.29891 0.99028 0.30255 1.04768 C 0.30425 1.07454 0.30985 1.10023 0.3105 1.12731 C 0.31258 1.21227 0.3105 1.29745 0.3105 1.38264 " pathEditMode="relative" rAng="0" ptsTypes="AAAAAAAAAAAAAAAAAAAAAAAAAAAAAAAAA">
                                      <p:cBhvr>
                                        <p:cTn id="51" dur="2000" fill="hold"/>
                                        <p:tgtEl>
                                          <p:spTgt spid="93"/>
                                        </p:tgtEl>
                                        <p:attrNameLst>
                                          <p:attrName>ppt_x</p:attrName>
                                          <p:attrName>ppt_y</p:attrName>
                                        </p:attrNameLst>
                                      </p:cBhvr>
                                      <p:rCtr x="24095" y="68935"/>
                                    </p:animMotion>
                                  </p:childTnLst>
                                </p:cTn>
                              </p:par>
                              <p:par>
                                <p:cTn id="52" presetID="0" presetClass="path" presetSubtype="0" fill="hold" nodeType="withEffect">
                                  <p:stCondLst>
                                    <p:cond delay="500"/>
                                  </p:stCondLst>
                                  <p:childTnLst>
                                    <p:animMotion origin="layout" path="M -0.00026 0.00833 L -0.00026 0.00856 L 0.14665 0.11041 C 0.19223 0.14236 0.20161 0.13958 0.23287 0.18981 C 0.23547 0.19444 0.23704 0.20116 0.23925 0.20671 C 0.23118 0.23148 0.22831 0.26435 0.21529 0.28055 C 0.19601 0.30463 0.171 0.30949 0.14821 0.32037 C 0.13102 0.32847 0.11305 0.33125 0.09559 0.33727 C 0.05287 0.35185 0.06017 0.35 0.01732 0.37129 C 0.0125 0.38171 0.00638 0.39051 0.00299 0.40254 C 0.00026 0.41204 -0.00066 0.42315 -0.00026 0.43379 C 0.0026 0.49768 0.00117 0.51296 0.02696 0.54722 C 0.04858 0.57616 0.07866 0.58981 0.10354 0.60116 C 0.1374 0.61643 0.15238 0.6162 0.1865 0.62106 C 0.21581 0.61805 0.24498 0.61666 0.27416 0.6125 C 0.27754 0.61204 0.28627 0.61088 0.28379 0.60671 C 0.27533 0.59305 0.26348 0.58796 0.25345 0.57847 C 0.20604 0.58032 0.17244 0.57454 0.1275 0.60116 C 0.08947 0.62361 0.01575 0.68055 0.01575 0.68079 C 0.00104 0.70671 -0.01628 0.7243 0.03646 0.74861 C 0.0659 0.76227 0.09716 0.7544 0.1275 0.75717 C 0.16045 0.76389 0.19367 0.76736 0.22649 0.77708 C 0.36363 0.81805 0.34944 0.81412 0.4449 0.86782 C 0.44712 0.87546 0.45233 0.88217 0.45128 0.89051 C 0.44399 0.94907 0.37014 0.93217 0.36519 0.9331 L 0.21203 0.92731 C 0.171 0.92268 0.13011 0.91597 0.08921 0.91041 C 0.07801 0.90092 0.06486 0.89676 0.05561 0.88194 C 0.03985 0.85671 0.03946 0.82893 0.03646 0.79699 C 0.04441 0.79305 0.05222 0.78541 0.06043 0.78565 C 0.14391 0.7875 0.15537 0.79537 0.22948 0.8537 C 0.27559 0.88981 0.31987 0.91065 0.35243 0.97569 C 0.35894 0.98889 0.3648 1.00301 0.36988 1.01829 C 0.37444 1.03171 0.37744 1.04653 0.38108 1.06065 C 0.38955 1.16134 0.38408 1.11227 0.3971 1.20833 L 0.3971 1.20856 L 0.40023 1.23958 " pathEditMode="relative" rAng="0" ptsTypes="AAAAAAAAAAAAAAAAAAAAAAAAAAAAAAAAAAAAA">
                                      <p:cBhvr>
                                        <p:cTn id="53" dur="2000" fill="hold"/>
                                        <p:tgtEl>
                                          <p:spTgt spid="91"/>
                                        </p:tgtEl>
                                        <p:attrNameLst>
                                          <p:attrName>ppt_x</p:attrName>
                                          <p:attrName>ppt_y</p:attrName>
                                        </p:attrNameLst>
                                      </p:cBhvr>
                                      <p:rCtr x="22571" y="61551"/>
                                    </p:animMotion>
                                  </p:childTnLst>
                                </p:cTn>
                              </p:par>
                              <p:par>
                                <p:cTn id="54" presetID="0" presetClass="path" presetSubtype="0" fill="hold" nodeType="withEffect">
                                  <p:stCondLst>
                                    <p:cond delay="500"/>
                                  </p:stCondLst>
                                  <p:childTnLst>
                                    <p:animMotion origin="layout" path="M -0.00026 0.00671 L -0.00026 0.00695 C 0.00873 0.0713 0.00599 0.07454 0.02527 0.12847 C 0.02826 0.13704 0.03204 0.14491 0.03634 0.15139 C 0.05483 0.1787 0.07606 0.19005 0.09859 0.20509 C 0.1516 0.24097 0.13754 0.23218 0.18638 0.25046 C 0.20448 0.24769 0.22324 0.2507 0.24069 0.24213 C 0.24902 0.23796 0.22363 0.23357 0.21516 0.23634 C 0.2063 0.23935 0.19914 0.25162 0.1912 0.25903 C 0.18963 0.26667 0.18612 0.27361 0.18638 0.28148 C 0.18885 0.33727 0.19354 0.37801 0.21516 0.41806 C 0.24147 0.46667 0.28224 0.52107 0.31245 0.56551 C 0.33603 0.6 0.34618 0.61088 0.36181 0.65347 C 0.36468 0.66088 0.36611 0.67037 0.3682 0.6787 C 0.36898 0.69028 0.3721 0.72593 0.3682 0.73565 C 0.36025 0.75602 0.3428 0.75394 0.3316 0.75556 C 0.30698 0.74537 0.29891 0.74745 0.27885 0.71551 C 0.27234 0.70509 0.26817 0.6912 0.26296 0.6787 C 0.26127 0.66667 0.25697 0.65463 0.25827 0.64213 C 0.26101 0.60972 0.29943 0.62755 0.30125 0.62755 C 0.31688 0.63333 0.35335 0.63472 0.3682 0.66482 C 0.3721 0.67222 0.37249 0.6831 0.37471 0.69283 C 0.37406 0.71204 0.37562 0.73148 0.37301 0.74954 C 0.36937 0.77708 0.35843 0.80579 0.34749 0.82616 C 0.34254 0.83565 0.33616 0.84213 0.3316 0.85208 C 0.32704 0.86134 0.32378 0.87245 0.3204 0.8831 C 0.31258 0.90787 0.32365 0.8912 0.30763 0.92292 C 0.29448 0.94884 0.26986 0.98125 0.25501 0.99954 C 0.24525 1.01158 0.23522 1.02338 0.2248 1.03357 C 0.20487 1.05278 0.18351 1.0669 0.16411 1.0875 C 0.14809 1.1044 0.13037 1.11667 0.11618 1.13843 C 0.11253 1.14421 0.10836 1.14908 0.10498 1.15556 C 0.09456 1.17593 0.10498 1.16551 0.09703 1.17222 " pathEditMode="relative" rAng="0" ptsTypes="AAAAAAAAAAAAAAAAAAAAAAAAAAAAAAAAA">
                                      <p:cBhvr>
                                        <p:cTn id="55" dur="2000" fill="hold"/>
                                        <p:tgtEl>
                                          <p:spTgt spid="94"/>
                                        </p:tgtEl>
                                        <p:attrNameLst>
                                          <p:attrName>ppt_x</p:attrName>
                                          <p:attrName>ppt_y</p:attrName>
                                        </p:attrNameLst>
                                      </p:cBhvr>
                                      <p:rCtr x="18742" y="58264"/>
                                    </p:animMotion>
                                  </p:childTnLst>
                                </p:cTn>
                              </p:par>
                              <p:par>
                                <p:cTn id="56" presetID="0" presetClass="path" presetSubtype="0" fill="hold" nodeType="withEffect">
                                  <p:stCondLst>
                                    <p:cond delay="500"/>
                                  </p:stCondLst>
                                  <p:childTnLst>
                                    <p:animMotion origin="layout" path="M -0.00013 0.0051 L -0.00013 0.00533 C -0.0452 0.08542 -0.04832 0.08288 -0.07984 0.16088 C -0.08883 0.18311 -0.09834 0.20487 -0.10537 0.22917 C -0.11279 0.2544 -0.11709 0.28195 -0.12295 0.30857 C -0.12621 0.33982 -0.13428 0.38264 -0.12621 0.41621 C -0.11488 0.46274 -0.09339 0.47176 -0.06708 0.48426 C -0.02735 0.50325 0.00117 0.49954 0.04298 0.50139 C 0.05795 0.49561 0.07345 0.49399 0.08765 0.48426 C 0.09455 0.47963 0.1051 0.44815 0.09403 0.43612 C 0.08036 0.42107 0.06316 0.41922 0.04779 0.41065 C 0.02761 0.41436 0.00716 0.41575 -0.0129 0.422 C -0.03387 0.42848 -0.06187 0.44815 -0.08154 0.46413 C -0.09078 0.47223 -0.09964 0.48149 -0.10863 0.49005 C -0.11344 0.50232 -0.11983 0.51297 -0.12295 0.52686 C -0.12582 0.53936 -0.12595 0.55325 -0.12621 0.56667 C -0.12647 0.57987 -0.12829 0.59491 -0.12452 0.60625 C -0.1197 0.62153 -0.11084 0.63195 -0.10224 0.64028 C -0.06265 0.67871 -0.01381 0.66875 0.02865 0.67454 C 0.05678 0.67246 0.08517 0.67362 0.11318 0.66806 C 0.12529 0.66667 0.13831 0.6426 0.11956 0.62061 C 0.10614 0.60463 0.08869 0.60348 0.07332 0.59491 C 0.04128 0.59908 0.00026 0.59885 -0.03204 0.6176 C -0.04741 0.62663 -0.06161 0.64098 -0.07672 0.65163 C -0.09625 0.66551 -0.11631 0.67709 -0.13572 0.69075 C -0.14718 0.69977 -0.15851 0.7088 -0.16932 0.71991 C -0.18482 0.73588 -0.20644 0.76644 -0.21868 0.79075 C -0.22168 0.79561 -0.22298 0.80394 -0.22506 0.81065 C -0.22246 0.82894 -0.22207 0.84977 -0.21712 0.86737 C -0.21321 0.88102 -0.20735 0.89468 -0.19954 0.90139 C -0.17961 0.91829 -0.07854 0.94653 -0.07033 0.94954 C -0.05653 0.95996 -0.04155 0.96667 -0.02879 0.98079 C -0.00899 1.00278 -0.02188 1.07084 -0.03035 1.08866 C -0.03816 1.10487 -0.05379 1.09792 -0.06552 1.10278 C -0.1576 1.09213 -0.17818 1.15024 -0.20435 1.04028 C -0.20787 1.02593 -0.20865 1.01019 -0.21074 0.99491 C -0.20709 0.98264 -0.2067 0.96413 -0.19954 0.95811 C -0.15252 0.91806 -0.0986 0.9345 -0.04963 0.9382 C -0.02436 0.95186 0.04272 0.97547 0.06694 1.02338 C 0.07202 1.03334 0.06902 1.04977 0.0702 1.06297 C 0.06486 1.09051 0.06108 1.11899 0.05418 1.14538 C 0.03907 1.20348 0.02604 1.22431 0.00468 1.27292 C 0.00195 1.2794 -0.00039 1.28658 -0.00326 1.29283 C -0.01029 1.30834 -0.01186 1.31088 -0.01759 1.3213 " pathEditMode="relative" rAng="0" ptsTypes="AAAAAAAAAAAAAAAAAAAAAAAAAAAAAAAAAAAAAAAAAAAA">
                                      <p:cBhvr>
                                        <p:cTn id="57" dur="2000" fill="hold"/>
                                        <p:tgtEl>
                                          <p:spTgt spid="95"/>
                                        </p:tgtEl>
                                        <p:attrNameLst>
                                          <p:attrName>ppt_x</p:attrName>
                                          <p:attrName>ppt_y</p:attrName>
                                        </p:attrNameLst>
                                      </p:cBhvr>
                                      <p:rCtr x="-4793" y="65810"/>
                                    </p:animMotion>
                                  </p:childTnLst>
                                </p:cTn>
                              </p:par>
                              <p:par>
                                <p:cTn id="58" presetID="0" presetClass="path" presetSubtype="0" fill="hold" nodeType="withEffect">
                                  <p:stCondLst>
                                    <p:cond delay="500"/>
                                  </p:stCondLst>
                                  <p:childTnLst>
                                    <p:animMotion origin="layout" path="M 0.00052 0.00834 L 0.00052 0.00857 C 0.11006 0.08542 0.06682 0.0375 0.13624 0.13311 C 0.15213 0.21783 0.15981 0.22014 0.13298 0.32593 C 0.12972 0.33866 0.11917 0.33912 0.11227 0.34584 C 0.08779 0.3382 0.06213 0.3382 0.03881 0.32315 C 0.02527 0.31436 0.03347 0.28125 0.04038 0.275 C 0.06043 0.25625 0.08258 0.25602 0.1042 0.25232 C 0.16867 0.29792 0.1404 0.28565 0.18729 0.30047 C 0.20031 0.32361 0.19276 0.30625 0.20005 0.35996 C 0.20162 0.3713 0.20487 0.39399 0.20487 0.39422 C 0.20318 0.41019 0.20305 0.42686 0.20005 0.44236 C 0.19497 0.46783 0.18234 0.49838 0.16814 0.51042 C 0.15812 0.51875 0.14679 0.51991 0.13624 0.52454 C 0.10472 0.52223 0.10016 0.53172 0.07711 0.50186 C 0.07515 0.49931 0.07502 0.49422 0.07398 0.49051 C 0.07502 0.48473 0.07411 0.47593 0.07711 0.47338 C 0.11123 0.44561 0.12503 0.46436 0.16176 0.47917 C 0.16919 0.48959 0.17804 0.49723 0.18403 0.51042 C 0.19966 0.54422 0.20409 0.57639 0.18091 0.60973 C 0.17414 0.61922 0.16385 0.61505 0.15538 0.61528 C 0.10315 0.61783 0.05106 0.61713 -0.00104 0.61829 C -0.00286 0.61899 -0.04285 0.6338 -0.05223 0.64653 C -0.05522 0.6507 -0.05639 0.65787 -0.05861 0.66366 C -0.05991 0.68658 -0.06212 0.71158 -0.05861 0.73449 C -0.05691 0.74514 -0.05379 0.75579 -0.04897 0.76297 C -0.0405 0.77524 -0.03087 0.78635 -0.02019 0.79121 C -0.00208 0.79977 0.01693 0.79885 0.03556 0.80255 C 0.0702 0.79792 0.10537 0.80047 0.13936 0.78843 C 0.1447 0.78658 0.14809 0.77246 0.14731 0.76297 C 0.14574 0.74144 0.14327 0.71482 0.13298 0.70324 C 0.12126 0.69028 0.10537 0.70139 0.09143 0.70047 C 0.05145 0.71459 0.04389 0.70787 0.01329 0.74861 C 0.00339 0.76204 -0.00351 0.78195 -0.0138 0.79399 C -0.04363 0.82848 -0.07658 0.85348 -0.10641 0.88774 C -0.15772 0.9463 -0.17075 0.95556 -0.21177 1.01829 C -0.2218 1.03334 -0.2317 1.04885 -0.24043 1.06644 C -0.24485 1.07547 -0.25723 1.11968 -0.25957 1.12894 C -0.26322 1.14329 -0.26517 1.15625 -0.26752 1.1713 C -0.26934 1.18357 -0.26686 1.18264 -0.27064 1.18264 " pathEditMode="relative" rAng="0" ptsTypes="AAAAAAAAAAAAAAAAAAAAAAAAAAAAAAAAAAAAAAAA">
                                      <p:cBhvr>
                                        <p:cTn id="59" dur="2000" fill="hold"/>
                                        <p:tgtEl>
                                          <p:spTgt spid="99"/>
                                        </p:tgtEl>
                                        <p:attrNameLst>
                                          <p:attrName>ppt_x</p:attrName>
                                          <p:attrName>ppt_y</p:attrName>
                                        </p:attrNameLst>
                                      </p:cBhvr>
                                      <p:rCtr x="-3347" y="58704"/>
                                    </p:animMotion>
                                  </p:childTnLst>
                                </p:cTn>
                              </p:par>
                              <p:par>
                                <p:cTn id="60" presetID="0" presetClass="path" presetSubtype="0" fill="hold" nodeType="withEffect">
                                  <p:stCondLst>
                                    <p:cond delay="500"/>
                                  </p:stCondLst>
                                  <p:childTnLst>
                                    <p:animMotion origin="layout" path="M 0.00365 -0.01713 L 0.00365 -0.01689 C -0.00925 0.01783 -0.05119 0.12755 -0.06174 0.16991 C -0.08453 0.26227 -0.12399 0.45093 -0.12399 0.45116 C -0.13181 0.52176 -0.15421 0.63125 -0.13363 0.70903 C -0.12842 0.72871 -0.11605 0.74028 -0.10485 0.74885 C -0.08831 0.76158 -0.06981 0.76389 -0.05223 0.77153 C 0.00872 0.75996 0.06186 0.77199 0.11057 0.69769 C 0.11774 0.68681 0.11591 0.66551 0.11865 0.64954 C 0.10641 0.6125 0.10002 0.5669 0.08192 0.53889 C 0.06473 0.5125 -0.00703 0.52385 -0.02188 0.52477 C -0.04415 0.53311 -0.06747 0.53612 -0.08896 0.55024 C -0.16736 0.60186 -0.13676 0.58936 -0.1783 0.60417 C -0.19901 0.59838 -0.22115 0.60139 -0.24056 0.58704 C -0.24902 0.58079 -0.26387 0.5088 -0.26609 0.49908 C -0.26452 0.48496 -0.26674 0.46713 -0.26114 0.45649 C -0.24342 0.42199 -0.21086 0.42061 -0.18781 0.41412 C -0.146 0.42824 -0.09078 0.43774 -0.05535 0.48774 C -0.04363 0.5044 -0.04155 0.53496 -0.03465 0.5588 C -0.03569 0.58056 -0.03204 0.60463 -0.03777 0.62408 C -0.05366 0.67709 -0.11995 0.76551 -0.14001 0.79699 C -0.21972 0.92246 -0.16176 0.83241 -0.23261 0.9757 C -0.2627 1.03704 -0.25072 1.00255 -0.2851 1.04676 C -0.28992 1.05301 -0.29292 1.06343 -0.29787 1.06945 C -0.30164 1.07408 -0.30646 1.07477 -0.31063 1.07801 C -0.31284 1.07963 -0.31493 1.08172 -0.31701 1.08357 C -0.33915 1.07524 -0.35074 1.075 -0.36963 1.04375 C -0.37549 1.03449 -0.37718 1.01922 -0.38083 1.00695 C -0.38135 0.99746 -0.38409 0.98774 -0.38252 0.97871 C -0.37549 0.94005 -0.37419 0.94144 -0.36168 0.93033 C -0.34306 0.93797 -0.32261 0.93681 -0.30581 0.95301 C -0.29396 0.96482 -0.2864 0.9882 -0.28028 1.00973 C -0.27234 1.0382 -0.26869 1.06991 -0.26452 1.1007 C -0.25358 1.17686 -0.2597 1.31644 -0.2597 1.36459 " pathEditMode="relative" rAng="0" ptsTypes="AAAAAAAAAAAAAAAAAAAAAAAAAAAAAAAAAA">
                                      <p:cBhvr>
                                        <p:cTn id="61" dur="2000" fill="hold"/>
                                        <p:tgtEl>
                                          <p:spTgt spid="96"/>
                                        </p:tgtEl>
                                        <p:attrNameLst>
                                          <p:attrName>ppt_x</p:attrName>
                                          <p:attrName>ppt_y</p:attrName>
                                        </p:attrNameLst>
                                      </p:cBhvr>
                                      <p:rCtr x="-13584" y="69074"/>
                                    </p:animMotion>
                                  </p:childTnLst>
                                </p:cTn>
                              </p:par>
                              <p:par>
                                <p:cTn id="62" presetID="0" presetClass="path" presetSubtype="0" fill="hold" nodeType="withEffect">
                                  <p:stCondLst>
                                    <p:cond delay="500"/>
                                  </p:stCondLst>
                                  <p:childTnLst>
                                    <p:animMotion origin="layout" path="M 0.18195 -0.06273 L 0.18195 -0.0625 C 0.19575 -0.04931 0.21164 -0.04144 0.22349 -0.02292 C 0.26634 0.04398 0.26673 0.0868 0.28575 0.18102 C 0.28783 0.21319 0.29382 0.24537 0.29213 0.27754 C 0.28783 0.35879 0.26439 0.40301 0.22662 0.44768 C 0.20982 0.46782 0.18937 0.47616 0.17074 0.49028 C 0.15056 0.48842 0.12998 0.4919 0.11018 0.48472 C 0.06069 0.46643 0.04845 0.43773 0.00964 0.38541 C 0.00156 0.36065 -0.01003 0.33889 -0.01433 0.31134 C -0.02514 0.24329 0.00794 0.22454 0.03829 0.20393 C 0.06238 0.18727 0.0883 0.18102 0.11331 0.16967 C 0.13884 0.18866 0.16658 0.2 0.18989 0.22662 C 0.21021 0.24954 0.22831 0.30856 0.24108 0.3456 C 0.24212 0.36342 0.24524 0.38171 0.2442 0.3993 C 0.24355 0.40995 0.24003 0.41991 0.23626 0.42801 C 0.23131 0.43819 0.22545 0.44722 0.21867 0.45347 C 0.20044 0.47037 0.14196 0.475 0.13571 0.47616 C 0.00638 0.47454 -0.0435 0.51852 -0.13389 0.45069 C -0.14223 0.44444 -0.14991 0.43541 -0.15786 0.42801 C -0.16268 0.41852 -0.16945 0.41134 -0.17218 0.3993 C -0.17583 0.38426 -0.17674 0.34421 -0.16424 0.33403 C -0.15395 0.32592 -0.14197 0.3287 -0.13077 0.32592 C -0.10602 0.34074 -0.0801 0.35278 -0.05887 0.38264 C -0.0521 0.39213 -0.04845 0.40717 -0.04311 0.41944 C -0.04077 0.43541 -0.0353 0.45139 -0.03673 0.46759 C -0.04025 0.51504 -0.04402 0.56504 -0.05731 0.60671 C -0.06786 0.63912 -0.08857 0.65741 -0.10524 0.68009 C -0.15134 0.74398 -0.13832 0.73079 -0.18664 0.7456 C -0.20422 0.73426 -0.22402 0.73079 -0.23926 0.71134 C -0.24811 0.70069 -0.24759 0.64977 -0.23926 0.63796 C -0.23392 0.62963 -0.22545 0.63403 -0.21855 0.63217 C -0.19511 0.63588 -0.17127 0.63518 -0.14835 0.64352 C -0.09873 0.66134 -0.10107 0.68727 -0.05249 0.71134 C -0.02397 0.72592 0.00599 0.73148 0.03516 0.74282 C 0.08622 0.76273 0.12659 0.77477 0.17244 0.81366 C 0.20734 0.84352 0.24733 0.87708 0.27299 0.93287 C 0.28275 0.95416 0.28887 0.98009 0.29682 1.00393 C 0.29799 1.01412 0.30333 1.0581 0.30333 1.07477 C 0.30333 1.08426 0.30164 1.10324 0.30164 1.10347 " pathEditMode="relative" rAng="0" ptsTypes="AAAAAAAAAAAAAAAAAAAAAAAAAAAAAAAAAAAAAAAA">
                                      <p:cBhvr>
                                        <p:cTn id="63" dur="2000" fill="hold"/>
                                        <p:tgtEl>
                                          <p:spTgt spid="97"/>
                                        </p:tgtEl>
                                        <p:attrNameLst>
                                          <p:attrName>ppt_x</p:attrName>
                                          <p:attrName>ppt_y</p:attrName>
                                        </p:attrNameLst>
                                      </p:cBhvr>
                                      <p:rCtr x="-15316" y="58310"/>
                                    </p:animMotion>
                                  </p:childTnLst>
                                </p:cTn>
                              </p:par>
                              <p:par>
                                <p:cTn id="64" presetID="0" presetClass="path" presetSubtype="0" fill="hold" nodeType="withEffect">
                                  <p:stCondLst>
                                    <p:cond delay="500"/>
                                  </p:stCondLst>
                                  <p:childTnLst>
                                    <p:animMotion origin="layout" path="M -0.08022 -0.01366 L -0.08022 -0.01343 C -0.08556 0.01296 -0.08778 0.0419 -0.09611 0.06574 C -0.10627 0.09468 -0.11956 0.1206 -0.13441 0.14213 C -0.17921 0.20741 -0.20799 0.23056 -0.26061 0.25856 C -0.26777 0.2625 -0.27533 0.26343 -0.28288 0.26435 C -0.32274 0.26898 -0.40244 0.27546 -0.40244 0.27593 C -0.41768 0.27407 -0.47655 0.29167 -0.49661 0.24699 C -0.50143 0.23657 -0.50299 0.22268 -0.50625 0.21042 C -0.50247 0.19282 -0.50247 0.17176 -0.49505 0.15926 C -0.47356 0.12245 -0.42953 0.14653 -0.40883 0.15046 C -0.38864 0.17014 -0.36598 0.18403 -0.34826 0.21042 C -0.33745 0.22616 -0.32847 0.24861 -0.32599 0.27268 C -0.32182 0.31412 -0.34657 0.3662 -0.36103 0.38912 C -0.37301 0.40741 -0.38629 0.425 -0.40088 0.43727 C -0.41703 0.45093 -0.43461 0.4588 -0.45194 0.46574 C -0.49765 0.48403 -0.52292 0.48356 -0.5685 0.48843 C -0.58765 0.47824 -0.60823 0.47454 -0.62112 0.44282 C -0.62646 0.42986 -0.6275 0.41273 -0.63076 0.39745 C -0.6275 0.38241 -0.62789 0.36273 -0.62112 0.35208 C -0.6008 0.31875 -0.54962 0.33426 -0.53177 0.33518 C -0.50534 0.36134 -0.46926 0.37639 -0.45832 0.43449 C -0.45532 0.45069 -0.45728 0.46852 -0.45675 0.48565 C -0.45884 0.50347 -0.45949 0.52222 -0.46314 0.53958 C -0.47369 0.58889 -0.4927 0.63449 -0.51263 0.67292 C -0.52083 0.68866 -0.52943 0.70417 -0.53972 0.71505 C -0.5474 0.72315 -0.55678 0.72454 -0.56525 0.72963 C -0.60393 0.71921 -0.62086 0.73356 -0.64352 0.68125 C -0.64847 0.66991 -0.6499 0.65486 -0.65303 0.64167 C -0.65251 0.63218 -0.65511 0.62014 -0.65147 0.61319 C -0.63219 0.57708 -0.60028 0.58495 -0.57645 0.58171 C -0.5435 0.58958 -0.51028 0.59444 -0.47746 0.60463 C -0.45858 0.61065 -0.44034 0.62245 -0.42159 0.63032 C -0.41469 0.6331 -0.34123 0.65949 -0.33237 0.66157 C -0.30854 0.66505 -0.28444 0.66343 -0.26061 0.66435 C -0.15199 0.65833 -0.04324 0.66088 0.06513 0.64722 C 0.07151 0.64606 0.07893 0.63287 0.07789 0.62176 C 0.07411 0.58588 0.06747 0.54699 0.05236 0.52245 C 0.04025 0.50278 0.02032 0.50926 0.00443 0.50255 C -0.01471 0.51782 -0.03477 0.52986 -0.053 0.54792 C -0.06981 0.56481 -0.0814 0.59375 -0.0913 0.62176 C -0.112 0.6794 -0.12177 0.72523 -0.15043 0.77731 C -0.16905 0.81204 -0.19236 0.83704 -0.21268 0.86806 C -0.22623 0.88935 -0.26829 0.95764 -0.28132 0.98773 C -0.34318 1.13125 -0.31401 1.07431 -0.34826 1.16088 C -0.35491 1.17778 -0.37275 1.21481 -0.37848 1.24028 C -0.38239 1.25694 -0.38812 1.29097 -0.38812 1.29143 " pathEditMode="relative" rAng="0" ptsTypes="AAAAAAAAAAAAAAAAAAAAAAAAAAAAAAAAAAAAAAAAAAAAAAA">
                                      <p:cBhvr>
                                        <p:cTn id="65" dur="2000" fill="hold"/>
                                        <p:tgtEl>
                                          <p:spTgt spid="98"/>
                                        </p:tgtEl>
                                        <p:attrNameLst>
                                          <p:attrName>ppt_x</p:attrName>
                                          <p:attrName>ppt_y</p:attrName>
                                        </p:attrNameLst>
                                      </p:cBhvr>
                                      <p:rCtr x="-20761" y="65255"/>
                                    </p:animMotion>
                                  </p:childTnLst>
                                </p:cTn>
                              </p:par>
                              <p:par>
                                <p:cTn id="6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8 0.01719 0.19143 C 0.02448 0.1956 0.03204 0.19722 0.03959 0.19976 C 0.04858 0.203 0.05769 0.20555 0.06668 0.20833 C 0.06082 0.21319 0.05392 0.21504 0.0491 0.22222 C 0.03725 0.2412 0.03855 0.26574 0.03633 0.29074 C 0.03542 0.30208 0.03425 0.31342 0.03321 0.32476 C 0.03425 0.34837 0.03438 0.37222 0.03633 0.3956 C 0.03803 0.41574 0.04701 0.44351 0.05548 0.45509 C 0.06551 0.46875 0.08908 0.48634 0.08908 0.48657 C 0.08426 0.4949 0.07866 0.50208 0.07462 0.5118 C 0.06994 0.52337 0.06733 0.54351 0.06512 0.5574 C 0.07111 0.60694 0.0659 0.64351 0.09377 0.66504 C 0.10276 0.67199 0.11305 0.67083 0.12255 0.67337 C 0.14391 0.67175 0.1654 0.67453 0.18637 0.66782 C 0.18911 0.66712 0.18728 0.65555 0.18481 0.6537 C 0.17791 0.64884 0.16996 0.65185 0.16254 0.65092 C 0.15785 0.65717 0.14782 0.66712 0.14496 0.67916 C 0.1417 0.69305 0.13688 0.72175 0.13688 0.72199 C 0.13636 0.72939 0.1348 0.73703 0.13532 0.74444 C 0.13649 0.75902 0.14717 0.77546 0.1529 0.78148 C 0.17895 0.8081 0.18299 0.80439 0.21203 0.8125 C 0.20187 0.82685 0.18963 0.83726 0.18168 0.85509 C 0.17348 0.87361 0.17765 0.92337 0.17999 0.94027 C 0.18807 0.99745 0.21464 1.07245 0.22948 1.11342 C 0.2429 1.15 0.24902 1.16296 0.25814 1.20115 C 0.26152 1.21504 0.26126 1.21527 0.26126 1.22384 " pathEditMode="relative" rAng="0" ptsTypes="AAAAAAAAAAAAAAAAAAAAAAAAAAAAAAA">
                                      <p:cBhvr>
                                        <p:cTn id="67" dur="2000" fill="hold"/>
                                        <p:tgtEl>
                                          <p:spTgt spid="101"/>
                                        </p:tgtEl>
                                        <p:attrNameLst>
                                          <p:attrName>ppt_x</p:attrName>
                                          <p:attrName>ppt_y</p:attrName>
                                        </p:attrNameLst>
                                      </p:cBhvr>
                                      <p:rCtr x="12673" y="60556"/>
                                    </p:animMotion>
                                  </p:childTnLst>
                                </p:cTn>
                              </p:par>
                              <p:par>
                                <p:cTn id="68" presetID="0" presetClass="path" presetSubtype="0" fill="hold" nodeType="withEffect">
                                  <p:stCondLst>
                                    <p:cond delay="500"/>
                                  </p:stCondLst>
                                  <p:childTnLst>
                                    <p:animMotion origin="layout" path="M 0.00065 0.00185 L 0.00065 0.00209 C -0.01537 0.04699 -0.02332 0.05394 -0.02332 0.10672 C -0.02332 0.11968 -0.02553 0.24815 -0.00417 0.27408 C 0.03112 0.31644 0.1292 0.32454 0.15707 0.33033 C 0.16775 0.34491 0.17908 0.35764 0.18898 0.37315 C 0.19927 0.39005 0.21464 0.43033 0.22245 0.45 C 0.2231 0.46042 0.22479 0.47084 0.22414 0.48125 C 0.22206 0.51598 0.2149 0.55463 0.19862 0.57755 C 0.18064 0.60278 0.14561 0.61019 0.12516 0.61736 C 0.09911 0.60834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3 C 0.35842 0.65695 0.36415 0.67037 0.35803 0.6963 C 0.35647 0.70324 0.35243 0.70903 0.34853 0.71088 C 0.34084 0.71435 0.33251 0.71297 0.32456 0.71389 C 0.2894 0.71297 0.25423 0.71783 0.21932 0.71088 C 0.21594 0.70996 0.21932 0.69584 0.22245 0.69352 C 0.23574 0.68635 0.25006 0.6882 0.264 0.68542 C 0.32378 0.69815 0.35282 0.67639 0.38994 0.7507 C 0.39802 0.7669 0.40166 0.78843 0.40752 0.80695 C 0.41013 0.88935 0.41 0.83727 0.4044 0.94329 C 0.40323 0.96528 0.40362 0.9875 0.40114 1.0088 C 0.39281 1.08357 0.39645 1.04653 0.38994 1.11945 C 0.38825 1.18565 0.38838 1.15903 0.38838 1.19885 " pathEditMode="relative" rAng="0" ptsTypes="AAAAAAAAAAAAAAAAAAAAAAAAAAAAA">
                                      <p:cBhvr>
                                        <p:cTn id="69" dur="2000" fill="hold"/>
                                        <p:tgtEl>
                                          <p:spTgt spid="103"/>
                                        </p:tgtEl>
                                        <p:attrNameLst>
                                          <p:attrName>ppt_x</p:attrName>
                                          <p:attrName>ppt_y</p:attrName>
                                        </p:attrNameLst>
                                      </p:cBhvr>
                                      <p:rCtr x="19211" y="59838"/>
                                    </p:animMotion>
                                  </p:childTnLst>
                                </p:cTn>
                              </p:par>
                              <p:par>
                                <p:cTn id="70" presetID="0" presetClass="path" presetSubtype="0" fill="hold" nodeType="withEffect">
                                  <p:stCondLst>
                                    <p:cond delay="500"/>
                                  </p:stCondLst>
                                  <p:childTnLst>
                                    <p:animMotion origin="layout" path="M -0.0086 0.00393 L -0.0086 0.00416 C -0.00964 0.03611 -0.01172 0.06828 -0.0086 0.10069 C -0.0069 0.1169 -0.00365 0.13264 -0.00052 0.14861 C 0.00795 0.19259 0.01589 0.23032 0.03777 0.26203 C 0.06942 0.30787 0.11006 0.3081 0.14783 0.32152 C 0.23444 0.35231 0.17726 0.33819 0.24837 0.35277 C 0.26218 0.35092 0.27611 0.35092 0.28979 0.34699 C 0.29331 0.34606 0.29695 0.34328 0.29943 0.33865 C 0.30164 0.33402 0.30151 0.32731 0.30255 0.32152 C 0.29669 0.31296 0.29226 0.29977 0.28497 0.29606 C 0.23509 0.26944 0.20344 0.28634 0.15108 0.29606 C 0.14822 0.29791 0.08713 0.32731 0.08401 0.36134 C 0.07749 0.4331 0.09469 0.46852 0.13037 0.48611 C 0.19732 0.51921 0.23535 0.52338 0.29617 0.53426 C 0.33134 0.52963 0.36663 0.52824 0.40154 0.52014 C 0.40388 0.51967 0.40544 0.51273 0.40466 0.50879 C 0.40297 0.49907 0.40063 0.48588 0.39516 0.48333 C 0.37406 0.47291 0.35152 0.47569 0.32964 0.47199 C 0.27221 0.48356 0.22415 0.4824 0.17179 0.52569 C 0.1516 0.54259 0.12373 0.58935 0.10641 0.61666 C 0.10159 0.63171 0.09482 0.64537 0.09195 0.66203 C 0.08804 0.68541 0.09013 0.74467 0.09833 0.76412 C 0.10732 0.78518 0.12034 0.80046 0.1335 0.81227 C 0.18677 0.85972 0.22311 0.85463 0.28341 0.8662 C 0.34189 0.86342 0.40063 0.86458 0.45897 0.85764 C 0.49492 0.85347 0.46236 0.79583 0.44465 0.78402 C 0.4212 0.76805 0.39463 0.77639 0.36963 0.77268 C 0.34775 0.78773 0.32274 0.79259 0.30412 0.81805 C 0.29539 0.83009 0.29474 0.85509 0.29461 0.87477 C 0.29422 0.93264 0.29891 0.99027 0.30255 1.04768 C 0.30425 1.07453 0.30985 1.10023 0.3105 1.12731 C 0.31258 1.21227 0.3105 1.29745 0.3105 1.38264 " pathEditMode="relative" rAng="0" ptsTypes="AAAAAAAAAAAAAAAAAAAAAAAAAAAAAAAAA">
                                      <p:cBhvr>
                                        <p:cTn id="71" dur="2000" fill="hold"/>
                                        <p:tgtEl>
                                          <p:spTgt spid="102"/>
                                        </p:tgtEl>
                                        <p:attrNameLst>
                                          <p:attrName>ppt_x</p:attrName>
                                          <p:attrName>ppt_y</p:attrName>
                                        </p:attrNameLst>
                                      </p:cBhvr>
                                      <p:rCtr x="24095" y="68935"/>
                                    </p:animMotion>
                                  </p:childTnLst>
                                </p:cTn>
                              </p:par>
                              <p:par>
                                <p:cTn id="72" presetID="0" presetClass="path" presetSubtype="0" fill="hold" nodeType="withEffect">
                                  <p:stCondLst>
                                    <p:cond delay="500"/>
                                  </p:stCondLst>
                                  <p:childTnLst>
                                    <p:animMotion origin="layout" path="M -4.20682E-6 -4.81481E-6 L -4.20682E-6 0.00024 C 0.00899 0.06459 0.00626 0.06783 0.02553 0.12176 C 0.02853 0.13033 0.0323 0.1382 0.0366 0.14468 C 0.0551 0.17153 0.07633 0.18311 0.09886 0.19838 C 0.15174 0.23426 0.1378 0.22547 0.18664 0.24375 C 0.20475 0.24098 0.2235 0.24399 0.24095 0.23542 C 0.24929 0.23102 0.22389 0.22686 0.21542 0.22963 C 0.20657 0.23264 0.19941 0.24491 0.19146 0.25232 C 0.1899 0.25996 0.18638 0.2669 0.18664 0.27477 C 0.18912 0.33056 0.1938 0.37107 0.21542 0.41112 C 0.24173 0.45996 0.2825 0.51436 0.31259 0.5588 C 0.33629 0.59329 0.34645 0.60417 0.36208 0.64676 C 0.36494 0.65417 0.36625 0.66366 0.36846 0.672 C 0.36911 0.68357 0.37237 0.71922 0.36846 0.72894 C 0.36051 0.74931 0.34306 0.74723 0.33186 0.74885 C 0.30725 0.73866 0.29904 0.74075 0.27911 0.7088 C 0.27247 0.69838 0.26843 0.6845 0.26322 0.672 C 0.26153 0.65996 0.25736 0.64792 0.25854 0.63542 C 0.26127 0.60301 0.29969 0.62084 0.30152 0.62084 C 0.31714 0.62663 0.35361 0.62801 0.36846 0.65811 C 0.37237 0.66551 0.37276 0.67639 0.37497 0.68612 C 0.37419 0.70533 0.37588 0.72477 0.37328 0.74283 C 0.36963 0.77038 0.35869 0.79908 0.34762 0.81945 C 0.3428 0.82894 0.33629 0.83542 0.33186 0.84514 C 0.3273 0.8544 0.32392 0.86551 0.32053 0.87616 C 0.31285 0.90093 0.32392 0.8845 0.3079 0.91621 C 0.29474 0.94213 0.27026 0.97454 0.25528 0.99283 C 0.24551 1.00487 0.23548 1.01667 0.22506 1.02686 C 0.20514 1.04607 0.18365 1.06019 0.16437 1.08079 C 0.14835 1.09769 0.13064 1.10996 0.11644 1.13172 C 0.11279 1.1375 0.10863 1.14237 0.10524 1.14885 C 0.09482 1.16922 0.10524 1.1588 0.0973 1.16551 " pathEditMode="relative" rAng="0" ptsTypes="AAAAAAAAAAAAAAAAAAAAAAAAAAAAAAAAA">
                                      <p:cBhvr>
                                        <p:cTn id="73" dur="2000" fill="hold"/>
                                        <p:tgtEl>
                                          <p:spTgt spid="104"/>
                                        </p:tgtEl>
                                        <p:attrNameLst>
                                          <p:attrName>ppt_x</p:attrName>
                                          <p:attrName>ppt_y</p:attrName>
                                        </p:attrNameLst>
                                      </p:cBhvr>
                                      <p:rCtr x="18742" y="58264"/>
                                    </p:animMotion>
                                  </p:childTnLst>
                                </p:cTn>
                              </p:par>
                              <p:par>
                                <p:cTn id="74" presetID="0" presetClass="path" presetSubtype="0" fill="hold" nodeType="withEffect">
                                  <p:stCondLst>
                                    <p:cond delay="500"/>
                                  </p:stCondLst>
                                  <p:childTnLst>
                                    <p:animMotion origin="layout" path="M -0.00026 0.00509 L -0.00026 0.00532 C -0.0452 0.08541 -0.04832 0.08287 -0.07984 0.16088 C -0.08883 0.1831 -0.09834 0.20486 -0.1055 0.22916 C -0.11292 0.25439 -0.11709 0.28194 -0.12308 0.30856 C -0.12634 0.33981 -0.13428 0.38264 -0.12634 0.4162 C -0.11488 0.46273 -0.09352 0.47176 -0.06708 0.48426 C -0.02748 0.50324 0.00104 0.49953 0.04298 0.50139 C 0.05795 0.4956 0.07345 0.49398 0.08765 0.48426 C 0.09455 0.47963 0.1051 0.44814 0.09403 0.43611 C 0.08036 0.42106 0.06316 0.41921 0.0478 0.41064 C 0.02761 0.41435 0.00716 0.41574 -0.01303 0.42199 C -0.03413 0.42847 -0.06187 0.44814 -0.08154 0.46435 C -0.09078 0.47222 -0.09964 0.48148 -0.10863 0.49004 C -0.11344 0.50231 -0.11983 0.51296 -0.12308 0.52685 C -0.12582 0.53935 -0.12595 0.55324 -0.12634 0.56666 C -0.12647 0.57986 -0.12829 0.5949 -0.12452 0.60625 C -0.11983 0.62152 -0.11097 0.63194 -0.10237 0.64027 C -0.06265 0.67893 -0.01381 0.66898 0.02865 0.67453 C 0.05678 0.67245 0.08517 0.67361 0.11318 0.66828 C 0.12529 0.66666 0.13818 0.64259 0.11956 0.6206 C 0.10614 0.60463 0.08869 0.60347 0.07332 0.5949 C 0.04128 0.59907 0.00013 0.59884 -0.03204 0.61759 C -0.04741 0.62662 -0.06161 0.64097 -0.07672 0.65162 C -0.09625 0.66551 -0.11657 0.67708 -0.13572 0.69097 C -0.14718 0.69977 -0.15851 0.70879 -0.16932 0.7199 C -0.18482 0.73588 -0.20644 0.76643 -0.21868 0.79074 C -0.22168 0.79583 -0.22298 0.80393 -0.22506 0.81064 C -0.22246 0.82893 -0.22207 0.84977 -0.21712 0.86736 C -0.21321 0.88102 -0.20735 0.89467 -0.19953 0.90139 C -0.17961 0.91828 -0.07854 0.94676 -0.07033 0.94953 C -0.05653 0.95995 -0.04155 0.96666 -0.02879 0.98078 C -0.00899 1.00277 -0.02188 1.07083 -0.03035 1.08865 C -0.0383 1.10486 -0.05379 1.09791 -0.06552 1.10277 C -0.1576 1.09213 -0.17818 1.15023 -0.20435 1.04027 C -0.20787 1.02592 -0.20865 1.01018 -0.21074 0.9949 C -0.20709 0.98264 -0.2067 0.96412 -0.19953 0.9581 C -0.15252 0.91805 -0.0986 0.93472 -0.04963 0.93819 C -0.02436 0.95185 0.04272 0.97546 0.06694 1.02338 C 0.07202 1.03333 0.06902 1.04977 0.0702 1.06296 C 0.06486 1.09051 0.06108 1.11898 0.05418 1.14537 C 0.03907 1.20347 0.02604 1.2243 0.00468 1.27291 C 0.00182 1.27939 -0.00039 1.28657 -0.00339 1.29282 C -0.01029 1.30833 -0.01186 1.31088 -0.01759 1.32129 " pathEditMode="relative" rAng="0" ptsTypes="AAAAAAAAAAAAAAAAAAAAAAAAAAAAAAAAAAAAAAAAAAAA">
                                      <p:cBhvr>
                                        <p:cTn id="75" dur="2000" fill="hold"/>
                                        <p:tgtEl>
                                          <p:spTgt spid="105"/>
                                        </p:tgtEl>
                                        <p:attrNameLst>
                                          <p:attrName>ppt_x</p:attrName>
                                          <p:attrName>ppt_y</p:attrName>
                                        </p:attrNameLst>
                                      </p:cBhvr>
                                      <p:rCtr x="-4793" y="65810"/>
                                    </p:animMotion>
                                  </p:childTnLst>
                                </p:cTn>
                              </p:par>
                              <p:par>
                                <p:cTn id="76" presetID="0" presetClass="path" presetSubtype="0" fill="hold" nodeType="withEffect">
                                  <p:stCondLst>
                                    <p:cond delay="500"/>
                                  </p:stCondLst>
                                  <p:childTnLst>
                                    <p:animMotion origin="layout" path="M 0.00365 -0.01713 L 0.00365 -0.0169 C -0.00925 0.01782 -0.05119 0.12754 -0.06174 0.16991 C -0.08453 0.26227 -0.12399 0.45092 -0.12399 0.45116 C -0.13194 0.52176 -0.15421 0.63125 -0.13363 0.70903 C -0.12842 0.7287 -0.11605 0.74028 -0.10485 0.74884 C -0.08831 0.76157 -0.06981 0.76389 -0.05223 0.77153 C 0.00873 0.75995 0.06186 0.77199 0.11057 0.69768 C 0.11774 0.6868 0.11591 0.66551 0.11865 0.64954 C 0.10641 0.6125 0.10003 0.5669 0.08192 0.53889 C 0.06473 0.5125 -0.00703 0.52384 -0.02188 0.52477 C -0.04415 0.5331 -0.06747 0.53611 -0.08896 0.55023 C -0.16736 0.60185 -0.13676 0.58935 -0.1783 0.60416 C -0.19901 0.59838 -0.22115 0.60139 -0.24056 0.58704 C -0.24902 0.58079 -0.26387 0.50879 -0.26609 0.49907 C -0.26452 0.48495 -0.26674 0.46713 -0.26114 0.45648 C -0.24342 0.42199 -0.21086 0.4206 -0.18781 0.41412 C -0.146 0.42824 -0.09078 0.43773 -0.05535 0.48773 C -0.04363 0.5044 -0.04155 0.53495 -0.03465 0.55879 C -0.03569 0.58055 -0.03204 0.60463 -0.03777 0.62407 C -0.05366 0.67708 -0.11995 0.76551 -0.14001 0.79699 C -0.21972 0.92245 -0.16176 0.83241 -0.23261 0.97569 C -0.2627 1.03704 -0.25085 1.00254 -0.2851 1.04676 C -0.28992 1.05301 -0.29292 1.06342 -0.29786 1.06944 C -0.30164 1.07407 -0.30646 1.07477 -0.31063 1.07801 C -0.31284 1.07963 -0.31493 1.08171 -0.31701 1.08356 C -0.33915 1.07523 -0.35061 1.075 -0.36963 1.04375 C -0.37549 1.03449 -0.37718 1.01921 -0.38083 1.00694 C -0.38135 0.99745 -0.38409 0.98773 -0.38252 0.9787 C -0.37549 0.94004 -0.37419 0.94143 -0.36168 0.93032 C -0.34306 0.93796 -0.32261 0.9368 -0.30581 0.95301 C -0.29396 0.96481 -0.2864 0.98819 -0.28028 1.00972 C -0.27234 1.03819 -0.26869 1.06991 -0.26452 1.10069 C -0.25358 1.17685 -0.2597 1.31643 -0.2597 1.36458 " pathEditMode="relative" rAng="0" ptsTypes="AAAAAAAAAAAAAAAAAAAAAAAAAAAAAAAAAA">
                                      <p:cBhvr>
                                        <p:cTn id="77" dur="2000" fill="hold"/>
                                        <p:tgtEl>
                                          <p:spTgt spid="106"/>
                                        </p:tgtEl>
                                        <p:attrNameLst>
                                          <p:attrName>ppt_x</p:attrName>
                                          <p:attrName>ppt_y</p:attrName>
                                        </p:attrNameLst>
                                      </p:cBhvr>
                                      <p:rCtr x="-13584" y="69074"/>
                                    </p:animMotion>
                                  </p:childTnLst>
                                </p:cTn>
                              </p:par>
                              <p:par>
                                <p:cTn id="78"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9 0.1956 0.03204 0.19722 0.03959 0.19977 C 0.04858 0.20301 0.0577 0.20555 0.06668 0.20833 C 0.06082 0.21319 0.05392 0.21505 0.0491 0.22222 C 0.03725 0.2412 0.03855 0.26574 0.03634 0.29074 C 0.03543 0.30208 0.03425 0.31342 0.03321 0.32477 C 0.03425 0.34838 0.03438 0.37222 0.03634 0.3956 C 0.03803 0.41574 0.04702 0.44352 0.05548 0.45509 C 0.06551 0.46875 0.08909 0.48634 0.08909 0.48657 C 0.08427 0.49491 0.07867 0.50208 0.07463 0.5118 C 0.06994 0.52338 0.06733 0.54352 0.06512 0.55741 C 0.07111 0.60694 0.0659 0.64352 0.09377 0.66505 C 0.10276 0.67199 0.11305 0.67083 0.12256 0.67338 C 0.14392 0.67176 0.16541 0.67454 0.18638 0.66782 C 0.18911 0.66713 0.18729 0.65555 0.18481 0.6537 C 0.17791 0.64884 0.16997 0.65185 0.16254 0.65092 C 0.15785 0.65717 0.14782 0.66713 0.14496 0.67917 C 0.1417 0.69305 0.13688 0.72176 0.13688 0.72199 C 0.13636 0.7294 0.1348 0.73704 0.13532 0.74444 C 0.13649 0.75903 0.14717 0.77546 0.1529 0.78148 C 0.17895 0.8081 0.18299 0.8044 0.21203 0.8125 C 0.20188 0.82685 0.18963 0.83727 0.18169 0.85509 C 0.17348 0.87361 0.17765 0.92338 0.17999 0.94028 C 0.18807 0.99745 0.21464 1.07245 0.22949 1.11342 C 0.2429 1.15 0.24902 1.16296 0.25814 1.20116 C 0.26153 1.21505 0.26127 1.21528 0.26127 1.22384 " pathEditMode="relative" rAng="0" ptsTypes="AAAAAAAAAAAAAAAAAAAAAAAAAAAAAAA">
                                      <p:cBhvr>
                                        <p:cTn id="79" dur="2000" fill="hold"/>
                                        <p:tgtEl>
                                          <p:spTgt spid="107"/>
                                        </p:tgtEl>
                                        <p:attrNameLst>
                                          <p:attrName>ppt_x</p:attrName>
                                          <p:attrName>ppt_y</p:attrName>
                                        </p:attrNameLst>
                                      </p:cBhvr>
                                      <p:rCtr x="12673" y="60556"/>
                                    </p:animMotion>
                                  </p:childTnLst>
                                </p:cTn>
                              </p:par>
                              <p:par>
                                <p:cTn id="80" presetID="0" presetClass="path" presetSubtype="0" fill="hold" nodeType="withEffect">
                                  <p:stCondLst>
                                    <p:cond delay="500"/>
                                  </p:stCondLst>
                                  <p:childTnLst>
                                    <p:animMotion origin="layout" path="M 3.5999E-6 -2.12504E-17 L 3.5999E-6 0.00023 C -0.01602 0.04514 -0.02397 0.05208 -0.02397 0.10486 C -0.02397 0.11782 -0.02618 0.2463 -0.00482 0.27222 C 0.03047 0.31458 0.12855 0.32269 0.15642 0.32847 C 0.1671 0.34306 0.17843 0.35579 0.18833 0.3713 C 0.19862 0.38819 0.21398 0.42847 0.2218 0.44815 C 0.22245 0.45856 0.22414 0.46898 0.22349 0.4794 C 0.22141 0.51412 0.21424 0.55278 0.19796 0.57569 C 0.17999 0.60093 0.14496 0.60833 0.12451 0.61551 C 0.09846 0.60625 0.0448 0.61019 0.01914 0.56435 C 0.01576 0.55856 0.01484 0.54931 0.01276 0.54144 C 0.01484 0.53426 0.01484 0.52245 0.01914 0.51898 C 0.06408 0.4831 0.17465 0.50671 0.19627 0.50764 C 0.22753 0.51875 0.24498 0.51944 0.27116 0.54468 C 0.2834 0.55625 0.29447 0.57153 0.30633 0.58426 C 0.32156 0.60093 0.35256 0.63264 0.35256 0.63287 C 0.35777 0.65486 0.3635 0.66852 0.35738 0.69421 C 0.35582 0.70116 0.35178 0.70718 0.34787 0.70903 C 0.34019 0.7125 0.33185 0.71111 0.32391 0.71204 C 0.28874 0.71111 0.25358 0.71597 0.21867 0.70903 C 0.21529 0.70787 0.21867 0.69398 0.2218 0.69167 C 0.23508 0.68449 0.24941 0.68634 0.26335 0.68356 C 0.32313 0.6963 0.35217 0.67454 0.38929 0.74884 C 0.39737 0.76505 0.40101 0.78657 0.40687 0.80486 C 0.40948 0.8875 0.40935 0.83519 0.40375 0.9412 C 0.40258 0.96343 0.40297 0.98565 0.40049 1.00694 C 0.39216 1.08171 0.3958 1.04468 0.38929 1.11759 C 0.3876 1.1838 0.38773 1.15718 0.38773 1.19699 " pathEditMode="relative" rAng="0" ptsTypes="AAAAAAAAAAAAAAAAAAAAAAAAAAAAA">
                                      <p:cBhvr>
                                        <p:cTn id="81" dur="2000" fill="hold"/>
                                        <p:tgtEl>
                                          <p:spTgt spid="109"/>
                                        </p:tgtEl>
                                        <p:attrNameLst>
                                          <p:attrName>ppt_x</p:attrName>
                                          <p:attrName>ppt_y</p:attrName>
                                        </p:attrNameLst>
                                      </p:cBhvr>
                                      <p:rCtr x="19211" y="59838"/>
                                    </p:animMotion>
                                  </p:childTnLst>
                                </p:cTn>
                              </p:par>
                              <p:par>
                                <p:cTn id="82" presetID="0" presetClass="path" presetSubtype="0" fill="hold" nodeType="withEffect">
                                  <p:stCondLst>
                                    <p:cond delay="500"/>
                                  </p:stCondLst>
                                  <p:childTnLst>
                                    <p:animMotion origin="layout" path="M 0.14457 -0.04676 L 0.14457 -0.04653 C 0.14353 -0.01458 0.14145 0.01759 0.14457 0.05023 C 0.14627 0.06621 0.14952 0.08195 0.15265 0.09792 C 0.16111 0.1419 0.16906 0.17963 0.19094 0.21134 C 0.22259 0.25718 0.26322 0.25741 0.30099 0.27084 C 0.38761 0.30162 0.33043 0.2875 0.40154 0.30209 C 0.41535 0.30023 0.42928 0.30023 0.44296 0.2963 C 0.44647 0.29537 0.45012 0.29259 0.4526 0.28797 C 0.45481 0.28334 0.45468 0.27662 0.45572 0.27084 C 0.44986 0.26227 0.44543 0.24908 0.43814 0.24537 C 0.38826 0.21875 0.35661 0.23565 0.30425 0.24537 C 0.30138 0.24722 0.2403 0.27662 0.23718 0.31065 C 0.23066 0.38241 0.24786 0.41783 0.28354 0.43542 C 0.35049 0.46852 0.38852 0.47269 0.44934 0.48357 C 0.48451 0.47894 0.5198 0.47755 0.55471 0.46945 C 0.55705 0.46898 0.55861 0.46204 0.55783 0.4581 C 0.55614 0.44838 0.55379 0.43519 0.54832 0.43264 C 0.52723 0.42222 0.50469 0.425 0.48281 0.4213 C 0.42538 0.43287 0.37732 0.43172 0.32496 0.475 C 0.30477 0.4919 0.2769 0.53866 0.25958 0.56597 C 0.25476 0.58102 0.24799 0.59468 0.24512 0.61134 C 0.24121 0.63472 0.2433 0.69398 0.2515 0.71343 C 0.26049 0.73449 0.27351 0.74977 0.28667 0.76158 C 0.33994 0.80903 0.37627 0.80394 0.43658 0.81551 C 0.49506 0.81273 0.55379 0.81389 0.61214 0.80695 C 0.64809 0.80278 0.61553 0.74514 0.59782 0.73334 C 0.57437 0.71736 0.5478 0.7257 0.5228 0.72199 C 0.50092 0.73704 0.47591 0.7419 0.45728 0.76736 C 0.44856 0.7794 0.44791 0.8044 0.44778 0.82408 C 0.44739 0.88195 0.45208 0.93959 0.45572 0.99699 C 0.45742 1.02384 0.46302 1.04954 0.46367 1.07662 C 0.46575 1.16158 0.46367 1.24676 0.46367 1.33195 " pathEditMode="relative" rAng="0" ptsTypes="AAAAAAAAAAAAAAAAAAAAAAAAAAAAAAAAA">
                                      <p:cBhvr>
                                        <p:cTn id="83" dur="2000" fill="hold"/>
                                        <p:tgtEl>
                                          <p:spTgt spid="108"/>
                                        </p:tgtEl>
                                        <p:attrNameLst>
                                          <p:attrName>ppt_x</p:attrName>
                                          <p:attrName>ppt_y</p:attrName>
                                        </p:attrNameLst>
                                      </p:cBhvr>
                                      <p:rCtr x="24095" y="68935"/>
                                    </p:animMotion>
                                  </p:childTnLst>
                                </p:cTn>
                              </p:par>
                              <p:par>
                                <p:cTn id="84" presetID="0" presetClass="path" presetSubtype="0" fill="hold" nodeType="withEffect">
                                  <p:stCondLst>
                                    <p:cond delay="500"/>
                                  </p:stCondLst>
                                  <p:childTnLst>
                                    <p:animMotion origin="layout" path="M -0.0086 0.00394 L -0.0086 0.00417 C -0.00964 0.03611 -0.01172 0.06829 -0.0086 0.10069 C -0.0069 0.1169 -0.00365 0.13264 -0.00052 0.14861 C 0.00794 0.19259 0.01589 0.23032 0.03777 0.26204 C 0.06942 0.30787 0.11005 0.3081 0.14782 0.32153 C 0.23444 0.35231 0.17726 0.33819 0.24837 0.35278 C 0.26218 0.35093 0.27611 0.35093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8 0.40544 0.51273 0.40466 0.5088 C 0.40297 0.49907 0.40063 0.48588 0.39515 0.48333 C 0.37406 0.47292 0.35152 0.47569 0.32964 0.47199 C 0.27221 0.48356 0.22415 0.48241 0.17179 0.52569 C 0.1516 0.54259 0.12373 0.58935 0.10641 0.61667 C 0.10159 0.63171 0.09482 0.64537 0.09195 0.66204 C 0.08804 0.68542 0.09013 0.74468 0.09833 0.76412 C 0.10732 0.78519 0.12034 0.80046 0.1335 0.81227 C 0.18677 0.85972 0.2231 0.85463 0.28341 0.8662 C 0.34189 0.86343 0.40063 0.86458 0.45897 0.85764 C 0.49492 0.85347 0.46236 0.79583 0.44465 0.78403 C 0.4212 0.76806 0.39463 0.77639 0.36963 0.77269 C 0.34775 0.78773 0.32274 0.79259 0.30412 0.81806 C 0.29539 0.83009 0.29474 0.85509 0.29461 0.87477 C 0.29422 0.93264 0.29891 0.99028 0.30255 1.04769 C 0.30425 1.07454 0.30985 1.10023 0.3105 1.12731 C 0.31258 1.21227 0.3105 1.29745 0.3105 1.38264 " pathEditMode="relative" rAng="0" ptsTypes="AAAAAAAAAAAAAAAAAAAAAAAAAAAAAAAAA">
                                      <p:cBhvr>
                                        <p:cTn id="85" dur="2000" fill="hold"/>
                                        <p:tgtEl>
                                          <p:spTgt spid="110"/>
                                        </p:tgtEl>
                                        <p:attrNameLst>
                                          <p:attrName>ppt_x</p:attrName>
                                          <p:attrName>ppt_y</p:attrName>
                                        </p:attrNameLst>
                                      </p:cBhvr>
                                      <p:rCtr x="24095" y="68935"/>
                                    </p:animMotion>
                                  </p:childTnLst>
                                </p:cTn>
                              </p:par>
                              <p:par>
                                <p:cTn id="86" presetID="0" presetClass="path" presetSubtype="0" fill="hold" nodeType="withEffect">
                                  <p:stCondLst>
                                    <p:cond delay="500"/>
                                  </p:stCondLst>
                                  <p:childTnLst>
                                    <p:animMotion origin="layout" path="M -0.00014 0.00509 L -0.00014 0.00532 C -0.0452 0.08541 -0.04832 0.08287 -0.07984 0.16088 C -0.08883 0.1831 -0.09834 0.20486 -0.10537 0.22916 C -0.11279 0.2544 -0.11709 0.28194 -0.12295 0.30856 C -0.12621 0.33981 -0.13428 0.38264 -0.12621 0.4162 C -0.11488 0.46273 -0.09339 0.47176 -0.06708 0.48426 C -0.02736 0.50324 0.00117 0.49954 0.04298 0.50139 C 0.05795 0.4956 0.07345 0.49398 0.08765 0.48426 C 0.09455 0.47963 0.1051 0.44815 0.09403 0.43611 C 0.08035 0.42106 0.06316 0.41921 0.04779 0.41065 C 0.02761 0.41435 0.00716 0.41574 -0.0129 0.42199 C -0.03387 0.42847 -0.06187 0.44815 -0.08154 0.46435 C -0.09078 0.47222 -0.09964 0.48148 -0.10863 0.49004 C -0.11345 0.50231 -0.11983 0.51296 -0.12295 0.52685 C -0.12582 0.53935 -0.12595 0.55324 -0.12621 0.56666 C -0.12647 0.57986 -0.12829 0.59491 -0.12452 0.60625 C -0.1197 0.62153 -0.11084 0.63194 -0.10225 0.64028 C -0.06265 0.67893 -0.01381 0.66898 0.02865 0.67454 C 0.05678 0.67245 0.08517 0.67361 0.11318 0.66829 C 0.12529 0.66666 0.13818 0.64259 0.11956 0.6206 C 0.10614 0.60463 0.08869 0.60347 0.07332 0.59491 C 0.04128 0.59907 0.00026 0.59884 -0.03204 0.61759 C -0.04741 0.62662 -0.06161 0.64097 -0.07672 0.65162 C -0.09625 0.66551 -0.11631 0.67708 -0.13572 0.69097 C -0.14718 0.69977 -0.15851 0.70879 -0.16932 0.71991 C -0.18482 0.73588 -0.20644 0.76643 -0.21868 0.79074 C -0.22168 0.79583 -0.22298 0.80393 -0.22506 0.81065 C -0.22246 0.82893 -0.22207 0.84977 -0.21712 0.86736 C -0.21321 0.88102 -0.20735 0.89467 -0.19954 0.90139 C -0.17961 0.91829 -0.07854 0.94676 -0.07034 0.94954 C -0.05653 0.95995 -0.04155 0.96666 -0.02879 0.98079 C -0.00899 1.00278 -0.02189 1.07083 -0.03035 1.08866 C -0.03817 1.10486 -0.05379 1.09791 -0.06552 1.10278 C -0.1576 1.09213 -0.17818 1.15023 -0.20435 1.04028 C -0.20787 1.02592 -0.20865 1.01018 -0.21074 0.99491 C -0.20709 0.98264 -0.2067 0.96412 -0.19954 0.9581 C -0.15252 0.91805 -0.0986 0.93472 -0.04963 0.93819 C -0.02436 0.95185 0.04271 0.97546 0.06694 1.02338 C 0.07202 1.03333 0.06902 1.04977 0.0702 1.06296 C 0.06486 1.09051 0.06108 1.11898 0.05418 1.14537 C 0.03907 1.20347 0.02604 1.2243 0.00468 1.27291 C 0.00195 1.2794 -0.0004 1.28657 -0.00326 1.29282 C -0.01029 1.30833 -0.01186 1.31088 -0.01759 1.32129 " pathEditMode="relative" rAng="0" ptsTypes="AAAAAAAAAAAAAAAAAAAAAAAAAAAAAAAAAAAAAAAAAAAA">
                                      <p:cBhvr>
                                        <p:cTn id="87" dur="2000" fill="hold"/>
                                        <p:tgtEl>
                                          <p:spTgt spid="111"/>
                                        </p:tgtEl>
                                        <p:attrNameLst>
                                          <p:attrName>ppt_x</p:attrName>
                                          <p:attrName>ppt_y</p:attrName>
                                        </p:attrNameLst>
                                      </p:cBhvr>
                                      <p:rCtr x="-4793" y="65810"/>
                                    </p:animMotion>
                                  </p:childTnLst>
                                </p:cTn>
                              </p:par>
                              <p:par>
                                <p:cTn id="88" presetID="0" presetClass="path" presetSubtype="0" fill="hold" nodeType="withEffect">
                                  <p:stCondLst>
                                    <p:cond delay="500"/>
                                  </p:stCondLst>
                                  <p:childTnLst>
                                    <p:animMotion origin="layout" path="M 0.00352 -0.01713 L 0.00352 -0.0169 C -0.00925 0.01783 -0.05118 0.12755 -0.06173 0.16991 C -0.08453 0.26227 -0.12399 0.45093 -0.12399 0.45116 C -0.1318 0.52176 -0.15421 0.63125 -0.13363 0.70903 C -0.12842 0.7287 -0.11605 0.74028 -0.10484 0.74884 C -0.0883 0.76158 -0.06981 0.76389 -0.05223 0.77153 C 0.00873 0.75995 0.06187 0.77199 0.11058 0.69769 C 0.11774 0.68681 0.11592 0.66551 0.11865 0.64954 C 0.10641 0.6125 0.10003 0.5669 0.08179 0.53889 C 0.0646 0.5125 -0.00703 0.52384 -0.02188 0.52477 C -0.04415 0.5331 -0.06746 0.53611 -0.08908 0.55023 C -0.16736 0.60185 -0.13675 0.58935 -0.1783 0.60417 C -0.19901 0.59838 -0.22115 0.60139 -0.24056 0.58704 C -0.24902 0.58079 -0.26387 0.5088 -0.26608 0.49908 C -0.26452 0.48495 -0.26674 0.46713 -0.26113 0.45648 C -0.24342 0.42199 -0.21099 0.4206 -0.18781 0.41412 C -0.146 0.42824 -0.09078 0.43773 -0.05535 0.48773 C -0.04363 0.5044 -0.04155 0.53495 -0.03464 0.5588 C -0.03582 0.58056 -0.03204 0.60463 -0.03777 0.62408 C -0.05366 0.67708 -0.11995 0.76551 -0.14001 0.79699 C -0.21972 0.92245 -0.16176 0.83241 -0.23261 0.9757 C -0.2627 1.03704 -0.25072 1.00255 -0.2851 1.04676 C -0.28992 1.05301 -0.29291 1.06343 -0.29786 1.06945 C -0.30164 1.07408 -0.30646 1.07477 -0.31063 1.07801 C -0.31284 1.07963 -0.31492 1.08171 -0.31701 1.08357 C -0.33915 1.07523 -0.35074 1.075 -0.36963 1.04375 C -0.37549 1.03449 -0.37718 1.01921 -0.38083 1.00695 C -0.38135 0.99745 -0.38408 0.98773 -0.38252 0.9787 C -0.37549 0.94005 -0.37419 0.94144 -0.36168 0.93033 C -0.34306 0.93796 -0.32261 0.93681 -0.30581 0.95301 C -0.29396 0.96482 -0.2864 0.9882 -0.28028 1.00972 C -0.27234 1.0382 -0.26869 1.06991 -0.26452 1.1007 C -0.25358 1.17685 -0.2597 1.31644 -0.2597 1.36458 " pathEditMode="relative" rAng="0" ptsTypes="AAAAAAAAAAAAAAAAAAAAAAAAAAAAAAAAAA">
                                      <p:cBhvr>
                                        <p:cTn id="89" dur="2000" fill="hold"/>
                                        <p:tgtEl>
                                          <p:spTgt spid="112"/>
                                        </p:tgtEl>
                                        <p:attrNameLst>
                                          <p:attrName>ppt_x</p:attrName>
                                          <p:attrName>ppt_y</p:attrName>
                                        </p:attrNameLst>
                                      </p:cBhvr>
                                      <p:rCtr x="-13571" y="69074"/>
                                    </p:animMotion>
                                  </p:childTnLst>
                                </p:cTn>
                              </p:par>
                              <p:par>
                                <p:cTn id="90" presetID="0" presetClass="path" presetSubtype="0" fill="hold" nodeType="withEffect">
                                  <p:stCondLst>
                                    <p:cond delay="500"/>
                                  </p:stCondLst>
                                  <p:childTnLst>
                                    <p:animMotion origin="layout" path="M 0.36677 0.00394 L 0.36677 0.00417 C 0.36664 0.03611 0.36611 0.06829 0.36677 0.10093 C 0.36716 0.1169 0.36794 0.13264 0.36859 0.14861 C 0.37054 0.1926 0.37224 0.23033 0.37718 0.26204 C 0.38422 0.30787 0.39333 0.30811 0.4018 0.32153 C 0.42121 0.35232 0.40844 0.3382 0.42433 0.35278 C 0.42746 0.35093 0.43058 0.35093 0.43358 0.34699 C 0.43436 0.34607 0.43514 0.34329 0.43579 0.33866 C 0.43618 0.33403 0.43618 0.32732 0.43645 0.32153 C 0.43514 0.31297 0.4341 0.29977 0.43254 0.29607 C 0.42134 0.26945 0.4143 0.28635 0.40258 0.29607 C 0.40193 0.29792 0.38826 0.32732 0.3876 0.36135 C 0.38604 0.43311 0.38995 0.46852 0.39789 0.48611 C 0.41287 0.51922 0.42147 0.52338 0.43501 0.53426 C 0.44283 0.52963 0.45077 0.52824 0.45859 0.52014 C 0.45911 0.51968 0.4595 0.51274 0.45924 0.5088 C 0.45898 0.49908 0.45846 0.48588 0.45715 0.48334 C 0.45246 0.47292 0.44739 0.4757 0.44257 0.47199 C 0.42967 0.48357 0.41886 0.48241 0.40714 0.5257 C 0.40271 0.5426 0.39646 0.58936 0.39255 0.61667 C 0.39151 0.63172 0.38995 0.64537 0.3893 0.66204 C 0.38839 0.68542 0.38891 0.74468 0.39073 0.76412 C 0.39281 0.78519 0.39568 0.80047 0.39867 0.81227 C 0.41053 0.85973 0.41873 0.85463 0.43215 0.86621 C 0.4453 0.86343 0.45846 0.86459 0.47148 0.85764 C 0.47956 0.85348 0.47226 0.79584 0.46822 0.78403 C 0.46301 0.76806 0.45702 0.77639 0.45142 0.77269 C 0.4466 0.78774 0.441 0.7926 0.43684 0.81806 C 0.43488 0.8301 0.43475 0.8551 0.43462 0.87477 C 0.43462 0.93264 0.43566 0.99028 0.43645 1.04769 C 0.43684 1.07454 0.43814 1.10024 0.43827 1.12732 C 0.43866 1.21227 0.43827 1.29746 0.43827 1.38264 " pathEditMode="relative" rAng="0" ptsTypes="AAAAAAAAAAAAAAAAAAAAAAAAAAAAAAAAA">
                                      <p:cBhvr>
                                        <p:cTn id="91" dur="2000" fill="hold"/>
                                        <p:tgtEl>
                                          <p:spTgt spid="113"/>
                                        </p:tgtEl>
                                        <p:attrNameLst>
                                          <p:attrName>ppt_x</p:attrName>
                                          <p:attrName>ppt_y</p:attrName>
                                        </p:attrNameLst>
                                      </p:cBhvr>
                                      <p:rCtr x="5405" y="68935"/>
                                    </p:animMotion>
                                  </p:childTnLst>
                                </p:cTn>
                              </p:par>
                              <p:par>
                                <p:cTn id="92" presetID="0" presetClass="path" presetSubtype="0" fill="hold" nodeType="withEffect">
                                  <p:stCondLst>
                                    <p:cond delay="500"/>
                                  </p:stCondLst>
                                  <p:childTnLst>
                                    <p:animMotion origin="layout" path="M 0.16398 -0.05069 L 0.16398 -0.05046 C 0.15122 -0.01574 0.10928 0.09398 0.09873 0.13635 C 0.07594 0.22871 0.03647 0.41736 0.03647 0.4176 C 0.02866 0.4882 0.00626 0.59769 0.02683 0.67547 C 0.03204 0.69514 0.04442 0.70672 0.05562 0.71528 C 0.07216 0.72801 0.09065 0.73033 0.10824 0.73797 C 0.16919 0.72639 0.22233 0.73843 0.27104 0.66412 C 0.2782 0.65324 0.27638 0.63195 0.27911 0.61598 C 0.26687 0.57894 0.26049 0.53334 0.24226 0.50533 C 0.22506 0.47894 0.15343 0.49028 0.13858 0.49121 C 0.11631 0.49954 0.093 0.50255 0.07138 0.51667 C -0.0069 0.56829 0.02371 0.55579 -0.01784 0.5706 C -0.03855 0.56482 -0.06069 0.56783 -0.08009 0.55348 C -0.08856 0.54723 -0.10341 0.47523 -0.10562 0.46551 C -0.10406 0.45139 -0.10627 0.43357 -0.10067 0.42292 C -0.08296 0.38843 -0.05053 0.38704 -0.02735 0.38056 C 0.01446 0.39468 0.06968 0.40417 0.10511 0.45417 C 0.11683 0.47084 0.11892 0.50139 0.12582 0.52523 C 0.12465 0.54699 0.12842 0.57107 0.12269 0.59051 C 0.1068 0.64352 0.04051 0.73195 0.02045 0.76343 C -0.05926 0.88889 -0.0013 0.79885 -0.07215 0.94213 C -0.10224 1.00348 -0.09025 0.96898 -0.12464 1.0132 C -0.12946 1.01945 -0.13245 1.02986 -0.1374 1.03588 C -0.14118 1.04051 -0.146 1.04121 -0.15016 1.04445 C -0.15238 1.04607 -0.15446 1.04815 -0.15655 1.05 C -0.17869 1.04167 -0.19028 1.04144 -0.20916 1.01019 C -0.21503 1.00093 -0.21672 0.98565 -0.22037 0.97338 C -0.22089 0.96389 -0.22362 0.95417 -0.22206 0.94514 C -0.21503 0.90648 -0.21372 0.90787 -0.20122 0.89676 C -0.18259 0.9044 -0.16215 0.90324 -0.14535 0.91945 C -0.13349 0.93125 -0.12594 0.95463 -0.11982 0.97616 C -0.11187 1.00463 -0.10823 1.03635 -0.10406 1.06713 C -0.09312 1.14329 -0.09924 1.28287 -0.09924 1.33102 " pathEditMode="relative" rAng="0" ptsTypes="AAAAAAAAAAAAAAAAAAAAAAAAAAAAAAAAAA">
                                      <p:cBhvr>
                                        <p:cTn id="93" dur="2000" fill="hold"/>
                                        <p:tgtEl>
                                          <p:spTgt spid="114"/>
                                        </p:tgtEl>
                                        <p:attrNameLst>
                                          <p:attrName>ppt_x</p:attrName>
                                          <p:attrName>ppt_y</p:attrName>
                                        </p:attrNameLst>
                                      </p:cBhvr>
                                      <p:rCtr x="-13571" y="69074"/>
                                    </p:animMotion>
                                  </p:childTnLst>
                                </p:cTn>
                              </p:par>
                              <p:par>
                                <p:cTn id="94" presetID="0" presetClass="path" presetSubtype="0" fill="hold" nodeType="withEffect">
                                  <p:stCondLst>
                                    <p:cond delay="500"/>
                                  </p:stCondLst>
                                  <p:childTnLst>
                                    <p:animMotion origin="layout" path="M 0.00443 0.01273 L 0.00443 0.01297 C 0.00339 0.02315 0.0013 0.03357 0.0013 0.04398 C 0.00078 0.08542 0.00143 0.12709 0.00287 0.16875 C 0.003 0.17292 0.0043 0.17709 0.00599 0.1801 C 0.00925 0.18496 0.01316 0.18889 0.01719 0.19144 C 0.02449 0.1956 0.03204 0.19722 0.0396 0.19977 C 0.04858 0.20301 0.0577 0.20556 0.06669 0.20834 C 0.06083 0.2132 0.05392 0.21505 0.0491 0.22222 C 0.03725 0.24121 0.03855 0.26574 0.03634 0.29074 C 0.03543 0.30209 0.03426 0.31343 0.03321 0.32477 C 0.03426 0.34838 0.03439 0.37222 0.03634 0.3956 C 0.03803 0.41574 0.04702 0.44352 0.05549 0.4551 C 0.06551 0.46875 0.08909 0.48635 0.08909 0.48658 C 0.08427 0.49491 0.07867 0.50209 0.07463 0.51181 C 0.06994 0.52338 0.06734 0.54352 0.06512 0.55741 C 0.07111 0.60695 0.0659 0.64352 0.09378 0.66505 C 0.10276 0.67199 0.11305 0.67084 0.12256 0.67338 C 0.14392 0.67176 0.16541 0.67454 0.18638 0.66783 C 0.18911 0.66713 0.18729 0.65556 0.18482 0.65371 C 0.17791 0.64885 0.16997 0.65185 0.16254 0.65093 C 0.15786 0.65718 0.14783 0.66713 0.14496 0.67917 C 0.14171 0.69306 0.13689 0.72176 0.13689 0.72199 C 0.13637 0.7294 0.1348 0.73704 0.13532 0.74445 C 0.1365 0.75903 0.14718 0.77547 0.15291 0.78148 C 0.17896 0.8081 0.18299 0.8044 0.21204 0.8125 C 0.20188 0.82685 0.18963 0.83727 0.18169 0.8551 C 0.17348 0.87361 0.17765 0.92338 0.18 0.94028 C 0.18807 0.99746 0.21464 1.07246 0.22949 1.11343 C 0.2429 1.15 0.24903 1.16297 0.25814 1.20116 C 0.26153 1.21505 0.26127 1.21528 0.26127 1.22385 " pathEditMode="relative" rAng="0" ptsTypes="AAAAAAAAAAAAAAAAAAAAAAAAAAAAAAA">
                                      <p:cBhvr>
                                        <p:cTn id="95" dur="2000" fill="hold"/>
                                        <p:tgtEl>
                                          <p:spTgt spid="115"/>
                                        </p:tgtEl>
                                        <p:attrNameLst>
                                          <p:attrName>ppt_x</p:attrName>
                                          <p:attrName>ppt_y</p:attrName>
                                        </p:attrNameLst>
                                      </p:cBhvr>
                                      <p:rCtr x="12673" y="60556"/>
                                    </p:animMotion>
                                  </p:childTnLst>
                                </p:cTn>
                              </p:par>
                              <p:par>
                                <p:cTn id="96" presetID="0" presetClass="path" presetSubtype="0" fill="hold" nodeType="withEffect">
                                  <p:stCondLst>
                                    <p:cond delay="500"/>
                                  </p:stCondLst>
                                  <p:childTnLst>
                                    <p:animMotion origin="layout" path="M 0.00066 0.00185 L 0.00066 0.00208 C -0.01536 0.04699 -0.02331 0.05393 -0.02331 0.10671 C -0.02331 0.11967 -0.02552 0.24814 -0.00416 0.27407 C 0.03113 0.31643 0.1292 0.32453 0.15708 0.33032 C 0.16776 0.3449 0.17909 0.35763 0.18899 0.37314 C 0.19927 0.39004 0.21464 0.43032 0.22246 0.45 C 0.22311 0.46041 0.2248 0.47083 0.22415 0.48125 C 0.22207 0.51597 0.2149 0.55462 0.19862 0.57754 C 0.18065 0.60277 0.14561 0.61018 0.12517 0.61736 C 0.09912 0.6081 0.04546 0.61203 0.0198 0.5662 C 0.01641 0.56041 0.0155 0.55115 0.01342 0.54328 C 0.0155 0.53611 0.0155 0.5243 0.0198 0.52083 C 0.06473 0.48495 0.17531 0.50856 0.19693 0.50949 C 0.22819 0.5206 0.24564 0.52129 0.27182 0.54652 C 0.28406 0.5581 0.29513 0.57337 0.30698 0.58611 C 0.32222 0.60277 0.35322 0.63449 0.35322 0.63472 C 0.35843 0.65671 0.36416 0.67037 0.35804 0.69606 C 0.35648 0.703 0.35244 0.70902 0.34853 0.71087 C 0.34085 0.71435 0.33251 0.71296 0.32457 0.71388 C 0.2894 0.71296 0.25424 0.71782 0.21933 0.71087 C 0.21595 0.70972 0.21933 0.69583 0.22246 0.69351 C 0.23574 0.68634 0.25007 0.68819 0.264 0.68541 C 0.32379 0.69814 0.35283 0.67638 0.38995 0.75069 C 0.39802 0.76689 0.40167 0.78842 0.40753 0.80671 C 0.41014 0.88935 0.41001 0.83703 0.40441 0.94305 C 0.40323 0.96527 0.40362 0.9875 0.40115 1.00879 C 0.39281 1.08356 0.39646 1.04652 0.38995 1.11944 C 0.38826 1.18564 0.38839 1.15902 0.38839 1.19884 " pathEditMode="relative" rAng="0" ptsTypes="AAAAAAAAAAAAAAAAAAAAAAAAAAAAA">
                                      <p:cBhvr>
                                        <p:cTn id="97" dur="2000" fill="hold"/>
                                        <p:tgtEl>
                                          <p:spTgt spid="117"/>
                                        </p:tgtEl>
                                        <p:attrNameLst>
                                          <p:attrName>ppt_x</p:attrName>
                                          <p:attrName>ppt_y</p:attrName>
                                        </p:attrNameLst>
                                      </p:cBhvr>
                                      <p:rCtr x="19211" y="59838"/>
                                    </p:animMotion>
                                  </p:childTnLst>
                                </p:cTn>
                              </p:par>
                              <p:par>
                                <p:cTn id="98" presetID="0" presetClass="path" presetSubtype="0" fill="hold" nodeType="withEffect">
                                  <p:stCondLst>
                                    <p:cond delay="500"/>
                                  </p:stCondLst>
                                  <p:childTnLst>
                                    <p:animMotion origin="layout" path="M -0.00859 0.00394 L -0.00859 0.00417 C -0.00964 0.03611 -0.01172 0.06829 -0.00859 0.10093 C -0.0069 0.1169 -0.00365 0.13264 -0.00052 0.14861 C 0.00795 0.19259 0.01589 0.23033 0.03777 0.26204 C 0.06942 0.30787 0.11006 0.3081 0.14783 0.32153 C 0.23444 0.35232 0.17726 0.3382 0.24837 0.35278 C 0.26218 0.35093 0.27612 0.35093 0.28979 0.34699 C 0.29331 0.34607 0.29695 0.34329 0.29943 0.33866 C 0.30164 0.33403 0.30151 0.32732 0.30255 0.32153 C 0.29669 0.31296 0.29227 0.29977 0.28497 0.29607 C 0.23509 0.26945 0.20344 0.28634 0.15108 0.29607 C 0.14822 0.29792 0.08713 0.32732 0.08401 0.36134 C 0.0775 0.4331 0.09469 0.46852 0.13037 0.48611 C 0.19732 0.51921 0.23535 0.52338 0.29617 0.53426 C 0.33134 0.52963 0.36663 0.52824 0.40154 0.52014 C 0.40388 0.51968 0.40545 0.51273 0.40466 0.5088 C 0.40297 0.49908 0.40063 0.48588 0.39516 0.48334 C 0.37406 0.47292 0.35153 0.4757 0.32964 0.47199 C 0.27221 0.48357 0.22415 0.48241 0.17179 0.5257 C 0.1516 0.54259 0.12373 0.58935 0.10641 0.61667 C 0.10159 0.63171 0.09482 0.64537 0.09195 0.66204 C 0.08805 0.68542 0.09013 0.74468 0.09833 0.76412 C 0.10732 0.78519 0.12035 0.80046 0.1335 0.81227 C 0.18677 0.85972 0.22311 0.85463 0.28341 0.86621 C 0.34189 0.86343 0.40063 0.86459 0.45898 0.85764 C 0.49492 0.85347 0.46236 0.79584 0.44465 0.78403 C 0.42121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99" dur="2000" fill="hold"/>
                                        <p:tgtEl>
                                          <p:spTgt spid="116"/>
                                        </p:tgtEl>
                                        <p:attrNameLst>
                                          <p:attrName>ppt_x</p:attrName>
                                          <p:attrName>ppt_y</p:attrName>
                                        </p:attrNameLst>
                                      </p:cBhvr>
                                      <p:rCtr x="24095" y="68935"/>
                                    </p:animMotion>
                                  </p:childTnLst>
                                </p:cTn>
                              </p:par>
                              <p:par>
                                <p:cTn id="100" presetID="0" presetClass="path" presetSubtype="0" fill="hold" nodeType="withEffect">
                                  <p:stCondLst>
                                    <p:cond delay="500"/>
                                  </p:stCondLst>
                                  <p:childTnLst>
                                    <p:animMotion origin="layout" path="M -0.0086 0.00393 L -0.0086 0.00417 C -0.00964 0.03611 -0.01173 0.06829 -0.0086 0.10046 C -0.00691 0.1169 -0.00365 0.13264 -0.00052 0.14861 C 0.00794 0.19259 0.01589 0.23032 0.03777 0.26204 C 0.06942 0.30787 0.11005 0.3081 0.14782 0.32153 C 0.23443 0.35231 0.17726 0.33819 0.24837 0.35278 C 0.26217 0.35092 0.27611 0.35092 0.28979 0.34699 C 0.2933 0.34606 0.29695 0.34329 0.29942 0.33866 C 0.30164 0.33403 0.30151 0.32731 0.30255 0.32153 C 0.29669 0.31296 0.29226 0.29977 0.28497 0.29606 C 0.23508 0.26944 0.20343 0.28634 0.15108 0.29606 C 0.14821 0.29792 0.08713 0.32731 0.084 0.36134 C 0.07749 0.4331 0.09468 0.46852 0.13037 0.48611 C 0.19731 0.51921 0.23534 0.52338 0.29617 0.53426 C 0.33133 0.52963 0.36663 0.52824 0.40153 0.52014 C 0.40388 0.51967 0.40544 0.51273 0.40466 0.5088 C 0.40297 0.49907 0.40062 0.48588 0.39515 0.48333 C 0.37405 0.47292 0.35152 0.47569 0.32964 0.47199 C 0.2722 0.48356 0.22414 0.48241 0.17179 0.52569 C 0.1516 0.54259 0.12373 0.58935 0.1064 0.61667 C 0.10159 0.63171 0.09481 0.64537 0.09195 0.66204 C 0.08804 0.68542 0.09012 0.74467 0.09833 0.76412 C 0.10732 0.78518 0.12034 0.80046 0.13349 0.81227 C 0.18676 0.85972 0.2231 0.85463 0.2834 0.8662 C 0.34188 0.86342 0.40062 0.86458 0.45897 0.85764 C 0.49492 0.85347 0.46236 0.79583 0.44464 0.78403 C 0.4212 0.76805 0.39463 0.77639 0.36962 0.77268 C 0.34774 0.78773 0.32274 0.79259 0.30411 0.81805 C 0.29539 0.83009 0.29473 0.85509 0.2946 0.87477 C 0.29421 0.93264 0.2989 0.99028 0.30255 1.04768 C 0.30424 1.07454 0.30984 1.10023 0.31049 1.12731 C 0.31258 1.21227 0.31049 1.29745 0.31049 1.38264 " pathEditMode="relative" rAng="0" ptsTypes="AAAAAAAAAAAAAAAAAAAAAAAAAAAAAAAAA">
                                      <p:cBhvr>
                                        <p:cTn id="101" dur="2000" fill="hold"/>
                                        <p:tgtEl>
                                          <p:spTgt spid="118"/>
                                        </p:tgtEl>
                                        <p:attrNameLst>
                                          <p:attrName>ppt_x</p:attrName>
                                          <p:attrName>ppt_y</p:attrName>
                                        </p:attrNameLst>
                                      </p:cBhvr>
                                      <p:rCtr x="24095" y="68935"/>
                                    </p:animMotion>
                                  </p:childTnLst>
                                </p:cTn>
                              </p:par>
                              <p:par>
                                <p:cTn id="102" presetID="0" presetClass="path" presetSubtype="0" fill="hold" nodeType="withEffect">
                                  <p:stCondLst>
                                    <p:cond delay="500"/>
                                  </p:stCondLst>
                                  <p:childTnLst>
                                    <p:animMotion origin="layout" path="M -0.14066 0.03889 L -0.14066 0.03912 C -0.1417 0.07107 -0.14379 0.10324 -0.14066 0.13542 C -0.13897 0.15185 -0.13571 0.1676 -0.13259 0.18357 C -0.12412 0.22755 -0.11618 0.26528 -0.0943 0.29699 C -0.06265 0.34283 -0.02201 0.34306 0.01576 0.35648 C 0.10237 0.38727 0.04519 0.37315 0.11631 0.38773 C 0.13011 0.38588 0.14405 0.38588 0.15772 0.38195 C 0.16111 0.38102 0.16489 0.37824 0.16723 0.37361 C 0.16944 0.36898 0.16944 0.36227 0.17049 0.35648 C 0.16463 0.34792 0.1602 0.33472 0.1529 0.33102 C 0.10302 0.3044 0.07137 0.3213 0.01902 0.33102 C 0.01615 0.33287 -0.04493 0.36227 -0.04806 0.3963 C -0.05457 0.46806 -0.03738 0.50347 -0.00169 0.52107 C 0.06525 0.55417 0.10328 0.55834 0.1641 0.56922 C 0.19927 0.56459 0.23457 0.5632 0.26947 0.5551 C 0.27182 0.55463 0.27338 0.54769 0.2726 0.54375 C 0.2709 0.53403 0.26856 0.52084 0.26309 0.51829 C 0.24199 0.50787 0.21946 0.51065 0.19758 0.50695 C 0.14014 0.51852 0.09208 0.51736 0.03972 0.56065 C 0.01954 0.57755 -0.00834 0.62431 -0.02566 0.65162 C -0.03048 0.66667 -0.03725 0.68033 -0.04011 0.69699 C -0.04402 0.72037 -0.04194 0.77963 -0.03373 0.79908 C -0.02475 0.82014 -0.01172 0.83542 0.00143 0.84722 C 0.0547 0.89468 0.09104 0.88959 0.15134 0.90116 C 0.20982 0.89838 0.26856 0.89954 0.32691 0.8926 C 0.36285 0.88843 0.33029 0.83079 0.31258 0.81898 C 0.28914 0.80301 0.26257 0.81135 0.23756 0.80764 C 0.21568 0.82269 0.19067 0.82755 0.17205 0.85301 C 0.16332 0.86505 0.16267 0.89005 0.16254 0.90972 C 0.16215 0.9676 0.16671 1.02523 0.17049 1.08264 C 0.17218 1.10949 0.17778 1.13519 0.17843 1.16227 C 0.18052 1.24722 0.17843 1.33241 0.17843 1.4176 " pathEditMode="relative" rAng="0" ptsTypes="AAAAAAAAAAAAAAAAAAAAAAAAAAAAAAAAA">
                                      <p:cBhvr>
                                        <p:cTn id="103" dur="2000" fill="hold"/>
                                        <p:tgtEl>
                                          <p:spTgt spid="119"/>
                                        </p:tgtEl>
                                        <p:attrNameLst>
                                          <p:attrName>ppt_x</p:attrName>
                                          <p:attrName>ppt_y</p:attrName>
                                        </p:attrNameLst>
                                      </p:cBhvr>
                                      <p:rCtr x="24095" y="68935"/>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6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anim calcmode="lin" valueType="num">
                                      <p:cBhvr>
                                        <p:cTn id="109" dur="500" fill="hold"/>
                                        <p:tgtEl>
                                          <p:spTgt spid="76"/>
                                        </p:tgtEl>
                                        <p:attrNameLst>
                                          <p:attrName>ppt_w</p:attrName>
                                        </p:attrNameLst>
                                      </p:cBhvr>
                                      <p:tavLst>
                                        <p:tav tm="0">
                                          <p:val>
                                            <p:fltVal val="0"/>
                                          </p:val>
                                        </p:tav>
                                        <p:tav tm="100000">
                                          <p:val>
                                            <p:strVal val="#ppt_w"/>
                                          </p:val>
                                        </p:tav>
                                      </p:tavLst>
                                    </p:anim>
                                    <p:anim calcmode="lin" valueType="num">
                                      <p:cBhvr>
                                        <p:cTn id="110" dur="500" fill="hold"/>
                                        <p:tgtEl>
                                          <p:spTgt spid="76"/>
                                        </p:tgtEl>
                                        <p:attrNameLst>
                                          <p:attrName>ppt_h</p:attrName>
                                        </p:attrNameLst>
                                      </p:cBhvr>
                                      <p:tavLst>
                                        <p:tav tm="0">
                                          <p:val>
                                            <p:fltVal val="0"/>
                                          </p:val>
                                        </p:tav>
                                        <p:tav tm="100000">
                                          <p:val>
                                            <p:strVal val="#ppt_h"/>
                                          </p:val>
                                        </p:tav>
                                      </p:tavLst>
                                    </p:anim>
                                    <p:animEffect transition="in" filter="fade">
                                      <p:cBhvr>
                                        <p:cTn id="111" dur="500"/>
                                        <p:tgtEl>
                                          <p:spTgt spid="76"/>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6"/>
                                        </p:tgtEl>
                                      </p:cBhvr>
                                    </p:animEffect>
                                    <p:animScale>
                                      <p:cBhvr>
                                        <p:cTn id="114" dur="250" autoRev="1" fill="hold"/>
                                        <p:tgtEl>
                                          <p:spTgt spid="76"/>
                                        </p:tgtEl>
                                      </p:cBhvr>
                                      <p:by x="105000" y="105000"/>
                                    </p:animScale>
                                  </p:childTnLst>
                                </p:cTn>
                              </p:par>
                            </p:childTnLst>
                          </p:cTn>
                        </p:par>
                      </p:childTnLst>
                    </p:cTn>
                  </p:par>
                </p:childTnLst>
              </p:cTn>
              <p:nextCondLst>
                <p:cond evt="onClick" delay="0">
                  <p:tgtEl>
                    <p:spTgt spid="66"/>
                  </p:tgtEl>
                </p:cond>
              </p:nextCondLst>
            </p:seq>
            <p:seq concurrent="1" nextAc="seek">
              <p:cTn id="115" restart="whenNotActive" fill="hold" evtFilter="cancelBubble" nodeType="interactiveSeq">
                <p:stCondLst>
                  <p:cond evt="onClick" delay="0">
                    <p:tgtEl>
                      <p:spTgt spid="67"/>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126" restart="whenNotActive" fill="hold" evtFilter="cancelBubble" nodeType="interactiveSeq">
                <p:stCondLst>
                  <p:cond evt="onClick" delay="0">
                    <p:tgtEl>
                      <p:spTgt spid="79"/>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 calcmode="lin" valueType="num">
                                      <p:cBhvr>
                                        <p:cTn id="131" dur="500" fill="hold"/>
                                        <p:tgtEl>
                                          <p:spTgt spid="80"/>
                                        </p:tgtEl>
                                        <p:attrNameLst>
                                          <p:attrName>ppt_w</p:attrName>
                                        </p:attrNameLst>
                                      </p:cBhvr>
                                      <p:tavLst>
                                        <p:tav tm="0">
                                          <p:val>
                                            <p:fltVal val="0"/>
                                          </p:val>
                                        </p:tav>
                                        <p:tav tm="100000">
                                          <p:val>
                                            <p:strVal val="#ppt_w"/>
                                          </p:val>
                                        </p:tav>
                                      </p:tavLst>
                                    </p:anim>
                                    <p:anim calcmode="lin" valueType="num">
                                      <p:cBhvr>
                                        <p:cTn id="132" dur="500" fill="hold"/>
                                        <p:tgtEl>
                                          <p:spTgt spid="80"/>
                                        </p:tgtEl>
                                        <p:attrNameLst>
                                          <p:attrName>ppt_h</p:attrName>
                                        </p:attrNameLst>
                                      </p:cBhvr>
                                      <p:tavLst>
                                        <p:tav tm="0">
                                          <p:val>
                                            <p:fltVal val="0"/>
                                          </p:val>
                                        </p:tav>
                                        <p:tav tm="100000">
                                          <p:val>
                                            <p:strVal val="#ppt_h"/>
                                          </p:val>
                                        </p:tav>
                                      </p:tavLst>
                                    </p:anim>
                                    <p:animEffect transition="in" filter="fade">
                                      <p:cBhvr>
                                        <p:cTn id="133" dur="500"/>
                                        <p:tgtEl>
                                          <p:spTgt spid="80"/>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80"/>
                                        </p:tgtEl>
                                      </p:cBhvr>
                                    </p:animEffect>
                                    <p:animScale>
                                      <p:cBhvr>
                                        <p:cTn id="136" dur="250" autoRev="1" fill="hold"/>
                                        <p:tgtEl>
                                          <p:spTgt spid="80"/>
                                        </p:tgtEl>
                                      </p:cBhvr>
                                      <p:by x="105000" y="105000"/>
                                    </p:animScale>
                                  </p:childTnLst>
                                </p:cTn>
                              </p:par>
                            </p:childTnLst>
                          </p:cTn>
                        </p:par>
                      </p:childTnLst>
                    </p:cTn>
                  </p:par>
                </p:childTnLst>
              </p:cTn>
              <p:nextCondLst>
                <p:cond evt="onClick" delay="0">
                  <p:tgtEl>
                    <p:spTgt spid="79"/>
                  </p:tgtEl>
                </p:cond>
              </p:nextCondLst>
            </p:seq>
          </p:childTnLst>
        </p:cTn>
      </p:par>
    </p:tnLst>
    <p:bldLst>
      <p:bldP spid="40" grpId="0"/>
      <p:bldP spid="40" grpId="1"/>
      <p:bldP spid="42" grpId="0"/>
      <p:bldP spid="42" grpId="1"/>
      <p:bldP spid="56" grpId="0"/>
      <p:bldP spid="56" grpId="1"/>
      <p:bldP spid="58" grpId="0"/>
      <p:bldP spid="58" grpId="1"/>
      <p:bldP spid="76" grpId="0"/>
      <p:bldP spid="76" grpId="1"/>
      <p:bldP spid="77" grpId="0"/>
      <p:bldP spid="77" grpId="1"/>
      <p:bldP spid="80" grpId="0"/>
      <p:bldP spid="8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28">
            <a:extLst>
              <a:ext uri="{FF2B5EF4-FFF2-40B4-BE49-F238E27FC236}">
                <a16:creationId xmlns:a16="http://schemas.microsoft.com/office/drawing/2014/main" id="{79081DE3-25B1-4AC5-88E2-CA1A582D540E}"/>
              </a:ext>
            </a:extLst>
          </p:cNvPr>
          <p:cNvSpPr/>
          <p:nvPr/>
        </p:nvSpPr>
        <p:spPr>
          <a:xfrm>
            <a:off x="1060058" y="1139617"/>
            <a:ext cx="9774117" cy="2901295"/>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76994" y="4313194"/>
            <a:ext cx="3150198" cy="880242"/>
            <a:chOff x="4037538" y="4547895"/>
            <a:chExt cx="3151019" cy="880471"/>
          </a:xfrm>
        </p:grpSpPr>
        <p:sp>
          <p:nvSpPr>
            <p:cNvPr id="108"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10"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1"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3"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14"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1027877" y="3150579"/>
            <a:ext cx="9773560" cy="646203"/>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Tác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hại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hàng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đầu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của</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thuốc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lá</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là</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gây</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bệnh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gì</a:t>
            </a:r>
            <a:r>
              <a:rPr lang="en-US" sz="3599" b="1" dirty="0">
                <a:solidFill>
                  <a:srgbClr val="EE4036"/>
                </a:solidFill>
                <a:latin typeface="Times New Roman" panose="02020603050405020304" pitchFamily="18" charset="0"/>
                <a:sym typeface="Times New Roman"/>
              </a:rPr>
              <a:t>?</a:t>
            </a:r>
          </a:p>
        </p:txBody>
      </p:sp>
      <p:sp>
        <p:nvSpPr>
          <p:cNvPr id="75" name="!!o4a">
            <a:extLst>
              <a:ext uri="{FF2B5EF4-FFF2-40B4-BE49-F238E27FC236}">
                <a16:creationId xmlns:a16="http://schemas.microsoft.com/office/drawing/2014/main" id="{03CD02AD-A0B0-4461-82E4-ADE45F3505A9}"/>
              </a:ext>
            </a:extLst>
          </p:cNvPr>
          <p:cNvSpPr/>
          <p:nvPr/>
        </p:nvSpPr>
        <p:spPr>
          <a:xfrm>
            <a:off x="7130589"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8" name="!!4a">
            <a:extLst>
              <a:ext uri="{FF2B5EF4-FFF2-40B4-BE49-F238E27FC236}">
                <a16:creationId xmlns:a16="http://schemas.microsoft.com/office/drawing/2014/main" id="{7D7392F9-B328-40CF-A436-C3974F476E3C}"/>
              </a:ext>
            </a:extLst>
          </p:cNvPr>
          <p:cNvSpPr txBox="1"/>
          <p:nvPr/>
        </p:nvSpPr>
        <p:spPr>
          <a:xfrm>
            <a:off x="7298305"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6" name="!!o4a">
            <a:extLst>
              <a:ext uri="{FF2B5EF4-FFF2-40B4-BE49-F238E27FC236}">
                <a16:creationId xmlns:a16="http://schemas.microsoft.com/office/drawing/2014/main" id="{03CD02AD-A0B0-4461-82E4-ADE45F3505A9}"/>
              </a:ext>
            </a:extLst>
          </p:cNvPr>
          <p:cNvSpPr/>
          <p:nvPr/>
        </p:nvSpPr>
        <p:spPr>
          <a:xfrm>
            <a:off x="8248632"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8423930"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0" name="!!o4a">
            <a:extLst>
              <a:ext uri="{FF2B5EF4-FFF2-40B4-BE49-F238E27FC236}">
                <a16:creationId xmlns:a16="http://schemas.microsoft.com/office/drawing/2014/main" id="{03CD02AD-A0B0-4461-82E4-ADE45F3505A9}"/>
              </a:ext>
            </a:extLst>
          </p:cNvPr>
          <p:cNvSpPr/>
          <p:nvPr/>
        </p:nvSpPr>
        <p:spPr>
          <a:xfrm>
            <a:off x="6012546"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6187845"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8" name="!!o4a">
            <a:extLst>
              <a:ext uri="{FF2B5EF4-FFF2-40B4-BE49-F238E27FC236}">
                <a16:creationId xmlns:a16="http://schemas.microsoft.com/office/drawing/2014/main" id="{03CD02AD-A0B0-4461-82E4-ADE45F3505A9}"/>
              </a:ext>
            </a:extLst>
          </p:cNvPr>
          <p:cNvSpPr/>
          <p:nvPr/>
        </p:nvSpPr>
        <p:spPr>
          <a:xfrm>
            <a:off x="4890538"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4a">
            <a:extLst>
              <a:ext uri="{FF2B5EF4-FFF2-40B4-BE49-F238E27FC236}">
                <a16:creationId xmlns:a16="http://schemas.microsoft.com/office/drawing/2014/main" id="{7D7392F9-B328-40CF-A436-C3974F476E3C}"/>
              </a:ext>
            </a:extLst>
          </p:cNvPr>
          <p:cNvSpPr txBox="1"/>
          <p:nvPr/>
        </p:nvSpPr>
        <p:spPr>
          <a:xfrm>
            <a:off x="5027612" y="5562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70" name="!!o4a">
            <a:extLst>
              <a:ext uri="{FF2B5EF4-FFF2-40B4-BE49-F238E27FC236}">
                <a16:creationId xmlns:a16="http://schemas.microsoft.com/office/drawing/2014/main" id="{03CD02AD-A0B0-4461-82E4-ADE45F3505A9}"/>
              </a:ext>
            </a:extLst>
          </p:cNvPr>
          <p:cNvSpPr/>
          <p:nvPr/>
        </p:nvSpPr>
        <p:spPr>
          <a:xfrm>
            <a:off x="3762435"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1" name="!!4a">
            <a:extLst>
              <a:ext uri="{FF2B5EF4-FFF2-40B4-BE49-F238E27FC236}">
                <a16:creationId xmlns:a16="http://schemas.microsoft.com/office/drawing/2014/main" id="{7D7392F9-B328-40CF-A436-C3974F476E3C}"/>
              </a:ext>
            </a:extLst>
          </p:cNvPr>
          <p:cNvSpPr txBox="1"/>
          <p:nvPr/>
        </p:nvSpPr>
        <p:spPr>
          <a:xfrm>
            <a:off x="3937733"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2" name="!!o4a">
            <a:extLst>
              <a:ext uri="{FF2B5EF4-FFF2-40B4-BE49-F238E27FC236}">
                <a16:creationId xmlns:a16="http://schemas.microsoft.com/office/drawing/2014/main" id="{03CD02AD-A0B0-4461-82E4-ADE45F3505A9}"/>
              </a:ext>
            </a:extLst>
          </p:cNvPr>
          <p:cNvSpPr/>
          <p:nvPr/>
        </p:nvSpPr>
        <p:spPr>
          <a:xfrm>
            <a:off x="2640426"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3" name="!!4a">
            <a:extLst>
              <a:ext uri="{FF2B5EF4-FFF2-40B4-BE49-F238E27FC236}">
                <a16:creationId xmlns:a16="http://schemas.microsoft.com/office/drawing/2014/main" id="{7D7392F9-B328-40CF-A436-C3974F476E3C}"/>
              </a:ext>
            </a:extLst>
          </p:cNvPr>
          <p:cNvSpPr txBox="1"/>
          <p:nvPr/>
        </p:nvSpPr>
        <p:spPr>
          <a:xfrm>
            <a:off x="2815724"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7170" name="Picture 2" descr="Chuyên gia giải đáp: Bỏ thuốc lá bao lâu thì phổi sạch?"/>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1707" y="615945"/>
            <a:ext cx="3230388" cy="2566529"/>
          </a:xfrm>
          <a:prstGeom prst="rect">
            <a:avLst/>
          </a:prstGeom>
          <a:noFill/>
          <a:extLst>
            <a:ext uri="{909E8E84-426E-40DD-AFC4-6F175D3DCCD1}">
              <a14:hiddenFill xmlns:a14="http://schemas.microsoft.com/office/drawing/2010/main">
                <a:solidFill>
                  <a:srgbClr val="FFFFFF"/>
                </a:solidFill>
              </a14:hiddenFill>
            </a:ext>
          </a:extLst>
        </p:spPr>
      </p:pic>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5459519" y="-1929913"/>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7829646" y="-564631"/>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2103699" y="-1703496"/>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3250154" y="-85353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10621484" y="-1401690"/>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9175244" y="-1715354"/>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12195512" y="-898231"/>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76310" y="-1485478"/>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11589227" y="-1401690"/>
            <a:ext cx="359906" cy="240209"/>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3762435" y="-1491292"/>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1743793" y="-589263"/>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4415921" y="-1039516"/>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7349748" y="-394948"/>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6837378" y="-574663"/>
            <a:ext cx="359906" cy="218018"/>
          </a:xfrm>
          <a:prstGeom prst="rect">
            <a:avLst/>
          </a:prstGeom>
        </p:spPr>
      </p:pic>
      <p:grpSp>
        <p:nvGrpSpPr>
          <p:cNvPr id="74" name="Group 7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2"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6282106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8"/>
                                        </p:tgtEl>
                                      </p:cBhvr>
                                    </p:animEffect>
                                    <p:animScale>
                                      <p:cBhvr>
                                        <p:cTn id="12" dur="250" autoRev="1" fill="hold"/>
                                        <p:tgtEl>
                                          <p:spTgt spid="78"/>
                                        </p:tgtEl>
                                      </p:cBhvr>
                                      <p:by x="105000" y="105000"/>
                                    </p:animScale>
                                  </p:childTnLst>
                                </p:cTn>
                              </p:par>
                            </p:childTnLst>
                          </p:cTn>
                        </p:par>
                      </p:childTnLst>
                    </p:cTn>
                  </p:par>
                </p:childTnLst>
              </p:cTn>
              <p:nextCondLst>
                <p:cond evt="onClick" delay="0">
                  <p:tgtEl>
                    <p:spTgt spid="75"/>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19289 0.00695 L -0.19289 0.00718 L -0.04597 0.10903 C -0.00039 0.14097 0.00899 0.1382 0.04025 0.18843 C 0.04285 0.19306 0.04442 0.19977 0.04663 0.20533 C 0.03855 0.23009 0.03569 0.26296 0.02267 0.27917 C 0.00339 0.30324 -0.02162 0.3081 -0.04441 0.31898 C -0.0616 0.32708 -0.07958 0.32986 -0.09703 0.33588 C -0.13975 0.35046 -0.13245 0.34861 -0.1753 0.36991 C -0.18012 0.38033 -0.18624 0.38912 -0.18963 0.40116 C -0.19236 0.41065 -0.19328 0.42176 -0.19289 0.43241 C -0.19002 0.4963 -0.19145 0.51158 -0.16567 0.54583 C -0.14405 0.57477 -0.11396 0.58843 -0.08908 0.59977 C -0.05522 0.61505 -0.04024 0.61482 -0.00612 0.61968 C 0.02319 0.61667 0.05236 0.61528 0.08153 0.61111 C 0.08492 0.61065 0.09365 0.60949 0.09117 0.60533 C 0.08271 0.59167 0.07085 0.58658 0.06083 0.57708 C 0.01342 0.57894 -0.02018 0.57315 -0.06512 0.59977 C -0.10315 0.62222 -0.17687 0.67917 -0.17687 0.6794 C -0.19158 0.70533 -0.20891 0.72292 -0.15616 0.74722 C -0.12672 0.76088 -0.09546 0.75301 -0.06512 0.75579 C -0.03217 0.7625 0.00104 0.76597 0.03387 0.7757 C 0.17101 0.81667 0.15681 0.81273 0.25228 0.86644 C 0.2545 0.87408 0.25971 0.88079 0.25866 0.88912 C 0.25137 0.94769 0.17752 0.93079 0.17257 0.93171 L 0.01941 0.92593 C -0.02162 0.9213 -0.06251 0.91458 -0.10341 0.90903 C -0.11461 0.89954 -0.12776 0.89537 -0.13701 0.88056 C -0.15277 0.85533 -0.15316 0.82755 -0.15616 0.7956 C -0.14821 0.79167 -0.1404 0.78403 -0.13219 0.78426 C -0.04871 0.78611 -0.03725 0.79398 0.03686 0.85232 C 0.08297 0.88843 0.12725 0.90926 0.15981 0.97431 C 0.16632 0.9875 0.17218 1.00162 0.17726 1.0169 C 0.18182 1.03033 0.18482 1.04514 0.18846 1.05926 C 0.19693 1.15995 0.19146 1.11088 0.20448 1.20695 L 0.20448 1.20718 L 0.20761 1.2382 " pathEditMode="relative" rAng="0" ptsTypes="AAAAAAAAAAAAAAAAAAAAAAAAAAAAAAAAAAAAA">
                                      <p:cBhvr>
                                        <p:cTn id="31" dur="2000" fill="hold"/>
                                        <p:tgtEl>
                                          <p:spTgt spid="55"/>
                                        </p:tgtEl>
                                        <p:attrNameLst>
                                          <p:attrName>ppt_x</p:attrName>
                                          <p:attrName>ppt_y</p:attrName>
                                        </p:attrNameLst>
                                      </p:cBhvr>
                                      <p:rCtr x="22571" y="61551"/>
                                    </p:animMotion>
                                  </p:childTnLst>
                                </p:cTn>
                              </p:par>
                              <p:par>
                                <p:cTn id="32" presetID="0" presetClass="path" presetSubtype="0" fill="hold" nodeType="withEffect">
                                  <p:stCondLst>
                                    <p:cond delay="500"/>
                                  </p:stCondLst>
                                  <p:childTnLst>
                                    <p:animMotion origin="layout" path="M -0.00026 0.00672 L -0.00026 0.00695 C 0.00873 0.0713 0.00599 0.07454 0.02527 0.12848 C 0.02826 0.13704 0.03204 0.14491 0.03634 0.15139 C 0.05483 0.17848 0.07606 0.18982 0.0986 0.2051 C 0.1516 0.24098 0.13754 0.23218 0.18638 0.25047 C 0.20448 0.24769 0.22324 0.2507 0.24069 0.24213 C 0.24903 0.23774 0.22363 0.23357 0.21516 0.23635 C 0.20631 0.23936 0.19914 0.25163 0.1912 0.25903 C 0.18963 0.26667 0.18612 0.27362 0.18638 0.28149 C 0.18885 0.33727 0.19354 0.37778 0.21516 0.41783 C 0.24147 0.46667 0.28224 0.52107 0.31245 0.56551 C 0.33603 0.6 0.34619 0.61088 0.36182 0.65348 C 0.36468 0.66088 0.36611 0.67038 0.3682 0.67894 C 0.36898 0.69028 0.3721 0.72593 0.3682 0.73565 C 0.36025 0.75602 0.3428 0.75394 0.3316 0.75556 C 0.30698 0.74538 0.29891 0.74746 0.27885 0.71551 C 0.27234 0.70533 0.26817 0.69121 0.26296 0.67894 C 0.26127 0.66667 0.25697 0.65463 0.25827 0.64213 C 0.26101 0.60973 0.29943 0.62755 0.30125 0.62755 C 0.31688 0.63334 0.35335 0.63473 0.3682 0.66482 C 0.3721 0.67223 0.37249 0.68334 0.37471 0.69283 C 0.37406 0.71204 0.37562 0.73149 0.37302 0.74954 C 0.36937 0.77709 0.35843 0.80579 0.34749 0.82639 C 0.34254 0.83565 0.33616 0.84213 0.3316 0.85186 C 0.32704 0.86112 0.32378 0.87223 0.3204 0.88288 C 0.31258 0.90764 0.32365 0.89121 0.30763 0.92292 C 0.29448 0.94885 0.26986 0.98125 0.25502 0.99954 C 0.24525 1.01158 0.23522 1.02338 0.2248 1.03357 C 0.20487 1.05278 0.18351 1.0669 0.16411 1.0875 C 0.14809 1.1044 0.13037 1.11667 0.11618 1.13843 C 0.11253 1.14422 0.10836 1.14908 0.10498 1.15556 C 0.09456 1.17616 0.10498 1.16551 0.09703 1.17223 " pathEditMode="relative" rAng="0" ptsTypes="AAAAAAAAAAAAAAAAAAAAAAAAAAAAAAAAA">
                                      <p:cBhvr>
                                        <p:cTn id="33" dur="2000" fill="hold"/>
                                        <p:tgtEl>
                                          <p:spTgt spid="58"/>
                                        </p:tgtEl>
                                        <p:attrNameLst>
                                          <p:attrName>ppt_x</p:attrName>
                                          <p:attrName>ppt_y</p:attrName>
                                        </p:attrNameLst>
                                      </p:cBhvr>
                                      <p:rCtr x="18742" y="58287"/>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57 C 0.11006 0.08542 0.06682 0.0375 0.13624 0.13311 C 0.15213 0.21783 0.15981 0.22014 0.13298 0.32593 C 0.12972 0.33866 0.11918 0.33912 0.11227 0.34584 C 0.08779 0.3382 0.06213 0.3382 0.03882 0.32315 C 0.02527 0.31436 0.03348 0.28125 0.04038 0.275 C 0.06044 0.25625 0.08258 0.25602 0.1042 0.25232 C 0.16867 0.29792 0.1404 0.28565 0.18729 0.30047 C 0.20032 0.32362 0.19276 0.30625 0.20006 0.35996 C 0.20162 0.3713 0.20487 0.39399 0.20487 0.39422 C 0.20318 0.41019 0.20305 0.42686 0.20006 0.44237 C 0.19498 0.46783 0.18234 0.49838 0.16815 0.51042 C 0.15812 0.51875 0.14679 0.51991 0.13624 0.52454 C 0.10472 0.52223 0.10016 0.53172 0.07711 0.50186 C 0.07515 0.49931 0.07502 0.49422 0.07398 0.49051 C 0.07502 0.48473 0.07411 0.47593 0.07711 0.47338 C 0.11123 0.44561 0.12504 0.46436 0.16176 0.47917 C 0.16919 0.48959 0.17804 0.49723 0.18404 0.51042 C 0.19966 0.54422 0.20409 0.57639 0.18091 0.60973 C 0.17414 0.61922 0.16385 0.61505 0.15538 0.61528 C 0.10316 0.61783 0.05106 0.61713 -0.00104 0.61829 C -0.00286 0.61899 -0.04285 0.6338 -0.05222 0.64653 C -0.05522 0.6507 -0.05639 0.65787 -0.05861 0.66366 C -0.05991 0.68658 -0.06212 0.71158 -0.05861 0.73449 C -0.05691 0.74514 -0.05379 0.75579 -0.04897 0.76297 C -0.0405 0.77524 -0.03086 0.78635 -0.02018 0.79121 C -0.00208 0.79977 0.01694 0.79885 0.03556 0.80255 C 0.0702 0.79792 0.10537 0.80047 0.13936 0.78843 C 0.1447 0.78658 0.14809 0.77246 0.14731 0.76297 C 0.14574 0.74144 0.14327 0.71482 0.13298 0.70324 C 0.12126 0.69028 0.10537 0.70139 0.09143 0.70047 C 0.05145 0.71459 0.0439 0.70787 0.01329 0.74862 C 0.00339 0.76204 -0.00351 0.78195 -0.0138 0.79399 C -0.04363 0.82848 -0.07658 0.85348 -0.1064 0.88774 C -0.15772 0.9463 -0.17074 0.95556 -0.21177 1.01829 C -0.2218 1.03334 -0.2317 1.04885 -0.24042 1.06644 C -0.24485 1.07547 -0.25722 1.11968 -0.25957 1.12894 C -0.26322 1.14329 -0.26517 1.15625 -0.26751 1.1713 C -0.26934 1.18357 -0.26686 1.18264 -0.27064 1.18264 " pathEditMode="relative" rAng="0" ptsTypes="AAAAAAAAAAAAAAAAAAAAAAAAAAAAAAAAAAAAAAAA">
                                      <p:cBhvr>
                                        <p:cTn id="37" dur="2000" fill="hold"/>
                                        <p:tgtEl>
                                          <p:spTgt spid="66"/>
                                        </p:tgtEl>
                                        <p:attrNameLst>
                                          <p:attrName>ppt_x</p:attrName>
                                          <p:attrName>ppt_y</p:attrName>
                                        </p:attrNameLst>
                                      </p:cBhvr>
                                      <p:rCtr x="-3347" y="58704"/>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4 L 0.00443 0.01297 C 0.00339 0.02315 0.00131 0.03357 0.00131 0.04399 C 0.00078 0.08542 0.00144 0.12709 0.00287 0.16875 C 0.003 0.17292 0.0043 0.17709 0.00599 0.1801 C 0.00925 0.18496 0.01316 0.18889 0.0172 0.19144 C 0.02449 0.19561 0.03204 0.19723 0.0396 0.19977 C 0.04858 0.20301 0.0577 0.20556 0.06669 0.20834 C 0.06083 0.2132 0.05392 0.21505 0.0491 0.22223 C 0.03725 0.24121 0.03855 0.26574 0.03634 0.29074 C 0.03543 0.30209 0.03426 0.31343 0.03322 0.32477 C 0.03426 0.34838 0.03439 0.37223 0.03634 0.39561 C 0.03803 0.41574 0.04702 0.44352 0.05549 0.4551 C 0.06552 0.46875 0.08909 0.48635 0.08909 0.48658 C 0.08427 0.49491 0.07867 0.50209 0.07463 0.51181 C 0.06994 0.52338 0.06734 0.54352 0.06512 0.55741 C 0.07112 0.60695 0.06591 0.64352 0.09378 0.66505 C 0.10276 0.67199 0.11305 0.67084 0.12256 0.67338 C 0.14392 0.67176 0.16541 0.67454 0.18638 0.66783 C 0.18912 0.66713 0.18729 0.65556 0.18482 0.65371 C 0.17791 0.64885 0.16997 0.65186 0.16255 0.65093 C 0.15786 0.65718 0.14783 0.66713 0.14496 0.67917 C 0.14171 0.69306 0.13689 0.72176 0.13689 0.72199 C 0.13637 0.7294 0.1348 0.73704 0.13532 0.74445 C 0.1365 0.75903 0.14718 0.77547 0.15291 0.78149 C 0.17896 0.80811 0.18299 0.8044 0.21204 0.8125 C 0.20188 0.82686 0.18964 0.83727 0.18169 0.8551 C 0.17349 0.87361 0.17765 0.92338 0.18 0.94028 C 0.18807 0.99746 0.21464 1.07246 0.22949 1.11343 C 0.24291 1.15 0.24903 1.16297 0.25814 1.20116 C 0.26153 1.21505 0.26127 1.21528 0.26127 1.22385 " pathEditMode="relative" rAng="0" ptsTypes="AAAAAAAAAAAAAAAAAAAAAAAAAAAAAAA">
                                      <p:cBhvr>
                                        <p:cTn id="45" dur="2000" fill="hold"/>
                                        <p:tgtEl>
                                          <p:spTgt spid="76"/>
                                        </p:tgtEl>
                                        <p:attrNameLst>
                                          <p:attrName>ppt_x</p:attrName>
                                          <p:attrName>ppt_y</p:attrName>
                                        </p:attrNameLst>
                                      </p:cBhvr>
                                      <p:rCtr x="12673" y="60556"/>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2 L 0.00365 -0.01689 C -0.00924 0.01783 -0.05118 0.12755 -0.06173 0.16991 C -0.08452 0.26227 -0.12399 0.45093 -0.12399 0.45116 C -0.1318 0.52176 -0.1542 0.63125 -0.13362 0.70903 C -0.12842 0.72871 -0.11604 0.74028 -0.10484 0.74885 C -0.0883 0.76158 -0.06981 0.76389 -0.05222 0.77153 C 0.00873 0.75996 0.06187 0.772 0.11058 0.69769 C 0.11774 0.68681 0.11592 0.66551 0.11865 0.64954 C 0.10641 0.6125 0.10003 0.5669 0.08193 0.53889 C 0.06473 0.5125 -0.00703 0.52385 -0.02188 0.52477 C -0.04415 0.53311 -0.06746 0.53612 -0.08895 0.55024 C -0.16736 0.60186 -0.13675 0.58936 -0.1783 0.60417 C -0.19901 0.59838 -0.22115 0.60139 -0.24055 0.58704 C -0.24902 0.58079 -0.26387 0.5088 -0.26608 0.49908 C -0.26452 0.48496 -0.26673 0.46713 -0.26113 0.45649 C -0.24342 0.422 -0.21086 0.42061 -0.18781 0.41413 C -0.146 0.42825 -0.09078 0.43774 -0.05535 0.48774 C -0.04363 0.5044 -0.04154 0.53496 -0.03464 0.5588 C -0.03568 0.58056 -0.03204 0.60463 -0.03777 0.62408 C -0.05366 0.67709 -0.11995 0.76551 -0.14001 0.797 C -0.21971 0.92246 -0.16176 0.83241 -0.23261 0.9757 C -0.26269 1.03704 -0.25071 1.00255 -0.2851 1.04676 C -0.28992 1.05301 -0.29291 1.06343 -0.29786 1.06945 C -0.30164 1.07408 -0.30646 1.07477 -0.31062 1.07801 C -0.31284 1.07963 -0.31492 1.08172 -0.31701 1.08357 C -0.33915 1.07524 -0.35074 1.075 -0.36962 1.04375 C -0.37548 1.0345 -0.37718 1.01922 -0.38082 1.00695 C -0.38135 0.99746 -0.38408 0.98774 -0.38252 0.97871 C -0.37548 0.94005 -0.37418 0.94144 -0.36168 0.93033 C -0.34305 0.93797 -0.32261 0.93681 -0.30581 0.95301 C -0.29395 0.96482 -0.2864 0.9882 -0.28028 1.00973 C -0.27233 1.0382 -0.26869 1.06991 -0.26452 1.1007 C -0.25358 1.17686 -0.2597 1.31644 -0.2597 1.36459 " pathEditMode="relative" rAng="0" ptsTypes="AAAAAAAAAAAAAAAAAAAAAAAAAAAAAAAAAA">
                                      <p:cBhvr>
                                        <p:cTn id="67" dur="2000" fill="hold"/>
                                        <p:tgtEl>
                                          <p:spTgt spid="88"/>
                                        </p:tgtEl>
                                        <p:attrNameLst>
                                          <p:attrName>ppt_x</p:attrName>
                                          <p:attrName>ppt_y</p:attrName>
                                        </p:attrNameLst>
                                      </p:cBhvr>
                                      <p:rCtr x="-13584" y="69074"/>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23509 -0.03865 L 0.23509 -0.03842 C 0.22233 -0.0037 0.18039 0.10602 0.16984 0.14838 C 0.14705 0.24074 0.10758 0.4294 0.10758 0.42963 C 0.09977 0.50023 0.07737 0.60972 0.09795 0.6875 C 0.10302 0.70718 0.11553 0.71875 0.12673 0.72732 C 0.14327 0.74005 0.16176 0.74236 0.17935 0.75 C 0.2403 0.73843 0.29344 0.75047 0.34215 0.67616 C 0.34931 0.66528 0.34749 0.64398 0.35022 0.62801 C 0.33798 0.59097 0.3316 0.54537 0.31337 0.51736 C 0.29617 0.49097 0.22454 0.50232 0.20969 0.50324 C 0.18742 0.51158 0.16411 0.51459 0.14249 0.52871 C 0.06421 0.58033 0.09482 0.56783 0.05327 0.58264 C 0.03256 0.57685 0.01042 0.57986 -0.00898 0.56551 C -0.01745 0.55926 -0.0323 0.48727 -0.03451 0.47755 C -0.03295 0.46343 -0.03516 0.4456 -0.02956 0.43496 C -0.01185 0.40047 0.02058 0.39908 0.04376 0.3926 C 0.08557 0.40672 0.1408 0.41621 0.17622 0.46621 C 0.18794 0.48287 0.19003 0.51343 0.19693 0.53727 C 0.19576 0.55903 0.19953 0.5831 0.1938 0.60255 C 0.17791 0.65556 0.11162 0.74398 0.09156 0.77547 C 0.01186 0.90093 0.06981 0.81088 -0.00104 0.95417 C -0.03112 1.01551 -0.01914 0.98102 -0.05353 1.02523 C -0.05848 1.03148 -0.06134 1.0419 -0.06629 1.04792 C -0.07007 1.05255 -0.07489 1.05324 -0.07905 1.05648 C -0.08127 1.0581 -0.08335 1.06019 -0.08544 1.06204 C -0.10758 1.05371 -0.11917 1.05347 -0.13805 1.02222 C -0.14391 1.01297 -0.14561 0.99769 -0.14925 0.98542 C -0.14978 0.97593 -0.15251 0.96621 -0.15095 0.95718 C -0.14391 0.91852 -0.14261 0.91991 -0.13011 0.9088 C -0.11148 0.91644 -0.09104 0.91528 -0.07423 0.93148 C -0.06238 0.94329 -0.05496 0.96667 -0.04871 0.9882 C -0.04076 1.01667 -0.03712 1.04838 -0.03295 1.07917 C -0.02201 1.15533 -0.02826 1.29491 -0.02826 1.34306 " pathEditMode="relative" rAng="0" ptsTypes="AAAAAAAAAAAAAAAAAAAAAAAAAAAAAAAAAA">
                                      <p:cBhvr>
                                        <p:cTn id="71" dur="2000" fill="hold"/>
                                        <p:tgtEl>
                                          <p:spTgt spid="90"/>
                                        </p:tgtEl>
                                        <p:attrNameLst>
                                          <p:attrName>ppt_x</p:attrName>
                                          <p:attrName>ppt_y</p:attrName>
                                        </p:attrNameLst>
                                      </p:cBhvr>
                                      <p:rCtr x="-13571" y="69074"/>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2201 -0.07361 L 0.02201 -0.07338 C 0.00599 -0.0287 -0.00195 -0.02176 -0.00195 0.03125 C -0.00195 0.04422 -0.00417 0.17269 0.01719 0.19861 C 0.05249 0.24098 0.15056 0.24908 0.17843 0.25486 C 0.18911 0.26945 0.20044 0.28218 0.21034 0.29769 C 0.22063 0.31459 0.236 0.35486 0.24381 0.37454 C 0.24446 0.38496 0.24616 0.39537 0.24551 0.40579 C 0.24342 0.44051 0.23626 0.47917 0.21998 0.50209 C 0.202 0.52732 0.16697 0.53473 0.14652 0.5419 C 0.12047 0.53287 0.06681 0.53658 0.04116 0.49074 C 0.03777 0.48496 0.03686 0.4757 0.03477 0.46783 C 0.03686 0.46065 0.03686 0.44885 0.04116 0.44537 C 0.08609 0.40949 0.19666 0.43311 0.21829 0.43403 C 0.24954 0.44514 0.267 0.44584 0.29317 0.47107 C 0.30542 0.48264 0.31649 0.49792 0.32834 0.51065 C 0.34358 0.52732 0.37458 0.55903 0.37458 0.55926 C 0.37979 0.58148 0.38552 0.59491 0.37939 0.62084 C 0.37783 0.62778 0.37379 0.63357 0.36989 0.63542 C 0.3622 0.63889 0.35387 0.6375 0.34592 0.63843 C 0.31076 0.6375 0.27559 0.64236 0.24069 0.63542 C 0.2373 0.63449 0.24069 0.62037 0.24381 0.61806 C 0.2571 0.61088 0.27142 0.61273 0.28536 0.60996 C 0.34514 0.62269 0.37418 0.60093 0.4113 0.67523 C 0.41938 0.69144 0.42303 0.71297 0.42889 0.73148 C 0.43149 0.81389 0.43136 0.76181 0.42576 0.8676 C 0.42459 0.88982 0.42498 0.91204 0.4225 0.93334 C 0.41417 1.00811 0.41782 0.97107 0.4113 1.04398 C 0.40961 1.11019 0.40974 1.08357 0.40974 1.12338 " pathEditMode="relative" rAng="0" ptsTypes="AAAAAAAAAAAAAAAAAAAAAAAAAAAAA">
                                      <p:cBhvr>
                                        <p:cTn id="75" dur="2000" fill="hold"/>
                                        <p:tgtEl>
                                          <p:spTgt spid="93"/>
                                        </p:tgtEl>
                                        <p:attrNameLst>
                                          <p:attrName>ppt_x</p:attrName>
                                          <p:attrName>ppt_y</p:attrName>
                                        </p:attrNameLst>
                                      </p:cBhvr>
                                      <p:rCtr x="19211" y="59838"/>
                                    </p:animMotion>
                                  </p:childTnLst>
                                </p:cTn>
                              </p:par>
                              <p:par>
                                <p:cTn id="76" presetID="0" presetClass="path" presetSubtype="0" fill="hold" nodeType="withEffect">
                                  <p:stCondLst>
                                    <p:cond delay="500"/>
                                  </p:stCondLst>
                                  <p:childTnLst>
                                    <p:animMotion origin="layout" path="M -0.00859 0.00394 L -0.00859 0.00417 C -0.00964 0.03611 -0.01172 0.06829 -0.00859 0.1007 C -0.0069 0.1169 -0.00365 0.13264 -0.00052 0.14861 C 0.00795 0.19259 0.01589 0.23033 0.03777 0.26204 C 0.06942 0.30787 0.11006 0.3081 0.14783 0.32153 C 0.23444 0.35232 0.17726 0.3382 0.24837 0.35278 C 0.26218 0.35093 0.27611 0.35093 0.28979 0.34699 C 0.29331 0.34607 0.29695 0.34329 0.29943 0.33866 C 0.30164 0.33403 0.30151 0.32732 0.30255 0.32153 C 0.29669 0.31296 0.29226 0.29977 0.28497 0.29607 C 0.23509 0.26945 0.20344 0.28634 0.15108 0.29607 C 0.14822 0.29792 0.08713 0.32732 0.08401 0.36134 C 0.0775 0.4331 0.09469 0.46852 0.13037 0.48611 C 0.19732 0.51921 0.23535 0.52338 0.29617 0.53426 C 0.33134 0.52963 0.36663 0.52824 0.40154 0.52014 C 0.40388 0.51968 0.40545 0.51273 0.40466 0.5088 C 0.40297 0.49908 0.40063 0.48588 0.39516 0.48334 C 0.37406 0.47292 0.35153 0.4757 0.32964 0.47199 C 0.27221 0.48357 0.22415 0.48241 0.17179 0.5257 C 0.1516 0.54259 0.12373 0.58935 0.10641 0.61667 C 0.10159 0.63171 0.09482 0.64537 0.09195 0.66204 C 0.08805 0.68542 0.09013 0.74468 0.09833 0.76412 C 0.10732 0.78519 0.12035 0.80046 0.1335 0.81227 C 0.18677 0.85972 0.22311 0.85463 0.28341 0.86621 C 0.34189 0.86343 0.40063 0.86459 0.45898 0.85764 C 0.49492 0.85347 0.46236 0.79584 0.44465 0.78403 C 0.4212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77" dur="2000" fill="hold"/>
                                        <p:tgtEl>
                                          <p:spTgt spid="92"/>
                                        </p:tgtEl>
                                        <p:attrNameLst>
                                          <p:attrName>ppt_x</p:attrName>
                                          <p:attrName>ppt_y</p:attrName>
                                        </p:attrNameLst>
                                      </p:cBhvr>
                                      <p:rCtr x="24095" y="68935"/>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72"/>
                  </p:tgtEl>
                </p:cond>
              </p:nextCondLst>
            </p:seq>
          </p:childTnLst>
        </p:cTn>
      </p:par>
    </p:tnLst>
    <p:bldLst>
      <p:bldP spid="78" grpId="0"/>
      <p:bldP spid="78" grpId="1"/>
      <p:bldP spid="97" grpId="0"/>
      <p:bldP spid="97" grpId="1"/>
      <p:bldP spid="101" grpId="0"/>
      <p:bldP spid="101" grpId="1"/>
      <p:bldP spid="69" grpId="0"/>
      <p:bldP spid="69" grpId="1"/>
      <p:bldP spid="71" grpId="0"/>
      <p:bldP spid="71" grpId="1"/>
      <p:bldP spid="73" grpId="0"/>
      <p:bldP spid="7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427398" y="1198519"/>
            <a:ext cx="9081479" cy="2724925"/>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2262" y="4179794"/>
            <a:ext cx="3009068" cy="880242"/>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754568" y="1379954"/>
            <a:ext cx="5956711" cy="2308324"/>
          </a:xfrm>
          <a:prstGeom prst="rect">
            <a:avLst/>
          </a:prstGeom>
          <a:noFill/>
          <a:ln>
            <a:noFill/>
          </a:ln>
        </p:spPr>
        <p:txBody>
          <a:bodyPr wrap="square">
            <a:spAutoFit/>
          </a:bodyPr>
          <a:lstStyle/>
          <a:p>
            <a:pPr lvl="0" algn="ctr"/>
            <a:r>
              <a:rPr lang="en-US" sz="3600" b="1" dirty="0" err="1">
                <a:solidFill>
                  <a:srgbClr val="EE4036"/>
                </a:solidFill>
                <a:latin typeface="Times New Roman" panose="02020603050405020304" pitchFamily="18" charset="0"/>
              </a:rPr>
              <a:t>Bộ</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phận</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nào</a:t>
            </a:r>
            <a:r>
              <a:rPr lang="en-US" sz="3600" b="1" dirty="0">
                <a:solidFill>
                  <a:srgbClr val="EE4036"/>
                </a:solidFill>
                <a:latin typeface="Times New Roman" panose="02020603050405020304" pitchFamily="18" charset="0"/>
              </a:rPr>
              <a:t> </a:t>
            </a:r>
            <a:r>
              <a:rPr lang="vi-VN" sz="3600" b="1" dirty="0">
                <a:solidFill>
                  <a:srgbClr val="EE4036"/>
                </a:solidFill>
                <a:latin typeface="Times New Roman" panose="02020603050405020304" pitchFamily="18" charset="0"/>
              </a:rPr>
              <a:t>phía trước của cổ; chứa nhiều mạch máu cùng với các cơ hầu, hạch amidan, dây thanh âm?</a:t>
            </a:r>
            <a:endParaRPr lang="en-US" sz="3600" b="1" dirty="0">
              <a:solidFill>
                <a:srgbClr val="EE4036"/>
              </a:solidFill>
              <a:latin typeface="Times New Roman" panose="02020603050405020304" pitchFamily="18" charset="0"/>
            </a:endParaRPr>
          </a:p>
        </p:txBody>
      </p:sp>
      <p:sp>
        <p:nvSpPr>
          <p:cNvPr id="38" name="!!o4a">
            <a:extLst>
              <a:ext uri="{FF2B5EF4-FFF2-40B4-BE49-F238E27FC236}">
                <a16:creationId xmlns:a16="http://schemas.microsoft.com/office/drawing/2014/main" id="{03CD02AD-A0B0-4461-82E4-ADE45F3505A9}"/>
              </a:ext>
            </a:extLst>
          </p:cNvPr>
          <p:cNvSpPr/>
          <p:nvPr/>
        </p:nvSpPr>
        <p:spPr>
          <a:xfrm>
            <a:off x="3661617"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9" name="!!4a">
            <a:extLst>
              <a:ext uri="{FF2B5EF4-FFF2-40B4-BE49-F238E27FC236}">
                <a16:creationId xmlns:a16="http://schemas.microsoft.com/office/drawing/2014/main" id="{7D7392F9-B328-40CF-A436-C3974F476E3C}"/>
              </a:ext>
            </a:extLst>
          </p:cNvPr>
          <p:cNvSpPr txBox="1"/>
          <p:nvPr/>
        </p:nvSpPr>
        <p:spPr>
          <a:xfrm>
            <a:off x="3836915"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8" name="!!o4a">
            <a:extLst>
              <a:ext uri="{FF2B5EF4-FFF2-40B4-BE49-F238E27FC236}">
                <a16:creationId xmlns:a16="http://schemas.microsoft.com/office/drawing/2014/main" id="{03CD02AD-A0B0-4461-82E4-ADE45F3505A9}"/>
              </a:ext>
            </a:extLst>
          </p:cNvPr>
          <p:cNvSpPr/>
          <p:nvPr/>
        </p:nvSpPr>
        <p:spPr>
          <a:xfrm>
            <a:off x="5900720"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a">
            <a:extLst>
              <a:ext uri="{FF2B5EF4-FFF2-40B4-BE49-F238E27FC236}">
                <a16:creationId xmlns:a16="http://schemas.microsoft.com/office/drawing/2014/main" id="{7D7392F9-B328-40CF-A436-C3974F476E3C}"/>
              </a:ext>
            </a:extLst>
          </p:cNvPr>
          <p:cNvSpPr txBox="1"/>
          <p:nvPr/>
        </p:nvSpPr>
        <p:spPr>
          <a:xfrm>
            <a:off x="6066787"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0" name="!!o4a">
            <a:extLst>
              <a:ext uri="{FF2B5EF4-FFF2-40B4-BE49-F238E27FC236}">
                <a16:creationId xmlns:a16="http://schemas.microsoft.com/office/drawing/2014/main" id="{03CD02AD-A0B0-4461-82E4-ADE45F3505A9}"/>
              </a:ext>
            </a:extLst>
          </p:cNvPr>
          <p:cNvSpPr/>
          <p:nvPr/>
        </p:nvSpPr>
        <p:spPr>
          <a:xfrm>
            <a:off x="7018762"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194060"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6" name="!!o4a">
            <a:extLst>
              <a:ext uri="{FF2B5EF4-FFF2-40B4-BE49-F238E27FC236}">
                <a16:creationId xmlns:a16="http://schemas.microsoft.com/office/drawing/2014/main" id="{03CD02AD-A0B0-4461-82E4-ADE45F3505A9}"/>
              </a:ext>
            </a:extLst>
          </p:cNvPr>
          <p:cNvSpPr/>
          <p:nvPr/>
        </p:nvSpPr>
        <p:spPr>
          <a:xfrm>
            <a:off x="4782677"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4957975" y="5455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ọ</a:t>
            </a:r>
          </a:p>
        </p:txBody>
      </p:sp>
      <p:pic>
        <p:nvPicPr>
          <p:cNvPr id="3078" name="Picture 6" descr="Các loại viêm họng thường gặp - Bệnh viện đa khoa Hà Nội"/>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5547" r="65161" b="4071"/>
          <a:stretch/>
        </p:blipFill>
        <p:spPr bwMode="auto">
          <a:xfrm>
            <a:off x="7597698" y="819069"/>
            <a:ext cx="2811465" cy="33947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grpSp>
        <p:nvGrpSpPr>
          <p:cNvPr id="96" name="Group 9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7"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39970516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childTnLst>
        </p:cTn>
      </p:par>
    </p:tnLst>
    <p:bldLst>
      <p:bldP spid="49" grpId="0"/>
      <p:bldP spid="49" grpId="1"/>
      <p:bldP spid="99" grpId="0"/>
      <p:bldP spid="99" grpId="1"/>
      <p:bldP spid="101" grpId="0"/>
      <p:bldP spid="101" grpId="1"/>
      <p:bldP spid="107" grpId="0"/>
      <p:bldP spid="10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646403" y="1253768"/>
            <a:ext cx="8740863" cy="2764320"/>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178052" y="4227303"/>
            <a:ext cx="3020323" cy="880242"/>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7" name="TextBox 106"/>
          <p:cNvSpPr txBox="1"/>
          <p:nvPr/>
        </p:nvSpPr>
        <p:spPr>
          <a:xfrm>
            <a:off x="1804764" y="2020919"/>
            <a:ext cx="5251533" cy="1076961"/>
          </a:xfrm>
          <a:prstGeom prst="rect">
            <a:avLst/>
          </a:prstGeom>
          <a:noFill/>
        </p:spPr>
        <p:txBody>
          <a:bodyPr wrap="square" rtlCol="0">
            <a:spAutoFit/>
          </a:bodyPr>
          <a:lstStyle/>
          <a:p>
            <a:pPr algn="ctr"/>
            <a:r>
              <a:rPr lang="en-US" sz="3199" b="1" dirty="0" err="1">
                <a:solidFill>
                  <a:srgbClr val="EE4036"/>
                </a:solidFill>
                <a:latin typeface="Times New Roman" panose="02020603050405020304" pitchFamily="18" charset="0"/>
              </a:rPr>
              <a:t>Khi</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chúng</a:t>
            </a:r>
            <a:r>
              <a:rPr lang="en-US" sz="3199" b="1" dirty="0">
                <a:solidFill>
                  <a:srgbClr val="EE4036"/>
                </a:solidFill>
                <a:latin typeface="Times New Roman" panose="02020603050405020304" pitchFamily="18" charset="0"/>
              </a:rPr>
              <a:t> ta </a:t>
            </a:r>
            <a:r>
              <a:rPr lang="en-US" sz="3199" b="1" dirty="0" err="1">
                <a:solidFill>
                  <a:srgbClr val="EE4036"/>
                </a:solidFill>
                <a:latin typeface="Times New Roman" panose="02020603050405020304" pitchFamily="18" charset="0"/>
              </a:rPr>
              <a:t>thở</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ra</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thì</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thể</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tích</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lồng</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ngực</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như</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thế</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nào</a:t>
            </a:r>
            <a:r>
              <a:rPr lang="en-US" sz="3199" b="1" dirty="0">
                <a:solidFill>
                  <a:srgbClr val="EE4036"/>
                </a:solidFill>
                <a:latin typeface="Times New Roman" panose="02020603050405020304" pitchFamily="18" charset="0"/>
              </a:rPr>
              <a:t>?</a:t>
            </a:r>
            <a:endParaRPr lang="vi-VN" sz="3199" b="1" dirty="0">
              <a:solidFill>
                <a:srgbClr val="EE4036"/>
              </a:solidFill>
              <a:latin typeface="Times New Roman" panose="02020603050405020304" pitchFamily="18"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5885863"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5" name="!!o3c">
            <a:extLst>
              <a:ext uri="{FF2B5EF4-FFF2-40B4-BE49-F238E27FC236}">
                <a16:creationId xmlns:a16="http://schemas.microsoft.com/office/drawing/2014/main" id="{FF9E2E47-AF30-4140-9174-D1F1B2A7ACE4}"/>
              </a:ext>
            </a:extLst>
          </p:cNvPr>
          <p:cNvSpPr/>
          <p:nvPr/>
        </p:nvSpPr>
        <p:spPr>
          <a:xfrm>
            <a:off x="7056297"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6" name="!!o3a">
            <a:extLst>
              <a:ext uri="{FF2B5EF4-FFF2-40B4-BE49-F238E27FC236}">
                <a16:creationId xmlns:a16="http://schemas.microsoft.com/office/drawing/2014/main" id="{1966C6BC-5829-4F16-A504-4CE1C7609161}"/>
              </a:ext>
            </a:extLst>
          </p:cNvPr>
          <p:cNvSpPr/>
          <p:nvPr/>
        </p:nvSpPr>
        <p:spPr>
          <a:xfrm>
            <a:off x="4724083"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7" name="!!3a">
            <a:extLst>
              <a:ext uri="{FF2B5EF4-FFF2-40B4-BE49-F238E27FC236}">
                <a16:creationId xmlns:a16="http://schemas.microsoft.com/office/drawing/2014/main" id="{3AFE8AE5-A9AA-4637-A979-EE1B11736C0D}"/>
              </a:ext>
            </a:extLst>
          </p:cNvPr>
          <p:cNvSpPr txBox="1"/>
          <p:nvPr/>
        </p:nvSpPr>
        <p:spPr>
          <a:xfrm>
            <a:off x="4890990" y="5443925"/>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6047255" y="54439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ả</a:t>
            </a:r>
          </a:p>
        </p:txBody>
      </p:sp>
      <p:sp>
        <p:nvSpPr>
          <p:cNvPr id="119" name="!!3c">
            <a:extLst>
              <a:ext uri="{FF2B5EF4-FFF2-40B4-BE49-F238E27FC236}">
                <a16:creationId xmlns:a16="http://schemas.microsoft.com/office/drawing/2014/main" id="{47834679-DA72-43D6-958F-A53074407007}"/>
              </a:ext>
            </a:extLst>
          </p:cNvPr>
          <p:cNvSpPr txBox="1"/>
          <p:nvPr/>
        </p:nvSpPr>
        <p:spPr>
          <a:xfrm>
            <a:off x="7223205" y="54439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68" name="!!o3a">
            <a:extLst>
              <a:ext uri="{FF2B5EF4-FFF2-40B4-BE49-F238E27FC236}">
                <a16:creationId xmlns:a16="http://schemas.microsoft.com/office/drawing/2014/main" id="{1966C6BC-5829-4F16-A504-4CE1C7609161}"/>
              </a:ext>
            </a:extLst>
          </p:cNvPr>
          <p:cNvSpPr/>
          <p:nvPr/>
        </p:nvSpPr>
        <p:spPr>
          <a:xfrm>
            <a:off x="3579812"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3a">
            <a:extLst>
              <a:ext uri="{FF2B5EF4-FFF2-40B4-BE49-F238E27FC236}">
                <a16:creationId xmlns:a16="http://schemas.microsoft.com/office/drawing/2014/main" id="{3AFE8AE5-A9AA-4637-A979-EE1B11736C0D}"/>
              </a:ext>
            </a:extLst>
          </p:cNvPr>
          <p:cNvSpPr txBox="1"/>
          <p:nvPr/>
        </p:nvSpPr>
        <p:spPr>
          <a:xfrm>
            <a:off x="3746719" y="53802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4100" name="Picture 4" descr="Đo thể tích ký thân nhằm mục đích gì? | Vinmec"/>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5093" y="1222148"/>
            <a:ext cx="3422174" cy="279593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5328308" y="-1951244"/>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11097802" y="-871112"/>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8796797" y="-1496694"/>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12188825" y="-1228648"/>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10207313" y="-1319071"/>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818979" y="-1367301"/>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8496227" y="-284124"/>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1790145" y="-1821848"/>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3429777" y="-1973403"/>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10738545" y="-2078953"/>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6605187" y="-2127481"/>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9156703" y="-2096970"/>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grpSp>
        <p:nvGrpSpPr>
          <p:cNvPr id="70" name="Group 6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1"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60584161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117" grpId="0"/>
      <p:bldP spid="117" grpId="1"/>
      <p:bldP spid="118" grpId="0"/>
      <p:bldP spid="118" grpId="1"/>
      <p:bldP spid="119" grpId="0"/>
      <p:bldP spid="119" grpId="1"/>
      <p:bldP spid="69" grpId="0"/>
      <p:bldP spid="6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8"/>
          <a:stretch>
            <a:fillRect/>
          </a:stretch>
        </p:blipFill>
        <p:spPr>
          <a:xfrm>
            <a:off x="5279766" y="-354830"/>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201275" y="1161370"/>
            <a:ext cx="9808309" cy="2717306"/>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456650" y="4179755"/>
            <a:ext cx="3020323" cy="880242"/>
            <a:chOff x="4037538" y="4547895"/>
            <a:chExt cx="3021110" cy="880471"/>
          </a:xfrm>
        </p:grpSpPr>
        <p:sp>
          <p:nvSpPr>
            <p:cNvPr id="9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8" name="TextBox 107"/>
          <p:cNvSpPr txBox="1"/>
          <p:nvPr/>
        </p:nvSpPr>
        <p:spPr>
          <a:xfrm>
            <a:off x="4782354" y="1990212"/>
            <a:ext cx="5762286" cy="1200329"/>
          </a:xfrm>
          <a:prstGeom prst="rect">
            <a:avLst/>
          </a:prstGeom>
          <a:noFill/>
        </p:spPr>
        <p:txBody>
          <a:bodyPr wrap="square" rtlCol="0">
            <a:spAutoFit/>
          </a:bodyPr>
          <a:lstStyle/>
          <a:p>
            <a:pPr lvl="0" algn="ctr"/>
            <a:r>
              <a:rPr lang="en-US" sz="3600" b="1" dirty="0">
                <a:solidFill>
                  <a:srgbClr val="EE4036"/>
                </a:solidFill>
                <a:latin typeface="Times New Roman" panose="02020603050405020304" pitchFamily="18" charset="0"/>
              </a:rPr>
              <a:t>N</a:t>
            </a:r>
            <a:r>
              <a:rPr lang="vi-VN" sz="3600" b="1" dirty="0">
                <a:solidFill>
                  <a:srgbClr val="EE4036"/>
                </a:solidFill>
                <a:latin typeface="Times New Roman" panose="02020603050405020304" pitchFamily="18" charset="0"/>
              </a:rPr>
              <a:t>gã tư của đường hô hấp và đường tiêu hóa</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là</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gì</a:t>
            </a:r>
            <a:r>
              <a:rPr lang="en-US" sz="3600" b="1" dirty="0">
                <a:solidFill>
                  <a:srgbClr val="EE4036"/>
                </a:solidFill>
                <a:latin typeface="Times New Roman" panose="02020603050405020304" pitchFamily="18" charset="0"/>
              </a:rPr>
              <a:t>?</a:t>
            </a:r>
          </a:p>
        </p:txBody>
      </p:sp>
      <p:sp>
        <p:nvSpPr>
          <p:cNvPr id="109" name="!!o3b">
            <a:extLst>
              <a:ext uri="{FF2B5EF4-FFF2-40B4-BE49-F238E27FC236}">
                <a16:creationId xmlns:a16="http://schemas.microsoft.com/office/drawing/2014/main" id="{727977B5-F189-4A81-8746-8651162923AF}"/>
              </a:ext>
            </a:extLst>
          </p:cNvPr>
          <p:cNvSpPr/>
          <p:nvPr/>
        </p:nvSpPr>
        <p:spPr>
          <a:xfrm>
            <a:off x="5413927"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0" name="!!o3c">
            <a:extLst>
              <a:ext uri="{FF2B5EF4-FFF2-40B4-BE49-F238E27FC236}">
                <a16:creationId xmlns:a16="http://schemas.microsoft.com/office/drawing/2014/main" id="{FF9E2E47-AF30-4140-9174-D1F1B2A7ACE4}"/>
              </a:ext>
            </a:extLst>
          </p:cNvPr>
          <p:cNvSpPr/>
          <p:nvPr/>
        </p:nvSpPr>
        <p:spPr>
          <a:xfrm>
            <a:off x="6584361"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o3a">
            <a:extLst>
              <a:ext uri="{FF2B5EF4-FFF2-40B4-BE49-F238E27FC236}">
                <a16:creationId xmlns:a16="http://schemas.microsoft.com/office/drawing/2014/main" id="{1966C6BC-5829-4F16-A504-4CE1C7609161}"/>
              </a:ext>
            </a:extLst>
          </p:cNvPr>
          <p:cNvSpPr/>
          <p:nvPr/>
        </p:nvSpPr>
        <p:spPr>
          <a:xfrm>
            <a:off x="4252147"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2" name="!!3a">
            <a:extLst>
              <a:ext uri="{FF2B5EF4-FFF2-40B4-BE49-F238E27FC236}">
                <a16:creationId xmlns:a16="http://schemas.microsoft.com/office/drawing/2014/main" id="{3AFE8AE5-A9AA-4637-A979-EE1B11736C0D}"/>
              </a:ext>
            </a:extLst>
          </p:cNvPr>
          <p:cNvSpPr txBox="1"/>
          <p:nvPr/>
        </p:nvSpPr>
        <p:spPr>
          <a:xfrm>
            <a:off x="4419054" y="537675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3" name="!!3b">
            <a:extLst>
              <a:ext uri="{FF2B5EF4-FFF2-40B4-BE49-F238E27FC236}">
                <a16:creationId xmlns:a16="http://schemas.microsoft.com/office/drawing/2014/main" id="{1A273D81-3FC5-40F3-8DBC-43408EECA659}"/>
              </a:ext>
            </a:extLst>
          </p:cNvPr>
          <p:cNvSpPr txBox="1"/>
          <p:nvPr/>
        </p:nvSpPr>
        <p:spPr>
          <a:xfrm>
            <a:off x="5574394" y="53515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114" name="!!3c">
            <a:extLst>
              <a:ext uri="{FF2B5EF4-FFF2-40B4-BE49-F238E27FC236}">
                <a16:creationId xmlns:a16="http://schemas.microsoft.com/office/drawing/2014/main" id="{47834679-DA72-43D6-958F-A53074407007}"/>
              </a:ext>
            </a:extLst>
          </p:cNvPr>
          <p:cNvSpPr txBox="1"/>
          <p:nvPr/>
        </p:nvSpPr>
        <p:spPr>
          <a:xfrm>
            <a:off x="6744448" y="53515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5124" name="Picture 4" descr="Cấu tạo thanh quản và vai trò của thanh quản"/>
          <p:cNvPicPr>
            <a:picLocks noChangeAspect="1" noChangeArrowheads="1"/>
          </p:cNvPicPr>
          <p:nvPr/>
        </p:nvPicPr>
        <p:blipFill rotWithShape="1">
          <a:blip r:embed="rId9">
            <a:extLst>
              <a:ext uri="{28A0092B-C50C-407E-A947-70E740481C1C}">
                <a14:useLocalDpi xmlns:a14="http://schemas.microsoft.com/office/drawing/2010/main" val="0"/>
              </a:ext>
            </a:extLst>
          </a:blip>
          <a:srcRect l="13348" r="11994" b="14049"/>
          <a:stretch/>
        </p:blipFill>
        <p:spPr bwMode="auto">
          <a:xfrm>
            <a:off x="1427252" y="1223759"/>
            <a:ext cx="3399967" cy="256114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0"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1"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528358" y="343470"/>
              <a:ext cx="424964" cy="337856"/>
            </a:xfrm>
            <a:prstGeom prst="rect">
              <a:avLst/>
            </a:prstGeom>
          </p:spPr>
        </p:pic>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14"/>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5"/>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6"/>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7"/>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8"/>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9"/>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20"/>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21"/>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5"/>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6"/>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7"/>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8"/>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5"/>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5"/>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7"/>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8"/>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5"/>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8"/>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5"/>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5"/>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5"/>
          <a:stretch>
            <a:fillRect/>
          </a:stretch>
        </p:blipFill>
        <p:spPr>
          <a:xfrm>
            <a:off x="3882001" y="-503957"/>
            <a:ext cx="359906" cy="218018"/>
          </a:xfrm>
          <a:prstGeom prst="rect">
            <a:avLst/>
          </a:prstGeom>
        </p:spPr>
      </p:pic>
    </p:spTree>
    <p:extLst>
      <p:ext uri="{BB962C8B-B14F-4D97-AF65-F5344CB8AC3E}">
        <p14:creationId xmlns:p14="http://schemas.microsoft.com/office/powerpoint/2010/main" val="7516964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11"/>
                  </p:tgtEl>
                </p:cond>
              </p:nextCondLst>
            </p:seq>
            <p:seq concurrent="1" nextAc="seek">
              <p:cTn id="13" restart="whenNotActive" fill="hold" evtFilter="cancelBubble" nodeType="interactiveSeq">
                <p:stCondLst>
                  <p:cond evt="onClick" delay="0">
                    <p:tgtEl>
                      <p:spTgt spid="10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4"/>
                                        </p:tgtEl>
                                      </p:cBhvr>
                                    </p:animEffect>
                                    <p:animScale>
                                      <p:cBhvr>
                                        <p:cTn id="34" dur="250" autoRev="1" fill="hold"/>
                                        <p:tgtEl>
                                          <p:spTgt spid="114"/>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49"/>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7"/>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5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5"/>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6"/>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6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6"/>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7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7"/>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89"/>
                                        </p:tgtEl>
                                        <p:attrNameLst>
                                          <p:attrName>ppt_x</p:attrName>
                                          <p:attrName>ppt_y</p:attrName>
                                        </p:attrNameLst>
                                      </p:cBhvr>
                                    </p:animMotion>
                                  </p:childTnLst>
                                </p:cTn>
                              </p:par>
                            </p:childTnLst>
                          </p:cTn>
                        </p:par>
                      </p:childTnLst>
                    </p:cTn>
                  </p:par>
                </p:childTnLst>
              </p:cTn>
              <p:nextCondLst>
                <p:cond evt="onClick" delay="0">
                  <p:tgtEl>
                    <p:spTgt spid="110"/>
                  </p:tgtEl>
                </p:cond>
              </p:nextCondLst>
            </p:seq>
          </p:childTnLst>
        </p:cTn>
      </p:par>
    </p:tnLst>
    <p:bldLst>
      <p:bldP spid="112" grpId="0"/>
      <p:bldP spid="112" grpId="1"/>
      <p:bldP spid="113" grpId="0"/>
      <p:bldP spid="113" grpId="1"/>
      <p:bldP spid="114" grpId="0"/>
      <p:bldP spid="1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1759</Words>
  <Application>Microsoft Office PowerPoint</Application>
  <PresentationFormat>Tùy chỉnh</PresentationFormat>
  <Paragraphs>223</Paragraphs>
  <Slides>28</Slides>
  <Notes>7</Notes>
  <HiddenSlides>0</HiddenSlides>
  <MMClips>0</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28</vt:i4>
      </vt:variant>
    </vt:vector>
  </HeadingPairs>
  <TitlesOfParts>
    <vt:vector size="32" baseType="lpstr">
      <vt:lpstr>Times New Roman</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33* MÔI TRƯỜNG TRONG CƠ THỂ VÀ HỆ BÀI TIẾT Ở NGƯỜI</dc:title>
  <dc:creator>Administrator</dc:creator>
  <cp:lastModifiedBy>Vương Thị Hương Ly</cp:lastModifiedBy>
  <cp:revision>21</cp:revision>
  <dcterms:created xsi:type="dcterms:W3CDTF">2006-08-16T00:00:00Z</dcterms:created>
  <dcterms:modified xsi:type="dcterms:W3CDTF">2024-03-21T15:28:48Z</dcterms:modified>
  <dc:identifier>DAFgPAx22Yg</dc:identifier>
</cp:coreProperties>
</file>