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61" r:id="rId2"/>
    <p:sldId id="258" r:id="rId3"/>
    <p:sldId id="256" r:id="rId4"/>
    <p:sldId id="259" r:id="rId5"/>
    <p:sldId id="257" r:id="rId6"/>
    <p:sldId id="263" r:id="rId7"/>
    <p:sldId id="262" r:id="rId8"/>
    <p:sldId id="306" r:id="rId9"/>
    <p:sldId id="307" r:id="rId10"/>
    <p:sldId id="308" r:id="rId11"/>
    <p:sldId id="260" r:id="rId12"/>
    <p:sldId id="309" r:id="rId13"/>
    <p:sldId id="264" r:id="rId14"/>
    <p:sldId id="265" r:id="rId15"/>
    <p:sldId id="273" r:id="rId16"/>
    <p:sldId id="267" r:id="rId17"/>
    <p:sldId id="310" r:id="rId18"/>
    <p:sldId id="279" r:id="rId19"/>
    <p:sldId id="296" r:id="rId20"/>
    <p:sldId id="477" r:id="rId21"/>
    <p:sldId id="478" r:id="rId22"/>
    <p:sldId id="482" r:id="rId23"/>
    <p:sldId id="483" r:id="rId24"/>
    <p:sldId id="481" r:id="rId25"/>
    <p:sldId id="268" r:id="rId26"/>
    <p:sldId id="297" r:id="rId27"/>
    <p:sldId id="269" r:id="rId28"/>
    <p:sldId id="302" r:id="rId29"/>
    <p:sldId id="303" r:id="rId30"/>
    <p:sldId id="300" r:id="rId31"/>
    <p:sldId id="305" r:id="rId32"/>
    <p:sldId id="270" r:id="rId33"/>
    <p:sldId id="271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2" autoAdjust="0"/>
    <p:restoredTop sz="94622" autoAdjust="0"/>
  </p:normalViewPr>
  <p:slideViewPr>
    <p:cSldViewPr>
      <p:cViewPr varScale="1">
        <p:scale>
          <a:sx n="22" d="100"/>
          <a:sy n="22" d="100"/>
        </p:scale>
        <p:origin x="86" y="3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F33E0-4FAD-4F39-AC00-498044BA7432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1E232-A326-49E1-B713-ABA586F19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7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1E232-A326-49E1-B713-ABA586F19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0.png"/><Relationship Id="rId5" Type="http://schemas.microsoft.com/office/2007/relationships/media" Target="../media/media3.mp3"/><Relationship Id="rId1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4.png"/><Relationship Id="rId5" Type="http://schemas.microsoft.com/office/2007/relationships/media" Target="../media/media3.mp3"/><Relationship Id="rId1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40.png"/><Relationship Id="rId5" Type="http://schemas.microsoft.com/office/2007/relationships/media" Target="../media/media3.mp3"/><Relationship Id="rId10" Type="http://schemas.openxmlformats.org/officeDocument/2006/relationships/image" Target="../media/image5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4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0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16.sv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2.svg"/><Relationship Id="rId7" Type="http://schemas.openxmlformats.org/officeDocument/2006/relationships/image" Target="../media/image69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sv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svg"/><Relationship Id="rId5" Type="http://schemas.openxmlformats.org/officeDocument/2006/relationships/image" Target="../media/image74.svg"/><Relationship Id="rId10" Type="http://schemas.openxmlformats.org/officeDocument/2006/relationships/image" Target="../media/image77.png"/><Relationship Id="rId4" Type="http://schemas.openxmlformats.org/officeDocument/2006/relationships/image" Target="../media/image73.png"/><Relationship Id="rId9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97547" y="6548002"/>
            <a:ext cx="20398401" cy="4253348"/>
            <a:chOff x="0" y="0"/>
            <a:chExt cx="5372418" cy="11202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418" cy="1120223"/>
            </a:xfrm>
            <a:custGeom>
              <a:avLst/>
              <a:gdLst/>
              <a:ahLst/>
              <a:cxnLst/>
              <a:rect l="l" t="t" r="r" b="b"/>
              <a:pathLst>
                <a:path w="5372418" h="1120223">
                  <a:moveTo>
                    <a:pt x="0" y="0"/>
                  </a:moveTo>
                  <a:lnTo>
                    <a:pt x="5372418" y="0"/>
                  </a:lnTo>
                  <a:lnTo>
                    <a:pt x="5372418" y="1120223"/>
                  </a:lnTo>
                  <a:lnTo>
                    <a:pt x="0" y="1120223"/>
                  </a:lnTo>
                  <a:close/>
                </a:path>
              </a:pathLst>
            </a:custGeom>
            <a:solidFill>
              <a:srgbClr val="F9DA8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96456" y="4809538"/>
            <a:ext cx="2063800" cy="2627523"/>
          </a:xfrm>
          <a:custGeom>
            <a:avLst/>
            <a:gdLst/>
            <a:ahLst/>
            <a:cxnLst/>
            <a:rect l="l" t="t" r="r" b="b"/>
            <a:pathLst>
              <a:path w="2063800" h="2627523">
                <a:moveTo>
                  <a:pt x="0" y="0"/>
                </a:moveTo>
                <a:lnTo>
                  <a:pt x="2063800" y="0"/>
                </a:lnTo>
                <a:lnTo>
                  <a:pt x="2063800" y="2627523"/>
                </a:lnTo>
                <a:lnTo>
                  <a:pt x="0" y="2627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73001" y="4977102"/>
            <a:ext cx="5170702" cy="6574759"/>
          </a:xfrm>
          <a:custGeom>
            <a:avLst/>
            <a:gdLst/>
            <a:ahLst/>
            <a:cxnLst/>
            <a:rect l="l" t="t" r="r" b="b"/>
            <a:pathLst>
              <a:path w="6443801" h="8560605">
                <a:moveTo>
                  <a:pt x="0" y="0"/>
                </a:moveTo>
                <a:lnTo>
                  <a:pt x="6443801" y="0"/>
                </a:lnTo>
                <a:lnTo>
                  <a:pt x="6443801" y="8560606"/>
                </a:lnTo>
                <a:lnTo>
                  <a:pt x="0" y="8560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552769" y="787113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7437061"/>
            <a:ext cx="4191000" cy="4114800"/>
          </a:xfrm>
          <a:custGeom>
            <a:avLst/>
            <a:gdLst/>
            <a:ahLst/>
            <a:cxnLst/>
            <a:rect l="l" t="t" r="r" b="b"/>
            <a:pathLst>
              <a:path w="4191000" h="4114800">
                <a:moveTo>
                  <a:pt x="0" y="0"/>
                </a:moveTo>
                <a:lnTo>
                  <a:pt x="4191000" y="0"/>
                </a:lnTo>
                <a:lnTo>
                  <a:pt x="4191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3319FC2-93A1-3088-5467-40B9E6857C16}"/>
              </a:ext>
            </a:extLst>
          </p:cNvPr>
          <p:cNvSpPr txBox="1"/>
          <p:nvPr/>
        </p:nvSpPr>
        <p:spPr>
          <a:xfrm>
            <a:off x="1974244" y="159220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598976"/>
            <a:ext cx="13944600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DIỆN TÍCH XUNG QUANH CỦA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4074"/>
      </p:ext>
    </p:extLst>
  </p:cSld>
  <p:clrMapOvr>
    <a:masterClrMapping/>
  </p:clrMapOvr>
  <p:transition spd="med"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156C12-0A6E-8E5E-0E4A-4D9299829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4623" y="3120902"/>
            <a:ext cx="5214533" cy="63681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02EB97-557D-C713-AFE4-EC4C5AC879D6}"/>
              </a:ext>
            </a:extLst>
          </p:cNvPr>
          <p:cNvSpPr txBox="1"/>
          <p:nvPr/>
        </p:nvSpPr>
        <p:spPr>
          <a:xfrm>
            <a:off x="1117012" y="4107997"/>
            <a:ext cx="9144000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(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15).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SM, SN, SP, SQ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endParaRPr lang="en-US" sz="40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C9D12-5CE1-4510-0271-F6B721497497}"/>
              </a:ext>
            </a:extLst>
          </p:cNvPr>
          <p:cNvSpPr txBox="1"/>
          <p:nvPr/>
        </p:nvSpPr>
        <p:spPr>
          <a:xfrm>
            <a:off x="1117057" y="1133295"/>
            <a:ext cx="1562770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SAB, SBC, SCD, SDA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1DFA41-641A-0438-F0DC-C4EADFD5E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85267" y="1837028"/>
            <a:ext cx="6464330" cy="78944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/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nl-NL" sz="4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𝑥𝑞</m:t>
                        </m:r>
                      </m:sub>
                    </m:sSub>
                  </m:oMath>
                </a14:m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vi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d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độ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dài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trung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đoạn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C94380-750A-03F0-84E6-51951FA82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932" y="3795215"/>
                <a:ext cx="9144000" cy="5625579"/>
              </a:xfrm>
              <a:prstGeom prst="rect">
                <a:avLst/>
              </a:prstGeom>
              <a:blipFill>
                <a:blip r:embed="rId5"/>
                <a:stretch>
                  <a:fillRect l="-2333" r="-2400" b="-3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EA66175-3A4B-079D-62FD-7A3A2ACE3432}"/>
              </a:ext>
            </a:extLst>
          </p:cNvPr>
          <p:cNvSpPr txBox="1"/>
          <p:nvPr/>
        </p:nvSpPr>
        <p:spPr>
          <a:xfrm>
            <a:off x="1325452" y="1148995"/>
            <a:ext cx="12455084" cy="2019064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nửa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vi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4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nl-NL" sz="4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99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028700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59577AF-2E40-94D1-CB77-AF1F70A8506F}"/>
              </a:ext>
            </a:extLst>
          </p:cNvPr>
          <p:cNvGrpSpPr/>
          <p:nvPr/>
        </p:nvGrpSpPr>
        <p:grpSpPr>
          <a:xfrm>
            <a:off x="6477001" y="376282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1E4BEE26-12EC-A920-0254-98C68C160CBB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D0D2629-3528-A8B6-23B0-D43BA6A9CB6B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 (SGK – tr85)</a:t>
              </a:r>
            </a:p>
          </p:txBody>
        </p: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E0D61CFE-BCD5-2ACC-FFA0-21F1C554E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840200" y="-621136"/>
            <a:ext cx="2067774" cy="2139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0D94A-D9E0-DA8E-256F-99B75FD48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804" y="8267700"/>
            <a:ext cx="1786283" cy="1731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F315A1-6C03-028F-7693-B3DC1770B7CF}"/>
              </a:ext>
            </a:extLst>
          </p:cNvPr>
          <p:cNvSpPr txBox="1"/>
          <p:nvPr/>
        </p:nvSpPr>
        <p:spPr>
          <a:xfrm>
            <a:off x="1831398" y="1569794"/>
            <a:ext cx="1462520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6 cm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cm.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solidFill>
                <a:schemeClr val="bg1"/>
              </a:solidFill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5701F2D8-F5AD-8013-4A92-5B12F9B284D9}"/>
              </a:ext>
            </a:extLst>
          </p:cNvPr>
          <p:cNvSpPr/>
          <p:nvPr/>
        </p:nvSpPr>
        <p:spPr>
          <a:xfrm>
            <a:off x="952753" y="472152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/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(6 . 4) . 7 = 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84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A9D41E9-7E8D-9B8D-53D7-986D9BEC1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297" y="6314356"/>
                <a:ext cx="11621891" cy="2364750"/>
              </a:xfrm>
              <a:prstGeom prst="rect">
                <a:avLst/>
              </a:prstGeom>
              <a:blipFill>
                <a:blip r:embed="rId5"/>
                <a:stretch>
                  <a:fillRect l="-1835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76301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765516" y="7459648"/>
            <a:ext cx="2530821" cy="2153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985805-B611-6204-96CA-80C2E73E9DE8}"/>
              </a:ext>
            </a:extLst>
          </p:cNvPr>
          <p:cNvSpPr/>
          <p:nvPr/>
        </p:nvSpPr>
        <p:spPr>
          <a:xfrm>
            <a:off x="7202918" y="382889"/>
            <a:ext cx="3882163" cy="7848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lang="en-US" sz="45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lang="en-US" sz="45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5446B-B07D-0B60-3D43-BC8F00FEA6F8}"/>
              </a:ext>
            </a:extLst>
          </p:cNvPr>
          <p:cNvSpPr txBox="1"/>
          <p:nvPr/>
        </p:nvSpPr>
        <p:spPr>
          <a:xfrm>
            <a:off x="1248170" y="1719867"/>
            <a:ext cx="15904896" cy="3080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cm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cm.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4">
            <a:extLst>
              <a:ext uri="{FF2B5EF4-FFF2-40B4-BE49-F238E27FC236}">
                <a16:creationId xmlns:a16="http://schemas.microsoft.com/office/drawing/2014/main" id="{6EED4836-929F-73E1-913C-F6A16722B904}"/>
              </a:ext>
            </a:extLst>
          </p:cNvPr>
          <p:cNvSpPr/>
          <p:nvPr/>
        </p:nvSpPr>
        <p:spPr>
          <a:xfrm>
            <a:off x="8334500" y="5352217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/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(10 . 4)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300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859447A-9298-64B7-098C-F5581062BC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6689582"/>
                <a:ext cx="11621891" cy="2364750"/>
              </a:xfrm>
              <a:prstGeom prst="rect">
                <a:avLst/>
              </a:prstGeom>
              <a:blipFill>
                <a:blip r:embed="rId4"/>
                <a:stretch>
                  <a:fillRect l="-1836" b="-4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9B1495-4404-365E-EBEC-2CE5D9C9AAA8}"/>
              </a:ext>
            </a:extLst>
          </p:cNvPr>
          <p:cNvSpPr txBox="1"/>
          <p:nvPr/>
        </p:nvSpPr>
        <p:spPr>
          <a:xfrm>
            <a:off x="1587316" y="3445236"/>
            <a:ext cx="12638461" cy="2691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THỂ TÍCH CỦA HÌNH CHÓP TỨ GIÁC ĐỀU</a:t>
            </a:r>
          </a:p>
        </p:txBody>
      </p:sp>
    </p:spTree>
    <p:extLst>
      <p:ext uri="{BB962C8B-B14F-4D97-AF65-F5344CB8AC3E}">
        <p14:creationId xmlns:p14="http://schemas.microsoft.com/office/powerpoint/2010/main" val="4277711454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385315" y="316592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0241-375F-1E54-B0DE-486D711E36F1}"/>
              </a:ext>
            </a:extLst>
          </p:cNvPr>
          <p:cNvSpPr txBox="1"/>
          <p:nvPr/>
        </p:nvSpPr>
        <p:spPr>
          <a:xfrm>
            <a:off x="958848" y="1825723"/>
            <a:ext cx="9139815" cy="34926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16.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dây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chạm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800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F5232-4BC2-4439-18A3-AA8AB67EA3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4413" y="1818103"/>
            <a:ext cx="6701828" cy="31598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7B94E-6389-0D67-E364-30F571D1F6D0}"/>
              </a:ext>
            </a:extLst>
          </p:cNvPr>
          <p:cNvSpPr txBox="1"/>
          <p:nvPr/>
        </p:nvSpPr>
        <p:spPr>
          <a:xfrm>
            <a:off x="946914" y="6581846"/>
            <a:ext cx="914400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kumimoji="0" lang="en-US" sz="4000" b="0" i="0" u="none" strike="noStrike" kern="1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B8786-826A-7F97-23DA-42D3D7A61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7" t="12836" r="706" b="18247"/>
          <a:stretch/>
        </p:blipFill>
        <p:spPr>
          <a:xfrm>
            <a:off x="10854413" y="5225685"/>
            <a:ext cx="5622634" cy="414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1118808" y="9820084"/>
            <a:ext cx="4714152" cy="451619"/>
            <a:chOff x="0" y="0"/>
            <a:chExt cx="1241587" cy="11894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:a16="http://schemas.microsoft.com/office/drawing/2014/main" id="{DF58405A-CA6A-938F-D28A-60295347D2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92135">
            <a:off x="16463515" y="487974"/>
            <a:ext cx="1642268" cy="151909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2D8EFEF-497C-B37E-AE88-697033FF962E}"/>
              </a:ext>
            </a:extLst>
          </p:cNvPr>
          <p:cNvGrpSpPr/>
          <p:nvPr/>
        </p:nvGrpSpPr>
        <p:grpSpPr>
          <a:xfrm rot="4356270">
            <a:off x="16717773" y="8543666"/>
            <a:ext cx="1743075" cy="1982157"/>
            <a:chOff x="15666918" y="850007"/>
            <a:chExt cx="1743075" cy="1982157"/>
          </a:xfrm>
        </p:grpSpPr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CF5CE70E-3739-6D4E-600F-253F705CA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404851" y="1054660"/>
              <a:ext cx="1005142" cy="10243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D5607CF4-F003-AEB6-D0D7-FA619D2F9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666918" y="850007"/>
              <a:ext cx="502571" cy="512174"/>
            </a:xfrm>
            <a:prstGeom prst="rect">
              <a:avLst/>
            </a:prstGeom>
          </p:spPr>
        </p:pic>
        <p:pic>
          <p:nvPicPr>
            <p:cNvPr id="27" name="Picture 17">
              <a:extLst>
                <a:ext uri="{FF2B5EF4-FFF2-40B4-BE49-F238E27FC236}">
                  <a16:creationId xmlns:a16="http://schemas.microsoft.com/office/drawing/2014/main" id="{F02A25E1-3F73-A3E6-5E0E-A920F9CE9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6671463" y="2319990"/>
              <a:ext cx="502571" cy="512174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6CD81B-98FC-6F6D-CC89-A91638EC7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96800" y="3416135"/>
            <a:ext cx="4687703" cy="6061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/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Tức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𝑉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 kern="1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𝑆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 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a:rPr lang="nl-NL" sz="4000" i="1" kern="1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</m:oMath>
                  </m:oMathPara>
                </a14:m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V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S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h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cao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4000" kern="1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nl-NL" sz="4000" kern="1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1A4F1F8-7385-9153-024F-42A6DE0BC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26590"/>
                <a:ext cx="10357582" cy="4636847"/>
              </a:xfrm>
              <a:prstGeom prst="rect">
                <a:avLst/>
              </a:prstGeom>
              <a:blipFill>
                <a:blip r:embed="rId7"/>
                <a:stretch>
                  <a:fillRect l="-2119" r="-2060" b="-4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FEB822C-CD06-4CCA-8F56-6A2B38991845}"/>
              </a:ext>
            </a:extLst>
          </p:cNvPr>
          <p:cNvSpPr txBox="1"/>
          <p:nvPr/>
        </p:nvSpPr>
        <p:spPr>
          <a:xfrm>
            <a:off x="668558" y="925373"/>
            <a:ext cx="15257242" cy="2036090"/>
          </a:xfrm>
          <a:prstGeom prst="roundRect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000" kern="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nl-NL" sz="4000" kern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cao.</a:t>
            </a:r>
            <a:endParaRPr lang="en-US" sz="3200" kern="1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7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865730"/>
            <a:ext cx="16764000" cy="8759116"/>
            <a:chOff x="0" y="0"/>
            <a:chExt cx="1775393" cy="20374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75393" cy="2037478"/>
            </a:xfrm>
            <a:custGeom>
              <a:avLst/>
              <a:gdLst/>
              <a:ahLst/>
              <a:cxnLst/>
              <a:rect l="l" t="t" r="r" b="b"/>
              <a:pathLst>
                <a:path w="1775393" h="2037478">
                  <a:moveTo>
                    <a:pt x="0" y="0"/>
                  </a:moveTo>
                  <a:lnTo>
                    <a:pt x="1775393" y="0"/>
                  </a:lnTo>
                  <a:lnTo>
                    <a:pt x="1775393" y="2037478"/>
                  </a:lnTo>
                  <a:lnTo>
                    <a:pt x="0" y="203747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41990" y="87110"/>
            <a:ext cx="688937" cy="1578382"/>
            <a:chOff x="0" y="0"/>
            <a:chExt cx="201331" cy="46125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257073" y="87110"/>
            <a:ext cx="688937" cy="1578382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62E9C55-3D23-DF4C-3E28-81EA0822CA74}"/>
              </a:ext>
            </a:extLst>
          </p:cNvPr>
          <p:cNvGrpSpPr/>
          <p:nvPr/>
        </p:nvGrpSpPr>
        <p:grpSpPr>
          <a:xfrm>
            <a:off x="5736291" y="41910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24" name="Flowchart: Terminator 23">
              <a:extLst>
                <a:ext uri="{FF2B5EF4-FFF2-40B4-BE49-F238E27FC236}">
                  <a16:creationId xmlns:a16="http://schemas.microsoft.com/office/drawing/2014/main" id="{7914AB08-1965-A324-36D6-50DF5E24D0DF}"/>
                </a:ext>
              </a:extLst>
            </p:cNvPr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984BEC3-57AC-3C15-0A10-2F112C7B7699}"/>
                </a:ext>
              </a:extLst>
            </p:cNvPr>
            <p:cNvSpPr/>
            <p:nvPr/>
          </p:nvSpPr>
          <p:spPr>
            <a:xfrm>
              <a:off x="2126502" y="987956"/>
              <a:ext cx="497444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(SGK – tr86)</a:t>
              </a:r>
            </a:p>
          </p:txBody>
        </p:sp>
      </p:grpSp>
      <p:pic>
        <p:nvPicPr>
          <p:cNvPr id="35" name="Picture 6">
            <a:extLst>
              <a:ext uri="{FF2B5EF4-FFF2-40B4-BE49-F238E27FC236}">
                <a16:creationId xmlns:a16="http://schemas.microsoft.com/office/drawing/2014/main" id="{764A579F-A70A-1777-557F-8B854F82C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08791" y="7633085"/>
            <a:ext cx="2785499" cy="237020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A29E5C2-9AEE-5561-BF66-BC75FDACC704}"/>
              </a:ext>
            </a:extLst>
          </p:cNvPr>
          <p:cNvSpPr txBox="1"/>
          <p:nvPr/>
        </p:nvSpPr>
        <p:spPr>
          <a:xfrm>
            <a:off x="1326428" y="1621302"/>
            <a:ext cx="15380883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22,45 cm</a:t>
            </a:r>
            <a:r>
              <a:rPr lang="en-US" sz="4000" baseline="30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5,88 cm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8).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rubik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Oval Callout 24">
            <a:extLst>
              <a:ext uri="{FF2B5EF4-FFF2-40B4-BE49-F238E27FC236}">
                <a16:creationId xmlns:a16="http://schemas.microsoft.com/office/drawing/2014/main" id="{A2C91EE4-10B4-1EDD-604E-18E7801A8AA3}"/>
              </a:ext>
            </a:extLst>
          </p:cNvPr>
          <p:cNvSpPr/>
          <p:nvPr/>
        </p:nvSpPr>
        <p:spPr>
          <a:xfrm>
            <a:off x="4599398" y="507349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tx1"/>
                </a:solidFill>
              </a:rPr>
              <a:t>Giải</a:t>
            </a:r>
            <a:endParaRPr lang="en-US" sz="38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/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0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000" b="0" i="0" u="none" strike="noStrike" kern="1200" cap="none" spc="0" normalizeH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lang="en-US" sz="40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9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noProof="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192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ECDE115-1BB4-EB9B-F792-1749B8DA8F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090" y="6586655"/>
                <a:ext cx="10139480" cy="2368982"/>
              </a:xfrm>
              <a:prstGeom prst="rect">
                <a:avLst/>
              </a:prstGeom>
              <a:blipFill>
                <a:blip r:embed="rId4"/>
                <a:stretch>
                  <a:fillRect l="-2103" b="-3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4C6CAF0B-3FC6-5A2C-FBB0-B8CB1011C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2922" y="3788862"/>
            <a:ext cx="5772238" cy="498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1446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23695" y="4536539"/>
            <a:ext cx="564061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76431"/>
      </p:ext>
    </p:extLst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8556" y="476709"/>
            <a:ext cx="17310889" cy="9333583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221198" y="8876418"/>
            <a:ext cx="578245" cy="933873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68115" y="385652"/>
            <a:ext cx="6151769" cy="1463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40"/>
              </a:lnSpc>
            </a:pPr>
            <a:r>
              <a:rPr lang="en-US" sz="6000" b="1" spc="479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8" name="Freeform 8"/>
          <p:cNvSpPr/>
          <p:nvPr/>
        </p:nvSpPr>
        <p:spPr>
          <a:xfrm>
            <a:off x="16359156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78628" y="0"/>
            <a:ext cx="900144" cy="1837028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506F2C-4218-CECA-90D5-56D782A13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1689" y="2577880"/>
            <a:ext cx="12264622" cy="4129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6D91A-30B0-75DC-A9CA-84EB20C1F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103" y="7520202"/>
            <a:ext cx="3611301" cy="203135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C626B62A-C8E8-31E5-7760-BC21A913C75F}"/>
              </a:ext>
            </a:extLst>
          </p:cNvPr>
          <p:cNvSpPr/>
          <p:nvPr/>
        </p:nvSpPr>
        <p:spPr>
          <a:xfrm>
            <a:off x="3917986" y="7349027"/>
            <a:ext cx="13285630" cy="21647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630" y="266700"/>
            <a:ext cx="6132739" cy="6132739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1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5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9"/>
            <a:ext cx="731045" cy="731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CDF819-5379-4B9E-96D7-BBD8879B5C00}"/>
              </a:ext>
            </a:extLst>
          </p:cNvPr>
          <p:cNvSpPr txBox="1"/>
          <p:nvPr/>
        </p:nvSpPr>
        <p:spPr>
          <a:xfrm>
            <a:off x="1905000" y="7048500"/>
            <a:ext cx="14782800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755"/>
            <a:r>
              <a:rPr lang="en-US" sz="640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1" kern="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18988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3" y="-63137"/>
            <a:ext cx="2965672" cy="296567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1" y="886115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" y="7566259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59842" y="4676664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1120405" y="3737712"/>
            <a:ext cx="16308287" cy="18779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270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064834" y="3978223"/>
            <a:ext cx="14419427" cy="1081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4800" b="1" dirty="0">
                <a:solidFill>
                  <a:prstClr val="white"/>
                </a:solidFill>
                <a:ea typeface="Times New Roman" panose="02020603050405020304" pitchFamily="18" charset="0"/>
              </a:rPr>
              <a:t>Câu 1</a:t>
            </a:r>
            <a:r>
              <a:rPr lang="en-US" sz="4800" b="1" dirty="0">
                <a:solidFill>
                  <a:prstClr val="white"/>
                </a:solidFill>
                <a:ea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chóp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tứ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giác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đều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mặt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?</a:t>
            </a:r>
            <a:r>
              <a:rPr lang="vi-VN" sz="4800" b="1" dirty="0">
                <a:solidFill>
                  <a:prstClr val="white"/>
                </a:solidFill>
                <a:ea typeface="Times New Roman" panose="02020603050405020304" pitchFamily="18" charset="0"/>
              </a:rPr>
              <a:t> </a:t>
            </a:r>
            <a:endParaRPr lang="en-US" sz="4800" dirty="0">
              <a:solidFill>
                <a:prstClr val="white"/>
              </a:solidFill>
              <a:latin typeface="Arial (Body)"/>
              <a:ea typeface="Times New Roman" panose="02020603050405020304" pitchFamily="18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09498" y="711287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400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09498" y="840776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400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778698" y="6982083"/>
            <a:ext cx="6975629" cy="2075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defRPr/>
            </a:pP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Tam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  <a:defRPr/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718853" y="8476429"/>
            <a:ext cx="697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66">
              <a:buClr>
                <a:prstClr val="white"/>
              </a:buClr>
            </a:pPr>
            <a:r>
              <a:rPr lang="vi-VN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Tam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203844" y="7112875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400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03844" y="840776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/>
            <a:endParaRPr lang="en-US" sz="4001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653358" y="7266177"/>
            <a:ext cx="6975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66">
              <a:buClr>
                <a:prstClr val="white"/>
              </a:buClr>
            </a:pPr>
            <a:r>
              <a:rPr lang="vi-VN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Tam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vi-VN" sz="44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đều</a:t>
            </a: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653358" y="8561068"/>
            <a:ext cx="6975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566">
              <a:buClr>
                <a:prstClr val="white"/>
              </a:buClr>
            </a:pPr>
            <a:r>
              <a:rPr lang="vi-VN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Tam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prstClr val="whit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vuông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1295791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88002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111235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304358" y="3945619"/>
            <a:ext cx="731045" cy="731045"/>
          </a:xfrm>
          <a:prstGeom prst="rect">
            <a:avLst/>
          </a:prstGeom>
        </p:spPr>
      </p:pic>
      <p:sp>
        <p:nvSpPr>
          <p:cNvPr id="100" name="Rounded Rectangle 1">
            <a:extLst>
              <a:ext uri="{FF2B5EF4-FFF2-40B4-BE49-F238E27FC236}">
                <a16:creationId xmlns:a16="http://schemas.microsoft.com/office/drawing/2014/main" id="{21FE0FA9-7561-44CF-93F1-E671D97E64D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01:00</a:t>
            </a:r>
          </a:p>
        </p:txBody>
      </p:sp>
      <p:sp>
        <p:nvSpPr>
          <p:cNvPr id="101" name="Rounded Rectangle 2">
            <a:extLst>
              <a:ext uri="{FF2B5EF4-FFF2-40B4-BE49-F238E27FC236}">
                <a16:creationId xmlns:a16="http://schemas.microsoft.com/office/drawing/2014/main" id="{56ACC486-3EB2-4A23-96B8-4045CA20407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00:59</a:t>
            </a:r>
          </a:p>
        </p:txBody>
      </p:sp>
      <p:sp>
        <p:nvSpPr>
          <p:cNvPr id="102" name="Rounded Rectangle 3">
            <a:extLst>
              <a:ext uri="{FF2B5EF4-FFF2-40B4-BE49-F238E27FC236}">
                <a16:creationId xmlns:a16="http://schemas.microsoft.com/office/drawing/2014/main" id="{9CF8AA37-4249-4844-BCE2-82F0D8D6D82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00:58</a:t>
            </a:r>
          </a:p>
        </p:txBody>
      </p:sp>
      <p:sp>
        <p:nvSpPr>
          <p:cNvPr id="103" name="Rounded Rectangle 4">
            <a:extLst>
              <a:ext uri="{FF2B5EF4-FFF2-40B4-BE49-F238E27FC236}">
                <a16:creationId xmlns:a16="http://schemas.microsoft.com/office/drawing/2014/main" id="{E6C02FAE-2BEA-42FD-9C6C-845B64C6488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00:57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AD1961AB-1F60-44BA-AD6A-AE6C64244E6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00:56</a:t>
            </a:r>
          </a:p>
        </p:txBody>
      </p:sp>
      <p:sp>
        <p:nvSpPr>
          <p:cNvPr id="105" name="Rounded Rectangle 6">
            <a:extLst>
              <a:ext uri="{FF2B5EF4-FFF2-40B4-BE49-F238E27FC236}">
                <a16:creationId xmlns:a16="http://schemas.microsoft.com/office/drawing/2014/main" id="{C9E00BFD-D86A-4473-9B8B-EBD945C0FA8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00:55</a:t>
            </a:r>
          </a:p>
        </p:txBody>
      </p:sp>
      <p:sp>
        <p:nvSpPr>
          <p:cNvPr id="106" name="Rounded Rectangle 7">
            <a:extLst>
              <a:ext uri="{FF2B5EF4-FFF2-40B4-BE49-F238E27FC236}">
                <a16:creationId xmlns:a16="http://schemas.microsoft.com/office/drawing/2014/main" id="{A7C44113-058A-404D-9276-CAC51DF5250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00:54</a:t>
            </a:r>
          </a:p>
        </p:txBody>
      </p:sp>
      <p:sp>
        <p:nvSpPr>
          <p:cNvPr id="107" name="Rounded Rectangle 8">
            <a:extLst>
              <a:ext uri="{FF2B5EF4-FFF2-40B4-BE49-F238E27FC236}">
                <a16:creationId xmlns:a16="http://schemas.microsoft.com/office/drawing/2014/main" id="{6F12124F-9BB5-4EC1-971C-FF916668B3C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00:53</a:t>
            </a:r>
          </a:p>
        </p:txBody>
      </p:sp>
      <p:sp>
        <p:nvSpPr>
          <p:cNvPr id="108" name="Rounded Rectangle 9">
            <a:extLst>
              <a:ext uri="{FF2B5EF4-FFF2-40B4-BE49-F238E27FC236}">
                <a16:creationId xmlns:a16="http://schemas.microsoft.com/office/drawing/2014/main" id="{439978D1-B4A1-445B-BA59-296E357FE32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00:52</a:t>
            </a:r>
          </a:p>
        </p:txBody>
      </p:sp>
      <p:sp>
        <p:nvSpPr>
          <p:cNvPr id="109" name="Rounded Rectangle 10">
            <a:extLst>
              <a:ext uri="{FF2B5EF4-FFF2-40B4-BE49-F238E27FC236}">
                <a16:creationId xmlns:a16="http://schemas.microsoft.com/office/drawing/2014/main" id="{F9B7A5CB-C747-4E2C-9120-B6F049429C9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00:51</a:t>
            </a:r>
          </a:p>
        </p:txBody>
      </p:sp>
      <p:sp>
        <p:nvSpPr>
          <p:cNvPr id="110" name="Rounded Rectangle 11">
            <a:extLst>
              <a:ext uri="{FF2B5EF4-FFF2-40B4-BE49-F238E27FC236}">
                <a16:creationId xmlns:a16="http://schemas.microsoft.com/office/drawing/2014/main" id="{E4DFEF11-2EC2-4521-A89F-615C9961A56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00:50</a:t>
            </a:r>
          </a:p>
        </p:txBody>
      </p:sp>
      <p:sp>
        <p:nvSpPr>
          <p:cNvPr id="111" name="Rounded Rectangle 12">
            <a:extLst>
              <a:ext uri="{FF2B5EF4-FFF2-40B4-BE49-F238E27FC236}">
                <a16:creationId xmlns:a16="http://schemas.microsoft.com/office/drawing/2014/main" id="{2B208FC5-27DC-498C-AAAC-DA41D728FA2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00:49</a:t>
            </a:r>
          </a:p>
        </p:txBody>
      </p:sp>
      <p:sp>
        <p:nvSpPr>
          <p:cNvPr id="112" name="Rounded Rectangle 13">
            <a:extLst>
              <a:ext uri="{FF2B5EF4-FFF2-40B4-BE49-F238E27FC236}">
                <a16:creationId xmlns:a16="http://schemas.microsoft.com/office/drawing/2014/main" id="{8BEB99C1-188A-428A-8186-D333E8452F6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00:48</a:t>
            </a:r>
          </a:p>
        </p:txBody>
      </p:sp>
      <p:sp>
        <p:nvSpPr>
          <p:cNvPr id="113" name="Rounded Rectangle 14">
            <a:extLst>
              <a:ext uri="{FF2B5EF4-FFF2-40B4-BE49-F238E27FC236}">
                <a16:creationId xmlns:a16="http://schemas.microsoft.com/office/drawing/2014/main" id="{5897EE1E-BF24-4F4A-9FEB-4E800B7EECD4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00:47</a:t>
            </a:r>
          </a:p>
        </p:txBody>
      </p:sp>
      <p:sp>
        <p:nvSpPr>
          <p:cNvPr id="114" name="Rounded Rectangle 15">
            <a:extLst>
              <a:ext uri="{FF2B5EF4-FFF2-40B4-BE49-F238E27FC236}">
                <a16:creationId xmlns:a16="http://schemas.microsoft.com/office/drawing/2014/main" id="{7963699C-C979-4835-A381-E44A0D171B0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00:46</a:t>
            </a:r>
          </a:p>
        </p:txBody>
      </p:sp>
      <p:sp>
        <p:nvSpPr>
          <p:cNvPr id="115" name="Rounded Rectangle 16">
            <a:extLst>
              <a:ext uri="{FF2B5EF4-FFF2-40B4-BE49-F238E27FC236}">
                <a16:creationId xmlns:a16="http://schemas.microsoft.com/office/drawing/2014/main" id="{398E2BC3-6086-4C94-847E-4E8E9E24B2A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00:45</a:t>
            </a:r>
          </a:p>
        </p:txBody>
      </p:sp>
      <p:sp>
        <p:nvSpPr>
          <p:cNvPr id="116" name="Rounded Rectangle 17">
            <a:extLst>
              <a:ext uri="{FF2B5EF4-FFF2-40B4-BE49-F238E27FC236}">
                <a16:creationId xmlns:a16="http://schemas.microsoft.com/office/drawing/2014/main" id="{4EB8353C-9D2A-4638-9001-6DDAE091714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00:44</a:t>
            </a:r>
          </a:p>
        </p:txBody>
      </p:sp>
      <p:sp>
        <p:nvSpPr>
          <p:cNvPr id="117" name="Rounded Rectangle 18">
            <a:extLst>
              <a:ext uri="{FF2B5EF4-FFF2-40B4-BE49-F238E27FC236}">
                <a16:creationId xmlns:a16="http://schemas.microsoft.com/office/drawing/2014/main" id="{B8FDB401-14E7-4CFB-829B-FB655CEAAF6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00:43</a:t>
            </a:r>
          </a:p>
        </p:txBody>
      </p:sp>
      <p:sp>
        <p:nvSpPr>
          <p:cNvPr id="118" name="Rounded Rectangle 19">
            <a:extLst>
              <a:ext uri="{FF2B5EF4-FFF2-40B4-BE49-F238E27FC236}">
                <a16:creationId xmlns:a16="http://schemas.microsoft.com/office/drawing/2014/main" id="{8075F894-C3E4-4B2A-947A-AD20FABEE93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00:42</a:t>
            </a:r>
          </a:p>
        </p:txBody>
      </p:sp>
      <p:sp>
        <p:nvSpPr>
          <p:cNvPr id="119" name="Rounded Rectangle 20">
            <a:extLst>
              <a:ext uri="{FF2B5EF4-FFF2-40B4-BE49-F238E27FC236}">
                <a16:creationId xmlns:a16="http://schemas.microsoft.com/office/drawing/2014/main" id="{3863999F-B043-4D8C-848E-A2CEA17EA9D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00:41</a:t>
            </a:r>
          </a:p>
        </p:txBody>
      </p:sp>
      <p:sp>
        <p:nvSpPr>
          <p:cNvPr id="120" name="Rounded Rectangle 21">
            <a:extLst>
              <a:ext uri="{FF2B5EF4-FFF2-40B4-BE49-F238E27FC236}">
                <a16:creationId xmlns:a16="http://schemas.microsoft.com/office/drawing/2014/main" id="{58DA59DC-1144-47AE-B03B-CFBCDF37284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00:40</a:t>
            </a:r>
          </a:p>
        </p:txBody>
      </p:sp>
      <p:sp>
        <p:nvSpPr>
          <p:cNvPr id="121" name="Rounded Rectangle 22">
            <a:extLst>
              <a:ext uri="{FF2B5EF4-FFF2-40B4-BE49-F238E27FC236}">
                <a16:creationId xmlns:a16="http://schemas.microsoft.com/office/drawing/2014/main" id="{22724831-D612-4C7B-8597-A63431F2269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00:39</a:t>
            </a:r>
          </a:p>
        </p:txBody>
      </p:sp>
      <p:sp>
        <p:nvSpPr>
          <p:cNvPr id="122" name="Rounded Rectangle 23">
            <a:extLst>
              <a:ext uri="{FF2B5EF4-FFF2-40B4-BE49-F238E27FC236}">
                <a16:creationId xmlns:a16="http://schemas.microsoft.com/office/drawing/2014/main" id="{750E7728-A81E-4A7E-B279-467461DE6B9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00:38</a:t>
            </a:r>
          </a:p>
        </p:txBody>
      </p:sp>
      <p:sp>
        <p:nvSpPr>
          <p:cNvPr id="123" name="Rounded Rectangle 24">
            <a:extLst>
              <a:ext uri="{FF2B5EF4-FFF2-40B4-BE49-F238E27FC236}">
                <a16:creationId xmlns:a16="http://schemas.microsoft.com/office/drawing/2014/main" id="{54ED0447-C526-4B58-B746-E4A17A89711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00:37</a:t>
            </a:r>
          </a:p>
        </p:txBody>
      </p:sp>
      <p:sp>
        <p:nvSpPr>
          <p:cNvPr id="124" name="Rounded Rectangle 25">
            <a:extLst>
              <a:ext uri="{FF2B5EF4-FFF2-40B4-BE49-F238E27FC236}">
                <a16:creationId xmlns:a16="http://schemas.microsoft.com/office/drawing/2014/main" id="{C7C9D6BA-3518-4A4A-84EB-5D14D601647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00:36</a:t>
            </a:r>
          </a:p>
        </p:txBody>
      </p:sp>
      <p:sp>
        <p:nvSpPr>
          <p:cNvPr id="125" name="Rounded Rectangle 26">
            <a:extLst>
              <a:ext uri="{FF2B5EF4-FFF2-40B4-BE49-F238E27FC236}">
                <a16:creationId xmlns:a16="http://schemas.microsoft.com/office/drawing/2014/main" id="{8034184B-DDA0-46AB-9535-81004C790C3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00:35</a:t>
            </a:r>
          </a:p>
        </p:txBody>
      </p:sp>
      <p:sp>
        <p:nvSpPr>
          <p:cNvPr id="126" name="Rounded Rectangle 27">
            <a:extLst>
              <a:ext uri="{FF2B5EF4-FFF2-40B4-BE49-F238E27FC236}">
                <a16:creationId xmlns:a16="http://schemas.microsoft.com/office/drawing/2014/main" id="{A6F79F8D-28B7-4E6A-968E-EEC9C0F2516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00:34</a:t>
            </a:r>
          </a:p>
        </p:txBody>
      </p:sp>
      <p:sp>
        <p:nvSpPr>
          <p:cNvPr id="127" name="Rounded Rectangle 28">
            <a:extLst>
              <a:ext uri="{FF2B5EF4-FFF2-40B4-BE49-F238E27FC236}">
                <a16:creationId xmlns:a16="http://schemas.microsoft.com/office/drawing/2014/main" id="{AE5A74F2-C316-4B03-ACEE-ED02F23B666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00:33</a:t>
            </a:r>
          </a:p>
        </p:txBody>
      </p:sp>
      <p:sp>
        <p:nvSpPr>
          <p:cNvPr id="128" name="Rounded Rectangle 29">
            <a:extLst>
              <a:ext uri="{FF2B5EF4-FFF2-40B4-BE49-F238E27FC236}">
                <a16:creationId xmlns:a16="http://schemas.microsoft.com/office/drawing/2014/main" id="{0CA908CF-C7D5-46DD-B89B-B238E7E337B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00:32</a:t>
            </a:r>
          </a:p>
        </p:txBody>
      </p:sp>
      <p:sp>
        <p:nvSpPr>
          <p:cNvPr id="129" name="Rounded Rectangle 30">
            <a:extLst>
              <a:ext uri="{FF2B5EF4-FFF2-40B4-BE49-F238E27FC236}">
                <a16:creationId xmlns:a16="http://schemas.microsoft.com/office/drawing/2014/main" id="{40AB761D-80FB-40A6-B024-CB52EA0FED6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00:31</a:t>
            </a:r>
          </a:p>
        </p:txBody>
      </p:sp>
      <p:sp>
        <p:nvSpPr>
          <p:cNvPr id="130" name="Rounded Rectangle 31">
            <a:extLst>
              <a:ext uri="{FF2B5EF4-FFF2-40B4-BE49-F238E27FC236}">
                <a16:creationId xmlns:a16="http://schemas.microsoft.com/office/drawing/2014/main" id="{B0E0C018-D5D2-4AF0-A12D-4D6F338BE95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00:30</a:t>
            </a:r>
          </a:p>
        </p:txBody>
      </p:sp>
      <p:sp>
        <p:nvSpPr>
          <p:cNvPr id="131" name="Rounded Rectangle 32">
            <a:extLst>
              <a:ext uri="{FF2B5EF4-FFF2-40B4-BE49-F238E27FC236}">
                <a16:creationId xmlns:a16="http://schemas.microsoft.com/office/drawing/2014/main" id="{E5B1E37B-7428-46E2-92B6-CF32753498C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00:29</a:t>
            </a:r>
          </a:p>
        </p:txBody>
      </p:sp>
      <p:sp>
        <p:nvSpPr>
          <p:cNvPr id="132" name="Rounded Rectangle 33">
            <a:extLst>
              <a:ext uri="{FF2B5EF4-FFF2-40B4-BE49-F238E27FC236}">
                <a16:creationId xmlns:a16="http://schemas.microsoft.com/office/drawing/2014/main" id="{3E7A8DBE-F376-463C-85EE-944BAE94839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00:28</a:t>
            </a:r>
          </a:p>
        </p:txBody>
      </p:sp>
      <p:sp>
        <p:nvSpPr>
          <p:cNvPr id="133" name="Rounded Rectangle 34">
            <a:extLst>
              <a:ext uri="{FF2B5EF4-FFF2-40B4-BE49-F238E27FC236}">
                <a16:creationId xmlns:a16="http://schemas.microsoft.com/office/drawing/2014/main" id="{E1E9F9DA-6CA4-4087-AD92-35C208A4A5D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00:27</a:t>
            </a:r>
          </a:p>
        </p:txBody>
      </p:sp>
      <p:sp>
        <p:nvSpPr>
          <p:cNvPr id="134" name="Rounded Rectangle 35">
            <a:extLst>
              <a:ext uri="{FF2B5EF4-FFF2-40B4-BE49-F238E27FC236}">
                <a16:creationId xmlns:a16="http://schemas.microsoft.com/office/drawing/2014/main" id="{B898146B-2753-4C1A-A018-1E8252AF049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00:26</a:t>
            </a:r>
          </a:p>
        </p:txBody>
      </p:sp>
      <p:sp>
        <p:nvSpPr>
          <p:cNvPr id="135" name="Rounded Rectangle 36">
            <a:extLst>
              <a:ext uri="{FF2B5EF4-FFF2-40B4-BE49-F238E27FC236}">
                <a16:creationId xmlns:a16="http://schemas.microsoft.com/office/drawing/2014/main" id="{9B962F10-F39A-4391-B2B9-EE5D5CAD5F5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00:25</a:t>
            </a:r>
          </a:p>
        </p:txBody>
      </p:sp>
      <p:sp>
        <p:nvSpPr>
          <p:cNvPr id="136" name="Rounded Rectangle 37">
            <a:extLst>
              <a:ext uri="{FF2B5EF4-FFF2-40B4-BE49-F238E27FC236}">
                <a16:creationId xmlns:a16="http://schemas.microsoft.com/office/drawing/2014/main" id="{CEEFD246-6F0C-43BE-9045-283C391B239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00:24</a:t>
            </a:r>
          </a:p>
        </p:txBody>
      </p:sp>
      <p:sp>
        <p:nvSpPr>
          <p:cNvPr id="137" name="Rounded Rectangle 38">
            <a:extLst>
              <a:ext uri="{FF2B5EF4-FFF2-40B4-BE49-F238E27FC236}">
                <a16:creationId xmlns:a16="http://schemas.microsoft.com/office/drawing/2014/main" id="{0FDD853F-FEE1-4D37-B107-654B2B9214F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00:23</a:t>
            </a:r>
          </a:p>
        </p:txBody>
      </p:sp>
      <p:sp>
        <p:nvSpPr>
          <p:cNvPr id="138" name="Rounded Rectangle 39">
            <a:extLst>
              <a:ext uri="{FF2B5EF4-FFF2-40B4-BE49-F238E27FC236}">
                <a16:creationId xmlns:a16="http://schemas.microsoft.com/office/drawing/2014/main" id="{0B2C9CD1-A892-4DC5-BEF1-DF037F44125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00:22</a:t>
            </a:r>
          </a:p>
        </p:txBody>
      </p:sp>
      <p:sp>
        <p:nvSpPr>
          <p:cNvPr id="139" name="Rounded Rectangle 40">
            <a:extLst>
              <a:ext uri="{FF2B5EF4-FFF2-40B4-BE49-F238E27FC236}">
                <a16:creationId xmlns:a16="http://schemas.microsoft.com/office/drawing/2014/main" id="{36377D66-6553-482E-9D32-1536FF462D2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00:21</a:t>
            </a:r>
          </a:p>
        </p:txBody>
      </p:sp>
      <p:sp>
        <p:nvSpPr>
          <p:cNvPr id="140" name="Rounded Rectangle 41">
            <a:extLst>
              <a:ext uri="{FF2B5EF4-FFF2-40B4-BE49-F238E27FC236}">
                <a16:creationId xmlns:a16="http://schemas.microsoft.com/office/drawing/2014/main" id="{B90EB5B2-3DFD-43B2-A317-BF0ECBC7108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00:20</a:t>
            </a:r>
          </a:p>
        </p:txBody>
      </p:sp>
      <p:sp>
        <p:nvSpPr>
          <p:cNvPr id="141" name="Rounded Rectangle 42">
            <a:extLst>
              <a:ext uri="{FF2B5EF4-FFF2-40B4-BE49-F238E27FC236}">
                <a16:creationId xmlns:a16="http://schemas.microsoft.com/office/drawing/2014/main" id="{D4B9FD62-91A2-4B88-92CA-922672CA241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00:19</a:t>
            </a:r>
          </a:p>
        </p:txBody>
      </p:sp>
      <p:sp>
        <p:nvSpPr>
          <p:cNvPr id="142" name="Rounded Rectangle 43">
            <a:extLst>
              <a:ext uri="{FF2B5EF4-FFF2-40B4-BE49-F238E27FC236}">
                <a16:creationId xmlns:a16="http://schemas.microsoft.com/office/drawing/2014/main" id="{0CBA4139-0212-43E6-A9A8-F40CB539583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00:18</a:t>
            </a:r>
          </a:p>
        </p:txBody>
      </p:sp>
      <p:sp>
        <p:nvSpPr>
          <p:cNvPr id="143" name="Rounded Rectangle 44">
            <a:extLst>
              <a:ext uri="{FF2B5EF4-FFF2-40B4-BE49-F238E27FC236}">
                <a16:creationId xmlns:a16="http://schemas.microsoft.com/office/drawing/2014/main" id="{3B28D41C-60D7-49EB-9E5E-A2F4B3E5DC9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00:17</a:t>
            </a:r>
          </a:p>
        </p:txBody>
      </p:sp>
      <p:sp>
        <p:nvSpPr>
          <p:cNvPr id="144" name="Rounded Rectangle 45">
            <a:extLst>
              <a:ext uri="{FF2B5EF4-FFF2-40B4-BE49-F238E27FC236}">
                <a16:creationId xmlns:a16="http://schemas.microsoft.com/office/drawing/2014/main" id="{DD767C33-D0D1-40CC-9CA8-29CB1048E4C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00:16</a:t>
            </a:r>
          </a:p>
        </p:txBody>
      </p:sp>
      <p:sp>
        <p:nvSpPr>
          <p:cNvPr id="145" name="Rounded Rectangle 46">
            <a:extLst>
              <a:ext uri="{FF2B5EF4-FFF2-40B4-BE49-F238E27FC236}">
                <a16:creationId xmlns:a16="http://schemas.microsoft.com/office/drawing/2014/main" id="{EAECBE9A-136E-4A21-AF3B-0F6B9374446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00:15</a:t>
            </a:r>
          </a:p>
        </p:txBody>
      </p:sp>
      <p:sp>
        <p:nvSpPr>
          <p:cNvPr id="146" name="Rounded Rectangle 47">
            <a:extLst>
              <a:ext uri="{FF2B5EF4-FFF2-40B4-BE49-F238E27FC236}">
                <a16:creationId xmlns:a16="http://schemas.microsoft.com/office/drawing/2014/main" id="{02C9A432-F01A-4B54-B200-52E24BD054F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00:14</a:t>
            </a:r>
          </a:p>
        </p:txBody>
      </p:sp>
      <p:sp>
        <p:nvSpPr>
          <p:cNvPr id="147" name="Rounded Rectangle 48">
            <a:extLst>
              <a:ext uri="{FF2B5EF4-FFF2-40B4-BE49-F238E27FC236}">
                <a16:creationId xmlns:a16="http://schemas.microsoft.com/office/drawing/2014/main" id="{F92BC2E6-7C41-47BD-ABC5-B620F9D87DF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00:13</a:t>
            </a:r>
          </a:p>
        </p:txBody>
      </p:sp>
      <p:sp>
        <p:nvSpPr>
          <p:cNvPr id="148" name="Rounded Rectangle 49">
            <a:extLst>
              <a:ext uri="{FF2B5EF4-FFF2-40B4-BE49-F238E27FC236}">
                <a16:creationId xmlns:a16="http://schemas.microsoft.com/office/drawing/2014/main" id="{69B57690-38B1-488D-8EF7-3599916516F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00:12</a:t>
            </a:r>
          </a:p>
        </p:txBody>
      </p:sp>
      <p:sp>
        <p:nvSpPr>
          <p:cNvPr id="149" name="Rounded Rectangle 50">
            <a:extLst>
              <a:ext uri="{FF2B5EF4-FFF2-40B4-BE49-F238E27FC236}">
                <a16:creationId xmlns:a16="http://schemas.microsoft.com/office/drawing/2014/main" id="{F1BEF56C-1BD5-404E-9F81-16E0A54CB5E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00:11</a:t>
            </a:r>
          </a:p>
        </p:txBody>
      </p:sp>
      <p:sp>
        <p:nvSpPr>
          <p:cNvPr id="150" name="Rounded Rectangle 51">
            <a:extLst>
              <a:ext uri="{FF2B5EF4-FFF2-40B4-BE49-F238E27FC236}">
                <a16:creationId xmlns:a16="http://schemas.microsoft.com/office/drawing/2014/main" id="{0E2251AD-2F56-4311-A548-4074EA6DF7A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00:10</a:t>
            </a:r>
          </a:p>
        </p:txBody>
      </p:sp>
      <p:sp>
        <p:nvSpPr>
          <p:cNvPr id="151" name="Rounded Rectangle 52">
            <a:extLst>
              <a:ext uri="{FF2B5EF4-FFF2-40B4-BE49-F238E27FC236}">
                <a16:creationId xmlns:a16="http://schemas.microsoft.com/office/drawing/2014/main" id="{81418130-9364-4B69-8B8D-48CBDF1D28D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00:09</a:t>
            </a:r>
          </a:p>
        </p:txBody>
      </p:sp>
      <p:sp>
        <p:nvSpPr>
          <p:cNvPr id="152" name="Rounded Rectangle 53">
            <a:extLst>
              <a:ext uri="{FF2B5EF4-FFF2-40B4-BE49-F238E27FC236}">
                <a16:creationId xmlns:a16="http://schemas.microsoft.com/office/drawing/2014/main" id="{3E689438-3A2F-467A-901A-396EA770BA2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00:08</a:t>
            </a:r>
          </a:p>
        </p:txBody>
      </p:sp>
      <p:sp>
        <p:nvSpPr>
          <p:cNvPr id="153" name="Rounded Rectangle 54">
            <a:extLst>
              <a:ext uri="{FF2B5EF4-FFF2-40B4-BE49-F238E27FC236}">
                <a16:creationId xmlns:a16="http://schemas.microsoft.com/office/drawing/2014/main" id="{2E5FD51A-5FF9-4115-8A5A-0C0813A0A4C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00:07</a:t>
            </a:r>
          </a:p>
        </p:txBody>
      </p:sp>
      <p:sp>
        <p:nvSpPr>
          <p:cNvPr id="154" name="Rounded Rectangle 55">
            <a:extLst>
              <a:ext uri="{FF2B5EF4-FFF2-40B4-BE49-F238E27FC236}">
                <a16:creationId xmlns:a16="http://schemas.microsoft.com/office/drawing/2014/main" id="{33A24497-521C-4D28-9F5F-4140D11F89D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00:06</a:t>
            </a:r>
          </a:p>
        </p:txBody>
      </p:sp>
      <p:sp>
        <p:nvSpPr>
          <p:cNvPr id="155" name="Rounded Rectangle 56">
            <a:extLst>
              <a:ext uri="{FF2B5EF4-FFF2-40B4-BE49-F238E27FC236}">
                <a16:creationId xmlns:a16="http://schemas.microsoft.com/office/drawing/2014/main" id="{8D07F30C-2636-492D-994B-72327E64FC8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00:05</a:t>
            </a:r>
          </a:p>
        </p:txBody>
      </p:sp>
      <p:sp>
        <p:nvSpPr>
          <p:cNvPr id="156" name="Rounded Rectangle 57">
            <a:extLst>
              <a:ext uri="{FF2B5EF4-FFF2-40B4-BE49-F238E27FC236}">
                <a16:creationId xmlns:a16="http://schemas.microsoft.com/office/drawing/2014/main" id="{EC907CA1-8245-4442-A6BE-718602763C7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00:04</a:t>
            </a:r>
          </a:p>
        </p:txBody>
      </p:sp>
      <p:sp>
        <p:nvSpPr>
          <p:cNvPr id="157" name="Rounded Rectangle 58">
            <a:extLst>
              <a:ext uri="{FF2B5EF4-FFF2-40B4-BE49-F238E27FC236}">
                <a16:creationId xmlns:a16="http://schemas.microsoft.com/office/drawing/2014/main" id="{0FE9D21D-3756-49BE-B8C3-DBFC739F87F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00:03</a:t>
            </a:r>
          </a:p>
        </p:txBody>
      </p:sp>
      <p:sp>
        <p:nvSpPr>
          <p:cNvPr id="158" name="Rounded Rectangle 59">
            <a:extLst>
              <a:ext uri="{FF2B5EF4-FFF2-40B4-BE49-F238E27FC236}">
                <a16:creationId xmlns:a16="http://schemas.microsoft.com/office/drawing/2014/main" id="{1F555AE1-C4DC-43D1-992E-5D94F313CBA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00:02</a:t>
            </a:r>
          </a:p>
        </p:txBody>
      </p:sp>
      <p:sp>
        <p:nvSpPr>
          <p:cNvPr id="159" name="Rounded Rectangle 60">
            <a:extLst>
              <a:ext uri="{FF2B5EF4-FFF2-40B4-BE49-F238E27FC236}">
                <a16:creationId xmlns:a16="http://schemas.microsoft.com/office/drawing/2014/main" id="{A96CABB4-9A88-477C-9425-1B3338A3AB8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00:01</a:t>
            </a:r>
          </a:p>
        </p:txBody>
      </p:sp>
      <p:sp>
        <p:nvSpPr>
          <p:cNvPr id="160" name="Rounded Rectangle 61">
            <a:extLst>
              <a:ext uri="{FF2B5EF4-FFF2-40B4-BE49-F238E27FC236}">
                <a16:creationId xmlns:a16="http://schemas.microsoft.com/office/drawing/2014/main" id="{1962D9F9-CD1A-496E-AE63-B3DFD4AF240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 dirty="0">
                <a:solidFill>
                  <a:sysClr val="windowText" lastClr="000000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31817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4041" y="874494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4041" y="742483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58677" y="484833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62000" y="3619500"/>
            <a:ext cx="16383747" cy="257765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100" y="3838153"/>
            <a:ext cx="151415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vi-VN" sz="4800" b="1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 Khi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33539" y="8172241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58120" y="6860736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dap an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692243" y="8224305"/>
                <a:ext cx="7118228" cy="10518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"/>
                  <a:defRPr/>
                </a:pPr>
                <a:r>
                  <a:rPr lang="vi-VN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dap an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243" y="8224305"/>
                <a:ext cx="7118228" cy="1051826"/>
              </a:xfrm>
              <a:prstGeom prst="rect">
                <a:avLst/>
              </a:prstGeom>
              <a:blipFill>
                <a:blip r:embed="rId10"/>
                <a:stretch>
                  <a:fillRect l="-2999" b="-10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dap an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762885" y="6914122"/>
                <a:ext cx="71182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vi-VN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dap an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2885" y="6914122"/>
                <a:ext cx="7118228" cy="769441"/>
              </a:xfrm>
              <a:prstGeom prst="rect">
                <a:avLst/>
              </a:prstGeom>
              <a:blipFill>
                <a:blip r:embed="rId11"/>
                <a:stretch>
                  <a:fillRect l="-2911" t="-11905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296215" y="6871288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96215" y="8172241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677400" y="6915741"/>
                <a:ext cx="8387022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6915741"/>
                <a:ext cx="8387022" cy="1048429"/>
              </a:xfrm>
              <a:prstGeom prst="rect">
                <a:avLst/>
              </a:prstGeom>
              <a:blipFill>
                <a:blip r:embed="rId12"/>
                <a:stretch>
                  <a:fillRect l="-254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9677400" y="8375694"/>
                <a:ext cx="71182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vi-VN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8375694"/>
                <a:ext cx="7118228" cy="769441"/>
              </a:xfrm>
              <a:prstGeom prst="rect">
                <a:avLst/>
              </a:prstGeom>
              <a:blipFill>
                <a:blip r:embed="rId13"/>
                <a:stretch>
                  <a:fillRect l="-2999" t="-12698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295791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111235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945619"/>
            <a:ext cx="731045" cy="731045"/>
          </a:xfrm>
          <a:prstGeom prst="rect">
            <a:avLst/>
          </a:prstGeom>
        </p:spPr>
      </p:pic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BDCD942C-0F98-4E01-80AF-BC2FD132FF4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01:00</a:t>
            </a:r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5044BF86-C7EA-44FA-8BD3-32D1F14B27B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00:59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AB07356-B7A5-4A8B-89E7-8EAAACED8F1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00:58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BD0AD48A-B7E4-4BAC-B7C1-6A03FFA222B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00:57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920CBD7-6470-4A53-B1C6-9507C7B337D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00:56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363B9FF3-14D7-408E-BC8E-0F1A5706987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00:55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BFE252AA-13A1-490A-B2E5-24FCD0EC8ED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00:54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0FFB6E4-266E-48ED-86D3-E67F3B8A5CC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00:53</a:t>
            </a:r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52D72C3C-0F00-4084-AA41-AD74B9C2F25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00:52</a:t>
            </a: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DF9A654C-C454-4169-9167-D69EAE22BCA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00:51</a:t>
            </a: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CCC7BB0-F823-43CD-B218-C23124330EE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00:50</a:t>
            </a:r>
          </a:p>
        </p:txBody>
      </p:sp>
      <p:sp>
        <p:nvSpPr>
          <p:cNvPr id="48" name="Rounded Rectangle 12">
            <a:extLst>
              <a:ext uri="{FF2B5EF4-FFF2-40B4-BE49-F238E27FC236}">
                <a16:creationId xmlns:a16="http://schemas.microsoft.com/office/drawing/2014/main" id="{961DA17A-4036-47AD-91FB-4F66B84A948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00:49</a:t>
            </a: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2461B2C9-F8A9-4B50-AAFA-93C6D6E729C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00:48</a:t>
            </a:r>
          </a:p>
        </p:txBody>
      </p:sp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61F12E01-6914-4234-9ABE-520625A2914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00:47</a:t>
            </a:r>
          </a:p>
        </p:txBody>
      </p:sp>
      <p:sp>
        <p:nvSpPr>
          <p:cNvPr id="51" name="Rounded Rectangle 15">
            <a:extLst>
              <a:ext uri="{FF2B5EF4-FFF2-40B4-BE49-F238E27FC236}">
                <a16:creationId xmlns:a16="http://schemas.microsoft.com/office/drawing/2014/main" id="{1CFEE652-F9C6-44E1-B9B4-58E3910EA1D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00:46</a:t>
            </a:r>
          </a:p>
        </p:txBody>
      </p:sp>
      <p:sp>
        <p:nvSpPr>
          <p:cNvPr id="52" name="Rounded Rectangle 16">
            <a:extLst>
              <a:ext uri="{FF2B5EF4-FFF2-40B4-BE49-F238E27FC236}">
                <a16:creationId xmlns:a16="http://schemas.microsoft.com/office/drawing/2014/main" id="{3571CB39-33B7-4FC2-9557-56E75144F03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00:45</a:t>
            </a:r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9FF1C525-300C-4490-845F-5D7D9263857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00:44</a:t>
            </a:r>
          </a:p>
        </p:txBody>
      </p:sp>
      <p:sp>
        <p:nvSpPr>
          <p:cNvPr id="54" name="Rounded Rectangle 18">
            <a:extLst>
              <a:ext uri="{FF2B5EF4-FFF2-40B4-BE49-F238E27FC236}">
                <a16:creationId xmlns:a16="http://schemas.microsoft.com/office/drawing/2014/main" id="{3725D58E-DEDD-40DB-BB84-683662588E4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00:43</a:t>
            </a:r>
          </a:p>
        </p:txBody>
      </p:sp>
      <p:sp>
        <p:nvSpPr>
          <p:cNvPr id="55" name="Rounded Rectangle 19">
            <a:extLst>
              <a:ext uri="{FF2B5EF4-FFF2-40B4-BE49-F238E27FC236}">
                <a16:creationId xmlns:a16="http://schemas.microsoft.com/office/drawing/2014/main" id="{56633F3B-0FCC-4A74-B505-0CB4CFB5828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00:42</a:t>
            </a:r>
          </a:p>
        </p:txBody>
      </p:sp>
      <p:sp>
        <p:nvSpPr>
          <p:cNvPr id="56" name="Rounded Rectangle 20">
            <a:extLst>
              <a:ext uri="{FF2B5EF4-FFF2-40B4-BE49-F238E27FC236}">
                <a16:creationId xmlns:a16="http://schemas.microsoft.com/office/drawing/2014/main" id="{84DA4B15-B435-4247-85DE-C2799F79F61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00:41</a:t>
            </a:r>
          </a:p>
        </p:txBody>
      </p:sp>
      <p:sp>
        <p:nvSpPr>
          <p:cNvPr id="57" name="Rounded Rectangle 21">
            <a:extLst>
              <a:ext uri="{FF2B5EF4-FFF2-40B4-BE49-F238E27FC236}">
                <a16:creationId xmlns:a16="http://schemas.microsoft.com/office/drawing/2014/main" id="{2F3DE564-24B7-49EF-945D-E607EDE9E6C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00:40</a:t>
            </a:r>
          </a:p>
        </p:txBody>
      </p:sp>
      <p:sp>
        <p:nvSpPr>
          <p:cNvPr id="58" name="Rounded Rectangle 22">
            <a:extLst>
              <a:ext uri="{FF2B5EF4-FFF2-40B4-BE49-F238E27FC236}">
                <a16:creationId xmlns:a16="http://schemas.microsoft.com/office/drawing/2014/main" id="{49E1F3F4-AD34-4E14-BA4F-3DBF6530288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00:39</a:t>
            </a: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EC420BCB-E8B0-4BAB-B803-4CA86E7E920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00:38</a:t>
            </a:r>
          </a:p>
        </p:txBody>
      </p:sp>
      <p:sp>
        <p:nvSpPr>
          <p:cNvPr id="60" name="Rounded Rectangle 24">
            <a:extLst>
              <a:ext uri="{FF2B5EF4-FFF2-40B4-BE49-F238E27FC236}">
                <a16:creationId xmlns:a16="http://schemas.microsoft.com/office/drawing/2014/main" id="{4DD4C18E-0EB1-4345-8EEA-1A38D860DB9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00:37</a:t>
            </a:r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EF4359B4-2ECB-4E11-A09A-C4A5A8E1ED6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00:36</a:t>
            </a:r>
          </a:p>
        </p:txBody>
      </p:sp>
      <p:sp>
        <p:nvSpPr>
          <p:cNvPr id="62" name="Rounded Rectangle 26">
            <a:extLst>
              <a:ext uri="{FF2B5EF4-FFF2-40B4-BE49-F238E27FC236}">
                <a16:creationId xmlns:a16="http://schemas.microsoft.com/office/drawing/2014/main" id="{1BF698D6-47CF-4E72-834F-7F4BE3F7E85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00:35</a:t>
            </a:r>
          </a:p>
        </p:txBody>
      </p:sp>
      <p:sp>
        <p:nvSpPr>
          <p:cNvPr id="63" name="Rounded Rectangle 27">
            <a:extLst>
              <a:ext uri="{FF2B5EF4-FFF2-40B4-BE49-F238E27FC236}">
                <a16:creationId xmlns:a16="http://schemas.microsoft.com/office/drawing/2014/main" id="{2CA5C22C-250F-4531-91DD-CB32912BA80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00:34</a:t>
            </a:r>
          </a:p>
        </p:txBody>
      </p:sp>
      <p:sp>
        <p:nvSpPr>
          <p:cNvPr id="64" name="Rounded Rectangle 28">
            <a:extLst>
              <a:ext uri="{FF2B5EF4-FFF2-40B4-BE49-F238E27FC236}">
                <a16:creationId xmlns:a16="http://schemas.microsoft.com/office/drawing/2014/main" id="{A9325EF9-1732-473C-8A0E-1878CE21CDA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00:33</a:t>
            </a:r>
          </a:p>
        </p:txBody>
      </p:sp>
      <p:sp>
        <p:nvSpPr>
          <p:cNvPr id="65" name="Rounded Rectangle 29">
            <a:extLst>
              <a:ext uri="{FF2B5EF4-FFF2-40B4-BE49-F238E27FC236}">
                <a16:creationId xmlns:a16="http://schemas.microsoft.com/office/drawing/2014/main" id="{7D94200A-D0F6-40F6-B56A-C122893EC4E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00:32</a:t>
            </a:r>
          </a:p>
        </p:txBody>
      </p: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CDF29721-34D2-4ADB-BC66-0D7C9B8816B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00:31</a:t>
            </a:r>
          </a:p>
        </p:txBody>
      </p:sp>
      <p:sp>
        <p:nvSpPr>
          <p:cNvPr id="67" name="Rounded Rectangle 31">
            <a:extLst>
              <a:ext uri="{FF2B5EF4-FFF2-40B4-BE49-F238E27FC236}">
                <a16:creationId xmlns:a16="http://schemas.microsoft.com/office/drawing/2014/main" id="{47C20FA3-37BC-4C5C-BD7C-B6447DB7CA7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00:30</a:t>
            </a:r>
          </a:p>
        </p:txBody>
      </p:sp>
      <p:sp>
        <p:nvSpPr>
          <p:cNvPr id="68" name="Rounded Rectangle 32">
            <a:extLst>
              <a:ext uri="{FF2B5EF4-FFF2-40B4-BE49-F238E27FC236}">
                <a16:creationId xmlns:a16="http://schemas.microsoft.com/office/drawing/2014/main" id="{620F1C81-1F56-4264-91CC-049E6B98342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00:29</a:t>
            </a:r>
          </a:p>
        </p:txBody>
      </p:sp>
      <p:sp>
        <p:nvSpPr>
          <p:cNvPr id="69" name="Rounded Rectangle 33">
            <a:extLst>
              <a:ext uri="{FF2B5EF4-FFF2-40B4-BE49-F238E27FC236}">
                <a16:creationId xmlns:a16="http://schemas.microsoft.com/office/drawing/2014/main" id="{24C9D79E-0117-4453-BB26-79B368CFFE1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00:28</a:t>
            </a:r>
          </a:p>
        </p:txBody>
      </p:sp>
      <p:sp>
        <p:nvSpPr>
          <p:cNvPr id="70" name="Rounded Rectangle 34">
            <a:extLst>
              <a:ext uri="{FF2B5EF4-FFF2-40B4-BE49-F238E27FC236}">
                <a16:creationId xmlns:a16="http://schemas.microsoft.com/office/drawing/2014/main" id="{56A06FFD-9E52-4C37-90BE-247CA7D690B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00:27</a:t>
            </a:r>
          </a:p>
        </p:txBody>
      </p:sp>
      <p:sp>
        <p:nvSpPr>
          <p:cNvPr id="71" name="Rounded Rectangle 35">
            <a:extLst>
              <a:ext uri="{FF2B5EF4-FFF2-40B4-BE49-F238E27FC236}">
                <a16:creationId xmlns:a16="http://schemas.microsoft.com/office/drawing/2014/main" id="{6B14DD12-F558-4EC2-B2CB-6A6DD1812AF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00:26</a:t>
            </a:r>
          </a:p>
        </p:txBody>
      </p:sp>
      <p:sp>
        <p:nvSpPr>
          <p:cNvPr id="72" name="Rounded Rectangle 36">
            <a:extLst>
              <a:ext uri="{FF2B5EF4-FFF2-40B4-BE49-F238E27FC236}">
                <a16:creationId xmlns:a16="http://schemas.microsoft.com/office/drawing/2014/main" id="{5463E92F-D2AA-40F7-9F08-9E3F7D26B65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00:25</a:t>
            </a:r>
          </a:p>
        </p:txBody>
      </p:sp>
      <p:sp>
        <p:nvSpPr>
          <p:cNvPr id="73" name="Rounded Rectangle 37">
            <a:extLst>
              <a:ext uri="{FF2B5EF4-FFF2-40B4-BE49-F238E27FC236}">
                <a16:creationId xmlns:a16="http://schemas.microsoft.com/office/drawing/2014/main" id="{FC40233B-08EA-40C5-A4DA-2B6F37702BE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00:24</a:t>
            </a:r>
          </a:p>
        </p:txBody>
      </p:sp>
      <p:sp>
        <p:nvSpPr>
          <p:cNvPr id="74" name="Rounded Rectangle 38">
            <a:extLst>
              <a:ext uri="{FF2B5EF4-FFF2-40B4-BE49-F238E27FC236}">
                <a16:creationId xmlns:a16="http://schemas.microsoft.com/office/drawing/2014/main" id="{CA7E74AD-413A-46CD-8C03-85766C072AA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00:23</a:t>
            </a:r>
          </a:p>
        </p:txBody>
      </p:sp>
      <p:sp>
        <p:nvSpPr>
          <p:cNvPr id="75" name="Rounded Rectangle 39">
            <a:extLst>
              <a:ext uri="{FF2B5EF4-FFF2-40B4-BE49-F238E27FC236}">
                <a16:creationId xmlns:a16="http://schemas.microsoft.com/office/drawing/2014/main" id="{9706DED5-11B4-4F39-9445-FE80815DD9B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00:22</a:t>
            </a:r>
          </a:p>
        </p:txBody>
      </p:sp>
      <p:sp>
        <p:nvSpPr>
          <p:cNvPr id="76" name="Rounded Rectangle 40">
            <a:extLst>
              <a:ext uri="{FF2B5EF4-FFF2-40B4-BE49-F238E27FC236}">
                <a16:creationId xmlns:a16="http://schemas.microsoft.com/office/drawing/2014/main" id="{7E1CACBE-074F-4FD1-BFD0-48BD98FFBFB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00:21</a:t>
            </a:r>
          </a:p>
        </p:txBody>
      </p:sp>
      <p:sp>
        <p:nvSpPr>
          <p:cNvPr id="77" name="Rounded Rectangle 41">
            <a:extLst>
              <a:ext uri="{FF2B5EF4-FFF2-40B4-BE49-F238E27FC236}">
                <a16:creationId xmlns:a16="http://schemas.microsoft.com/office/drawing/2014/main" id="{97DE3244-5416-4B97-8FC1-22CB27EC8D2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00:20</a:t>
            </a:r>
          </a:p>
        </p:txBody>
      </p:sp>
      <p:sp>
        <p:nvSpPr>
          <p:cNvPr id="78" name="Rounded Rectangle 42">
            <a:extLst>
              <a:ext uri="{FF2B5EF4-FFF2-40B4-BE49-F238E27FC236}">
                <a16:creationId xmlns:a16="http://schemas.microsoft.com/office/drawing/2014/main" id="{500EB802-CE4E-45C3-B2D5-F0326EFDFB1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00:19</a:t>
            </a:r>
          </a:p>
        </p:txBody>
      </p:sp>
      <p:sp>
        <p:nvSpPr>
          <p:cNvPr id="79" name="Rounded Rectangle 43">
            <a:extLst>
              <a:ext uri="{FF2B5EF4-FFF2-40B4-BE49-F238E27FC236}">
                <a16:creationId xmlns:a16="http://schemas.microsoft.com/office/drawing/2014/main" id="{3E806B54-CCE9-4DDF-8474-C5C8AA5EF4E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00:18</a:t>
            </a:r>
          </a:p>
        </p:txBody>
      </p:sp>
      <p:sp>
        <p:nvSpPr>
          <p:cNvPr id="80" name="Rounded Rectangle 44">
            <a:extLst>
              <a:ext uri="{FF2B5EF4-FFF2-40B4-BE49-F238E27FC236}">
                <a16:creationId xmlns:a16="http://schemas.microsoft.com/office/drawing/2014/main" id="{A59F94B8-0969-45E8-80F6-49F391529F3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00:17</a:t>
            </a:r>
          </a:p>
        </p:txBody>
      </p:sp>
      <p:sp>
        <p:nvSpPr>
          <p:cNvPr id="81" name="Rounded Rectangle 45">
            <a:extLst>
              <a:ext uri="{FF2B5EF4-FFF2-40B4-BE49-F238E27FC236}">
                <a16:creationId xmlns:a16="http://schemas.microsoft.com/office/drawing/2014/main" id="{E29DA67A-BC9A-457C-9B59-83D2F1C22EE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00:16</a:t>
            </a:r>
          </a:p>
        </p:txBody>
      </p:sp>
      <p:sp>
        <p:nvSpPr>
          <p:cNvPr id="82" name="Rounded Rectangle 46">
            <a:extLst>
              <a:ext uri="{FF2B5EF4-FFF2-40B4-BE49-F238E27FC236}">
                <a16:creationId xmlns:a16="http://schemas.microsoft.com/office/drawing/2014/main" id="{2DA9834A-FD05-4FCA-970F-8247723006A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00:15</a:t>
            </a:r>
          </a:p>
        </p:txBody>
      </p:sp>
      <p:sp>
        <p:nvSpPr>
          <p:cNvPr id="83" name="Rounded Rectangle 47">
            <a:extLst>
              <a:ext uri="{FF2B5EF4-FFF2-40B4-BE49-F238E27FC236}">
                <a16:creationId xmlns:a16="http://schemas.microsoft.com/office/drawing/2014/main" id="{B20B2FE7-CB88-4D63-ADC8-9B65D615EBA4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00:14</a:t>
            </a:r>
          </a:p>
        </p:txBody>
      </p:sp>
      <p:sp>
        <p:nvSpPr>
          <p:cNvPr id="84" name="Rounded Rectangle 48">
            <a:extLst>
              <a:ext uri="{FF2B5EF4-FFF2-40B4-BE49-F238E27FC236}">
                <a16:creationId xmlns:a16="http://schemas.microsoft.com/office/drawing/2014/main" id="{B9D4425D-6B82-4699-80E8-801A999F90F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00:13</a:t>
            </a:r>
          </a:p>
        </p:txBody>
      </p:sp>
      <p:sp>
        <p:nvSpPr>
          <p:cNvPr id="85" name="Rounded Rectangle 49">
            <a:extLst>
              <a:ext uri="{FF2B5EF4-FFF2-40B4-BE49-F238E27FC236}">
                <a16:creationId xmlns:a16="http://schemas.microsoft.com/office/drawing/2014/main" id="{464EEE47-D95D-4920-BD7D-5E2F096B9B0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00:12</a:t>
            </a:r>
          </a:p>
        </p:txBody>
      </p:sp>
      <p:sp>
        <p:nvSpPr>
          <p:cNvPr id="86" name="Rounded Rectangle 50">
            <a:extLst>
              <a:ext uri="{FF2B5EF4-FFF2-40B4-BE49-F238E27FC236}">
                <a16:creationId xmlns:a16="http://schemas.microsoft.com/office/drawing/2014/main" id="{DD888B9E-1199-4718-8640-FE905D9DA9B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00:11</a:t>
            </a:r>
          </a:p>
        </p:txBody>
      </p:sp>
      <p:sp>
        <p:nvSpPr>
          <p:cNvPr id="87" name="Rounded Rectangle 51">
            <a:extLst>
              <a:ext uri="{FF2B5EF4-FFF2-40B4-BE49-F238E27FC236}">
                <a16:creationId xmlns:a16="http://schemas.microsoft.com/office/drawing/2014/main" id="{0F3F3BC3-9430-468B-A288-DBA1FA6D811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00:10</a:t>
            </a:r>
          </a:p>
        </p:txBody>
      </p:sp>
      <p:sp>
        <p:nvSpPr>
          <p:cNvPr id="88" name="Rounded Rectangle 52">
            <a:extLst>
              <a:ext uri="{FF2B5EF4-FFF2-40B4-BE49-F238E27FC236}">
                <a16:creationId xmlns:a16="http://schemas.microsoft.com/office/drawing/2014/main" id="{7494142E-A1BE-4511-811E-E21196115ED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00:09</a:t>
            </a:r>
          </a:p>
        </p:txBody>
      </p:sp>
      <p:sp>
        <p:nvSpPr>
          <p:cNvPr id="89" name="Rounded Rectangle 53">
            <a:extLst>
              <a:ext uri="{FF2B5EF4-FFF2-40B4-BE49-F238E27FC236}">
                <a16:creationId xmlns:a16="http://schemas.microsoft.com/office/drawing/2014/main" id="{4AAC1AFB-9A28-45CA-B48F-CF76F0257F0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00:08</a:t>
            </a:r>
          </a:p>
        </p:txBody>
      </p:sp>
      <p:sp>
        <p:nvSpPr>
          <p:cNvPr id="90" name="Rounded Rectangle 54">
            <a:extLst>
              <a:ext uri="{FF2B5EF4-FFF2-40B4-BE49-F238E27FC236}">
                <a16:creationId xmlns:a16="http://schemas.microsoft.com/office/drawing/2014/main" id="{36FDC416-8304-4FF9-A2C8-1F6DC9B16A6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00:07</a:t>
            </a:r>
          </a:p>
        </p:txBody>
      </p:sp>
      <p:sp>
        <p:nvSpPr>
          <p:cNvPr id="91" name="Rounded Rectangle 55">
            <a:extLst>
              <a:ext uri="{FF2B5EF4-FFF2-40B4-BE49-F238E27FC236}">
                <a16:creationId xmlns:a16="http://schemas.microsoft.com/office/drawing/2014/main" id="{133F6410-0A16-4D4D-ACE2-B4DE05C15EF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00:06</a:t>
            </a:r>
          </a:p>
        </p:txBody>
      </p:sp>
      <p:sp>
        <p:nvSpPr>
          <p:cNvPr id="92" name="Rounded Rectangle 56">
            <a:extLst>
              <a:ext uri="{FF2B5EF4-FFF2-40B4-BE49-F238E27FC236}">
                <a16:creationId xmlns:a16="http://schemas.microsoft.com/office/drawing/2014/main" id="{C1F28D33-DCFF-4BA1-8FEE-0334819A9EA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00:05</a:t>
            </a:r>
          </a:p>
        </p:txBody>
      </p:sp>
      <p:sp>
        <p:nvSpPr>
          <p:cNvPr id="93" name="Rounded Rectangle 57">
            <a:extLst>
              <a:ext uri="{FF2B5EF4-FFF2-40B4-BE49-F238E27FC236}">
                <a16:creationId xmlns:a16="http://schemas.microsoft.com/office/drawing/2014/main" id="{2B73DE1F-D1D4-404A-8BE7-FE7EC5BCE74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00:04</a:t>
            </a:r>
          </a:p>
        </p:txBody>
      </p:sp>
      <p:sp>
        <p:nvSpPr>
          <p:cNvPr id="94" name="Rounded Rectangle 58">
            <a:extLst>
              <a:ext uri="{FF2B5EF4-FFF2-40B4-BE49-F238E27FC236}">
                <a16:creationId xmlns:a16="http://schemas.microsoft.com/office/drawing/2014/main" id="{F5A96D1D-0D95-4AED-A8AF-8C90D2F2233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00:03</a:t>
            </a:r>
          </a:p>
        </p:txBody>
      </p:sp>
      <p:sp>
        <p:nvSpPr>
          <p:cNvPr id="95" name="Rounded Rectangle 59">
            <a:extLst>
              <a:ext uri="{FF2B5EF4-FFF2-40B4-BE49-F238E27FC236}">
                <a16:creationId xmlns:a16="http://schemas.microsoft.com/office/drawing/2014/main" id="{21CE6281-1BDC-420F-B226-100A4FC1E18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00:02</a:t>
            </a:r>
          </a:p>
        </p:txBody>
      </p:sp>
      <p:sp>
        <p:nvSpPr>
          <p:cNvPr id="96" name="Rounded Rectangle 60">
            <a:extLst>
              <a:ext uri="{FF2B5EF4-FFF2-40B4-BE49-F238E27FC236}">
                <a16:creationId xmlns:a16="http://schemas.microsoft.com/office/drawing/2014/main" id="{5AE1C417-FB7C-41C6-B9ED-50BF6331B91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00:01</a:t>
            </a:r>
          </a:p>
        </p:txBody>
      </p:sp>
      <p:sp>
        <p:nvSpPr>
          <p:cNvPr id="97" name="Rounded Rectangle 61">
            <a:extLst>
              <a:ext uri="{FF2B5EF4-FFF2-40B4-BE49-F238E27FC236}">
                <a16:creationId xmlns:a16="http://schemas.microsoft.com/office/drawing/2014/main" id="{54D52A83-6C7A-4EFE-AA6D-4CB9E364355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 dirty="0">
                <a:solidFill>
                  <a:sysClr val="windowText" lastClr="000000"/>
                </a:solidFill>
              </a:rPr>
              <a:t>00:00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8B977-1444-35CE-3E61-6CA7F8AFE3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3" y="-63137"/>
            <a:ext cx="2965672" cy="29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5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4041" y="874494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24041" y="742483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3100" y="3838153"/>
            <a:ext cx="151415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vi-VN" sz="4800" b="1" dirty="0">
                <a:solidFill>
                  <a:schemeClr val="bg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vi-VN" sz="4800" b="1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b="1" dirty="0">
                <a:solidFill>
                  <a:schemeClr val="bg1"/>
                </a:solidFill>
                <a:latin typeface="Arial (Body)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h,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 Khi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1233539" y="8172241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258120" y="6860736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dap an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1676400" y="8388419"/>
                <a:ext cx="71182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"/>
                  <a:defRPr/>
                </a:pPr>
                <a:r>
                  <a:rPr lang="vi-VN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fr-FR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dap an c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8388419"/>
                <a:ext cx="7118228" cy="738664"/>
              </a:xfrm>
              <a:prstGeom prst="rect">
                <a:avLst/>
              </a:prstGeom>
              <a:blipFill>
                <a:blip r:embed="rId10"/>
                <a:stretch>
                  <a:fillRect l="-2911" t="-16529" b="-3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dap an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716824" y="6976468"/>
                <a:ext cx="71182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vi-VN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72 </m:t>
                    </m:r>
                    <m:r>
                      <a:rPr lang="nl-NL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dap an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824" y="6976468"/>
                <a:ext cx="7118228" cy="738664"/>
              </a:xfrm>
              <a:prstGeom prst="rect">
                <a:avLst/>
              </a:prstGeom>
              <a:blipFill>
                <a:blip r:embed="rId11"/>
                <a:stretch>
                  <a:fillRect l="-2999" t="-16393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296215" y="6871288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266399" y="8172241"/>
            <a:ext cx="8035637" cy="11052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00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677400" y="7023633"/>
                <a:ext cx="838702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64</m:t>
                    </m:r>
                    <m:r>
                      <a:rPr lang="fr-FR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3" name="dap an b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7023633"/>
                <a:ext cx="8387022" cy="738664"/>
              </a:xfrm>
              <a:prstGeom prst="rect">
                <a:avLst/>
              </a:prstGeom>
              <a:blipFill>
                <a:blip r:embed="rId12"/>
                <a:stretch>
                  <a:fillRect l="-2545" t="-16529" b="-3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9662410" y="8344117"/>
                <a:ext cx="711822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D.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52</m:t>
                    </m:r>
                    <m:r>
                      <a:rPr lang="fr-FR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nl-NL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4" name="dap an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2410" y="8344117"/>
                <a:ext cx="7118228" cy="769441"/>
              </a:xfrm>
              <a:prstGeom prst="rect">
                <a:avLst/>
              </a:prstGeom>
              <a:blipFill>
                <a:blip r:embed="rId13"/>
                <a:stretch>
                  <a:fillRect l="-2911" t="-12698" b="-3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295791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111235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945619"/>
            <a:ext cx="731045" cy="731045"/>
          </a:xfrm>
          <a:prstGeom prst="rect">
            <a:avLst/>
          </a:prstGeom>
        </p:spPr>
      </p:pic>
      <p:sp>
        <p:nvSpPr>
          <p:cNvPr id="28" name="Rounded Rectangle 1">
            <a:extLst>
              <a:ext uri="{FF2B5EF4-FFF2-40B4-BE49-F238E27FC236}">
                <a16:creationId xmlns:a16="http://schemas.microsoft.com/office/drawing/2014/main" id="{BDCD942C-0F98-4E01-80AF-BC2FD132FF4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01:00</a:t>
            </a:r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5044BF86-C7EA-44FA-8BD3-32D1F14B27B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00:59</a:t>
            </a:r>
          </a:p>
        </p:txBody>
      </p:sp>
      <p:sp>
        <p:nvSpPr>
          <p:cNvPr id="30" name="Rounded Rectangle 3">
            <a:extLst>
              <a:ext uri="{FF2B5EF4-FFF2-40B4-BE49-F238E27FC236}">
                <a16:creationId xmlns:a16="http://schemas.microsoft.com/office/drawing/2014/main" id="{1AB07356-B7A5-4A8B-89E7-8EAAACED8F1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00:58</a:t>
            </a:r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BD0AD48A-B7E4-4BAC-B7C1-6A03FFA222B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00:57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D920CBD7-6470-4A53-B1C6-9507C7B337D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00:56</a:t>
            </a:r>
          </a:p>
        </p:txBody>
      </p:sp>
      <p:sp>
        <p:nvSpPr>
          <p:cNvPr id="37" name="Rounded Rectangle 6">
            <a:extLst>
              <a:ext uri="{FF2B5EF4-FFF2-40B4-BE49-F238E27FC236}">
                <a16:creationId xmlns:a16="http://schemas.microsoft.com/office/drawing/2014/main" id="{363B9FF3-14D7-408E-BC8E-0F1A5706987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00:55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BFE252AA-13A1-490A-B2E5-24FCD0EC8ED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00:54</a:t>
            </a:r>
          </a:p>
        </p:txBody>
      </p:sp>
      <p:sp>
        <p:nvSpPr>
          <p:cNvPr id="43" name="Rounded Rectangle 8">
            <a:extLst>
              <a:ext uri="{FF2B5EF4-FFF2-40B4-BE49-F238E27FC236}">
                <a16:creationId xmlns:a16="http://schemas.microsoft.com/office/drawing/2014/main" id="{D0FFB6E4-266E-48ED-86D3-E67F3B8A5CC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00:53</a:t>
            </a:r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52D72C3C-0F00-4084-AA41-AD74B9C2F25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00:52</a:t>
            </a: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DF9A654C-C454-4169-9167-D69EAE22BCA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00:51</a:t>
            </a: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DCCC7BB0-F823-43CD-B218-C23124330EE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00:50</a:t>
            </a:r>
          </a:p>
        </p:txBody>
      </p:sp>
      <p:sp>
        <p:nvSpPr>
          <p:cNvPr id="48" name="Rounded Rectangle 12">
            <a:extLst>
              <a:ext uri="{FF2B5EF4-FFF2-40B4-BE49-F238E27FC236}">
                <a16:creationId xmlns:a16="http://schemas.microsoft.com/office/drawing/2014/main" id="{961DA17A-4036-47AD-91FB-4F66B84A948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00:49</a:t>
            </a:r>
          </a:p>
        </p:txBody>
      </p:sp>
      <p:sp>
        <p:nvSpPr>
          <p:cNvPr id="49" name="Rounded Rectangle 13">
            <a:extLst>
              <a:ext uri="{FF2B5EF4-FFF2-40B4-BE49-F238E27FC236}">
                <a16:creationId xmlns:a16="http://schemas.microsoft.com/office/drawing/2014/main" id="{2461B2C9-F8A9-4B50-AAFA-93C6D6E729C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00:48</a:t>
            </a:r>
          </a:p>
        </p:txBody>
      </p:sp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61F12E01-6914-4234-9ABE-520625A2914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00:47</a:t>
            </a:r>
          </a:p>
        </p:txBody>
      </p:sp>
      <p:sp>
        <p:nvSpPr>
          <p:cNvPr id="51" name="Rounded Rectangle 15">
            <a:extLst>
              <a:ext uri="{FF2B5EF4-FFF2-40B4-BE49-F238E27FC236}">
                <a16:creationId xmlns:a16="http://schemas.microsoft.com/office/drawing/2014/main" id="{1CFEE652-F9C6-44E1-B9B4-58E3910EA1D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00:46</a:t>
            </a:r>
          </a:p>
        </p:txBody>
      </p:sp>
      <p:sp>
        <p:nvSpPr>
          <p:cNvPr id="52" name="Rounded Rectangle 16">
            <a:extLst>
              <a:ext uri="{FF2B5EF4-FFF2-40B4-BE49-F238E27FC236}">
                <a16:creationId xmlns:a16="http://schemas.microsoft.com/office/drawing/2014/main" id="{3571CB39-33B7-4FC2-9557-56E75144F03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00:45</a:t>
            </a:r>
          </a:p>
        </p:txBody>
      </p:sp>
      <p:sp>
        <p:nvSpPr>
          <p:cNvPr id="53" name="Rounded Rectangle 17">
            <a:extLst>
              <a:ext uri="{FF2B5EF4-FFF2-40B4-BE49-F238E27FC236}">
                <a16:creationId xmlns:a16="http://schemas.microsoft.com/office/drawing/2014/main" id="{9FF1C525-300C-4490-845F-5D7D9263857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00:44</a:t>
            </a:r>
          </a:p>
        </p:txBody>
      </p:sp>
      <p:sp>
        <p:nvSpPr>
          <p:cNvPr id="54" name="Rounded Rectangle 18">
            <a:extLst>
              <a:ext uri="{FF2B5EF4-FFF2-40B4-BE49-F238E27FC236}">
                <a16:creationId xmlns:a16="http://schemas.microsoft.com/office/drawing/2014/main" id="{3725D58E-DEDD-40DB-BB84-683662588E4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00:43</a:t>
            </a:r>
          </a:p>
        </p:txBody>
      </p:sp>
      <p:sp>
        <p:nvSpPr>
          <p:cNvPr id="55" name="Rounded Rectangle 19">
            <a:extLst>
              <a:ext uri="{FF2B5EF4-FFF2-40B4-BE49-F238E27FC236}">
                <a16:creationId xmlns:a16="http://schemas.microsoft.com/office/drawing/2014/main" id="{56633F3B-0FCC-4A74-B505-0CB4CFB5828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00:42</a:t>
            </a:r>
          </a:p>
        </p:txBody>
      </p:sp>
      <p:sp>
        <p:nvSpPr>
          <p:cNvPr id="56" name="Rounded Rectangle 20">
            <a:extLst>
              <a:ext uri="{FF2B5EF4-FFF2-40B4-BE49-F238E27FC236}">
                <a16:creationId xmlns:a16="http://schemas.microsoft.com/office/drawing/2014/main" id="{84DA4B15-B435-4247-85DE-C2799F79F61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00:41</a:t>
            </a:r>
          </a:p>
        </p:txBody>
      </p:sp>
      <p:sp>
        <p:nvSpPr>
          <p:cNvPr id="57" name="Rounded Rectangle 21">
            <a:extLst>
              <a:ext uri="{FF2B5EF4-FFF2-40B4-BE49-F238E27FC236}">
                <a16:creationId xmlns:a16="http://schemas.microsoft.com/office/drawing/2014/main" id="{2F3DE564-24B7-49EF-945D-E607EDE9E6C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00:40</a:t>
            </a:r>
          </a:p>
        </p:txBody>
      </p:sp>
      <p:sp>
        <p:nvSpPr>
          <p:cNvPr id="58" name="Rounded Rectangle 22">
            <a:extLst>
              <a:ext uri="{FF2B5EF4-FFF2-40B4-BE49-F238E27FC236}">
                <a16:creationId xmlns:a16="http://schemas.microsoft.com/office/drawing/2014/main" id="{49E1F3F4-AD34-4E14-BA4F-3DBF6530288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00:39</a:t>
            </a:r>
          </a:p>
        </p:txBody>
      </p:sp>
      <p:sp>
        <p:nvSpPr>
          <p:cNvPr id="59" name="Rounded Rectangle 23">
            <a:extLst>
              <a:ext uri="{FF2B5EF4-FFF2-40B4-BE49-F238E27FC236}">
                <a16:creationId xmlns:a16="http://schemas.microsoft.com/office/drawing/2014/main" id="{EC420BCB-E8B0-4BAB-B803-4CA86E7E920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00:38</a:t>
            </a:r>
          </a:p>
        </p:txBody>
      </p:sp>
      <p:sp>
        <p:nvSpPr>
          <p:cNvPr id="60" name="Rounded Rectangle 24">
            <a:extLst>
              <a:ext uri="{FF2B5EF4-FFF2-40B4-BE49-F238E27FC236}">
                <a16:creationId xmlns:a16="http://schemas.microsoft.com/office/drawing/2014/main" id="{4DD4C18E-0EB1-4345-8EEA-1A38D860DB9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00:37</a:t>
            </a:r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EF4359B4-2ECB-4E11-A09A-C4A5A8E1ED6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00:36</a:t>
            </a:r>
          </a:p>
        </p:txBody>
      </p:sp>
      <p:sp>
        <p:nvSpPr>
          <p:cNvPr id="62" name="Rounded Rectangle 26">
            <a:extLst>
              <a:ext uri="{FF2B5EF4-FFF2-40B4-BE49-F238E27FC236}">
                <a16:creationId xmlns:a16="http://schemas.microsoft.com/office/drawing/2014/main" id="{1BF698D6-47CF-4E72-834F-7F4BE3F7E85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00:35</a:t>
            </a:r>
          </a:p>
        </p:txBody>
      </p:sp>
      <p:sp>
        <p:nvSpPr>
          <p:cNvPr id="63" name="Rounded Rectangle 27">
            <a:extLst>
              <a:ext uri="{FF2B5EF4-FFF2-40B4-BE49-F238E27FC236}">
                <a16:creationId xmlns:a16="http://schemas.microsoft.com/office/drawing/2014/main" id="{2CA5C22C-250F-4531-91DD-CB32912BA80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00:34</a:t>
            </a:r>
          </a:p>
        </p:txBody>
      </p:sp>
      <p:sp>
        <p:nvSpPr>
          <p:cNvPr id="64" name="Rounded Rectangle 28">
            <a:extLst>
              <a:ext uri="{FF2B5EF4-FFF2-40B4-BE49-F238E27FC236}">
                <a16:creationId xmlns:a16="http://schemas.microsoft.com/office/drawing/2014/main" id="{A9325EF9-1732-473C-8A0E-1878CE21CDA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00:33</a:t>
            </a:r>
          </a:p>
        </p:txBody>
      </p:sp>
      <p:sp>
        <p:nvSpPr>
          <p:cNvPr id="65" name="Rounded Rectangle 29">
            <a:extLst>
              <a:ext uri="{FF2B5EF4-FFF2-40B4-BE49-F238E27FC236}">
                <a16:creationId xmlns:a16="http://schemas.microsoft.com/office/drawing/2014/main" id="{7D94200A-D0F6-40F6-B56A-C122893EC4E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00:32</a:t>
            </a:r>
          </a:p>
        </p:txBody>
      </p: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CDF29721-34D2-4ADB-BC66-0D7C9B8816B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00:31</a:t>
            </a:r>
          </a:p>
        </p:txBody>
      </p:sp>
      <p:sp>
        <p:nvSpPr>
          <p:cNvPr id="67" name="Rounded Rectangle 31">
            <a:extLst>
              <a:ext uri="{FF2B5EF4-FFF2-40B4-BE49-F238E27FC236}">
                <a16:creationId xmlns:a16="http://schemas.microsoft.com/office/drawing/2014/main" id="{47C20FA3-37BC-4C5C-BD7C-B6447DB7CA7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00:30</a:t>
            </a:r>
          </a:p>
        </p:txBody>
      </p:sp>
      <p:sp>
        <p:nvSpPr>
          <p:cNvPr id="68" name="Rounded Rectangle 32">
            <a:extLst>
              <a:ext uri="{FF2B5EF4-FFF2-40B4-BE49-F238E27FC236}">
                <a16:creationId xmlns:a16="http://schemas.microsoft.com/office/drawing/2014/main" id="{620F1C81-1F56-4264-91CC-049E6B98342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00:29</a:t>
            </a:r>
          </a:p>
        </p:txBody>
      </p:sp>
      <p:sp>
        <p:nvSpPr>
          <p:cNvPr id="69" name="Rounded Rectangle 33">
            <a:extLst>
              <a:ext uri="{FF2B5EF4-FFF2-40B4-BE49-F238E27FC236}">
                <a16:creationId xmlns:a16="http://schemas.microsoft.com/office/drawing/2014/main" id="{24C9D79E-0117-4453-BB26-79B368CFFE1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00:28</a:t>
            </a:r>
          </a:p>
        </p:txBody>
      </p:sp>
      <p:sp>
        <p:nvSpPr>
          <p:cNvPr id="70" name="Rounded Rectangle 34">
            <a:extLst>
              <a:ext uri="{FF2B5EF4-FFF2-40B4-BE49-F238E27FC236}">
                <a16:creationId xmlns:a16="http://schemas.microsoft.com/office/drawing/2014/main" id="{56A06FFD-9E52-4C37-90BE-247CA7D690B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00:27</a:t>
            </a:r>
          </a:p>
        </p:txBody>
      </p:sp>
      <p:sp>
        <p:nvSpPr>
          <p:cNvPr id="71" name="Rounded Rectangle 35">
            <a:extLst>
              <a:ext uri="{FF2B5EF4-FFF2-40B4-BE49-F238E27FC236}">
                <a16:creationId xmlns:a16="http://schemas.microsoft.com/office/drawing/2014/main" id="{6B14DD12-F558-4EC2-B2CB-6A6DD1812AF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00:26</a:t>
            </a:r>
          </a:p>
        </p:txBody>
      </p:sp>
      <p:sp>
        <p:nvSpPr>
          <p:cNvPr id="72" name="Rounded Rectangle 36">
            <a:extLst>
              <a:ext uri="{FF2B5EF4-FFF2-40B4-BE49-F238E27FC236}">
                <a16:creationId xmlns:a16="http://schemas.microsoft.com/office/drawing/2014/main" id="{5463E92F-D2AA-40F7-9F08-9E3F7D26B65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00:25</a:t>
            </a:r>
          </a:p>
        </p:txBody>
      </p:sp>
      <p:sp>
        <p:nvSpPr>
          <p:cNvPr id="73" name="Rounded Rectangle 37">
            <a:extLst>
              <a:ext uri="{FF2B5EF4-FFF2-40B4-BE49-F238E27FC236}">
                <a16:creationId xmlns:a16="http://schemas.microsoft.com/office/drawing/2014/main" id="{FC40233B-08EA-40C5-A4DA-2B6F37702BE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00:24</a:t>
            </a:r>
          </a:p>
        </p:txBody>
      </p:sp>
      <p:sp>
        <p:nvSpPr>
          <p:cNvPr id="74" name="Rounded Rectangle 38">
            <a:extLst>
              <a:ext uri="{FF2B5EF4-FFF2-40B4-BE49-F238E27FC236}">
                <a16:creationId xmlns:a16="http://schemas.microsoft.com/office/drawing/2014/main" id="{CA7E74AD-413A-46CD-8C03-85766C072AA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00:23</a:t>
            </a:r>
          </a:p>
        </p:txBody>
      </p:sp>
      <p:sp>
        <p:nvSpPr>
          <p:cNvPr id="75" name="Rounded Rectangle 39">
            <a:extLst>
              <a:ext uri="{FF2B5EF4-FFF2-40B4-BE49-F238E27FC236}">
                <a16:creationId xmlns:a16="http://schemas.microsoft.com/office/drawing/2014/main" id="{9706DED5-11B4-4F39-9445-FE80815DD9B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00:22</a:t>
            </a:r>
          </a:p>
        </p:txBody>
      </p:sp>
      <p:sp>
        <p:nvSpPr>
          <p:cNvPr id="76" name="Rounded Rectangle 40">
            <a:extLst>
              <a:ext uri="{FF2B5EF4-FFF2-40B4-BE49-F238E27FC236}">
                <a16:creationId xmlns:a16="http://schemas.microsoft.com/office/drawing/2014/main" id="{7E1CACBE-074F-4FD1-BFD0-48BD98FFBFB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00:21</a:t>
            </a:r>
          </a:p>
        </p:txBody>
      </p:sp>
      <p:sp>
        <p:nvSpPr>
          <p:cNvPr id="77" name="Rounded Rectangle 41">
            <a:extLst>
              <a:ext uri="{FF2B5EF4-FFF2-40B4-BE49-F238E27FC236}">
                <a16:creationId xmlns:a16="http://schemas.microsoft.com/office/drawing/2014/main" id="{97DE3244-5416-4B97-8FC1-22CB27EC8D2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00:20</a:t>
            </a:r>
          </a:p>
        </p:txBody>
      </p:sp>
      <p:sp>
        <p:nvSpPr>
          <p:cNvPr id="78" name="Rounded Rectangle 42">
            <a:extLst>
              <a:ext uri="{FF2B5EF4-FFF2-40B4-BE49-F238E27FC236}">
                <a16:creationId xmlns:a16="http://schemas.microsoft.com/office/drawing/2014/main" id="{500EB802-CE4E-45C3-B2D5-F0326EFDFB1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00:19</a:t>
            </a:r>
          </a:p>
        </p:txBody>
      </p:sp>
      <p:sp>
        <p:nvSpPr>
          <p:cNvPr id="79" name="Rounded Rectangle 43">
            <a:extLst>
              <a:ext uri="{FF2B5EF4-FFF2-40B4-BE49-F238E27FC236}">
                <a16:creationId xmlns:a16="http://schemas.microsoft.com/office/drawing/2014/main" id="{3E806B54-CCE9-4DDF-8474-C5C8AA5EF4E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00:18</a:t>
            </a:r>
          </a:p>
        </p:txBody>
      </p:sp>
      <p:sp>
        <p:nvSpPr>
          <p:cNvPr id="80" name="Rounded Rectangle 44">
            <a:extLst>
              <a:ext uri="{FF2B5EF4-FFF2-40B4-BE49-F238E27FC236}">
                <a16:creationId xmlns:a16="http://schemas.microsoft.com/office/drawing/2014/main" id="{A59F94B8-0969-45E8-80F6-49F391529F3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00:17</a:t>
            </a:r>
          </a:p>
        </p:txBody>
      </p:sp>
      <p:sp>
        <p:nvSpPr>
          <p:cNvPr id="81" name="Rounded Rectangle 45">
            <a:extLst>
              <a:ext uri="{FF2B5EF4-FFF2-40B4-BE49-F238E27FC236}">
                <a16:creationId xmlns:a16="http://schemas.microsoft.com/office/drawing/2014/main" id="{E29DA67A-BC9A-457C-9B59-83D2F1C22EE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00:16</a:t>
            </a:r>
          </a:p>
        </p:txBody>
      </p:sp>
      <p:sp>
        <p:nvSpPr>
          <p:cNvPr id="82" name="Rounded Rectangle 46">
            <a:extLst>
              <a:ext uri="{FF2B5EF4-FFF2-40B4-BE49-F238E27FC236}">
                <a16:creationId xmlns:a16="http://schemas.microsoft.com/office/drawing/2014/main" id="{2DA9834A-FD05-4FCA-970F-8247723006A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00:15</a:t>
            </a:r>
          </a:p>
        </p:txBody>
      </p:sp>
      <p:sp>
        <p:nvSpPr>
          <p:cNvPr id="83" name="Rounded Rectangle 47">
            <a:extLst>
              <a:ext uri="{FF2B5EF4-FFF2-40B4-BE49-F238E27FC236}">
                <a16:creationId xmlns:a16="http://schemas.microsoft.com/office/drawing/2014/main" id="{B20B2FE7-CB88-4D63-ADC8-9B65D615EBA4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00:14</a:t>
            </a:r>
          </a:p>
        </p:txBody>
      </p:sp>
      <p:sp>
        <p:nvSpPr>
          <p:cNvPr id="84" name="Rounded Rectangle 48">
            <a:extLst>
              <a:ext uri="{FF2B5EF4-FFF2-40B4-BE49-F238E27FC236}">
                <a16:creationId xmlns:a16="http://schemas.microsoft.com/office/drawing/2014/main" id="{B9D4425D-6B82-4699-80E8-801A999F90F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00:13</a:t>
            </a:r>
          </a:p>
        </p:txBody>
      </p:sp>
      <p:sp>
        <p:nvSpPr>
          <p:cNvPr id="85" name="Rounded Rectangle 49">
            <a:extLst>
              <a:ext uri="{FF2B5EF4-FFF2-40B4-BE49-F238E27FC236}">
                <a16:creationId xmlns:a16="http://schemas.microsoft.com/office/drawing/2014/main" id="{464EEE47-D95D-4920-BD7D-5E2F096B9B0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00:12</a:t>
            </a:r>
          </a:p>
        </p:txBody>
      </p:sp>
      <p:sp>
        <p:nvSpPr>
          <p:cNvPr id="86" name="Rounded Rectangle 50">
            <a:extLst>
              <a:ext uri="{FF2B5EF4-FFF2-40B4-BE49-F238E27FC236}">
                <a16:creationId xmlns:a16="http://schemas.microsoft.com/office/drawing/2014/main" id="{DD888B9E-1199-4718-8640-FE905D9DA9B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00:11</a:t>
            </a:r>
          </a:p>
        </p:txBody>
      </p:sp>
      <p:sp>
        <p:nvSpPr>
          <p:cNvPr id="87" name="Rounded Rectangle 51">
            <a:extLst>
              <a:ext uri="{FF2B5EF4-FFF2-40B4-BE49-F238E27FC236}">
                <a16:creationId xmlns:a16="http://schemas.microsoft.com/office/drawing/2014/main" id="{0F3F3BC3-9430-468B-A288-DBA1FA6D811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00:10</a:t>
            </a:r>
          </a:p>
        </p:txBody>
      </p:sp>
      <p:sp>
        <p:nvSpPr>
          <p:cNvPr id="88" name="Rounded Rectangle 52">
            <a:extLst>
              <a:ext uri="{FF2B5EF4-FFF2-40B4-BE49-F238E27FC236}">
                <a16:creationId xmlns:a16="http://schemas.microsoft.com/office/drawing/2014/main" id="{7494142E-A1BE-4511-811E-E21196115ED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00:09</a:t>
            </a:r>
          </a:p>
        </p:txBody>
      </p:sp>
      <p:sp>
        <p:nvSpPr>
          <p:cNvPr id="89" name="Rounded Rectangle 53">
            <a:extLst>
              <a:ext uri="{FF2B5EF4-FFF2-40B4-BE49-F238E27FC236}">
                <a16:creationId xmlns:a16="http://schemas.microsoft.com/office/drawing/2014/main" id="{4AAC1AFB-9A28-45CA-B48F-CF76F0257F0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00:08</a:t>
            </a:r>
          </a:p>
        </p:txBody>
      </p:sp>
      <p:sp>
        <p:nvSpPr>
          <p:cNvPr id="90" name="Rounded Rectangle 54">
            <a:extLst>
              <a:ext uri="{FF2B5EF4-FFF2-40B4-BE49-F238E27FC236}">
                <a16:creationId xmlns:a16="http://schemas.microsoft.com/office/drawing/2014/main" id="{36FDC416-8304-4FF9-A2C8-1F6DC9B16A6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00:07</a:t>
            </a:r>
          </a:p>
        </p:txBody>
      </p:sp>
      <p:sp>
        <p:nvSpPr>
          <p:cNvPr id="91" name="Rounded Rectangle 55">
            <a:extLst>
              <a:ext uri="{FF2B5EF4-FFF2-40B4-BE49-F238E27FC236}">
                <a16:creationId xmlns:a16="http://schemas.microsoft.com/office/drawing/2014/main" id="{133F6410-0A16-4D4D-ACE2-B4DE05C15EF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00:06</a:t>
            </a:r>
          </a:p>
        </p:txBody>
      </p:sp>
      <p:sp>
        <p:nvSpPr>
          <p:cNvPr id="92" name="Rounded Rectangle 56">
            <a:extLst>
              <a:ext uri="{FF2B5EF4-FFF2-40B4-BE49-F238E27FC236}">
                <a16:creationId xmlns:a16="http://schemas.microsoft.com/office/drawing/2014/main" id="{C1F28D33-DCFF-4BA1-8FEE-0334819A9EA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00:05</a:t>
            </a:r>
          </a:p>
        </p:txBody>
      </p:sp>
      <p:sp>
        <p:nvSpPr>
          <p:cNvPr id="93" name="Rounded Rectangle 57">
            <a:extLst>
              <a:ext uri="{FF2B5EF4-FFF2-40B4-BE49-F238E27FC236}">
                <a16:creationId xmlns:a16="http://schemas.microsoft.com/office/drawing/2014/main" id="{2B73DE1F-D1D4-404A-8BE7-FE7EC5BCE74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00:04</a:t>
            </a:r>
          </a:p>
        </p:txBody>
      </p:sp>
      <p:sp>
        <p:nvSpPr>
          <p:cNvPr id="94" name="Rounded Rectangle 58">
            <a:extLst>
              <a:ext uri="{FF2B5EF4-FFF2-40B4-BE49-F238E27FC236}">
                <a16:creationId xmlns:a16="http://schemas.microsoft.com/office/drawing/2014/main" id="{F5A96D1D-0D95-4AED-A8AF-8C90D2F2233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00:03</a:t>
            </a:r>
          </a:p>
        </p:txBody>
      </p:sp>
      <p:sp>
        <p:nvSpPr>
          <p:cNvPr id="95" name="Rounded Rectangle 59">
            <a:extLst>
              <a:ext uri="{FF2B5EF4-FFF2-40B4-BE49-F238E27FC236}">
                <a16:creationId xmlns:a16="http://schemas.microsoft.com/office/drawing/2014/main" id="{21CE6281-1BDC-420F-B226-100A4FC1E18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00:02</a:t>
            </a:r>
          </a:p>
        </p:txBody>
      </p:sp>
      <p:sp>
        <p:nvSpPr>
          <p:cNvPr id="96" name="Rounded Rectangle 60">
            <a:extLst>
              <a:ext uri="{FF2B5EF4-FFF2-40B4-BE49-F238E27FC236}">
                <a16:creationId xmlns:a16="http://schemas.microsoft.com/office/drawing/2014/main" id="{5AE1C417-FB7C-41C6-B9ED-50BF6331B91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00:01</a:t>
            </a:r>
          </a:p>
        </p:txBody>
      </p:sp>
      <p:sp>
        <p:nvSpPr>
          <p:cNvPr id="97" name="Rounded Rectangle 61">
            <a:extLst>
              <a:ext uri="{FF2B5EF4-FFF2-40B4-BE49-F238E27FC236}">
                <a16:creationId xmlns:a16="http://schemas.microsoft.com/office/drawing/2014/main" id="{54D52A83-6C7A-4EFE-AA6D-4CB9E364355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 dirty="0">
                <a:solidFill>
                  <a:sysClr val="windowText" lastClr="000000"/>
                </a:solidFill>
              </a:rPr>
              <a:t>00:00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18B977-1444-35CE-3E61-6CA7F8AFE3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3" y="-63137"/>
            <a:ext cx="2965672" cy="29656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08CD57-6B6E-0830-2095-0EED7371FCC2}"/>
              </a:ext>
            </a:extLst>
          </p:cNvPr>
          <p:cNvCxnSpPr/>
          <p:nvPr/>
        </p:nvCxnSpPr>
        <p:spPr>
          <a:xfrm>
            <a:off x="16358" y="509731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305266F-8854-C1F1-2A0C-36977AC3FF22}"/>
              </a:ext>
            </a:extLst>
          </p:cNvPr>
          <p:cNvSpPr/>
          <p:nvPr/>
        </p:nvSpPr>
        <p:spPr>
          <a:xfrm flipH="1">
            <a:off x="914399" y="3541644"/>
            <a:ext cx="16383747" cy="30568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B8B45D-14F8-4A6F-075E-4D589D0A1A58}"/>
              </a:ext>
            </a:extLst>
          </p:cNvPr>
          <p:cNvSpPr txBox="1"/>
          <p:nvPr/>
        </p:nvSpPr>
        <p:spPr>
          <a:xfrm>
            <a:off x="2106227" y="3368766"/>
            <a:ext cx="14075546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4800" b="1" dirty="0">
                <a:solidFill>
                  <a:prstClr val="white"/>
                </a:solidFill>
                <a:ea typeface="Times New Roman" panose="02020603050405020304" pitchFamily="18" charset="0"/>
              </a:rPr>
              <a:t>Câu </a:t>
            </a:r>
            <a:r>
              <a:rPr lang="en-US" sz="4800" b="1" dirty="0">
                <a:solidFill>
                  <a:prstClr val="white"/>
                </a:solidFill>
                <a:latin typeface="Arial (Body)"/>
                <a:ea typeface="Times New Roman" panose="02020603050405020304" pitchFamily="18" charset="0"/>
              </a:rPr>
              <a:t>3.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 cm,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cm.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fr-FR" sz="4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</a:t>
            </a:r>
            <a:endParaRPr lang="en-US" sz="4800" dirty="0">
              <a:solidFill>
                <a:prstClr val="white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1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4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2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8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-59845" y="8644884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59845" y="734999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22121" y="48387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99720" y="3619500"/>
            <a:ext cx="16459947" cy="239214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832167" y="3710719"/>
                <a:ext cx="154021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566">
                  <a:defRPr/>
                </a:pPr>
                <a:r>
                  <a:rPr lang="en-US" sz="4800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vi-VN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Một hình chóp tứ giác đều có thể tích bằng 48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fr-FR" sz="4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vi-VN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chiều cao bằng 4 </a:t>
                </a:r>
                <a:r>
                  <a:rPr lang="vi-VN" sz="4800" kern="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vi-VN" sz="4800" kern="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Độ dài cạnh đáy của hình chóp tứ giác đều đó là:</a:t>
                </a:r>
                <a:endParaRPr lang="en-US" sz="4800" kern="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2167" y="3710719"/>
                <a:ext cx="15402100" cy="2308324"/>
              </a:xfrm>
              <a:prstGeom prst="rect">
                <a:avLst/>
              </a:prstGeom>
              <a:blipFill>
                <a:blip r:embed="rId10"/>
                <a:stretch>
                  <a:fillRect l="-1821" t="-5820" b="-13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144000" y="6905039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1149654" y="8191500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93514" y="7058342"/>
            <a:ext cx="6975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37" indent="-514337" defTabSz="137156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kern="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vi-VN" sz="4200" kern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</a:t>
            </a:r>
            <a:endParaRPr lang="en-US" sz="4200" kern="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599169" y="8344803"/>
                <a:ext cx="697562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kern="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200" kern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7</m:t>
                    </m:r>
                  </m:oMath>
                </a14:m>
                <a:endParaRPr lang="en-US" sz="42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169" y="8344803"/>
                <a:ext cx="6975629" cy="738664"/>
              </a:xfrm>
              <a:prstGeom prst="rect">
                <a:avLst/>
              </a:prstGeom>
              <a:blipFill>
                <a:blip r:embed="rId11"/>
                <a:stretch>
                  <a:fillRect l="-2969" t="-17355" b="-37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1149654" y="6896606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144000" y="8191500"/>
            <a:ext cx="7874660" cy="90676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48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599169" y="7049909"/>
                <a:ext cx="6975629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37" indent="-514337" defTabSz="1371566"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lang="en-US" sz="4200" kern="0" dirty="0">
                    <a:solidFill>
                      <a:srgbClr val="FFC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200" kern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4200" kern="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169" y="7049909"/>
                <a:ext cx="6975629" cy="738664"/>
              </a:xfrm>
              <a:prstGeom prst="rect">
                <a:avLst/>
              </a:prstGeom>
              <a:blipFill>
                <a:blip r:embed="rId12"/>
                <a:stretch>
                  <a:fillRect l="-2969" t="-16393" b="-36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593514" y="8344803"/>
            <a:ext cx="69756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37" indent="-514337" defTabSz="1371566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200" kern="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vi-VN" sz="4200" kern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</a:t>
            </a:r>
            <a:endParaRPr lang="en-US" sz="4200" kern="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2" y="1295791"/>
            <a:ext cx="731045" cy="731045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88002" y="2218040"/>
            <a:ext cx="731045" cy="731045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304358" y="3111235"/>
            <a:ext cx="731045" cy="731045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65879" y="2702939"/>
            <a:ext cx="731045" cy="731045"/>
          </a:xfrm>
          <a:prstGeom prst="rect">
            <a:avLst/>
          </a:prstGeom>
        </p:spPr>
      </p:pic>
      <p:sp>
        <p:nvSpPr>
          <p:cNvPr id="35" name="Rounded Rectangle 1">
            <a:extLst>
              <a:ext uri="{FF2B5EF4-FFF2-40B4-BE49-F238E27FC236}">
                <a16:creationId xmlns:a16="http://schemas.microsoft.com/office/drawing/2014/main" id="{99EB1F6F-390F-420B-89C9-7478EB858A7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01:00</a:t>
            </a:r>
          </a:p>
        </p:txBody>
      </p:sp>
      <p:sp>
        <p:nvSpPr>
          <p:cNvPr id="36" name="Rounded Rectangle 2">
            <a:extLst>
              <a:ext uri="{FF2B5EF4-FFF2-40B4-BE49-F238E27FC236}">
                <a16:creationId xmlns:a16="http://schemas.microsoft.com/office/drawing/2014/main" id="{1A24069D-A820-42D6-97E0-8D2A3958320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00:59</a:t>
            </a:r>
          </a:p>
        </p:txBody>
      </p:sp>
      <p:sp>
        <p:nvSpPr>
          <p:cNvPr id="37" name="Rounded Rectangle 3">
            <a:extLst>
              <a:ext uri="{FF2B5EF4-FFF2-40B4-BE49-F238E27FC236}">
                <a16:creationId xmlns:a16="http://schemas.microsoft.com/office/drawing/2014/main" id="{58DF08BE-277B-4155-B202-BE97176E50E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00:58</a:t>
            </a:r>
          </a:p>
        </p:txBody>
      </p:sp>
      <p:sp>
        <p:nvSpPr>
          <p:cNvPr id="42" name="Rounded Rectangle 4">
            <a:extLst>
              <a:ext uri="{FF2B5EF4-FFF2-40B4-BE49-F238E27FC236}">
                <a16:creationId xmlns:a16="http://schemas.microsoft.com/office/drawing/2014/main" id="{36B2FC8C-A2C8-4202-8108-E428F00BD26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00:57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452D3DD4-E179-421A-8029-E576CBDFD4A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00:56</a:t>
            </a: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id="{627962CC-2E6B-43CC-9004-A214B149F11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00:55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FDED84E0-460F-40FD-B9B2-7F8F6233E9C0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00:54</a:t>
            </a:r>
          </a:p>
        </p:txBody>
      </p:sp>
      <p:sp>
        <p:nvSpPr>
          <p:cNvPr id="46" name="Rounded Rectangle 8">
            <a:extLst>
              <a:ext uri="{FF2B5EF4-FFF2-40B4-BE49-F238E27FC236}">
                <a16:creationId xmlns:a16="http://schemas.microsoft.com/office/drawing/2014/main" id="{3A7DD1B1-E3EB-47E5-BAED-92B56158222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00:53</a:t>
            </a:r>
          </a:p>
        </p:txBody>
      </p:sp>
      <p:sp>
        <p:nvSpPr>
          <p:cNvPr id="47" name="Rounded Rectangle 9">
            <a:extLst>
              <a:ext uri="{FF2B5EF4-FFF2-40B4-BE49-F238E27FC236}">
                <a16:creationId xmlns:a16="http://schemas.microsoft.com/office/drawing/2014/main" id="{570FD634-476E-4C87-9134-D34EB38AEDD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00:52</a:t>
            </a:r>
          </a:p>
        </p:txBody>
      </p:sp>
      <p:sp>
        <p:nvSpPr>
          <p:cNvPr id="48" name="Rounded Rectangle 10">
            <a:extLst>
              <a:ext uri="{FF2B5EF4-FFF2-40B4-BE49-F238E27FC236}">
                <a16:creationId xmlns:a16="http://schemas.microsoft.com/office/drawing/2014/main" id="{4D9E576E-D061-4B7B-AB41-1AD9B4B3388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00:51</a:t>
            </a:r>
          </a:p>
        </p:txBody>
      </p:sp>
      <p:sp>
        <p:nvSpPr>
          <p:cNvPr id="49" name="Rounded Rectangle 11">
            <a:extLst>
              <a:ext uri="{FF2B5EF4-FFF2-40B4-BE49-F238E27FC236}">
                <a16:creationId xmlns:a16="http://schemas.microsoft.com/office/drawing/2014/main" id="{C2A3CDCF-1270-47D2-A16D-B29274DDEC3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00:50</a:t>
            </a:r>
          </a:p>
        </p:txBody>
      </p:sp>
      <p:sp>
        <p:nvSpPr>
          <p:cNvPr id="50" name="Rounded Rectangle 12">
            <a:extLst>
              <a:ext uri="{FF2B5EF4-FFF2-40B4-BE49-F238E27FC236}">
                <a16:creationId xmlns:a16="http://schemas.microsoft.com/office/drawing/2014/main" id="{8C574161-5B3F-4C96-9481-A1498137C68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00:49</a:t>
            </a:r>
          </a:p>
        </p:txBody>
      </p:sp>
      <p:sp>
        <p:nvSpPr>
          <p:cNvPr id="51" name="Rounded Rectangle 13">
            <a:extLst>
              <a:ext uri="{FF2B5EF4-FFF2-40B4-BE49-F238E27FC236}">
                <a16:creationId xmlns:a16="http://schemas.microsoft.com/office/drawing/2014/main" id="{B72BB221-8A04-4334-9D14-1E0D7127CD8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00:48</a:t>
            </a:r>
          </a:p>
        </p:txBody>
      </p:sp>
      <p:sp>
        <p:nvSpPr>
          <p:cNvPr id="52" name="Rounded Rectangle 14">
            <a:extLst>
              <a:ext uri="{FF2B5EF4-FFF2-40B4-BE49-F238E27FC236}">
                <a16:creationId xmlns:a16="http://schemas.microsoft.com/office/drawing/2014/main" id="{0908B2B7-9E43-4A03-BDBB-7415F0B7269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00:47</a:t>
            </a:r>
          </a:p>
        </p:txBody>
      </p:sp>
      <p:sp>
        <p:nvSpPr>
          <p:cNvPr id="53" name="Rounded Rectangle 15">
            <a:extLst>
              <a:ext uri="{FF2B5EF4-FFF2-40B4-BE49-F238E27FC236}">
                <a16:creationId xmlns:a16="http://schemas.microsoft.com/office/drawing/2014/main" id="{76153D4D-BA7B-4DD8-8A36-6977313993A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00:46</a:t>
            </a:r>
          </a:p>
        </p:txBody>
      </p:sp>
      <p:sp>
        <p:nvSpPr>
          <p:cNvPr id="54" name="Rounded Rectangle 16">
            <a:extLst>
              <a:ext uri="{FF2B5EF4-FFF2-40B4-BE49-F238E27FC236}">
                <a16:creationId xmlns:a16="http://schemas.microsoft.com/office/drawing/2014/main" id="{21468826-9E1D-46EC-8192-DBF578C20F9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00:45</a:t>
            </a:r>
          </a:p>
        </p:txBody>
      </p:sp>
      <p:sp>
        <p:nvSpPr>
          <p:cNvPr id="55" name="Rounded Rectangle 17">
            <a:extLst>
              <a:ext uri="{FF2B5EF4-FFF2-40B4-BE49-F238E27FC236}">
                <a16:creationId xmlns:a16="http://schemas.microsoft.com/office/drawing/2014/main" id="{EBBD59C7-4A42-498B-BB05-A98BA4EA1CF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00:44</a:t>
            </a:r>
          </a:p>
        </p:txBody>
      </p:sp>
      <p:sp>
        <p:nvSpPr>
          <p:cNvPr id="56" name="Rounded Rectangle 18">
            <a:extLst>
              <a:ext uri="{FF2B5EF4-FFF2-40B4-BE49-F238E27FC236}">
                <a16:creationId xmlns:a16="http://schemas.microsoft.com/office/drawing/2014/main" id="{F0C738E6-1D2B-400B-A041-39997CAE652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00:43</a:t>
            </a:r>
          </a:p>
        </p:txBody>
      </p:sp>
      <p:sp>
        <p:nvSpPr>
          <p:cNvPr id="57" name="Rounded Rectangle 19">
            <a:extLst>
              <a:ext uri="{FF2B5EF4-FFF2-40B4-BE49-F238E27FC236}">
                <a16:creationId xmlns:a16="http://schemas.microsoft.com/office/drawing/2014/main" id="{7A1BDB0E-7AAA-4A60-B550-1D9D2C6C465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00:42</a:t>
            </a:r>
          </a:p>
        </p:txBody>
      </p:sp>
      <p:sp>
        <p:nvSpPr>
          <p:cNvPr id="58" name="Rounded Rectangle 20">
            <a:extLst>
              <a:ext uri="{FF2B5EF4-FFF2-40B4-BE49-F238E27FC236}">
                <a16:creationId xmlns:a16="http://schemas.microsoft.com/office/drawing/2014/main" id="{941690EE-2D96-40C9-BBD7-1086E491A37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00:41</a:t>
            </a:r>
          </a:p>
        </p:txBody>
      </p:sp>
      <p:sp>
        <p:nvSpPr>
          <p:cNvPr id="59" name="Rounded Rectangle 21">
            <a:extLst>
              <a:ext uri="{FF2B5EF4-FFF2-40B4-BE49-F238E27FC236}">
                <a16:creationId xmlns:a16="http://schemas.microsoft.com/office/drawing/2014/main" id="{1D00766E-D99A-488E-8A45-EC5A79E0B10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00:40</a:t>
            </a:r>
          </a:p>
        </p:txBody>
      </p:sp>
      <p:sp>
        <p:nvSpPr>
          <p:cNvPr id="60" name="Rounded Rectangle 22">
            <a:extLst>
              <a:ext uri="{FF2B5EF4-FFF2-40B4-BE49-F238E27FC236}">
                <a16:creationId xmlns:a16="http://schemas.microsoft.com/office/drawing/2014/main" id="{927E2416-507D-4EEB-9C0A-D9329EDD534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00:39</a:t>
            </a:r>
          </a:p>
        </p:txBody>
      </p:sp>
      <p:sp>
        <p:nvSpPr>
          <p:cNvPr id="61" name="Rounded Rectangle 23">
            <a:extLst>
              <a:ext uri="{FF2B5EF4-FFF2-40B4-BE49-F238E27FC236}">
                <a16:creationId xmlns:a16="http://schemas.microsoft.com/office/drawing/2014/main" id="{3810B4B6-9562-4BF9-9036-670229E354A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00:38</a:t>
            </a:r>
          </a:p>
        </p:txBody>
      </p:sp>
      <p:sp>
        <p:nvSpPr>
          <p:cNvPr id="62" name="Rounded Rectangle 24">
            <a:extLst>
              <a:ext uri="{FF2B5EF4-FFF2-40B4-BE49-F238E27FC236}">
                <a16:creationId xmlns:a16="http://schemas.microsoft.com/office/drawing/2014/main" id="{7C59857A-90D3-4E9F-BB9D-C75C4C75163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00:37</a:t>
            </a:r>
          </a:p>
        </p:txBody>
      </p:sp>
      <p:sp>
        <p:nvSpPr>
          <p:cNvPr id="63" name="Rounded Rectangle 25">
            <a:extLst>
              <a:ext uri="{FF2B5EF4-FFF2-40B4-BE49-F238E27FC236}">
                <a16:creationId xmlns:a16="http://schemas.microsoft.com/office/drawing/2014/main" id="{B5BBF777-E473-4582-8E26-789FC146EBE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00:36</a:t>
            </a:r>
          </a:p>
        </p:txBody>
      </p:sp>
      <p:sp>
        <p:nvSpPr>
          <p:cNvPr id="64" name="Rounded Rectangle 26">
            <a:extLst>
              <a:ext uri="{FF2B5EF4-FFF2-40B4-BE49-F238E27FC236}">
                <a16:creationId xmlns:a16="http://schemas.microsoft.com/office/drawing/2014/main" id="{1D885F6B-E0A1-4B99-B325-2D59B5AD4B6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00:35</a:t>
            </a:r>
          </a:p>
        </p:txBody>
      </p:sp>
      <p:sp>
        <p:nvSpPr>
          <p:cNvPr id="65" name="Rounded Rectangle 27">
            <a:extLst>
              <a:ext uri="{FF2B5EF4-FFF2-40B4-BE49-F238E27FC236}">
                <a16:creationId xmlns:a16="http://schemas.microsoft.com/office/drawing/2014/main" id="{2C285481-5DB1-4F98-A08E-7B0AE712105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00:34</a:t>
            </a:r>
          </a:p>
        </p:txBody>
      </p:sp>
      <p:sp>
        <p:nvSpPr>
          <p:cNvPr id="66" name="Rounded Rectangle 28">
            <a:extLst>
              <a:ext uri="{FF2B5EF4-FFF2-40B4-BE49-F238E27FC236}">
                <a16:creationId xmlns:a16="http://schemas.microsoft.com/office/drawing/2014/main" id="{F3633444-F4F8-4DD9-8E65-D3A4CC2ED3BD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00:33</a:t>
            </a:r>
          </a:p>
        </p:txBody>
      </p:sp>
      <p:sp>
        <p:nvSpPr>
          <p:cNvPr id="67" name="Rounded Rectangle 29">
            <a:extLst>
              <a:ext uri="{FF2B5EF4-FFF2-40B4-BE49-F238E27FC236}">
                <a16:creationId xmlns:a16="http://schemas.microsoft.com/office/drawing/2014/main" id="{5C7EBE43-D703-42F6-BFBA-3D5F40177FB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00:32</a:t>
            </a:r>
          </a:p>
        </p:txBody>
      </p:sp>
      <p:sp>
        <p:nvSpPr>
          <p:cNvPr id="68" name="Rounded Rectangle 30">
            <a:extLst>
              <a:ext uri="{FF2B5EF4-FFF2-40B4-BE49-F238E27FC236}">
                <a16:creationId xmlns:a16="http://schemas.microsoft.com/office/drawing/2014/main" id="{168350BC-00CD-4DD7-8BDF-AA3086BCF2E8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00:31</a:t>
            </a:r>
          </a:p>
        </p:txBody>
      </p:sp>
      <p:sp>
        <p:nvSpPr>
          <p:cNvPr id="69" name="Rounded Rectangle 31">
            <a:extLst>
              <a:ext uri="{FF2B5EF4-FFF2-40B4-BE49-F238E27FC236}">
                <a16:creationId xmlns:a16="http://schemas.microsoft.com/office/drawing/2014/main" id="{A148F7E2-A868-4AF0-B605-A3E95A3256D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00:30</a:t>
            </a:r>
          </a:p>
        </p:txBody>
      </p:sp>
      <p:sp>
        <p:nvSpPr>
          <p:cNvPr id="70" name="Rounded Rectangle 32">
            <a:extLst>
              <a:ext uri="{FF2B5EF4-FFF2-40B4-BE49-F238E27FC236}">
                <a16:creationId xmlns:a16="http://schemas.microsoft.com/office/drawing/2014/main" id="{5878EF9A-C5B7-4370-9B1E-341DD553C89C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00:29</a:t>
            </a:r>
          </a:p>
        </p:txBody>
      </p:sp>
      <p:sp>
        <p:nvSpPr>
          <p:cNvPr id="71" name="Rounded Rectangle 33">
            <a:extLst>
              <a:ext uri="{FF2B5EF4-FFF2-40B4-BE49-F238E27FC236}">
                <a16:creationId xmlns:a16="http://schemas.microsoft.com/office/drawing/2014/main" id="{B4A3BB70-9402-4CA6-9DC0-B88B2F4BC3B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00:28</a:t>
            </a:r>
          </a:p>
        </p:txBody>
      </p:sp>
      <p:sp>
        <p:nvSpPr>
          <p:cNvPr id="72" name="Rounded Rectangle 34">
            <a:extLst>
              <a:ext uri="{FF2B5EF4-FFF2-40B4-BE49-F238E27FC236}">
                <a16:creationId xmlns:a16="http://schemas.microsoft.com/office/drawing/2014/main" id="{DDD3B92B-9EBA-4575-9388-E2C27BDFDED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00:27</a:t>
            </a:r>
          </a:p>
        </p:txBody>
      </p:sp>
      <p:sp>
        <p:nvSpPr>
          <p:cNvPr id="73" name="Rounded Rectangle 35">
            <a:extLst>
              <a:ext uri="{FF2B5EF4-FFF2-40B4-BE49-F238E27FC236}">
                <a16:creationId xmlns:a16="http://schemas.microsoft.com/office/drawing/2014/main" id="{84C8F8FB-CD9F-425F-9E82-30DD0CFDDFD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00:26</a:t>
            </a:r>
          </a:p>
        </p:txBody>
      </p:sp>
      <p:sp>
        <p:nvSpPr>
          <p:cNvPr id="74" name="Rounded Rectangle 36">
            <a:extLst>
              <a:ext uri="{FF2B5EF4-FFF2-40B4-BE49-F238E27FC236}">
                <a16:creationId xmlns:a16="http://schemas.microsoft.com/office/drawing/2014/main" id="{41BC4710-619D-49CB-8B35-6290251F427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00:25</a:t>
            </a:r>
          </a:p>
        </p:txBody>
      </p:sp>
      <p:sp>
        <p:nvSpPr>
          <p:cNvPr id="75" name="Rounded Rectangle 37">
            <a:extLst>
              <a:ext uri="{FF2B5EF4-FFF2-40B4-BE49-F238E27FC236}">
                <a16:creationId xmlns:a16="http://schemas.microsoft.com/office/drawing/2014/main" id="{97087EFA-D59B-4307-BB90-3B0ED2C67E6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00:24</a:t>
            </a:r>
          </a:p>
        </p:txBody>
      </p:sp>
      <p:sp>
        <p:nvSpPr>
          <p:cNvPr id="76" name="Rounded Rectangle 38">
            <a:extLst>
              <a:ext uri="{FF2B5EF4-FFF2-40B4-BE49-F238E27FC236}">
                <a16:creationId xmlns:a16="http://schemas.microsoft.com/office/drawing/2014/main" id="{11F6E646-5D72-4E02-A552-AA210FA4440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00:23</a:t>
            </a:r>
          </a:p>
        </p:txBody>
      </p:sp>
      <p:sp>
        <p:nvSpPr>
          <p:cNvPr id="77" name="Rounded Rectangle 39">
            <a:extLst>
              <a:ext uri="{FF2B5EF4-FFF2-40B4-BE49-F238E27FC236}">
                <a16:creationId xmlns:a16="http://schemas.microsoft.com/office/drawing/2014/main" id="{BAAF0091-3CBD-4DD7-8393-938E90858FC1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00:22</a:t>
            </a:r>
          </a:p>
        </p:txBody>
      </p:sp>
      <p:sp>
        <p:nvSpPr>
          <p:cNvPr id="78" name="Rounded Rectangle 40">
            <a:extLst>
              <a:ext uri="{FF2B5EF4-FFF2-40B4-BE49-F238E27FC236}">
                <a16:creationId xmlns:a16="http://schemas.microsoft.com/office/drawing/2014/main" id="{0B40AAC7-86D6-411D-A767-74586832AEE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00:21</a:t>
            </a:r>
          </a:p>
        </p:txBody>
      </p:sp>
      <p:sp>
        <p:nvSpPr>
          <p:cNvPr id="79" name="Rounded Rectangle 41">
            <a:extLst>
              <a:ext uri="{FF2B5EF4-FFF2-40B4-BE49-F238E27FC236}">
                <a16:creationId xmlns:a16="http://schemas.microsoft.com/office/drawing/2014/main" id="{D602AB13-8538-4FF9-A5DC-16E26FB4A14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00:20</a:t>
            </a:r>
          </a:p>
        </p:txBody>
      </p:sp>
      <p:sp>
        <p:nvSpPr>
          <p:cNvPr id="80" name="Rounded Rectangle 42">
            <a:extLst>
              <a:ext uri="{FF2B5EF4-FFF2-40B4-BE49-F238E27FC236}">
                <a16:creationId xmlns:a16="http://schemas.microsoft.com/office/drawing/2014/main" id="{CAB0AA3E-E6D0-482A-9283-26321C22C8B5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00:19</a:t>
            </a:r>
          </a:p>
        </p:txBody>
      </p:sp>
      <p:sp>
        <p:nvSpPr>
          <p:cNvPr id="81" name="Rounded Rectangle 43">
            <a:extLst>
              <a:ext uri="{FF2B5EF4-FFF2-40B4-BE49-F238E27FC236}">
                <a16:creationId xmlns:a16="http://schemas.microsoft.com/office/drawing/2014/main" id="{F3A7B45E-7F49-47B7-A79F-81AD78F61ECF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00:18</a:t>
            </a:r>
          </a:p>
        </p:txBody>
      </p:sp>
      <p:sp>
        <p:nvSpPr>
          <p:cNvPr id="82" name="Rounded Rectangle 44">
            <a:extLst>
              <a:ext uri="{FF2B5EF4-FFF2-40B4-BE49-F238E27FC236}">
                <a16:creationId xmlns:a16="http://schemas.microsoft.com/office/drawing/2014/main" id="{0C9957FD-2234-4E74-9F03-0C0D2753E8F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00:17</a:t>
            </a:r>
          </a:p>
        </p:txBody>
      </p:sp>
      <p:sp>
        <p:nvSpPr>
          <p:cNvPr id="83" name="Rounded Rectangle 45">
            <a:extLst>
              <a:ext uri="{FF2B5EF4-FFF2-40B4-BE49-F238E27FC236}">
                <a16:creationId xmlns:a16="http://schemas.microsoft.com/office/drawing/2014/main" id="{0D451962-8D68-4490-98E7-AB75496ECA1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00:16</a:t>
            </a:r>
          </a:p>
        </p:txBody>
      </p:sp>
      <p:sp>
        <p:nvSpPr>
          <p:cNvPr id="84" name="Rounded Rectangle 46">
            <a:extLst>
              <a:ext uri="{FF2B5EF4-FFF2-40B4-BE49-F238E27FC236}">
                <a16:creationId xmlns:a16="http://schemas.microsoft.com/office/drawing/2014/main" id="{2C144C7F-4FF4-4480-B375-6CBFDB3F9FD4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00:15</a:t>
            </a:r>
          </a:p>
        </p:txBody>
      </p:sp>
      <p:sp>
        <p:nvSpPr>
          <p:cNvPr id="85" name="Rounded Rectangle 47">
            <a:extLst>
              <a:ext uri="{FF2B5EF4-FFF2-40B4-BE49-F238E27FC236}">
                <a16:creationId xmlns:a16="http://schemas.microsoft.com/office/drawing/2014/main" id="{5B74A828-9460-424B-B1E5-707B6002C5C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00:14</a:t>
            </a:r>
          </a:p>
        </p:txBody>
      </p:sp>
      <p:sp>
        <p:nvSpPr>
          <p:cNvPr id="86" name="Rounded Rectangle 48">
            <a:extLst>
              <a:ext uri="{FF2B5EF4-FFF2-40B4-BE49-F238E27FC236}">
                <a16:creationId xmlns:a16="http://schemas.microsoft.com/office/drawing/2014/main" id="{78833D05-3C91-4CBE-B634-3DE9FA0D9BF2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00:13</a:t>
            </a:r>
          </a:p>
        </p:txBody>
      </p:sp>
      <p:sp>
        <p:nvSpPr>
          <p:cNvPr id="87" name="Rounded Rectangle 49">
            <a:extLst>
              <a:ext uri="{FF2B5EF4-FFF2-40B4-BE49-F238E27FC236}">
                <a16:creationId xmlns:a16="http://schemas.microsoft.com/office/drawing/2014/main" id="{A313F0A7-51D4-4B4F-BA79-0B11789FC1C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00:12</a:t>
            </a:r>
          </a:p>
        </p:txBody>
      </p:sp>
      <p:sp>
        <p:nvSpPr>
          <p:cNvPr id="88" name="Rounded Rectangle 50">
            <a:extLst>
              <a:ext uri="{FF2B5EF4-FFF2-40B4-BE49-F238E27FC236}">
                <a16:creationId xmlns:a16="http://schemas.microsoft.com/office/drawing/2014/main" id="{1EB2F1FA-4FDB-41BD-B7CE-66433775524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00:11</a:t>
            </a:r>
          </a:p>
        </p:txBody>
      </p:sp>
      <p:sp>
        <p:nvSpPr>
          <p:cNvPr id="89" name="Rounded Rectangle 51">
            <a:extLst>
              <a:ext uri="{FF2B5EF4-FFF2-40B4-BE49-F238E27FC236}">
                <a16:creationId xmlns:a16="http://schemas.microsoft.com/office/drawing/2014/main" id="{D1422516-0453-4E33-A921-5C2CC4A8FB4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00:10</a:t>
            </a:r>
          </a:p>
        </p:txBody>
      </p:sp>
      <p:sp>
        <p:nvSpPr>
          <p:cNvPr id="90" name="Rounded Rectangle 52">
            <a:extLst>
              <a:ext uri="{FF2B5EF4-FFF2-40B4-BE49-F238E27FC236}">
                <a16:creationId xmlns:a16="http://schemas.microsoft.com/office/drawing/2014/main" id="{D1D00C98-E495-4BB3-B91F-7E1E9647FB4B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00:09</a:t>
            </a:r>
          </a:p>
        </p:txBody>
      </p:sp>
      <p:sp>
        <p:nvSpPr>
          <p:cNvPr id="91" name="Rounded Rectangle 53">
            <a:extLst>
              <a:ext uri="{FF2B5EF4-FFF2-40B4-BE49-F238E27FC236}">
                <a16:creationId xmlns:a16="http://schemas.microsoft.com/office/drawing/2014/main" id="{BCB13A4E-8C1C-4CD3-857F-DFBD97A0873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00:08</a:t>
            </a:r>
          </a:p>
        </p:txBody>
      </p:sp>
      <p:sp>
        <p:nvSpPr>
          <p:cNvPr id="92" name="Rounded Rectangle 54">
            <a:extLst>
              <a:ext uri="{FF2B5EF4-FFF2-40B4-BE49-F238E27FC236}">
                <a16:creationId xmlns:a16="http://schemas.microsoft.com/office/drawing/2014/main" id="{3135B342-99EB-473D-A5AC-B66CBA42CE4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00:07</a:t>
            </a:r>
          </a:p>
        </p:txBody>
      </p:sp>
      <p:sp>
        <p:nvSpPr>
          <p:cNvPr id="93" name="Rounded Rectangle 55">
            <a:extLst>
              <a:ext uri="{FF2B5EF4-FFF2-40B4-BE49-F238E27FC236}">
                <a16:creationId xmlns:a16="http://schemas.microsoft.com/office/drawing/2014/main" id="{DE76A916-1CE3-4D75-B09D-6484D2B4CBC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00:06</a:t>
            </a:r>
          </a:p>
        </p:txBody>
      </p:sp>
      <p:sp>
        <p:nvSpPr>
          <p:cNvPr id="94" name="Rounded Rectangle 56">
            <a:extLst>
              <a:ext uri="{FF2B5EF4-FFF2-40B4-BE49-F238E27FC236}">
                <a16:creationId xmlns:a16="http://schemas.microsoft.com/office/drawing/2014/main" id="{58A04BCC-6D48-4B41-8896-C0E86771A593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00:05</a:t>
            </a:r>
          </a:p>
        </p:txBody>
      </p:sp>
      <p:sp>
        <p:nvSpPr>
          <p:cNvPr id="95" name="Rounded Rectangle 57">
            <a:extLst>
              <a:ext uri="{FF2B5EF4-FFF2-40B4-BE49-F238E27FC236}">
                <a16:creationId xmlns:a16="http://schemas.microsoft.com/office/drawing/2014/main" id="{F2AA263A-3252-4969-B558-871FD949D78A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00:04</a:t>
            </a:r>
          </a:p>
        </p:txBody>
      </p:sp>
      <p:sp>
        <p:nvSpPr>
          <p:cNvPr id="96" name="Rounded Rectangle 58">
            <a:extLst>
              <a:ext uri="{FF2B5EF4-FFF2-40B4-BE49-F238E27FC236}">
                <a16:creationId xmlns:a16="http://schemas.microsoft.com/office/drawing/2014/main" id="{EDB4BE8C-41EB-4B46-A581-78EC273B7266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00:03</a:t>
            </a:r>
          </a:p>
        </p:txBody>
      </p:sp>
      <p:sp>
        <p:nvSpPr>
          <p:cNvPr id="97" name="Rounded Rectangle 59">
            <a:extLst>
              <a:ext uri="{FF2B5EF4-FFF2-40B4-BE49-F238E27FC236}">
                <a16:creationId xmlns:a16="http://schemas.microsoft.com/office/drawing/2014/main" id="{CE3BB52F-E0EE-4986-A83B-C2DA0FFCDD77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00:02</a:t>
            </a:r>
          </a:p>
        </p:txBody>
      </p:sp>
      <p:sp>
        <p:nvSpPr>
          <p:cNvPr id="98" name="Rounded Rectangle 60">
            <a:extLst>
              <a:ext uri="{FF2B5EF4-FFF2-40B4-BE49-F238E27FC236}">
                <a16:creationId xmlns:a16="http://schemas.microsoft.com/office/drawing/2014/main" id="{32525917-0B09-47FD-A44C-62221B602629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>
                <a:solidFill>
                  <a:sysClr val="windowText" lastClr="000000"/>
                </a:solidFill>
              </a:rPr>
              <a:t>00:01</a:t>
            </a:r>
          </a:p>
        </p:txBody>
      </p:sp>
      <p:sp>
        <p:nvSpPr>
          <p:cNvPr id="99" name="Rounded Rectangle 61">
            <a:extLst>
              <a:ext uri="{FF2B5EF4-FFF2-40B4-BE49-F238E27FC236}">
                <a16:creationId xmlns:a16="http://schemas.microsoft.com/office/drawing/2014/main" id="{964200D6-7225-41C2-88A4-9E9E397DCC8E}"/>
              </a:ext>
            </a:extLst>
          </p:cNvPr>
          <p:cNvSpPr/>
          <p:nvPr/>
        </p:nvSpPr>
        <p:spPr>
          <a:xfrm>
            <a:off x="1676400" y="609600"/>
            <a:ext cx="2286000" cy="12192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755"/>
            <a:r>
              <a:rPr lang="en-US" sz="4800" kern="0" dirty="0">
                <a:solidFill>
                  <a:sysClr val="windowText" lastClr="000000"/>
                </a:solidFill>
              </a:rPr>
              <a:t>00:00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29CF2E-C838-58E6-F87F-1673FF77B4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323" y="-63137"/>
            <a:ext cx="2965672" cy="29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6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8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2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3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3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3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5" grpId="0" animBg="1"/>
      <p:bldP spid="36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13">
            <a:extLst>
              <a:ext uri="{FF2B5EF4-FFF2-40B4-BE49-F238E27FC236}">
                <a16:creationId xmlns:a16="http://schemas.microsoft.com/office/drawing/2014/main" id="{78A410F7-6DF3-6D33-CD15-10D56DBAA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219200" y="7429500"/>
            <a:ext cx="2001977" cy="2589815"/>
          </a:xfrm>
          <a:prstGeom prst="rect">
            <a:avLst/>
          </a:prstGeom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D0DF64D-5528-9A30-BB6C-2832C0AF3488}"/>
              </a:ext>
            </a:extLst>
          </p:cNvPr>
          <p:cNvSpPr/>
          <p:nvPr/>
        </p:nvSpPr>
        <p:spPr>
          <a:xfrm>
            <a:off x="807718" y="2552700"/>
            <a:ext cx="6575065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bg1"/>
                </a:solidFill>
                <a:latin typeface="Arial (Body)"/>
              </a:rPr>
              <a:t>Trong các miếng bìa ở hình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9a,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9b, 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1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9c,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 19d, 19e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miếng bìa nào có thể gấp lại (theo các nét đứt) để được hình chóp t</a:t>
            </a:r>
            <a:r>
              <a:rPr lang="en-US" sz="4000" dirty="0">
                <a:solidFill>
                  <a:schemeClr val="bg1"/>
                </a:solidFill>
                <a:latin typeface="Arial (Body)"/>
              </a:rPr>
              <a:t>ứ</a:t>
            </a:r>
            <a:r>
              <a:rPr lang="vi-VN" sz="4000" dirty="0">
                <a:solidFill>
                  <a:schemeClr val="bg1"/>
                </a:solidFill>
                <a:latin typeface="Arial (Body)"/>
              </a:rPr>
              <a:t> giác đều?</a:t>
            </a:r>
            <a:endParaRPr lang="en-US" sz="4000" dirty="0">
              <a:solidFill>
                <a:schemeClr val="bg1"/>
              </a:solidFill>
              <a:latin typeface="Arial (Body)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532414-201D-F814-1050-8B23DE05D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313" y="2563412"/>
            <a:ext cx="9067800" cy="643086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838200" y="876852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6">
            <a:extLst>
              <a:ext uri="{FF2B5EF4-FFF2-40B4-BE49-F238E27FC236}">
                <a16:creationId xmlns:a16="http://schemas.microsoft.com/office/drawing/2014/main" id="{6CADC4F2-7028-369B-68AD-D65B45205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20226" y="58911"/>
            <a:ext cx="2067774" cy="2139999"/>
          </a:xfrm>
          <a:prstGeom prst="rect">
            <a:avLst/>
          </a:prstGeom>
        </p:spPr>
      </p:pic>
      <p:sp>
        <p:nvSpPr>
          <p:cNvPr id="3" name="Oval Callout 19">
            <a:extLst>
              <a:ext uri="{FF2B5EF4-FFF2-40B4-BE49-F238E27FC236}">
                <a16:creationId xmlns:a16="http://schemas.microsoft.com/office/drawing/2014/main" id="{3E349B14-46D2-A88B-F945-639484D03138}"/>
              </a:ext>
            </a:extLst>
          </p:cNvPr>
          <p:cNvSpPr/>
          <p:nvPr/>
        </p:nvSpPr>
        <p:spPr>
          <a:xfrm>
            <a:off x="13285073" y="956313"/>
            <a:ext cx="1560257" cy="843953"/>
          </a:xfrm>
          <a:prstGeom prst="wedgeEllipseCallout">
            <a:avLst>
              <a:gd name="adj1" fmla="val -16438"/>
              <a:gd name="adj2" fmla="val 8687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3C176-98ED-54D1-708C-77F869A4AC39}"/>
              </a:ext>
            </a:extLst>
          </p:cNvPr>
          <p:cNvSpPr/>
          <p:nvPr/>
        </p:nvSpPr>
        <p:spPr>
          <a:xfrm>
            <a:off x="685800" y="2462317"/>
            <a:ext cx="9857644" cy="5362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là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tam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0480" marR="30480"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 ta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thấy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tất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miếng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bìa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19c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thỏa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mãn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gấp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3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fr-FR" sz="3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A8EE8-B982-2FF9-ED17-93355C5AF0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5844" y="2933700"/>
            <a:ext cx="6753956" cy="4789888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0CB767A8-B973-675E-5D39-35F2F4AF6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70560" y="7943564"/>
            <a:ext cx="1546453" cy="20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39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2057400" y="807720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5322" y="800100"/>
            <a:ext cx="1132820" cy="209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385A07-C4C3-4179-743D-8CFAA426C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0" y="5763214"/>
            <a:ext cx="1902117" cy="3907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467" y="400950"/>
            <a:ext cx="3229182" cy="18164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897317-387C-0343-692B-87DD1E317A51}"/>
              </a:ext>
            </a:extLst>
          </p:cNvPr>
          <p:cNvSpPr txBox="1"/>
          <p:nvPr/>
        </p:nvSpPr>
        <p:spPr>
          <a:xfrm>
            <a:off x="1051560" y="2476043"/>
            <a:ext cx="16123014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A.BCD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đáy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7 cm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10 cm.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diện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xung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quanh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tứ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 (Body)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endParaRPr lang="en-US" sz="4000" dirty="0">
              <a:effectLst/>
              <a:latin typeface="Arial (Body)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Callout 24">
            <a:extLst>
              <a:ext uri="{FF2B5EF4-FFF2-40B4-BE49-F238E27FC236}">
                <a16:creationId xmlns:a16="http://schemas.microsoft.com/office/drawing/2014/main" id="{1A9645EB-A8E4-BB7B-4684-9CAFBD3B2185}"/>
              </a:ext>
            </a:extLst>
          </p:cNvPr>
          <p:cNvSpPr/>
          <p:nvPr/>
        </p:nvSpPr>
        <p:spPr>
          <a:xfrm>
            <a:off x="743838" y="5532033"/>
            <a:ext cx="1618997" cy="843953"/>
          </a:xfrm>
          <a:prstGeom prst="wedgeEllipseCallout">
            <a:avLst>
              <a:gd name="adj1" fmla="val 25763"/>
              <a:gd name="adj2" fmla="val 7062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/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xung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quanh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A.BCD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</a:t>
                </a:r>
                <a:r>
                  <a:rPr lang="en-US" sz="4000" baseline="-25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xq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(7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4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 .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140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0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FD4FF39-4295-1B48-9800-20A5AE474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835" y="6739272"/>
                <a:ext cx="14811739" cy="2364750"/>
              </a:xfrm>
              <a:prstGeom prst="rect">
                <a:avLst/>
              </a:prstGeom>
              <a:blipFill>
                <a:blip r:embed="rId7"/>
                <a:stretch>
                  <a:fillRect l="-1482" b="-4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95647" y="4536539"/>
            <a:ext cx="4496705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5201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EF68221-F9B7-5240-BBA5-32678DAD59AC}"/>
              </a:ext>
            </a:extLst>
          </p:cNvPr>
          <p:cNvGrpSpPr/>
          <p:nvPr/>
        </p:nvGrpSpPr>
        <p:grpSpPr>
          <a:xfrm>
            <a:off x="6510423" y="723900"/>
            <a:ext cx="5257800" cy="1066800"/>
            <a:chOff x="214647" y="190500"/>
            <a:chExt cx="11478326" cy="1066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E59EEE7-8C32-30AC-0D8D-58C60E796FD0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78B44E9-D53F-3609-FAF0-FCF21B76008B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6">
            <a:extLst>
              <a:ext uri="{FF2B5EF4-FFF2-40B4-BE49-F238E27FC236}">
                <a16:creationId xmlns:a16="http://schemas.microsoft.com/office/drawing/2014/main" id="{03B8AFF3-21E3-B308-35E9-4CBB7FF30F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33400" y="-563320"/>
            <a:ext cx="2067774" cy="2139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FFC6F-3CF7-B872-6F46-3D0C76A8D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5900" y="6872501"/>
            <a:ext cx="2717727" cy="263424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10442-0837-5795-E623-6DA5B710AAE6}"/>
              </a:ext>
            </a:extLst>
          </p:cNvPr>
          <p:cNvSpPr/>
          <p:nvPr/>
        </p:nvSpPr>
        <p:spPr>
          <a:xfrm>
            <a:off x="994235" y="2097375"/>
            <a:ext cx="16299529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cm</a:t>
            </a:r>
            <a:r>
              <a:rPr lang="en-US" sz="4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cm.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Oval Callout 21">
            <a:extLst>
              <a:ext uri="{FF2B5EF4-FFF2-40B4-BE49-F238E27FC236}">
                <a16:creationId xmlns:a16="http://schemas.microsoft.com/office/drawing/2014/main" id="{C072C97F-22D2-5B9E-906B-172EFCD58F12}"/>
              </a:ext>
            </a:extLst>
          </p:cNvPr>
          <p:cNvSpPr/>
          <p:nvPr/>
        </p:nvSpPr>
        <p:spPr>
          <a:xfrm>
            <a:off x="8298664" y="4881727"/>
            <a:ext cx="1671964" cy="738077"/>
          </a:xfrm>
          <a:prstGeom prst="wedgeEllipseCallout">
            <a:avLst>
              <a:gd name="adj1" fmla="val -38607"/>
              <a:gd name="adj2" fmla="val 74889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/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chóp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tứ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noProof="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</a:t>
                </a:r>
                <a:r>
                  <a:rPr kumimoji="0" lang="en-US" sz="4500" b="0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à</a:t>
                </a:r>
                <a:r>
                  <a:rPr kumimoji="0" lang="en-US" sz="4500" b="0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 </a:t>
                </a:r>
                <a14:m>
                  <m:oMath xmlns:m="http://schemas.openxmlformats.org/officeDocument/2006/math">
                    <m:r>
                      <a:rPr lang="en-US" sz="45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US" sz="45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15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2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8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 </a:t>
                </a:r>
                <a:r>
                  <a:rPr lang="en-US" sz="4500" noProof="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60</a:t>
                </a:r>
                <a:r>
                  <a:rPr lang="en-US" sz="45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0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(cm</a:t>
                </a:r>
                <a:r>
                  <a:rPr lang="en-US" sz="4500" baseline="30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</a:t>
                </a: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4BE803D-1699-FA63-21E4-A9B5EBA773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540" y="6362700"/>
                <a:ext cx="12877800" cy="2634247"/>
              </a:xfrm>
              <a:prstGeom prst="rect">
                <a:avLst/>
              </a:prstGeom>
              <a:blipFill>
                <a:blip r:embed="rId5"/>
                <a:stretch>
                  <a:fillRect l="-1989" b="-43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56490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7563623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699" y="1203825"/>
            <a:ext cx="16762615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5163799" y="6354450"/>
            <a:ext cx="2868763" cy="6470683"/>
          </a:xfrm>
          <a:custGeom>
            <a:avLst/>
            <a:gdLst/>
            <a:ahLst/>
            <a:cxnLst/>
            <a:rect l="l" t="t" r="r" b="b"/>
            <a:pathLst>
              <a:path w="5176765" h="11621309">
                <a:moveTo>
                  <a:pt x="5176764" y="0"/>
                </a:moveTo>
                <a:lnTo>
                  <a:pt x="0" y="0"/>
                </a:lnTo>
                <a:lnTo>
                  <a:pt x="0" y="11621309"/>
                </a:lnTo>
                <a:lnTo>
                  <a:pt x="5176764" y="11621309"/>
                </a:lnTo>
                <a:lnTo>
                  <a:pt x="5176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0" y="6243964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1" y="0"/>
                </a:lnTo>
                <a:lnTo>
                  <a:pt x="1279551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9">
            <a:extLst>
              <a:ext uri="{FF2B5EF4-FFF2-40B4-BE49-F238E27FC236}">
                <a16:creationId xmlns:a16="http://schemas.microsoft.com/office/drawing/2014/main" id="{BE5D24E6-0F3E-D1E5-4085-2CF6F79B7990}"/>
              </a:ext>
            </a:extLst>
          </p:cNvPr>
          <p:cNvSpPr txBox="1"/>
          <p:nvPr/>
        </p:nvSpPr>
        <p:spPr>
          <a:xfrm>
            <a:off x="639775" y="2563197"/>
            <a:ext cx="17563623" cy="3121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CHÓP TỨ GIÁC ĐỀU 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87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E54567-30CE-E00C-3278-D3653D492C67}"/>
              </a:ext>
            </a:extLst>
          </p:cNvPr>
          <p:cNvSpPr/>
          <p:nvPr/>
        </p:nvSpPr>
        <p:spPr>
          <a:xfrm>
            <a:off x="995268" y="2007414"/>
            <a:ext cx="16428902" cy="1842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che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giếng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trời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dạng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tứ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đều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đáy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2,2 m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độ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khoảng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2,8 m (</a:t>
            </a:r>
            <a:r>
              <a:rPr lang="en-US" sz="4000" dirty="0" err="1">
                <a:solidFill>
                  <a:srgbClr val="000000"/>
                </a:solidFill>
                <a:latin typeface="Arial (Body)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 (Body)"/>
              </a:rPr>
              <a:t> 20).</a:t>
            </a:r>
            <a:endParaRPr lang="en-US" sz="4000" dirty="0">
              <a:effectLst/>
              <a:latin typeface="Arial (Body)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B36FA-620F-460B-59DF-05DE1E0D85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400" y="4068988"/>
            <a:ext cx="6153797" cy="45087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15F9B-03F6-F6EA-4F4D-D8AE5625848C}"/>
              </a:ext>
            </a:extLst>
          </p:cNvPr>
          <p:cNvSpPr txBox="1"/>
          <p:nvPr/>
        </p:nvSpPr>
        <p:spPr>
          <a:xfrm>
            <a:off x="975019" y="3978082"/>
            <a:ext cx="8321381" cy="460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0" i="0" dirty="0">
                <a:solidFill>
                  <a:srgbClr val="000000"/>
                </a:solidFill>
                <a:effectLst/>
              </a:rPr>
              <a:t>Cần phải trả bao nhiêu tiền để làm mái che giếng trời đó? Biết rằng giá để làm mỗi mét vuông mái che được tính là 1 800 000 đồng (bao gồm tiền vật liệu và tiền công).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0368" y="6102213"/>
            <a:ext cx="4450466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84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82B0CC-F403-41B2-85A8-1E022C90945A}"/>
              </a:ext>
            </a:extLst>
          </p:cNvPr>
          <p:cNvGrpSpPr/>
          <p:nvPr/>
        </p:nvGrpSpPr>
        <p:grpSpPr>
          <a:xfrm>
            <a:off x="1143000" y="829132"/>
            <a:ext cx="5257800" cy="1066800"/>
            <a:chOff x="214647" y="190500"/>
            <a:chExt cx="11478326" cy="10668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B7197B-FACE-9B5B-46F0-1A3A771ED85A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27C401-FA52-A0C7-5E96-D06E62798F6D}"/>
                </a:ext>
              </a:extLst>
            </p:cNvPr>
            <p:cNvSpPr/>
            <p:nvPr/>
          </p:nvSpPr>
          <p:spPr>
            <a:xfrm>
              <a:off x="483154" y="220912"/>
              <a:ext cx="1092089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tr.53)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7">
            <a:extLst>
              <a:ext uri="{FF2B5EF4-FFF2-40B4-BE49-F238E27FC236}">
                <a16:creationId xmlns:a16="http://schemas.microsoft.com/office/drawing/2014/main" id="{22454BD1-8BAE-FE05-2897-08B9A7CEA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2089" y="-216256"/>
            <a:ext cx="1132820" cy="2090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EB5285-920C-BB70-6970-D3C0B258F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99354">
            <a:off x="-566855" y="8605189"/>
            <a:ext cx="1702353" cy="1663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1579EE-8AB8-6489-BC89-FFACF0D046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09094" y="302755"/>
            <a:ext cx="2794248" cy="15717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999FD3-85A3-5C7E-DCAE-D5647D2A2E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3613" y="3763232"/>
            <a:ext cx="5391938" cy="3950529"/>
          </a:xfrm>
          <a:prstGeom prst="rect">
            <a:avLst/>
          </a:prstGeom>
        </p:spPr>
      </p:pic>
      <p:sp>
        <p:nvSpPr>
          <p:cNvPr id="7" name="Oval Callout 29">
            <a:extLst>
              <a:ext uri="{FF2B5EF4-FFF2-40B4-BE49-F238E27FC236}">
                <a16:creationId xmlns:a16="http://schemas.microsoft.com/office/drawing/2014/main" id="{EF75789C-ADA8-0508-FB68-0FAC6AF4412B}"/>
              </a:ext>
            </a:extLst>
          </p:cNvPr>
          <p:cNvSpPr/>
          <p:nvPr/>
        </p:nvSpPr>
        <p:spPr>
          <a:xfrm>
            <a:off x="11642200" y="1504859"/>
            <a:ext cx="1671964" cy="782145"/>
          </a:xfrm>
          <a:prstGeom prst="wedgeEllipseCallout">
            <a:avLst>
              <a:gd name="adj1" fmla="val 22919"/>
              <a:gd name="adj2" fmla="val 800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/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Diện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quanh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hình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chóp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tứ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giác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fr-FR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là: 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2,2.4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.2,8=12,32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(bao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gồm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mái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che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giếng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trời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12,32 . 1 800 000 = 22 176 000 (đồ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𝑛𝑔</m:t>
                      </m:r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).</m:t>
                      </m:r>
                    </m:oMath>
                  </m:oMathPara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CDC728-52E2-8F27-9D20-0F018A8F1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38" y="2768573"/>
                <a:ext cx="10329289" cy="6668557"/>
              </a:xfrm>
              <a:prstGeom prst="rect">
                <a:avLst/>
              </a:prstGeom>
              <a:blipFill>
                <a:blip r:embed="rId7"/>
                <a:stretch>
                  <a:fillRect l="-1830" r="-1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957392-2649-73C2-9867-61B34866B0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84321" y="6138064"/>
            <a:ext cx="3749233" cy="374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47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4350" y="5484230"/>
            <a:ext cx="19196414" cy="5202784"/>
            <a:chOff x="0" y="0"/>
            <a:chExt cx="5055846" cy="13702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55846" cy="1370281"/>
            </a:xfrm>
            <a:custGeom>
              <a:avLst/>
              <a:gdLst/>
              <a:ahLst/>
              <a:cxnLst/>
              <a:rect l="l" t="t" r="r" b="b"/>
              <a:pathLst>
                <a:path w="5055846" h="1370281">
                  <a:moveTo>
                    <a:pt x="0" y="0"/>
                  </a:moveTo>
                  <a:lnTo>
                    <a:pt x="5055846" y="0"/>
                  </a:lnTo>
                  <a:lnTo>
                    <a:pt x="5055846" y="1370281"/>
                  </a:lnTo>
                  <a:lnTo>
                    <a:pt x="0" y="1370281"/>
                  </a:ln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3041" y="484238"/>
            <a:ext cx="16534923" cy="9318523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3879" y="0"/>
                  </a:moveTo>
                  <a:lnTo>
                    <a:pt x="4753232" y="0"/>
                  </a:lnTo>
                  <a:cubicBezTo>
                    <a:pt x="4759566" y="0"/>
                    <a:pt x="4765639" y="2516"/>
                    <a:pt x="4770117" y="6994"/>
                  </a:cubicBezTo>
                  <a:cubicBezTo>
                    <a:pt x="4774596" y="11472"/>
                    <a:pt x="4777112" y="17546"/>
                    <a:pt x="4777112" y="23879"/>
                  </a:cubicBezTo>
                  <a:lnTo>
                    <a:pt x="4777112" y="2668339"/>
                  </a:lnTo>
                  <a:cubicBezTo>
                    <a:pt x="4777112" y="2681527"/>
                    <a:pt x="4766421" y="2692218"/>
                    <a:pt x="4753232" y="2692218"/>
                  </a:cubicBezTo>
                  <a:lnTo>
                    <a:pt x="23879" y="2692218"/>
                  </a:lnTo>
                  <a:cubicBezTo>
                    <a:pt x="10691" y="2692218"/>
                    <a:pt x="0" y="2681527"/>
                    <a:pt x="0" y="2668339"/>
                  </a:cubicBezTo>
                  <a:lnTo>
                    <a:pt x="0" y="23879"/>
                  </a:lnTo>
                  <a:cubicBezTo>
                    <a:pt x="0" y="10691"/>
                    <a:pt x="10691" y="0"/>
                    <a:pt x="23879" y="0"/>
                  </a:cubicBez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0087" y="889193"/>
            <a:ext cx="15780831" cy="8508615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5020" y="0"/>
                  </a:moveTo>
                  <a:lnTo>
                    <a:pt x="4534226" y="0"/>
                  </a:lnTo>
                  <a:cubicBezTo>
                    <a:pt x="4540862" y="0"/>
                    <a:pt x="4547226" y="2636"/>
                    <a:pt x="4551918" y="7328"/>
                  </a:cubicBezTo>
                  <a:cubicBezTo>
                    <a:pt x="4556611" y="12020"/>
                    <a:pt x="4559247" y="18384"/>
                    <a:pt x="4559247" y="25020"/>
                  </a:cubicBezTo>
                  <a:lnTo>
                    <a:pt x="4559247" y="2433207"/>
                  </a:lnTo>
                  <a:cubicBezTo>
                    <a:pt x="4559247" y="2439843"/>
                    <a:pt x="4556611" y="2446207"/>
                    <a:pt x="4551918" y="2450899"/>
                  </a:cubicBezTo>
                  <a:cubicBezTo>
                    <a:pt x="4547226" y="2455591"/>
                    <a:pt x="4540862" y="2458227"/>
                    <a:pt x="4534226" y="2458227"/>
                  </a:cubicBezTo>
                  <a:lnTo>
                    <a:pt x="25020" y="2458227"/>
                  </a:lnTo>
                  <a:cubicBezTo>
                    <a:pt x="18384" y="2458227"/>
                    <a:pt x="12020" y="2455591"/>
                    <a:pt x="7328" y="2450899"/>
                  </a:cubicBezTo>
                  <a:cubicBezTo>
                    <a:pt x="2636" y="2446207"/>
                    <a:pt x="0" y="2439843"/>
                    <a:pt x="0" y="2433207"/>
                  </a:cubicBezTo>
                  <a:lnTo>
                    <a:pt x="0" y="25020"/>
                  </a:lnTo>
                  <a:cubicBezTo>
                    <a:pt x="0" y="18384"/>
                    <a:pt x="2636" y="12020"/>
                    <a:pt x="7328" y="7328"/>
                  </a:cubicBezTo>
                  <a:cubicBezTo>
                    <a:pt x="12020" y="2636"/>
                    <a:pt x="18384" y="0"/>
                    <a:pt x="25020" y="0"/>
                  </a:cubicBezTo>
                  <a:close/>
                </a:path>
              </a:pathLst>
            </a:custGeom>
            <a:solidFill>
              <a:srgbClr val="5D546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Google Shape;7771;p33">
            <a:extLst>
              <a:ext uri="{FF2B5EF4-FFF2-40B4-BE49-F238E27FC236}">
                <a16:creationId xmlns:a16="http://schemas.microsoft.com/office/drawing/2014/main" id="{8822F7B5-F438-5011-9E44-7B450E7FCBD0}"/>
              </a:ext>
            </a:extLst>
          </p:cNvPr>
          <p:cNvSpPr txBox="1">
            <a:spLocks/>
          </p:cNvSpPr>
          <p:nvPr/>
        </p:nvSpPr>
        <p:spPr>
          <a:xfrm>
            <a:off x="4114800" y="139577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7500" b="1" kern="0" dirty="0">
                <a:solidFill>
                  <a:srgbClr val="FFFF00"/>
                </a:solidFill>
                <a:latin typeface="Arial" panose="020B0604020202020204" pitchFamily="34" charset="0"/>
              </a:rPr>
              <a:t>HƯỚNG DẪN VỀ NHÀ</a:t>
            </a:r>
            <a:endParaRPr lang="vi-VN" sz="7500" b="1" kern="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5069F7D-F730-525E-14B1-A2AA2C48CD91}"/>
              </a:ext>
            </a:extLst>
          </p:cNvPr>
          <p:cNvGrpSpPr/>
          <p:nvPr/>
        </p:nvGrpSpPr>
        <p:grpSpPr>
          <a:xfrm>
            <a:off x="1524000" y="3467100"/>
            <a:ext cx="4607783" cy="4001156"/>
            <a:chOff x="1066801" y="3771900"/>
            <a:chExt cx="5130550" cy="3699159"/>
          </a:xfrm>
        </p:grpSpPr>
        <p:grpSp>
          <p:nvGrpSpPr>
            <p:cNvPr id="26" name="Group 4">
              <a:extLst>
                <a:ext uri="{FF2B5EF4-FFF2-40B4-BE49-F238E27FC236}">
                  <a16:creationId xmlns:a16="http://schemas.microsoft.com/office/drawing/2014/main" id="{335A6B0E-5B1B-415A-1486-4912308880F0}"/>
                </a:ext>
              </a:extLst>
            </p:cNvPr>
            <p:cNvGrpSpPr/>
            <p:nvPr/>
          </p:nvGrpSpPr>
          <p:grpSpPr>
            <a:xfrm>
              <a:off x="1066801" y="3771900"/>
              <a:ext cx="5130550" cy="3699159"/>
              <a:chOff x="0" y="0"/>
              <a:chExt cx="6038063" cy="6076340"/>
            </a:xfrm>
          </p:grpSpPr>
          <p:sp>
            <p:nvSpPr>
              <p:cNvPr id="28" name="Freeform 5">
                <a:extLst>
                  <a:ext uri="{FF2B5EF4-FFF2-40B4-BE49-F238E27FC236}">
                    <a16:creationId xmlns:a16="http://schemas.microsoft.com/office/drawing/2014/main" id="{DB4BA2D5-4A47-9859-9C56-02E3533D4423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F8C57A5-75E2-AC24-6B7B-755628FBC7F6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F1416A-C399-014F-9477-1757A226BB0F}"/>
                </a:ext>
              </a:extLst>
            </p:cNvPr>
            <p:cNvSpPr/>
            <p:nvPr/>
          </p:nvSpPr>
          <p:spPr>
            <a:xfrm>
              <a:off x="1110465" y="4659449"/>
              <a:ext cx="5059907" cy="16871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D106EB7-F335-3EDC-8B76-C442E3E9C97D}"/>
              </a:ext>
            </a:extLst>
          </p:cNvPr>
          <p:cNvGrpSpPr/>
          <p:nvPr/>
        </p:nvGrpSpPr>
        <p:grpSpPr>
          <a:xfrm>
            <a:off x="6426558" y="3467100"/>
            <a:ext cx="5028208" cy="4022172"/>
            <a:chOff x="6494020" y="3791229"/>
            <a:chExt cx="5130550" cy="3699159"/>
          </a:xfrm>
        </p:grpSpPr>
        <p:grpSp>
          <p:nvGrpSpPr>
            <p:cNvPr id="31" name="Group 4">
              <a:extLst>
                <a:ext uri="{FF2B5EF4-FFF2-40B4-BE49-F238E27FC236}">
                  <a16:creationId xmlns:a16="http://schemas.microsoft.com/office/drawing/2014/main" id="{D1C9929A-0065-FC0A-0459-5779C1428546}"/>
                </a:ext>
              </a:extLst>
            </p:cNvPr>
            <p:cNvGrpSpPr/>
            <p:nvPr/>
          </p:nvGrpSpPr>
          <p:grpSpPr>
            <a:xfrm>
              <a:off x="6494020" y="3791229"/>
              <a:ext cx="5130550" cy="3699159"/>
              <a:chOff x="0" y="0"/>
              <a:chExt cx="6038063" cy="6076340"/>
            </a:xfrm>
          </p:grpSpPr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AF6C4D57-5F67-D008-AC3A-521C86E02E97}"/>
                  </a:ext>
                </a:extLst>
              </p:cNvPr>
              <p:cNvSpPr/>
              <p:nvPr/>
            </p:nvSpPr>
            <p:spPr>
              <a:xfrm>
                <a:off x="31750" y="31750"/>
                <a:ext cx="5974562" cy="6012840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B7509FFD-371B-C55E-6838-AEDAC768D97A}"/>
                  </a:ext>
                </a:extLst>
              </p:cNvPr>
              <p:cNvSpPr/>
              <p:nvPr/>
            </p:nvSpPr>
            <p:spPr>
              <a:xfrm>
                <a:off x="0" y="0"/>
                <a:ext cx="603806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1D921-FD46-4254-5F34-EB3B77263E6B}"/>
                </a:ext>
              </a:extLst>
            </p:cNvPr>
            <p:cNvSpPr/>
            <p:nvPr/>
          </p:nvSpPr>
          <p:spPr>
            <a:xfrm>
              <a:off x="6741438" y="4730860"/>
              <a:ext cx="4635711" cy="1819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 </a:t>
              </a:r>
            </a:p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tập trong SBT.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39C86B6-FB73-54B1-6DD9-BA0FAFEE9E21}"/>
              </a:ext>
            </a:extLst>
          </p:cNvPr>
          <p:cNvGrpSpPr/>
          <p:nvPr/>
        </p:nvGrpSpPr>
        <p:grpSpPr>
          <a:xfrm>
            <a:off x="11857020" y="3467100"/>
            <a:ext cx="5045653" cy="3980613"/>
            <a:chOff x="7884276" y="4765793"/>
            <a:chExt cx="5931033" cy="398061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124E42F-33B4-57B5-8C8E-E240FF29381D}"/>
                </a:ext>
              </a:extLst>
            </p:cNvPr>
            <p:cNvSpPr/>
            <p:nvPr/>
          </p:nvSpPr>
          <p:spPr>
            <a:xfrm>
              <a:off x="7884276" y="4765793"/>
              <a:ext cx="5880890" cy="3980613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rgbClr val="FBF6F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5B1F831-C9A1-8015-4A67-B7B8A0D750AE}"/>
                </a:ext>
              </a:extLst>
            </p:cNvPr>
            <p:cNvSpPr/>
            <p:nvPr/>
          </p:nvSpPr>
          <p:spPr>
            <a:xfrm>
              <a:off x="7904783" y="5841445"/>
              <a:ext cx="5910526" cy="17382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3800" kern="0" dirty="0">
                  <a:solidFill>
                    <a:prstClr val="black"/>
                  </a:solidFill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Chuẩn bị </a:t>
              </a:r>
              <a:r>
                <a:rPr lang="en-US" sz="3800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lang="en-US" sz="3800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vi-VN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Bài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ôn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800" b="1" kern="0" dirty="0" err="1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chương</a:t>
              </a:r>
              <a:r>
                <a:rPr lang="en-US" sz="3800" b="1" kern="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Arial" panose="020B0604020202020204" pitchFamily="34" charset="0"/>
                  <a:sym typeface="Arial"/>
                </a:rPr>
                <a:t> IV</a:t>
              </a:r>
              <a:endParaRPr lang="pt-BR" sz="3800" b="1" kern="0" dirty="0">
                <a:solidFill>
                  <a:prstClr val="black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8" name="Picture 7">
            <a:extLst>
              <a:ext uri="{FF2B5EF4-FFF2-40B4-BE49-F238E27FC236}">
                <a16:creationId xmlns:a16="http://schemas.microsoft.com/office/drawing/2014/main" id="{ED7638F1-77E4-A953-0871-EC25E2C33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52934" y="6667500"/>
            <a:ext cx="1632613" cy="3350511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86806" y="7824284"/>
            <a:ext cx="21082525" cy="4983142"/>
          </a:xfrm>
          <a:custGeom>
            <a:avLst/>
            <a:gdLst/>
            <a:ahLst/>
            <a:cxnLst/>
            <a:rect l="l" t="t" r="r" b="b"/>
            <a:pathLst>
              <a:path w="21082525" h="4983142">
                <a:moveTo>
                  <a:pt x="0" y="0"/>
                </a:moveTo>
                <a:lnTo>
                  <a:pt x="21082525" y="0"/>
                </a:lnTo>
                <a:lnTo>
                  <a:pt x="21082525" y="4983142"/>
                </a:lnTo>
                <a:lnTo>
                  <a:pt x="0" y="49831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78000" y="5639010"/>
            <a:ext cx="2781300" cy="7823746"/>
          </a:xfrm>
          <a:custGeom>
            <a:avLst/>
            <a:gdLst/>
            <a:ahLst/>
            <a:cxnLst/>
            <a:rect l="l" t="t" r="r" b="b"/>
            <a:pathLst>
              <a:path w="3977686" h="11276944">
                <a:moveTo>
                  <a:pt x="0" y="0"/>
                </a:moveTo>
                <a:lnTo>
                  <a:pt x="3977686" y="0"/>
                </a:lnTo>
                <a:lnTo>
                  <a:pt x="3977686" y="11276944"/>
                </a:lnTo>
                <a:lnTo>
                  <a:pt x="0" y="11276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454954" y="972792"/>
            <a:ext cx="4617032" cy="2426041"/>
          </a:xfrm>
          <a:custGeom>
            <a:avLst/>
            <a:gdLst/>
            <a:ahLst/>
            <a:cxnLst/>
            <a:rect l="l" t="t" r="r" b="b"/>
            <a:pathLst>
              <a:path w="4617032" h="2426041">
                <a:moveTo>
                  <a:pt x="0" y="0"/>
                </a:moveTo>
                <a:lnTo>
                  <a:pt x="4617032" y="0"/>
                </a:lnTo>
                <a:lnTo>
                  <a:pt x="4617032" y="2426040"/>
                </a:lnTo>
                <a:lnTo>
                  <a:pt x="0" y="24260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3250" y="6500718"/>
            <a:ext cx="2599250" cy="3309230"/>
          </a:xfrm>
          <a:custGeom>
            <a:avLst/>
            <a:gdLst/>
            <a:ahLst/>
            <a:cxnLst/>
            <a:rect l="l" t="t" r="r" b="b"/>
            <a:pathLst>
              <a:path w="2599250" h="3309230">
                <a:moveTo>
                  <a:pt x="0" y="0"/>
                </a:moveTo>
                <a:lnTo>
                  <a:pt x="2599250" y="0"/>
                </a:lnTo>
                <a:lnTo>
                  <a:pt x="2599250" y="3309231"/>
                </a:lnTo>
                <a:lnTo>
                  <a:pt x="0" y="330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1718470" y="128412"/>
            <a:ext cx="3673394" cy="4114800"/>
          </a:xfrm>
          <a:custGeom>
            <a:avLst/>
            <a:gdLst/>
            <a:ahLst/>
            <a:cxnLst/>
            <a:rect l="l" t="t" r="r" b="b"/>
            <a:pathLst>
              <a:path w="3673394" h="4114800">
                <a:moveTo>
                  <a:pt x="0" y="0"/>
                </a:moveTo>
                <a:lnTo>
                  <a:pt x="3673395" y="0"/>
                </a:lnTo>
                <a:lnTo>
                  <a:pt x="36733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D9CD519-62D5-93AB-35BD-B0ABDFB9772E}"/>
              </a:ext>
            </a:extLst>
          </p:cNvPr>
          <p:cNvSpPr txBox="1"/>
          <p:nvPr/>
        </p:nvSpPr>
        <p:spPr>
          <a:xfrm>
            <a:off x="1243404" y="2502574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41500" y="3358321"/>
            <a:ext cx="4275484" cy="323076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3" name="Freeform 13"/>
          <p:cNvSpPr/>
          <p:nvPr/>
        </p:nvSpPr>
        <p:spPr>
          <a:xfrm flipH="1">
            <a:off x="15240000" y="8543304"/>
            <a:ext cx="2861636" cy="2789963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890893" y="7429500"/>
            <a:ext cx="866042" cy="1901061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4824414" y="1275852"/>
            <a:ext cx="8639172" cy="1446188"/>
          </a:xfrm>
          <a:prstGeom prst="roundRect">
            <a:avLst>
              <a:gd name="adj" fmla="val 2326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spc="399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2E58360-2FF5-9C72-9291-6325D569705F}"/>
              </a:ext>
            </a:extLst>
          </p:cNvPr>
          <p:cNvSpPr/>
          <p:nvPr/>
        </p:nvSpPr>
        <p:spPr>
          <a:xfrm>
            <a:off x="2499245" y="3231528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A606FF-3A67-96E6-4E57-193669C06F5D}"/>
              </a:ext>
            </a:extLst>
          </p:cNvPr>
          <p:cNvSpPr/>
          <p:nvPr/>
        </p:nvSpPr>
        <p:spPr>
          <a:xfrm>
            <a:off x="2499243" y="5180492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D6BC3E-1919-6193-CFF9-2950A269D9A5}"/>
              </a:ext>
            </a:extLst>
          </p:cNvPr>
          <p:cNvSpPr/>
          <p:nvPr/>
        </p:nvSpPr>
        <p:spPr>
          <a:xfrm>
            <a:off x="2499243" y="7335593"/>
            <a:ext cx="1168917" cy="1143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F5199-8661-6556-7A1A-42AA45DC09DC}"/>
              </a:ext>
            </a:extLst>
          </p:cNvPr>
          <p:cNvSpPr/>
          <p:nvPr/>
        </p:nvSpPr>
        <p:spPr>
          <a:xfrm>
            <a:off x="3993608" y="3090001"/>
            <a:ext cx="5573962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1F5625-058D-7400-0A9E-C18343BC9396}"/>
              </a:ext>
            </a:extLst>
          </p:cNvPr>
          <p:cNvSpPr/>
          <p:nvPr/>
        </p:nvSpPr>
        <p:spPr>
          <a:xfrm>
            <a:off x="3993608" y="5059921"/>
            <a:ext cx="11453713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Diện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xung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quanh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DFE37-6EB3-3664-3A25-6CF149217095}"/>
              </a:ext>
            </a:extLst>
          </p:cNvPr>
          <p:cNvSpPr/>
          <p:nvPr/>
        </p:nvSpPr>
        <p:spPr>
          <a:xfrm>
            <a:off x="3993608" y="7200900"/>
            <a:ext cx="8393644" cy="1020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500" b="1" dirty="0" err="1">
                <a:ea typeface="Times New Roman" panose="02020603050405020304" pitchFamily="18" charset="0"/>
              </a:rPr>
              <a:t>Thể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tích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của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hình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chóp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tứ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giác</a:t>
            </a:r>
            <a:r>
              <a:rPr lang="en-US" sz="4500" b="1" dirty="0">
                <a:ea typeface="Times New Roman" panose="02020603050405020304" pitchFamily="18" charset="0"/>
              </a:rPr>
              <a:t> </a:t>
            </a:r>
            <a:r>
              <a:rPr lang="en-US" sz="4500" b="1" dirty="0" err="1">
                <a:ea typeface="Times New Roman" panose="02020603050405020304" pitchFamily="18" charset="0"/>
              </a:rPr>
              <a:t>đều</a:t>
            </a:r>
            <a:endParaRPr lang="en-US" sz="4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7" grpId="0" animBg="1"/>
      <p:bldP spid="2" grpId="0" animBg="1"/>
      <p:bldP spid="3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05000" y="3830573"/>
            <a:ext cx="11586020" cy="121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6000" b="1" spc="391" dirty="0">
                <a:solidFill>
                  <a:srgbClr val="5D54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HÌNH CHÓP TỨ GIÁC ĐỀU</a:t>
            </a:r>
          </a:p>
        </p:txBody>
      </p:sp>
      <p:sp>
        <p:nvSpPr>
          <p:cNvPr id="5" name="Freeform 5"/>
          <p:cNvSpPr/>
          <p:nvPr/>
        </p:nvSpPr>
        <p:spPr>
          <a:xfrm>
            <a:off x="535756" y="7170520"/>
            <a:ext cx="2057400" cy="1815415"/>
          </a:xfrm>
          <a:custGeom>
            <a:avLst/>
            <a:gdLst/>
            <a:ahLst/>
            <a:cxnLst/>
            <a:rect l="l" t="t" r="r" b="b"/>
            <a:pathLst>
              <a:path w="6036116" h="7684870">
                <a:moveTo>
                  <a:pt x="0" y="0"/>
                </a:moveTo>
                <a:lnTo>
                  <a:pt x="6036116" y="0"/>
                </a:lnTo>
                <a:lnTo>
                  <a:pt x="6036116" y="7684870"/>
                </a:lnTo>
                <a:lnTo>
                  <a:pt x="0" y="76848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492944" y="8985935"/>
            <a:ext cx="19273888" cy="1815415"/>
            <a:chOff x="0" y="0"/>
            <a:chExt cx="5076250" cy="4781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76250" cy="478134"/>
            </a:xfrm>
            <a:custGeom>
              <a:avLst/>
              <a:gdLst/>
              <a:ahLst/>
              <a:cxnLst/>
              <a:rect l="l" t="t" r="r" b="b"/>
              <a:pathLst>
                <a:path w="5076250" h="478134">
                  <a:moveTo>
                    <a:pt x="0" y="0"/>
                  </a:moveTo>
                  <a:lnTo>
                    <a:pt x="5076250" y="0"/>
                  </a:lnTo>
                  <a:lnTo>
                    <a:pt x="5076250" y="478134"/>
                  </a:lnTo>
                  <a:lnTo>
                    <a:pt x="0" y="478134"/>
                  </a:lnTo>
                  <a:close/>
                </a:path>
              </a:pathLst>
            </a:custGeom>
            <a:solidFill>
              <a:srgbClr val="F7CC7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D12961-13CA-F658-F24F-63591CA744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427" y="5978287"/>
            <a:ext cx="7466457" cy="4199882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1971753" y="9835381"/>
            <a:ext cx="4714152" cy="451619"/>
            <a:chOff x="0" y="0"/>
            <a:chExt cx="1241587" cy="1189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342F04E-4719-DAC6-9DF8-E63BACBCEF79}"/>
              </a:ext>
            </a:extLst>
          </p:cNvPr>
          <p:cNvSpPr/>
          <p:nvPr/>
        </p:nvSpPr>
        <p:spPr>
          <a:xfrm>
            <a:off x="1278272" y="1724464"/>
            <a:ext cx="10289146" cy="5246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</a:t>
            </a:r>
            <a:r>
              <a:rPr lang="vi-VN" sz="3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họat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động sau: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Vẽ trên giấy (hay bìa mỏng) 4 hình tam giác với các cạnh và vị trí như ở Hình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Cắt rời theo đường viền (màu đỏ), của hình vừa vẽ (phần tô màu) và gấp lại để được hình chóp tam giác đều như ở Hình </a:t>
            </a:r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8FCD2D-2EBD-403A-75D2-03D4E221C9D5}"/>
              </a:ext>
            </a:extLst>
          </p:cNvPr>
          <p:cNvGrpSpPr/>
          <p:nvPr/>
        </p:nvGrpSpPr>
        <p:grpSpPr>
          <a:xfrm>
            <a:off x="5410200" y="495300"/>
            <a:ext cx="8602829" cy="757322"/>
            <a:chOff x="4214201" y="362967"/>
            <a:chExt cx="8602829" cy="757322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591A88E3-DBBA-EE4C-19CB-84E46C57E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9451" y="412403"/>
              <a:ext cx="7077579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Hình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chóp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tứ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giác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đều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là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40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gì</a:t>
              </a:r>
              <a:r>
                <a:rPr lang="en-US" altLang="en-US" sz="4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?</a:t>
              </a:r>
              <a:endParaRPr kumimoji="0" lang="en-US" altLang="en-US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2" descr="https://lh3.googleusercontent.com/i6URejbve4H9S8HiZpVVmUqRIa9ER3MOZtKM_5qVU9zjVfghITfgNq_A97ouNOVGxitXcnzrnl1hT0oMR9kIXTifZdhO-B16pNdBZasv94eXDnwH4ubyUbCJadTjBNYjkP7r9vo1aZgjEILox-AlCjSqVP1Lq4-6WVfE-2IgJxYYWHqU6rBm866tCsikVZQ5InshMbaJFQ=nw">
              <a:extLst>
                <a:ext uri="{FF2B5EF4-FFF2-40B4-BE49-F238E27FC236}">
                  <a16:creationId xmlns:a16="http://schemas.microsoft.com/office/drawing/2014/main" id="{326E6AE1-BA6C-96B3-98E9-2CB631965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201" y="362967"/>
              <a:ext cx="1347583" cy="724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EDB37C-CA45-445F-E8D9-B6EF14BC1C52}"/>
              </a:ext>
            </a:extLst>
          </p:cNvPr>
          <p:cNvSpPr txBox="1"/>
          <p:nvPr/>
        </p:nvSpPr>
        <p:spPr>
          <a:xfrm>
            <a:off x="1323598" y="1888143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AF392-B03A-CB9E-A94C-9E8A103E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71753" y="2098167"/>
            <a:ext cx="5559757" cy="404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D61EF-021B-6719-4C83-A074895D05F4}"/>
              </a:ext>
            </a:extLst>
          </p:cNvPr>
          <p:cNvSpPr txBox="1"/>
          <p:nvPr/>
        </p:nvSpPr>
        <p:spPr>
          <a:xfrm>
            <a:off x="1326808" y="6902060"/>
            <a:ext cx="16082754" cy="1738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c) Quan sát hình chóp tam giác đều ở Hình 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 và nêu số mặt, số cạnh của hình chóp tam giác đều đó.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50FA8-7D0C-0308-0C0A-6E35726346FB}"/>
              </a:ext>
            </a:extLst>
          </p:cNvPr>
          <p:cNvSpPr txBox="1"/>
          <p:nvPr/>
        </p:nvSpPr>
        <p:spPr>
          <a:xfrm>
            <a:off x="3348385" y="8833016"/>
            <a:ext cx="12039600" cy="861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300"/>
              </a:spcAft>
            </a:pP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b="1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nl-NL" sz="3800" b="1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có 5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8 </a:t>
            </a:r>
            <a:r>
              <a:rPr lang="nl-NL" sz="3800" i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3800" i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800" i="1" kern="1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121" y="1758955"/>
            <a:ext cx="5668634" cy="72753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D6FFEE2-9433-76E8-FC73-C2D43F4045FE}"/>
              </a:ext>
            </a:extLst>
          </p:cNvPr>
          <p:cNvSpPr/>
          <p:nvPr/>
        </p:nvSpPr>
        <p:spPr>
          <a:xfrm>
            <a:off x="1133553" y="3282025"/>
            <a:ext cx="8229600" cy="411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Quan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330CB-840D-5413-30FF-B8D3D135A49B}"/>
              </a:ext>
            </a:extLst>
          </p:cNvPr>
          <p:cNvSpPr txBox="1"/>
          <p:nvPr/>
        </p:nvSpPr>
        <p:spPr>
          <a:xfrm>
            <a:off x="1077228" y="3543300"/>
            <a:ext cx="19082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HĐ 2: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426" y="1865516"/>
            <a:ext cx="5668634" cy="7275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F725FA-2931-41AD-5A97-47E93402CBF2}"/>
              </a:ext>
            </a:extLst>
          </p:cNvPr>
          <p:cNvSpPr txBox="1"/>
          <p:nvPr/>
        </p:nvSpPr>
        <p:spPr>
          <a:xfrm>
            <a:off x="1104442" y="2399217"/>
            <a:ext cx="9753191" cy="5850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lang="en-US" sz="4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Ở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4, ta </a:t>
            </a:r>
            <a:r>
              <a:rPr lang="en-US" sz="4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S.ABCD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SAB, SBC, SCD, SDA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46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D54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800101"/>
            <a:ext cx="17145000" cy="9035280"/>
            <a:chOff x="0" y="0"/>
            <a:chExt cx="2170275" cy="19662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275" cy="1966268"/>
            </a:xfrm>
            <a:custGeom>
              <a:avLst/>
              <a:gdLst/>
              <a:ahLst/>
              <a:cxnLst/>
              <a:rect l="l" t="t" r="r" b="b"/>
              <a:pathLst>
                <a:path w="2170275" h="1966268">
                  <a:moveTo>
                    <a:pt x="0" y="0"/>
                  </a:moveTo>
                  <a:lnTo>
                    <a:pt x="2170275" y="0"/>
                  </a:lnTo>
                  <a:lnTo>
                    <a:pt x="2170275" y="1966268"/>
                  </a:lnTo>
                  <a:lnTo>
                    <a:pt x="0" y="1966268"/>
                  </a:lnTo>
                  <a:close/>
                </a:path>
              </a:pathLst>
            </a:custGeom>
            <a:solidFill>
              <a:srgbClr val="FFF9E8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01520" y="9835381"/>
            <a:ext cx="4714152" cy="451619"/>
            <a:chOff x="0" y="0"/>
            <a:chExt cx="1241587" cy="1189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41587" cy="118945"/>
            </a:xfrm>
            <a:custGeom>
              <a:avLst/>
              <a:gdLst/>
              <a:ahLst/>
              <a:cxnLst/>
              <a:rect l="l" t="t" r="r" b="b"/>
              <a:pathLst>
                <a:path w="1241587" h="118945">
                  <a:moveTo>
                    <a:pt x="59473" y="0"/>
                  </a:moveTo>
                  <a:lnTo>
                    <a:pt x="1182115" y="0"/>
                  </a:lnTo>
                  <a:cubicBezTo>
                    <a:pt x="1214961" y="0"/>
                    <a:pt x="1241587" y="26627"/>
                    <a:pt x="1241587" y="59473"/>
                  </a:cubicBezTo>
                  <a:lnTo>
                    <a:pt x="1241587" y="59473"/>
                  </a:lnTo>
                  <a:cubicBezTo>
                    <a:pt x="1241587" y="92318"/>
                    <a:pt x="1214961" y="118945"/>
                    <a:pt x="1182115" y="118945"/>
                  </a:cubicBezTo>
                  <a:lnTo>
                    <a:pt x="59473" y="118945"/>
                  </a:lnTo>
                  <a:cubicBezTo>
                    <a:pt x="26627" y="118945"/>
                    <a:pt x="0" y="92318"/>
                    <a:pt x="0" y="59473"/>
                  </a:cubicBezTo>
                  <a:lnTo>
                    <a:pt x="0" y="59473"/>
                  </a:lnTo>
                  <a:cubicBezTo>
                    <a:pt x="0" y="26627"/>
                    <a:pt x="26627" y="0"/>
                    <a:pt x="59473" y="0"/>
                  </a:cubicBezTo>
                  <a:close/>
                </a:path>
              </a:pathLst>
            </a:custGeom>
            <a:solidFill>
              <a:srgbClr val="CB98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0649" y="7620"/>
            <a:ext cx="764428" cy="1751335"/>
            <a:chOff x="0" y="0"/>
            <a:chExt cx="201331" cy="46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6532972" y="7620"/>
            <a:ext cx="764428" cy="1751335"/>
            <a:chOff x="0" y="0"/>
            <a:chExt cx="201331" cy="46125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01331" cy="461257"/>
            </a:xfrm>
            <a:custGeom>
              <a:avLst/>
              <a:gdLst/>
              <a:ahLst/>
              <a:cxnLst/>
              <a:rect l="l" t="t" r="r" b="b"/>
              <a:pathLst>
                <a:path w="201331" h="461257">
                  <a:moveTo>
                    <a:pt x="0" y="0"/>
                  </a:moveTo>
                  <a:lnTo>
                    <a:pt x="201331" y="0"/>
                  </a:lnTo>
                  <a:lnTo>
                    <a:pt x="201331" y="461257"/>
                  </a:lnTo>
                  <a:lnTo>
                    <a:pt x="0" y="461257"/>
                  </a:lnTo>
                  <a:close/>
                </a:path>
              </a:pathLst>
            </a:custGeom>
            <a:solidFill>
              <a:srgbClr val="DF79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21143445-8D9C-AC33-4674-898AF0F0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5466" y="1934030"/>
            <a:ext cx="5668634" cy="72753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A5438-7F2B-00A4-C1BC-5853A4060743}"/>
              </a:ext>
            </a:extLst>
          </p:cNvPr>
          <p:cNvSpPr txBox="1"/>
          <p:nvPr/>
        </p:nvSpPr>
        <p:spPr>
          <a:xfrm>
            <a:off x="1337665" y="2563981"/>
            <a:ext cx="9635135" cy="6375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AB, BC, CD, DA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SA, SB, SC, SC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5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gọi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tứ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nl-NL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</a:t>
            </a:r>
            <a:r>
              <a:rPr lang="en-US" sz="4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5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55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1772</Words>
  <Application>Microsoft Office PowerPoint</Application>
  <PresentationFormat>Custom</PresentationFormat>
  <Paragraphs>362</Paragraphs>
  <Slides>33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Cambria Math</vt:lpstr>
      <vt:lpstr>Arial</vt:lpstr>
      <vt:lpstr>Calibri</vt:lpstr>
      <vt:lpstr>Arial (Body)</vt:lpstr>
      <vt:lpstr>Kavoon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Minnie Play</dc:title>
  <dc:creator>tuyết nguyễn thị ánh</dc:creator>
  <cp:lastModifiedBy>letramyy281098@gmail.com</cp:lastModifiedBy>
  <cp:revision>9</cp:revision>
  <dcterms:created xsi:type="dcterms:W3CDTF">2006-08-16T00:00:00Z</dcterms:created>
  <dcterms:modified xsi:type="dcterms:W3CDTF">2023-09-20T15:26:40Z</dcterms:modified>
  <dc:identifier>DAFn2NoZm4w</dc:identifier>
</cp:coreProperties>
</file>