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3" ContentType="audio/mpe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e54668b4796c4aa6" Type="http://schemas.microsoft.com/office/2007/relationships/ui/extensibility" Target="customUI/customUI14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9" r:id="rId2"/>
    <p:sldId id="300" r:id="rId3"/>
    <p:sldId id="304" r:id="rId4"/>
    <p:sldId id="301" r:id="rId5"/>
    <p:sldId id="308" r:id="rId6"/>
    <p:sldId id="259" r:id="rId7"/>
    <p:sldId id="277" r:id="rId8"/>
    <p:sldId id="261" r:id="rId9"/>
    <p:sldId id="262" r:id="rId10"/>
    <p:sldId id="263" r:id="rId11"/>
    <p:sldId id="264" r:id="rId12"/>
    <p:sldId id="266" r:id="rId13"/>
    <p:sldId id="267" r:id="rId14"/>
    <p:sldId id="265" r:id="rId15"/>
    <p:sldId id="278" r:id="rId16"/>
    <p:sldId id="268" r:id="rId17"/>
    <p:sldId id="270" r:id="rId18"/>
    <p:sldId id="279" r:id="rId19"/>
    <p:sldId id="271" r:id="rId20"/>
    <p:sldId id="272" r:id="rId21"/>
    <p:sldId id="273" r:id="rId22"/>
    <p:sldId id="274" r:id="rId23"/>
    <p:sldId id="275" r:id="rId24"/>
    <p:sldId id="276" r:id="rId25"/>
    <p:sldId id="289" r:id="rId26"/>
    <p:sldId id="269" r:id="rId27"/>
    <p:sldId id="280" r:id="rId28"/>
    <p:sldId id="282" r:id="rId29"/>
    <p:sldId id="281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84" r:id="rId39"/>
    <p:sldId id="285" r:id="rId40"/>
    <p:sldId id="286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672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7" Type="http://schemas.openxmlformats.org/officeDocument/2006/relationships/image" Target="../media/image14.wmf"/><Relationship Id="rId2" Type="http://schemas.openxmlformats.org/officeDocument/2006/relationships/image" Target="../media/image9.wmf"/><Relationship Id="rId1" Type="http://schemas.openxmlformats.org/officeDocument/2006/relationships/image" Target="../media/image8.wmf"/><Relationship Id="rId6" Type="http://schemas.openxmlformats.org/officeDocument/2006/relationships/image" Target="../media/image13.wmf"/><Relationship Id="rId5" Type="http://schemas.openxmlformats.org/officeDocument/2006/relationships/image" Target="../media/image12.wmf"/><Relationship Id="rId4" Type="http://schemas.openxmlformats.org/officeDocument/2006/relationships/image" Target="../media/image11.wmf"/></Relationships>
</file>

<file path=ppt/drawings/_rels/vmlDrawing10.vml.rels><?xml version="1.0" encoding="UTF-8" standalone="yes"?>
<Relationships xmlns="http://schemas.openxmlformats.org/package/2006/relationships"><Relationship Id="rId8" Type="http://schemas.openxmlformats.org/officeDocument/2006/relationships/image" Target="../media/image63.wmf"/><Relationship Id="rId3" Type="http://schemas.openxmlformats.org/officeDocument/2006/relationships/image" Target="../media/image58.wmf"/><Relationship Id="rId7" Type="http://schemas.openxmlformats.org/officeDocument/2006/relationships/image" Target="../media/image62.wmf"/><Relationship Id="rId2" Type="http://schemas.openxmlformats.org/officeDocument/2006/relationships/image" Target="../media/image57.wmf"/><Relationship Id="rId1" Type="http://schemas.openxmlformats.org/officeDocument/2006/relationships/image" Target="../media/image56.wmf"/><Relationship Id="rId6" Type="http://schemas.openxmlformats.org/officeDocument/2006/relationships/image" Target="../media/image61.wmf"/><Relationship Id="rId5" Type="http://schemas.openxmlformats.org/officeDocument/2006/relationships/image" Target="../media/image60.wmf"/><Relationship Id="rId4" Type="http://schemas.openxmlformats.org/officeDocument/2006/relationships/image" Target="../media/image5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wmf"/><Relationship Id="rId2" Type="http://schemas.openxmlformats.org/officeDocument/2006/relationships/image" Target="../media/image72.wmf"/><Relationship Id="rId1" Type="http://schemas.openxmlformats.org/officeDocument/2006/relationships/image" Target="../media/image71.wmf"/><Relationship Id="rId4" Type="http://schemas.openxmlformats.org/officeDocument/2006/relationships/image" Target="../media/image74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2.wmf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87.wmf"/><Relationship Id="rId1" Type="http://schemas.openxmlformats.org/officeDocument/2006/relationships/image" Target="../media/image88.wmf"/></Relationships>
</file>

<file path=ppt/drawings/_rels/vmlDrawing17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wmf"/><Relationship Id="rId2" Type="http://schemas.openxmlformats.org/officeDocument/2006/relationships/image" Target="../media/image90.wmf"/><Relationship Id="rId1" Type="http://schemas.openxmlformats.org/officeDocument/2006/relationships/image" Target="../media/image89.wmf"/></Relationships>
</file>

<file path=ppt/drawings/_rels/vmlDrawing18.vml.rels><?xml version="1.0" encoding="UTF-8" standalone="yes"?>
<Relationships xmlns="http://schemas.openxmlformats.org/package/2006/relationships"><Relationship Id="rId3" Type="http://schemas.openxmlformats.org/officeDocument/2006/relationships/image" Target="../media/image97.wmf"/><Relationship Id="rId2" Type="http://schemas.openxmlformats.org/officeDocument/2006/relationships/image" Target="../media/image96.wmf"/><Relationship Id="rId1" Type="http://schemas.openxmlformats.org/officeDocument/2006/relationships/image" Target="../media/image95.wmf"/><Relationship Id="rId6" Type="http://schemas.openxmlformats.org/officeDocument/2006/relationships/image" Target="../media/image100.wmf"/><Relationship Id="rId5" Type="http://schemas.openxmlformats.org/officeDocument/2006/relationships/image" Target="../media/image99.wmf"/><Relationship Id="rId4" Type="http://schemas.openxmlformats.org/officeDocument/2006/relationships/image" Target="../media/image98.wmf"/></Relationships>
</file>

<file path=ppt/drawings/_rels/vmlDrawing1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wmf"/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8.wmf"/><Relationship Id="rId2" Type="http://schemas.openxmlformats.org/officeDocument/2006/relationships/image" Target="../media/image17.wmf"/><Relationship Id="rId1" Type="http://schemas.openxmlformats.org/officeDocument/2006/relationships/image" Target="../media/image16.wmf"/><Relationship Id="rId4" Type="http://schemas.openxmlformats.org/officeDocument/2006/relationships/image" Target="../media/image19.wmf"/></Relationships>
</file>

<file path=ppt/drawings/_rels/vmlDrawing20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wmf"/><Relationship Id="rId2" Type="http://schemas.openxmlformats.org/officeDocument/2006/relationships/image" Target="../media/image106.wmf"/><Relationship Id="rId1" Type="http://schemas.openxmlformats.org/officeDocument/2006/relationships/image" Target="../media/image105.wmf"/><Relationship Id="rId4" Type="http://schemas.openxmlformats.org/officeDocument/2006/relationships/image" Target="../media/image108.wmf"/></Relationships>
</file>

<file path=ppt/drawings/_rels/vmlDrawing2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9.wmf"/><Relationship Id="rId1" Type="http://schemas.openxmlformats.org/officeDocument/2006/relationships/image" Target="../media/image118.wmf"/><Relationship Id="rId4" Type="http://schemas.openxmlformats.org/officeDocument/2006/relationships/image" Target="../media/image121.wmf"/></Relationships>
</file>

<file path=ppt/drawings/_rels/vmlDrawing2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wmf"/><Relationship Id="rId2" Type="http://schemas.openxmlformats.org/officeDocument/2006/relationships/image" Target="../media/image130.wmf"/><Relationship Id="rId1" Type="http://schemas.openxmlformats.org/officeDocument/2006/relationships/image" Target="../media/image129.wmf"/><Relationship Id="rId4" Type="http://schemas.openxmlformats.org/officeDocument/2006/relationships/image" Target="../media/image132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drawings/_rels/vmlDrawing2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Relationship Id="rId4" Type="http://schemas.openxmlformats.org/officeDocument/2006/relationships/image" Target="../media/image141.wmf"/></Relationships>
</file>

<file path=ppt/drawings/_rels/vmlDrawing25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wmf"/><Relationship Id="rId2" Type="http://schemas.openxmlformats.org/officeDocument/2006/relationships/image" Target="../media/image143.wmf"/><Relationship Id="rId1" Type="http://schemas.openxmlformats.org/officeDocument/2006/relationships/image" Target="../media/image142.wmf"/><Relationship Id="rId4" Type="http://schemas.openxmlformats.org/officeDocument/2006/relationships/image" Target="../media/image145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6.wmf"/></Relationships>
</file>

<file path=ppt/drawings/_rels/vmlDrawing2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wmf"/><Relationship Id="rId1" Type="http://schemas.openxmlformats.org/officeDocument/2006/relationships/image" Target="../media/image147.wmf"/></Relationships>
</file>

<file path=ppt/drawings/_rels/vmlDrawing2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wmf"/><Relationship Id="rId7" Type="http://schemas.openxmlformats.org/officeDocument/2006/relationships/image" Target="../media/image156.wmf"/><Relationship Id="rId2" Type="http://schemas.openxmlformats.org/officeDocument/2006/relationships/image" Target="../media/image151.wmf"/><Relationship Id="rId1" Type="http://schemas.openxmlformats.org/officeDocument/2006/relationships/image" Target="../media/image150.wmf"/><Relationship Id="rId6" Type="http://schemas.openxmlformats.org/officeDocument/2006/relationships/image" Target="../media/image155.wmf"/><Relationship Id="rId5" Type="http://schemas.openxmlformats.org/officeDocument/2006/relationships/image" Target="../media/image154.wmf"/><Relationship Id="rId4" Type="http://schemas.openxmlformats.org/officeDocument/2006/relationships/image" Target="../media/image153.wmf"/></Relationships>
</file>

<file path=ppt/drawings/_rels/vmlDrawing2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wmf"/><Relationship Id="rId2" Type="http://schemas.openxmlformats.org/officeDocument/2006/relationships/image" Target="../media/image158.wmf"/><Relationship Id="rId1" Type="http://schemas.openxmlformats.org/officeDocument/2006/relationships/image" Target="../media/image157.wmf"/><Relationship Id="rId5" Type="http://schemas.openxmlformats.org/officeDocument/2006/relationships/image" Target="../media/image161.wmf"/><Relationship Id="rId4" Type="http://schemas.openxmlformats.org/officeDocument/2006/relationships/image" Target="../media/image16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image" Target="../media/image26.wmf"/><Relationship Id="rId5" Type="http://schemas.openxmlformats.org/officeDocument/2006/relationships/image" Target="../media/image30.wmf"/><Relationship Id="rId4" Type="http://schemas.openxmlformats.org/officeDocument/2006/relationships/image" Target="../media/image29.wmf"/></Relationships>
</file>

<file path=ppt/drawings/_rels/vmlDrawing6.vml.rels><?xml version="1.0" encoding="UTF-8" standalone="yes"?>
<Relationships xmlns="http://schemas.openxmlformats.org/package/2006/relationships"><Relationship Id="rId8" Type="http://schemas.openxmlformats.org/officeDocument/2006/relationships/image" Target="../media/image38.wmf"/><Relationship Id="rId3" Type="http://schemas.openxmlformats.org/officeDocument/2006/relationships/image" Target="../media/image33.wmf"/><Relationship Id="rId7" Type="http://schemas.openxmlformats.org/officeDocument/2006/relationships/image" Target="../media/image37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6" Type="http://schemas.openxmlformats.org/officeDocument/2006/relationships/image" Target="../media/image36.wmf"/><Relationship Id="rId5" Type="http://schemas.openxmlformats.org/officeDocument/2006/relationships/image" Target="../media/image35.wmf"/><Relationship Id="rId4" Type="http://schemas.openxmlformats.org/officeDocument/2006/relationships/image" Target="../media/image34.wmf"/><Relationship Id="rId9" Type="http://schemas.openxmlformats.org/officeDocument/2006/relationships/image" Target="../media/image39.wmf"/></Relationships>
</file>

<file path=ppt/drawings/_rels/vmlDrawing7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wmf"/><Relationship Id="rId12" Type="http://schemas.openxmlformats.org/officeDocument/2006/relationships/image" Target="../media/image52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11" Type="http://schemas.openxmlformats.org/officeDocument/2006/relationships/image" Target="../media/image51.wmf"/><Relationship Id="rId5" Type="http://schemas.openxmlformats.org/officeDocument/2006/relationships/image" Target="../media/image45.wmf"/><Relationship Id="rId10" Type="http://schemas.openxmlformats.org/officeDocument/2006/relationships/image" Target="../media/image50.wmf"/><Relationship Id="rId4" Type="http://schemas.openxmlformats.org/officeDocument/2006/relationships/image" Target="../media/image44.wmf"/><Relationship Id="rId9" Type="http://schemas.openxmlformats.org/officeDocument/2006/relationships/image" Target="../media/image49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34C7A-CAE4-4B5C-95EA-420690E85AD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F53436-A1F3-466F-93DB-36F521508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800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48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084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92541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: 圆角 9"/>
          <p:cNvSpPr/>
          <p:nvPr userDrawn="1"/>
        </p:nvSpPr>
        <p:spPr>
          <a:xfrm>
            <a:off x="474143" y="266705"/>
            <a:ext cx="11243714" cy="632459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: 圆角 11"/>
          <p:cNvSpPr/>
          <p:nvPr userDrawn="1"/>
        </p:nvSpPr>
        <p:spPr>
          <a:xfrm>
            <a:off x="644577" y="405300"/>
            <a:ext cx="10852879" cy="599944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0" name="矩形: 圆角 59"/>
          <p:cNvSpPr/>
          <p:nvPr userDrawn="1"/>
        </p:nvSpPr>
        <p:spPr>
          <a:xfrm>
            <a:off x="707034" y="457147"/>
            <a:ext cx="10728000" cy="5904000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3" name="矩形: 一个圆顶角，剪去另一个顶角 12"/>
          <p:cNvSpPr/>
          <p:nvPr userDrawn="1"/>
        </p:nvSpPr>
        <p:spPr>
          <a:xfrm rot="16200000" flipV="1">
            <a:off x="11164467" y="852650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grpSp>
        <p:nvGrpSpPr>
          <p:cNvPr id="20" name="组合 19"/>
          <p:cNvGrpSpPr/>
          <p:nvPr userDrawn="1"/>
        </p:nvGrpSpPr>
        <p:grpSpPr>
          <a:xfrm>
            <a:off x="958215" y="133985"/>
            <a:ext cx="10149840" cy="614680"/>
            <a:chOff x="1509" y="211"/>
            <a:chExt cx="15984" cy="968"/>
          </a:xfrm>
        </p:grpSpPr>
        <p:sp>
          <p:nvSpPr>
            <p:cNvPr id="42" name="流程图: 接点 41"/>
            <p:cNvSpPr/>
            <p:nvPr/>
          </p:nvSpPr>
          <p:spPr>
            <a:xfrm>
              <a:off x="1509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3" name="空心弧 18"/>
            <p:cNvSpPr/>
            <p:nvPr/>
          </p:nvSpPr>
          <p:spPr>
            <a:xfrm rot="5400000">
              <a:off x="1469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4" name="流程图: 接点 43"/>
            <p:cNvSpPr/>
            <p:nvPr/>
          </p:nvSpPr>
          <p:spPr>
            <a:xfrm>
              <a:off x="3378" y="720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5" name="空心弧 18"/>
            <p:cNvSpPr/>
            <p:nvPr/>
          </p:nvSpPr>
          <p:spPr>
            <a:xfrm rot="5400000">
              <a:off x="3338" y="295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6" name="流程图: 接点 45"/>
            <p:cNvSpPr/>
            <p:nvPr/>
          </p:nvSpPr>
          <p:spPr>
            <a:xfrm>
              <a:off x="5211" y="725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7" name="空心弧 18"/>
            <p:cNvSpPr/>
            <p:nvPr/>
          </p:nvSpPr>
          <p:spPr>
            <a:xfrm rot="5400000">
              <a:off x="5171" y="29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8" name="流程图: 接点 47"/>
            <p:cNvSpPr/>
            <p:nvPr/>
          </p:nvSpPr>
          <p:spPr>
            <a:xfrm>
              <a:off x="7391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49" name="空心弧 18"/>
            <p:cNvSpPr/>
            <p:nvPr/>
          </p:nvSpPr>
          <p:spPr>
            <a:xfrm rot="5400000">
              <a:off x="7351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0" name="流程图: 接点 49"/>
            <p:cNvSpPr/>
            <p:nvPr/>
          </p:nvSpPr>
          <p:spPr>
            <a:xfrm>
              <a:off x="9260" y="718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1" name="空心弧 18"/>
            <p:cNvSpPr/>
            <p:nvPr/>
          </p:nvSpPr>
          <p:spPr>
            <a:xfrm rot="5400000">
              <a:off x="9220" y="292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2" name="流程图: 接点 51"/>
            <p:cNvSpPr/>
            <p:nvPr/>
          </p:nvSpPr>
          <p:spPr>
            <a:xfrm>
              <a:off x="11093" y="722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3" name="空心弧 18"/>
            <p:cNvSpPr/>
            <p:nvPr/>
          </p:nvSpPr>
          <p:spPr>
            <a:xfrm rot="5400000">
              <a:off x="11053" y="297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4" name="流程图: 接点 53"/>
            <p:cNvSpPr/>
            <p:nvPr/>
          </p:nvSpPr>
          <p:spPr>
            <a:xfrm>
              <a:off x="13203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5" name="空心弧 18"/>
            <p:cNvSpPr/>
            <p:nvPr/>
          </p:nvSpPr>
          <p:spPr>
            <a:xfrm rot="5400000">
              <a:off x="13162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6" name="流程图: 接点 55"/>
            <p:cNvSpPr/>
            <p:nvPr/>
          </p:nvSpPr>
          <p:spPr>
            <a:xfrm>
              <a:off x="15071" y="709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7" name="空心弧 18"/>
            <p:cNvSpPr/>
            <p:nvPr/>
          </p:nvSpPr>
          <p:spPr>
            <a:xfrm rot="5400000">
              <a:off x="15031" y="284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8" name="流程图: 接点 57"/>
            <p:cNvSpPr/>
            <p:nvPr/>
          </p:nvSpPr>
          <p:spPr>
            <a:xfrm>
              <a:off x="16905" y="714"/>
              <a:ext cx="454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  <p:sp>
          <p:nvSpPr>
            <p:cNvPr id="59" name="空心弧 18"/>
            <p:cNvSpPr/>
            <p:nvPr/>
          </p:nvSpPr>
          <p:spPr>
            <a:xfrm rot="5400000">
              <a:off x="16864" y="289"/>
              <a:ext cx="703" cy="556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65" name="矩形: 一个圆顶角，剪去另一个顶角 64"/>
          <p:cNvSpPr/>
          <p:nvPr userDrawn="1"/>
        </p:nvSpPr>
        <p:spPr>
          <a:xfrm rot="16200000" flipV="1">
            <a:off x="11164467" y="1804497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6" name="矩形: 一个圆顶角，剪去另一个顶角 65"/>
          <p:cNvSpPr/>
          <p:nvPr userDrawn="1"/>
        </p:nvSpPr>
        <p:spPr>
          <a:xfrm rot="16200000" flipV="1">
            <a:off x="11164467" y="2756344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7" name="矩形: 一个圆顶角，剪去另一个顶角 66"/>
          <p:cNvSpPr/>
          <p:nvPr userDrawn="1"/>
        </p:nvSpPr>
        <p:spPr>
          <a:xfrm rot="16200000" flipV="1">
            <a:off x="11164467" y="3708191"/>
            <a:ext cx="900000" cy="360000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8" name="矩形: 一个圆顶角，剪去另一个顶角 67"/>
          <p:cNvSpPr/>
          <p:nvPr userDrawn="1"/>
        </p:nvSpPr>
        <p:spPr>
          <a:xfrm rot="16200000" flipV="1">
            <a:off x="11164467" y="4660038"/>
            <a:ext cx="900000" cy="3600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69" name="矩形: 一个圆顶角，剪去另一个顶角 68"/>
          <p:cNvSpPr/>
          <p:nvPr userDrawn="1"/>
        </p:nvSpPr>
        <p:spPr>
          <a:xfrm rot="16200000" flipV="1">
            <a:off x="11164467" y="5611885"/>
            <a:ext cx="900000" cy="360000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831835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6057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347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0562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90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1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0309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7091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829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CB621-150D-4A19-944D-4BE578C4C2B8}" type="datetimeFigureOut">
              <a:rPr lang="en-US" smtClean="0"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A6ACD-820B-48E7-A458-E7E65C2E6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899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5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4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wmf"/><Relationship Id="rId3" Type="http://schemas.openxmlformats.org/officeDocument/2006/relationships/oleObject" Target="../embeddings/oleObject17.bin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3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7.wmf"/><Relationship Id="rId11" Type="http://schemas.openxmlformats.org/officeDocument/2006/relationships/oleObject" Target="../embeddings/oleObject21.bin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9.wmf"/><Relationship Id="rId4" Type="http://schemas.openxmlformats.org/officeDocument/2006/relationships/image" Target="../media/image26.wmf"/><Relationship Id="rId9" Type="http://schemas.openxmlformats.org/officeDocument/2006/relationships/oleObject" Target="../embeddings/oleObject20.bin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wmf"/><Relationship Id="rId13" Type="http://schemas.openxmlformats.org/officeDocument/2006/relationships/oleObject" Target="../embeddings/oleObject27.bin"/><Relationship Id="rId18" Type="http://schemas.openxmlformats.org/officeDocument/2006/relationships/oleObject" Target="../embeddings/oleObject29.bin"/><Relationship Id="rId3" Type="http://schemas.openxmlformats.org/officeDocument/2006/relationships/oleObject" Target="../embeddings/oleObject22.bin"/><Relationship Id="rId21" Type="http://schemas.openxmlformats.org/officeDocument/2006/relationships/image" Target="../media/image39.wmf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35.wmf"/><Relationship Id="rId17" Type="http://schemas.openxmlformats.org/officeDocument/2006/relationships/image" Target="../media/image4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7.wmf"/><Relationship Id="rId20" Type="http://schemas.openxmlformats.org/officeDocument/2006/relationships/oleObject" Target="../embeddings/oleObject30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2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34.wmf"/><Relationship Id="rId19" Type="http://schemas.openxmlformats.org/officeDocument/2006/relationships/image" Target="../media/image38.wmf"/><Relationship Id="rId4" Type="http://schemas.openxmlformats.org/officeDocument/2006/relationships/image" Target="../media/image31.wmf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36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36.bin"/><Relationship Id="rId18" Type="http://schemas.openxmlformats.org/officeDocument/2006/relationships/image" Target="../media/image48.wmf"/><Relationship Id="rId26" Type="http://schemas.openxmlformats.org/officeDocument/2006/relationships/oleObject" Target="../embeddings/oleObject43.bin"/><Relationship Id="rId3" Type="http://schemas.openxmlformats.org/officeDocument/2006/relationships/oleObject" Target="../embeddings/oleObject31.bin"/><Relationship Id="rId21" Type="http://schemas.openxmlformats.org/officeDocument/2006/relationships/image" Target="../media/image53.png"/><Relationship Id="rId7" Type="http://schemas.openxmlformats.org/officeDocument/2006/relationships/oleObject" Target="../embeddings/oleObject33.bin"/><Relationship Id="rId12" Type="http://schemas.openxmlformats.org/officeDocument/2006/relationships/image" Target="../media/image45.wmf"/><Relationship Id="rId17" Type="http://schemas.openxmlformats.org/officeDocument/2006/relationships/oleObject" Target="../embeddings/oleObject38.bin"/><Relationship Id="rId25" Type="http://schemas.openxmlformats.org/officeDocument/2006/relationships/oleObject" Target="../embeddings/oleObject42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7.wmf"/><Relationship Id="rId20" Type="http://schemas.openxmlformats.org/officeDocument/2006/relationships/image" Target="../media/image49.wmf"/><Relationship Id="rId29" Type="http://schemas.openxmlformats.org/officeDocument/2006/relationships/image" Target="../media/image52.w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42.wmf"/><Relationship Id="rId11" Type="http://schemas.openxmlformats.org/officeDocument/2006/relationships/oleObject" Target="../embeddings/oleObject35.bin"/><Relationship Id="rId24" Type="http://schemas.openxmlformats.org/officeDocument/2006/relationships/image" Target="../media/image50.wmf"/><Relationship Id="rId5" Type="http://schemas.openxmlformats.org/officeDocument/2006/relationships/oleObject" Target="../embeddings/oleObject32.bin"/><Relationship Id="rId15" Type="http://schemas.openxmlformats.org/officeDocument/2006/relationships/oleObject" Target="../embeddings/oleObject37.bin"/><Relationship Id="rId23" Type="http://schemas.openxmlformats.org/officeDocument/2006/relationships/oleObject" Target="../embeddings/oleObject41.bin"/><Relationship Id="rId28" Type="http://schemas.openxmlformats.org/officeDocument/2006/relationships/oleObject" Target="../embeddings/oleObject44.bin"/><Relationship Id="rId10" Type="http://schemas.openxmlformats.org/officeDocument/2006/relationships/image" Target="../media/image44.wmf"/><Relationship Id="rId19" Type="http://schemas.openxmlformats.org/officeDocument/2006/relationships/oleObject" Target="../embeddings/oleObject39.bin"/><Relationship Id="rId4" Type="http://schemas.openxmlformats.org/officeDocument/2006/relationships/image" Target="../media/image41.wmf"/><Relationship Id="rId9" Type="http://schemas.openxmlformats.org/officeDocument/2006/relationships/oleObject" Target="../embeddings/oleObject34.bin"/><Relationship Id="rId14" Type="http://schemas.openxmlformats.org/officeDocument/2006/relationships/image" Target="../media/image46.wmf"/><Relationship Id="rId22" Type="http://schemas.openxmlformats.org/officeDocument/2006/relationships/oleObject" Target="../embeddings/oleObject40.bin"/><Relationship Id="rId27" Type="http://schemas.openxmlformats.org/officeDocument/2006/relationships/image" Target="../media/image51.wmf"/><Relationship Id="rId30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47.bin"/><Relationship Id="rId5" Type="http://schemas.openxmlformats.org/officeDocument/2006/relationships/oleObject" Target="../embeddings/oleObject46.bin"/><Relationship Id="rId4" Type="http://schemas.openxmlformats.org/officeDocument/2006/relationships/image" Target="../media/image54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5" Type="http://schemas.openxmlformats.org/officeDocument/2006/relationships/image" Target="../media/image40.png"/><Relationship Id="rId4" Type="http://schemas.openxmlformats.org/officeDocument/2006/relationships/image" Target="../media/image5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wmf"/><Relationship Id="rId13" Type="http://schemas.openxmlformats.org/officeDocument/2006/relationships/oleObject" Target="../embeddings/oleObject53.bin"/><Relationship Id="rId18" Type="http://schemas.openxmlformats.org/officeDocument/2006/relationships/image" Target="../media/image62.wmf"/><Relationship Id="rId3" Type="http://schemas.openxmlformats.org/officeDocument/2006/relationships/image" Target="../media/image5.png"/><Relationship Id="rId7" Type="http://schemas.openxmlformats.org/officeDocument/2006/relationships/oleObject" Target="../embeddings/oleObject50.bin"/><Relationship Id="rId12" Type="http://schemas.openxmlformats.org/officeDocument/2006/relationships/image" Target="../media/image59.wmf"/><Relationship Id="rId17" Type="http://schemas.openxmlformats.org/officeDocument/2006/relationships/oleObject" Target="../embeddings/oleObject55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61.wmf"/><Relationship Id="rId20" Type="http://schemas.openxmlformats.org/officeDocument/2006/relationships/image" Target="../media/image63.wmf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4.png"/><Relationship Id="rId11" Type="http://schemas.openxmlformats.org/officeDocument/2006/relationships/oleObject" Target="../embeddings/oleObject52.bin"/><Relationship Id="rId5" Type="http://schemas.openxmlformats.org/officeDocument/2006/relationships/image" Target="../media/image56.wmf"/><Relationship Id="rId15" Type="http://schemas.openxmlformats.org/officeDocument/2006/relationships/oleObject" Target="../embeddings/oleObject54.bin"/><Relationship Id="rId10" Type="http://schemas.openxmlformats.org/officeDocument/2006/relationships/image" Target="../media/image58.wmf"/><Relationship Id="rId19" Type="http://schemas.openxmlformats.org/officeDocument/2006/relationships/oleObject" Target="../embeddings/oleObject56.bin"/><Relationship Id="rId4" Type="http://schemas.openxmlformats.org/officeDocument/2006/relationships/oleObject" Target="../embeddings/oleObject49.bin"/><Relationship Id="rId9" Type="http://schemas.openxmlformats.org/officeDocument/2006/relationships/oleObject" Target="../embeddings/oleObject51.bin"/><Relationship Id="rId14" Type="http://schemas.openxmlformats.org/officeDocument/2006/relationships/image" Target="../media/image60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9.bin"/><Relationship Id="rId13" Type="http://schemas.openxmlformats.org/officeDocument/2006/relationships/image" Target="../media/image69.wmf"/><Relationship Id="rId3" Type="http://schemas.openxmlformats.org/officeDocument/2006/relationships/image" Target="../media/image70.jpg"/><Relationship Id="rId7" Type="http://schemas.openxmlformats.org/officeDocument/2006/relationships/image" Target="../media/image66.wmf"/><Relationship Id="rId12" Type="http://schemas.openxmlformats.org/officeDocument/2006/relationships/oleObject" Target="../embeddings/oleObject6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58.bin"/><Relationship Id="rId11" Type="http://schemas.openxmlformats.org/officeDocument/2006/relationships/image" Target="../media/image68.wmf"/><Relationship Id="rId5" Type="http://schemas.openxmlformats.org/officeDocument/2006/relationships/image" Target="../media/image65.wmf"/><Relationship Id="rId10" Type="http://schemas.openxmlformats.org/officeDocument/2006/relationships/oleObject" Target="../embeddings/oleObject60.bin"/><Relationship Id="rId4" Type="http://schemas.openxmlformats.org/officeDocument/2006/relationships/oleObject" Target="../embeddings/oleObject57.bin"/><Relationship Id="rId9" Type="http://schemas.openxmlformats.org/officeDocument/2006/relationships/image" Target="../media/image67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oleObject" Target="../embeddings/oleObject64.bin"/><Relationship Id="rId18" Type="http://schemas.openxmlformats.org/officeDocument/2006/relationships/oleObject" Target="../embeddings/oleObject67.bin"/><Relationship Id="rId3" Type="http://schemas.openxmlformats.org/officeDocument/2006/relationships/image" Target="../media/image75.jpeg"/><Relationship Id="rId7" Type="http://schemas.openxmlformats.org/officeDocument/2006/relationships/image" Target="../media/image79.wmf"/><Relationship Id="rId12" Type="http://schemas.openxmlformats.org/officeDocument/2006/relationships/image" Target="../media/image72.wmf"/><Relationship Id="rId17" Type="http://schemas.openxmlformats.org/officeDocument/2006/relationships/image" Target="../media/image7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66.bin"/><Relationship Id="rId1" Type="http://schemas.openxmlformats.org/officeDocument/2006/relationships/vmlDrawing" Target="../drawings/vmlDrawing12.vml"/><Relationship Id="rId6" Type="http://schemas.openxmlformats.org/officeDocument/2006/relationships/image" Target="../media/image78.wmf"/><Relationship Id="rId11" Type="http://schemas.openxmlformats.org/officeDocument/2006/relationships/oleObject" Target="../embeddings/oleObject63.bin"/><Relationship Id="rId5" Type="http://schemas.openxmlformats.org/officeDocument/2006/relationships/image" Target="../media/image77.jpeg"/><Relationship Id="rId15" Type="http://schemas.openxmlformats.org/officeDocument/2006/relationships/image" Target="../media/image73.wmf"/><Relationship Id="rId10" Type="http://schemas.openxmlformats.org/officeDocument/2006/relationships/image" Target="../media/image71.wmf"/><Relationship Id="rId19" Type="http://schemas.openxmlformats.org/officeDocument/2006/relationships/image" Target="../media/image81.jpg"/><Relationship Id="rId4" Type="http://schemas.openxmlformats.org/officeDocument/2006/relationships/image" Target="../media/image76.wmf"/><Relationship Id="rId9" Type="http://schemas.openxmlformats.org/officeDocument/2006/relationships/oleObject" Target="../embeddings/oleObject62.bin"/><Relationship Id="rId14" Type="http://schemas.openxmlformats.org/officeDocument/2006/relationships/oleObject" Target="../embeddings/oleObject65.bin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82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image" Target="../media/image4.png"/><Relationship Id="rId7" Type="http://schemas.openxmlformats.org/officeDocument/2006/relationships/oleObject" Target="../embeddings/oleObject7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69.bin"/><Relationship Id="rId10" Type="http://schemas.openxmlformats.org/officeDocument/2006/relationships/image" Target="../media/image85.wmf"/><Relationship Id="rId4" Type="http://schemas.openxmlformats.org/officeDocument/2006/relationships/image" Target="../media/image86.png"/><Relationship Id="rId9" Type="http://schemas.openxmlformats.org/officeDocument/2006/relationships/oleObject" Target="../embeddings/oleObject71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73.bin"/><Relationship Id="rId5" Type="http://schemas.openxmlformats.org/officeDocument/2006/relationships/image" Target="../media/image40.png"/><Relationship Id="rId4" Type="http://schemas.openxmlformats.org/officeDocument/2006/relationships/image" Target="../media/image87.w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87.wmf"/><Relationship Id="rId5" Type="http://schemas.openxmlformats.org/officeDocument/2006/relationships/oleObject" Target="../embeddings/oleObject75.bin"/><Relationship Id="rId4" Type="http://schemas.openxmlformats.org/officeDocument/2006/relationships/image" Target="../media/image88.wmf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wmf"/><Relationship Id="rId3" Type="http://schemas.openxmlformats.org/officeDocument/2006/relationships/image" Target="../media/image6.png"/><Relationship Id="rId7" Type="http://schemas.openxmlformats.org/officeDocument/2006/relationships/oleObject" Target="../embeddings/oleObject7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89.wmf"/><Relationship Id="rId5" Type="http://schemas.openxmlformats.org/officeDocument/2006/relationships/oleObject" Target="../embeddings/oleObject76.bin"/><Relationship Id="rId10" Type="http://schemas.openxmlformats.org/officeDocument/2006/relationships/image" Target="../media/image91.wmf"/><Relationship Id="rId4" Type="http://schemas.openxmlformats.org/officeDocument/2006/relationships/image" Target="../media/image92.png"/><Relationship Id="rId9" Type="http://schemas.openxmlformats.org/officeDocument/2006/relationships/oleObject" Target="../embeddings/oleObject78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1.bin"/><Relationship Id="rId13" Type="http://schemas.openxmlformats.org/officeDocument/2006/relationships/oleObject" Target="../embeddings/oleObject84.bin"/><Relationship Id="rId3" Type="http://schemas.openxmlformats.org/officeDocument/2006/relationships/oleObject" Target="../embeddings/oleObject79.bin"/><Relationship Id="rId7" Type="http://schemas.openxmlformats.org/officeDocument/2006/relationships/image" Target="../media/image40.png"/><Relationship Id="rId12" Type="http://schemas.openxmlformats.org/officeDocument/2006/relationships/oleObject" Target="../embeddings/oleObject83.bin"/><Relationship Id="rId17" Type="http://schemas.openxmlformats.org/officeDocument/2006/relationships/image" Target="../media/image10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86.bin"/><Relationship Id="rId1" Type="http://schemas.openxmlformats.org/officeDocument/2006/relationships/vmlDrawing" Target="../drawings/vmlDrawing18.vml"/><Relationship Id="rId6" Type="http://schemas.openxmlformats.org/officeDocument/2006/relationships/image" Target="../media/image96.wmf"/><Relationship Id="rId11" Type="http://schemas.openxmlformats.org/officeDocument/2006/relationships/image" Target="../media/image98.wmf"/><Relationship Id="rId5" Type="http://schemas.openxmlformats.org/officeDocument/2006/relationships/oleObject" Target="../embeddings/oleObject80.bin"/><Relationship Id="rId15" Type="http://schemas.openxmlformats.org/officeDocument/2006/relationships/image" Target="../media/image99.wmf"/><Relationship Id="rId10" Type="http://schemas.openxmlformats.org/officeDocument/2006/relationships/oleObject" Target="../embeddings/oleObject82.bin"/><Relationship Id="rId4" Type="http://schemas.openxmlformats.org/officeDocument/2006/relationships/image" Target="../media/image95.wmf"/><Relationship Id="rId9" Type="http://schemas.openxmlformats.org/officeDocument/2006/relationships/image" Target="../media/image97.wmf"/><Relationship Id="rId14" Type="http://schemas.openxmlformats.org/officeDocument/2006/relationships/oleObject" Target="../embeddings/oleObject85.bin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wmf"/><Relationship Id="rId3" Type="http://schemas.openxmlformats.org/officeDocument/2006/relationships/oleObject" Target="../embeddings/oleObject87.bin"/><Relationship Id="rId7" Type="http://schemas.openxmlformats.org/officeDocument/2006/relationships/oleObject" Target="../embeddings/oleObject8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02.wmf"/><Relationship Id="rId5" Type="http://schemas.openxmlformats.org/officeDocument/2006/relationships/oleObject" Target="../embeddings/oleObject88.bin"/><Relationship Id="rId10" Type="http://schemas.openxmlformats.org/officeDocument/2006/relationships/image" Target="../media/image104.png"/><Relationship Id="rId4" Type="http://schemas.openxmlformats.org/officeDocument/2006/relationships/image" Target="../media/image101.wmf"/><Relationship Id="rId9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wmf"/><Relationship Id="rId3" Type="http://schemas.openxmlformats.org/officeDocument/2006/relationships/oleObject" Target="../embeddings/oleObject90.bin"/><Relationship Id="rId7" Type="http://schemas.openxmlformats.org/officeDocument/2006/relationships/oleObject" Target="../embeddings/oleObject92.bin"/><Relationship Id="rId12" Type="http://schemas.openxmlformats.org/officeDocument/2006/relationships/image" Target="../media/image10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06.wmf"/><Relationship Id="rId11" Type="http://schemas.openxmlformats.org/officeDocument/2006/relationships/oleObject" Target="../embeddings/oleObject94.bin"/><Relationship Id="rId5" Type="http://schemas.openxmlformats.org/officeDocument/2006/relationships/oleObject" Target="../embeddings/oleObject91.bin"/><Relationship Id="rId10" Type="http://schemas.openxmlformats.org/officeDocument/2006/relationships/oleObject" Target="../embeddings/oleObject93.bin"/><Relationship Id="rId4" Type="http://schemas.openxmlformats.org/officeDocument/2006/relationships/image" Target="../media/image105.wmf"/><Relationship Id="rId9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0.png"/><Relationship Id="rId5" Type="http://schemas.openxmlformats.org/officeDocument/2006/relationships/slide" Target="slide31.xml"/><Relationship Id="rId4" Type="http://schemas.openxmlformats.org/officeDocument/2006/relationships/image" Target="../media/image109.png"/><Relationship Id="rId9" Type="http://schemas.openxmlformats.org/officeDocument/2006/relationships/image" Target="../media/image1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emf"/><Relationship Id="rId7" Type="http://schemas.openxmlformats.org/officeDocument/2006/relationships/image" Target="../media/image117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png"/><Relationship Id="rId5" Type="http://schemas.openxmlformats.org/officeDocument/2006/relationships/image" Target="../media/image116.png"/><Relationship Id="rId4" Type="http://schemas.openxmlformats.org/officeDocument/2006/relationships/image" Target="../media/image115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oleObject" Target="../embeddings/oleObject96.bin"/><Relationship Id="rId3" Type="http://schemas.openxmlformats.org/officeDocument/2006/relationships/audio" Target="../media/media2.mp3"/><Relationship Id="rId21" Type="http://schemas.openxmlformats.org/officeDocument/2006/relationships/image" Target="../media/image120.wmf"/><Relationship Id="rId7" Type="http://schemas.openxmlformats.org/officeDocument/2006/relationships/audio" Target="../media/audio1.wav"/><Relationship Id="rId12" Type="http://schemas.openxmlformats.org/officeDocument/2006/relationships/image" Target="../media/image125.png"/><Relationship Id="rId17" Type="http://schemas.openxmlformats.org/officeDocument/2006/relationships/image" Target="../media/image118.wmf"/><Relationship Id="rId2" Type="http://schemas.microsoft.com/office/2007/relationships/media" Target="../media/media2.mp3"/><Relationship Id="rId16" Type="http://schemas.openxmlformats.org/officeDocument/2006/relationships/oleObject" Target="../embeddings/oleObject95.bin"/><Relationship Id="rId20" Type="http://schemas.openxmlformats.org/officeDocument/2006/relationships/oleObject" Target="../embeddings/oleObject97.bin"/><Relationship Id="rId1" Type="http://schemas.openxmlformats.org/officeDocument/2006/relationships/vmlDrawing" Target="../drawings/vmlDrawing21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4.png"/><Relationship Id="rId24" Type="http://schemas.openxmlformats.org/officeDocument/2006/relationships/image" Target="../media/image128.jpg"/><Relationship Id="rId5" Type="http://schemas.openxmlformats.org/officeDocument/2006/relationships/video" Target="../media/media3.mp4"/><Relationship Id="rId15" Type="http://schemas.openxmlformats.org/officeDocument/2006/relationships/image" Target="../media/image127.emf"/><Relationship Id="rId23" Type="http://schemas.openxmlformats.org/officeDocument/2006/relationships/image" Target="../media/image121.wmf"/><Relationship Id="rId10" Type="http://schemas.openxmlformats.org/officeDocument/2006/relationships/image" Target="../media/image123.png"/><Relationship Id="rId19" Type="http://schemas.openxmlformats.org/officeDocument/2006/relationships/image" Target="../media/image119.wmf"/><Relationship Id="rId4" Type="http://schemas.microsoft.com/office/2007/relationships/media" Target="../media/media3.mp4"/><Relationship Id="rId9" Type="http://schemas.openxmlformats.org/officeDocument/2006/relationships/image" Target="../media/image122.png"/><Relationship Id="rId14" Type="http://schemas.openxmlformats.org/officeDocument/2006/relationships/image" Target="../media/image126.png"/><Relationship Id="rId22" Type="http://schemas.openxmlformats.org/officeDocument/2006/relationships/oleObject" Target="../embeddings/oleObject98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oleObject" Target="../embeddings/oleObject100.bin"/><Relationship Id="rId3" Type="http://schemas.openxmlformats.org/officeDocument/2006/relationships/audio" Target="../media/media2.mp3"/><Relationship Id="rId21" Type="http://schemas.openxmlformats.org/officeDocument/2006/relationships/image" Target="../media/image131.wmf"/><Relationship Id="rId7" Type="http://schemas.openxmlformats.org/officeDocument/2006/relationships/audio" Target="../media/audio1.wav"/><Relationship Id="rId12" Type="http://schemas.openxmlformats.org/officeDocument/2006/relationships/image" Target="../media/image125.png"/><Relationship Id="rId17" Type="http://schemas.openxmlformats.org/officeDocument/2006/relationships/image" Target="../media/image129.wmf"/><Relationship Id="rId2" Type="http://schemas.microsoft.com/office/2007/relationships/media" Target="../media/media2.mp3"/><Relationship Id="rId16" Type="http://schemas.openxmlformats.org/officeDocument/2006/relationships/oleObject" Target="../embeddings/oleObject99.bin"/><Relationship Id="rId20" Type="http://schemas.openxmlformats.org/officeDocument/2006/relationships/oleObject" Target="../embeddings/oleObject101.bin"/><Relationship Id="rId1" Type="http://schemas.openxmlformats.org/officeDocument/2006/relationships/vmlDrawing" Target="../drawings/vmlDrawing22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4.png"/><Relationship Id="rId24" Type="http://schemas.openxmlformats.org/officeDocument/2006/relationships/image" Target="../media/image128.jpg"/><Relationship Id="rId5" Type="http://schemas.microsoft.com/office/2007/relationships/media" Target="../media/media4.mp4"/><Relationship Id="rId15" Type="http://schemas.openxmlformats.org/officeDocument/2006/relationships/image" Target="../media/image134.png"/><Relationship Id="rId23" Type="http://schemas.openxmlformats.org/officeDocument/2006/relationships/image" Target="../media/image132.wmf"/><Relationship Id="rId10" Type="http://schemas.openxmlformats.org/officeDocument/2006/relationships/image" Target="../media/image123.png"/><Relationship Id="rId19" Type="http://schemas.openxmlformats.org/officeDocument/2006/relationships/image" Target="../media/image130.wmf"/><Relationship Id="rId4" Type="http://schemas.openxmlformats.org/officeDocument/2006/relationships/video" Target="NULL" TargetMode="External"/><Relationship Id="rId9" Type="http://schemas.openxmlformats.org/officeDocument/2006/relationships/image" Target="../media/image122.png"/><Relationship Id="rId14" Type="http://schemas.openxmlformats.org/officeDocument/2006/relationships/image" Target="../media/image133.png"/><Relationship Id="rId22" Type="http://schemas.openxmlformats.org/officeDocument/2006/relationships/oleObject" Target="../embeddings/oleObject102.bin"/><Relationship Id="rId27" Type="http://schemas.openxmlformats.org/officeDocument/2006/relationships/audio" Target="../media/audio1.wav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image" Target="../media/image128.jpg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25.png"/><Relationship Id="rId17" Type="http://schemas.openxmlformats.org/officeDocument/2006/relationships/image" Target="../media/image135.wmf"/><Relationship Id="rId2" Type="http://schemas.microsoft.com/office/2007/relationships/media" Target="../media/media2.mp3"/><Relationship Id="rId16" Type="http://schemas.openxmlformats.org/officeDocument/2006/relationships/oleObject" Target="../embeddings/oleObject103.bin"/><Relationship Id="rId1" Type="http://schemas.openxmlformats.org/officeDocument/2006/relationships/vmlDrawing" Target="../drawings/vmlDrawing23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4.png"/><Relationship Id="rId5" Type="http://schemas.openxmlformats.org/officeDocument/2006/relationships/video" Target="../media/media5.mp4"/><Relationship Id="rId15" Type="http://schemas.openxmlformats.org/officeDocument/2006/relationships/image" Target="../media/image137.png"/><Relationship Id="rId10" Type="http://schemas.openxmlformats.org/officeDocument/2006/relationships/image" Target="../media/image123.png"/><Relationship Id="rId4" Type="http://schemas.microsoft.com/office/2007/relationships/media" Target="../media/media5.mp4"/><Relationship Id="rId9" Type="http://schemas.openxmlformats.org/officeDocument/2006/relationships/image" Target="../media/image122.png"/><Relationship Id="rId14" Type="http://schemas.openxmlformats.org/officeDocument/2006/relationships/image" Target="../media/image136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oleObject" Target="../embeddings/oleObject105.bin"/><Relationship Id="rId3" Type="http://schemas.openxmlformats.org/officeDocument/2006/relationships/audio" Target="../media/media2.mp3"/><Relationship Id="rId21" Type="http://schemas.openxmlformats.org/officeDocument/2006/relationships/image" Target="../media/image140.wmf"/><Relationship Id="rId7" Type="http://schemas.openxmlformats.org/officeDocument/2006/relationships/audio" Target="../media/audio1.wav"/><Relationship Id="rId12" Type="http://schemas.openxmlformats.org/officeDocument/2006/relationships/image" Target="../media/image125.png"/><Relationship Id="rId17" Type="http://schemas.openxmlformats.org/officeDocument/2006/relationships/image" Target="../media/image138.wmf"/><Relationship Id="rId2" Type="http://schemas.microsoft.com/office/2007/relationships/media" Target="../media/media2.mp3"/><Relationship Id="rId16" Type="http://schemas.openxmlformats.org/officeDocument/2006/relationships/oleObject" Target="../embeddings/oleObject104.bin"/><Relationship Id="rId20" Type="http://schemas.openxmlformats.org/officeDocument/2006/relationships/oleObject" Target="../embeddings/oleObject106.bin"/><Relationship Id="rId1" Type="http://schemas.openxmlformats.org/officeDocument/2006/relationships/vmlDrawing" Target="../drawings/vmlDrawing24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4.png"/><Relationship Id="rId24" Type="http://schemas.openxmlformats.org/officeDocument/2006/relationships/image" Target="../media/image128.jpg"/><Relationship Id="rId5" Type="http://schemas.openxmlformats.org/officeDocument/2006/relationships/video" Target="../media/media5.mp4"/><Relationship Id="rId15" Type="http://schemas.openxmlformats.org/officeDocument/2006/relationships/image" Target="../media/image137.png"/><Relationship Id="rId23" Type="http://schemas.openxmlformats.org/officeDocument/2006/relationships/image" Target="../media/image141.wmf"/><Relationship Id="rId10" Type="http://schemas.openxmlformats.org/officeDocument/2006/relationships/image" Target="../media/image123.png"/><Relationship Id="rId19" Type="http://schemas.openxmlformats.org/officeDocument/2006/relationships/image" Target="../media/image139.wmf"/><Relationship Id="rId4" Type="http://schemas.microsoft.com/office/2007/relationships/media" Target="../media/media5.mp4"/><Relationship Id="rId9" Type="http://schemas.openxmlformats.org/officeDocument/2006/relationships/image" Target="../media/image122.png"/><Relationship Id="rId14" Type="http://schemas.openxmlformats.org/officeDocument/2006/relationships/image" Target="../media/image136.png"/><Relationship Id="rId22" Type="http://schemas.openxmlformats.org/officeDocument/2006/relationships/oleObject" Target="../embeddings/oleObject107.bin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13.png"/><Relationship Id="rId18" Type="http://schemas.openxmlformats.org/officeDocument/2006/relationships/oleObject" Target="../embeddings/oleObject109.bin"/><Relationship Id="rId3" Type="http://schemas.openxmlformats.org/officeDocument/2006/relationships/audio" Target="../media/media2.mp3"/><Relationship Id="rId21" Type="http://schemas.openxmlformats.org/officeDocument/2006/relationships/image" Target="../media/image144.wmf"/><Relationship Id="rId7" Type="http://schemas.openxmlformats.org/officeDocument/2006/relationships/audio" Target="../media/audio1.wav"/><Relationship Id="rId12" Type="http://schemas.openxmlformats.org/officeDocument/2006/relationships/image" Target="../media/image125.png"/><Relationship Id="rId17" Type="http://schemas.openxmlformats.org/officeDocument/2006/relationships/image" Target="../media/image142.wmf"/><Relationship Id="rId2" Type="http://schemas.microsoft.com/office/2007/relationships/media" Target="../media/media2.mp3"/><Relationship Id="rId16" Type="http://schemas.openxmlformats.org/officeDocument/2006/relationships/oleObject" Target="../embeddings/oleObject108.bin"/><Relationship Id="rId20" Type="http://schemas.openxmlformats.org/officeDocument/2006/relationships/oleObject" Target="../embeddings/oleObject110.bin"/><Relationship Id="rId1" Type="http://schemas.openxmlformats.org/officeDocument/2006/relationships/vmlDrawing" Target="../drawings/vmlDrawing25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4.png"/><Relationship Id="rId24" Type="http://schemas.openxmlformats.org/officeDocument/2006/relationships/image" Target="../media/image128.jpg"/><Relationship Id="rId5" Type="http://schemas.openxmlformats.org/officeDocument/2006/relationships/video" Target="../media/media3.mp4"/><Relationship Id="rId15" Type="http://schemas.openxmlformats.org/officeDocument/2006/relationships/image" Target="../media/image127.emf"/><Relationship Id="rId23" Type="http://schemas.openxmlformats.org/officeDocument/2006/relationships/image" Target="../media/image145.wmf"/><Relationship Id="rId10" Type="http://schemas.openxmlformats.org/officeDocument/2006/relationships/image" Target="../media/image123.png"/><Relationship Id="rId19" Type="http://schemas.openxmlformats.org/officeDocument/2006/relationships/image" Target="../media/image143.wmf"/><Relationship Id="rId4" Type="http://schemas.microsoft.com/office/2007/relationships/media" Target="../media/media3.mp4"/><Relationship Id="rId9" Type="http://schemas.openxmlformats.org/officeDocument/2006/relationships/image" Target="../media/image122.png"/><Relationship Id="rId14" Type="http://schemas.openxmlformats.org/officeDocument/2006/relationships/image" Target="../media/image126.png"/><Relationship Id="rId22" Type="http://schemas.openxmlformats.org/officeDocument/2006/relationships/oleObject" Target="../embeddings/oleObject111.bin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133.png"/><Relationship Id="rId3" Type="http://schemas.openxmlformats.org/officeDocument/2006/relationships/audio" Target="../media/media2.mp3"/><Relationship Id="rId7" Type="http://schemas.openxmlformats.org/officeDocument/2006/relationships/audio" Target="../media/audio1.wav"/><Relationship Id="rId12" Type="http://schemas.openxmlformats.org/officeDocument/2006/relationships/image" Target="../media/image113.png"/><Relationship Id="rId17" Type="http://schemas.openxmlformats.org/officeDocument/2006/relationships/image" Target="../media/image128.jpg"/><Relationship Id="rId2" Type="http://schemas.microsoft.com/office/2007/relationships/media" Target="../media/media2.mp3"/><Relationship Id="rId16" Type="http://schemas.openxmlformats.org/officeDocument/2006/relationships/image" Target="../media/image146.wmf"/><Relationship Id="rId1" Type="http://schemas.openxmlformats.org/officeDocument/2006/relationships/vmlDrawing" Target="../drawings/vmlDrawing26.v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124.png"/><Relationship Id="rId5" Type="http://schemas.microsoft.com/office/2007/relationships/media" Target="../media/media4.mp4"/><Relationship Id="rId15" Type="http://schemas.openxmlformats.org/officeDocument/2006/relationships/oleObject" Target="../embeddings/oleObject112.bin"/><Relationship Id="rId10" Type="http://schemas.openxmlformats.org/officeDocument/2006/relationships/image" Target="../media/image123.png"/><Relationship Id="rId4" Type="http://schemas.openxmlformats.org/officeDocument/2006/relationships/video" Target="NULL" TargetMode="External"/><Relationship Id="rId9" Type="http://schemas.openxmlformats.org/officeDocument/2006/relationships/image" Target="../media/image122.png"/><Relationship Id="rId14" Type="http://schemas.openxmlformats.org/officeDocument/2006/relationships/image" Target="../media/image13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.wmf"/><Relationship Id="rId3" Type="http://schemas.openxmlformats.org/officeDocument/2006/relationships/oleObject" Target="../embeddings/oleObject113.bin"/><Relationship Id="rId7" Type="http://schemas.openxmlformats.org/officeDocument/2006/relationships/oleObject" Target="../embeddings/oleObject11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48.wmf"/><Relationship Id="rId5" Type="http://schemas.openxmlformats.org/officeDocument/2006/relationships/oleObject" Target="../embeddings/oleObject114.bin"/><Relationship Id="rId4" Type="http://schemas.openxmlformats.org/officeDocument/2006/relationships/image" Target="../media/image147.wmf"/><Relationship Id="rId9" Type="http://schemas.openxmlformats.org/officeDocument/2006/relationships/oleObject" Target="../embeddings/oleObject116.bin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wmf"/><Relationship Id="rId13" Type="http://schemas.openxmlformats.org/officeDocument/2006/relationships/oleObject" Target="../embeddings/oleObject122.bin"/><Relationship Id="rId3" Type="http://schemas.openxmlformats.org/officeDocument/2006/relationships/oleObject" Target="../embeddings/oleObject117.bin"/><Relationship Id="rId7" Type="http://schemas.openxmlformats.org/officeDocument/2006/relationships/oleObject" Target="../embeddings/oleObject119.bin"/><Relationship Id="rId12" Type="http://schemas.openxmlformats.org/officeDocument/2006/relationships/image" Target="../media/image154.wmf"/><Relationship Id="rId17" Type="http://schemas.openxmlformats.org/officeDocument/2006/relationships/oleObject" Target="../embeddings/oleObject124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56.wmf"/><Relationship Id="rId1" Type="http://schemas.openxmlformats.org/officeDocument/2006/relationships/vmlDrawing" Target="../drawings/vmlDrawing28.vml"/><Relationship Id="rId6" Type="http://schemas.openxmlformats.org/officeDocument/2006/relationships/image" Target="../media/image151.wmf"/><Relationship Id="rId11" Type="http://schemas.openxmlformats.org/officeDocument/2006/relationships/oleObject" Target="../embeddings/oleObject121.bin"/><Relationship Id="rId5" Type="http://schemas.openxmlformats.org/officeDocument/2006/relationships/oleObject" Target="../embeddings/oleObject118.bin"/><Relationship Id="rId15" Type="http://schemas.openxmlformats.org/officeDocument/2006/relationships/oleObject" Target="../embeddings/oleObject123.bin"/><Relationship Id="rId10" Type="http://schemas.openxmlformats.org/officeDocument/2006/relationships/image" Target="../media/image153.wmf"/><Relationship Id="rId4" Type="http://schemas.openxmlformats.org/officeDocument/2006/relationships/image" Target="../media/image150.wmf"/><Relationship Id="rId9" Type="http://schemas.openxmlformats.org/officeDocument/2006/relationships/oleObject" Target="../embeddings/oleObject120.bin"/><Relationship Id="rId14" Type="http://schemas.openxmlformats.org/officeDocument/2006/relationships/image" Target="../media/image155.w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9.wmf"/><Relationship Id="rId3" Type="http://schemas.openxmlformats.org/officeDocument/2006/relationships/oleObject" Target="../embeddings/oleObject125.bin"/><Relationship Id="rId7" Type="http://schemas.openxmlformats.org/officeDocument/2006/relationships/oleObject" Target="../embeddings/oleObject127.bin"/><Relationship Id="rId12" Type="http://schemas.openxmlformats.org/officeDocument/2006/relationships/image" Target="../media/image16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58.wmf"/><Relationship Id="rId11" Type="http://schemas.openxmlformats.org/officeDocument/2006/relationships/oleObject" Target="../embeddings/oleObject129.bin"/><Relationship Id="rId5" Type="http://schemas.openxmlformats.org/officeDocument/2006/relationships/oleObject" Target="../embeddings/oleObject126.bin"/><Relationship Id="rId10" Type="http://schemas.openxmlformats.org/officeDocument/2006/relationships/image" Target="../media/image160.wmf"/><Relationship Id="rId4" Type="http://schemas.openxmlformats.org/officeDocument/2006/relationships/image" Target="../media/image157.wmf"/><Relationship Id="rId9" Type="http://schemas.openxmlformats.org/officeDocument/2006/relationships/oleObject" Target="../embeddings/oleObject128.bin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13" Type="http://schemas.openxmlformats.org/officeDocument/2006/relationships/image" Target="../media/image12.wmf"/><Relationship Id="rId3" Type="http://schemas.openxmlformats.org/officeDocument/2006/relationships/image" Target="../media/image15.png"/><Relationship Id="rId7" Type="http://schemas.openxmlformats.org/officeDocument/2006/relationships/image" Target="../media/image9.wmf"/><Relationship Id="rId12" Type="http://schemas.openxmlformats.org/officeDocument/2006/relationships/oleObject" Target="../embeddings/oleObject5.bin"/><Relationship Id="rId17" Type="http://schemas.openxmlformats.org/officeDocument/2006/relationships/image" Target="../media/image14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7.bin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1.wmf"/><Relationship Id="rId5" Type="http://schemas.openxmlformats.org/officeDocument/2006/relationships/image" Target="../media/image8.wmf"/><Relationship Id="rId15" Type="http://schemas.openxmlformats.org/officeDocument/2006/relationships/image" Target="../media/image13.wmf"/><Relationship Id="rId10" Type="http://schemas.openxmlformats.org/officeDocument/2006/relationships/oleObject" Target="../embeddings/oleObject4.bin"/><Relationship Id="rId4" Type="http://schemas.openxmlformats.org/officeDocument/2006/relationships/oleObject" Target="../embeddings/oleObject1.bin"/><Relationship Id="rId9" Type="http://schemas.openxmlformats.org/officeDocument/2006/relationships/image" Target="../media/image10.wmf"/><Relationship Id="rId14" Type="http://schemas.openxmlformats.org/officeDocument/2006/relationships/oleObject" Target="../embeddings/oleObject6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20.png"/><Relationship Id="rId7" Type="http://schemas.openxmlformats.org/officeDocument/2006/relationships/image" Target="../media/image1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9.bin"/><Relationship Id="rId11" Type="http://schemas.openxmlformats.org/officeDocument/2006/relationships/image" Target="../media/image19.wmf"/><Relationship Id="rId5" Type="http://schemas.openxmlformats.org/officeDocument/2006/relationships/image" Target="../media/image16.wmf"/><Relationship Id="rId10" Type="http://schemas.openxmlformats.org/officeDocument/2006/relationships/oleObject" Target="../embeddings/oleObject11.bin"/><Relationship Id="rId4" Type="http://schemas.openxmlformats.org/officeDocument/2006/relationships/oleObject" Target="../embeddings/oleObject8.bin"/><Relationship Id="rId9" Type="http://schemas.openxmlformats.org/officeDocument/2006/relationships/image" Target="../media/image18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12.bin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1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!!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39628" y="3108297"/>
            <a:ext cx="11952372" cy="14171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ĐA THỨC MỘT BIẾN</a:t>
            </a:r>
          </a:p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NGHIỆM CỦA ĐA THỨC MỘT BIẾN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!!1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222051" y="1428160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 66</a:t>
            </a:r>
            <a:endParaRPr lang="en-US" sz="4800" dirty="0"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Rectangle 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5437166" y="4611569"/>
            <a:ext cx="1317668" cy="8237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en-US" sz="3600" b="1" dirty="0" err="1">
                <a:solidFill>
                  <a:srgbClr val="C55A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C55A11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1</a:t>
            </a:r>
            <a:endParaRPr lang="en-US" sz="3600" dirty="0">
              <a:solidFill>
                <a:srgbClr val="C55A1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835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94442" y="1283887"/>
            <a:ext cx="112223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fr-FR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94442" y="2855107"/>
            <a:ext cx="1232227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6603403"/>
              </p:ext>
            </p:extLst>
          </p:nvPr>
        </p:nvGraphicFramePr>
        <p:xfrm>
          <a:off x="435861" y="4467681"/>
          <a:ext cx="3671887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3" imgW="1498320" imgH="469800" progId="Equation.DSMT4">
                  <p:embed/>
                </p:oleObj>
              </mc:Choice>
              <mc:Fallback>
                <p:oleObj name="Equation" r:id="rId3" imgW="1498320" imgH="469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5861" y="4467681"/>
                        <a:ext cx="3671887" cy="11588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4" descr="OPL20U25GSXzBJYl68kk8uQGfFKzs7yb1M4KJWUiLk6ZEvGF+qCIPSnY57AbBFCvTW$15.2022.45$4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6122880" y="3835035"/>
            <a:ext cx="572304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kumimoji="0" lang="fr-FR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kumimoji="0" lang="fr-FR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fr-FR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3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fr-FR" altLang="en-US" sz="3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kumimoji="0" lang="fr-FR" altLang="en-US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0" name="Object 9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3671760"/>
              </p:ext>
            </p:extLst>
          </p:nvPr>
        </p:nvGraphicFramePr>
        <p:xfrm>
          <a:off x="7219480" y="4481844"/>
          <a:ext cx="3529841" cy="1187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5" imgW="1409700" imgH="469900" progId="Equation.DSMT4">
                  <p:embed/>
                </p:oleObj>
              </mc:Choice>
              <mc:Fallback>
                <p:oleObj name="Equation" r:id="rId5" imgW="1409700" imgH="469900" progId="Equation.DSMT4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19480" y="4481844"/>
                        <a:ext cx="3529841" cy="118731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2" descr="OPL20U25GSXzBJYl68kk8uQGfFKzs7yb1M4KJWUiLk6ZEvGF+qCIPSnY57AbBFCvTW$15.2022.45$4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075630" y="5180382"/>
            <a:ext cx="50324426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94442" y="34448"/>
            <a:ext cx="12173693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I. ĐƠN THỨC MỘT BIẾN.  ĐA THỨC MỘT BIẾN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35861" y="700634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17911" y="3806565"/>
            <a:ext cx="378501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là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20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27" grpId="0"/>
      <p:bldP spid="28" grpId="0"/>
      <p:bldP spid="3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77579" y="546100"/>
            <a:ext cx="2364976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Lưu</a:t>
            </a:r>
            <a:r>
              <a:rPr lang="fr-FR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 :</a:t>
            </a:r>
            <a:endParaRPr lang="en-US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00732" y="2423019"/>
            <a:ext cx="1951432" cy="711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6" name="Group 15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867037" y="3532188"/>
            <a:ext cx="4593963" cy="673438"/>
            <a:chOff x="854337" y="2706688"/>
            <a:chExt cx="4593963" cy="673438"/>
          </a:xfrm>
        </p:grpSpPr>
        <p:sp>
          <p:nvSpPr>
            <p:cNvPr id="7" name="Rectangle 6"/>
            <p:cNvSpPr/>
            <p:nvPr/>
          </p:nvSpPr>
          <p:spPr>
            <a:xfrm>
              <a:off x="1211384" y="2706688"/>
              <a:ext cx="1792478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hệ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; 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070381459"/>
                </p:ext>
              </p:extLst>
            </p:nvPr>
          </p:nvGraphicFramePr>
          <p:xfrm>
            <a:off x="854337" y="2901092"/>
            <a:ext cx="409411" cy="4003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7" name="Equation" r:id="rId3" imgW="152280" imgH="152280" progId="Equation.DSMT4">
                    <p:embed/>
                  </p:oleObj>
                </mc:Choice>
                <mc:Fallback>
                  <p:oleObj name="Equation" r:id="rId3" imgW="1522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4337" y="2901092"/>
                          <a:ext cx="409411" cy="40031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2" name="Object 1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3978545"/>
                </p:ext>
              </p:extLst>
            </p:nvPr>
          </p:nvGraphicFramePr>
          <p:xfrm>
            <a:off x="2855850" y="2762782"/>
            <a:ext cx="2592450" cy="6173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8" name="Equation" r:id="rId5" imgW="990360" imgH="241200" progId="Equation.DSMT4">
                    <p:embed/>
                  </p:oleObj>
                </mc:Choice>
                <mc:Fallback>
                  <p:oleObj name="Equation" r:id="rId5" imgW="9903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855850" y="2762782"/>
                          <a:ext cx="2592450" cy="61734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7" name="Group 16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812967" y="4783679"/>
            <a:ext cx="4111165" cy="711733"/>
            <a:chOff x="1029644" y="3573539"/>
            <a:chExt cx="4111165" cy="711733"/>
          </a:xfrm>
        </p:grpSpPr>
        <p:sp>
          <p:nvSpPr>
            <p:cNvPr id="8" name="Rectangle 7"/>
            <p:cNvSpPr/>
            <p:nvPr/>
          </p:nvSpPr>
          <p:spPr>
            <a:xfrm>
              <a:off x="1421521" y="3573539"/>
              <a:ext cx="3719288" cy="71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nguyên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dương</a:t>
              </a:r>
              <a:endPara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3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670382668"/>
                </p:ext>
              </p:extLst>
            </p:nvPr>
          </p:nvGraphicFramePr>
          <p:xfrm>
            <a:off x="1029644" y="3634945"/>
            <a:ext cx="410222" cy="5348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29" name="Equation" r:id="rId7" imgW="152280" imgH="203040" progId="Equation.DSMT4">
                    <p:embed/>
                  </p:oleObj>
                </mc:Choice>
                <mc:Fallback>
                  <p:oleObj name="Equation" r:id="rId7" imgW="1522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9644" y="3634945"/>
                          <a:ext cx="410222" cy="534807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Group 14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177579" y="1425575"/>
            <a:ext cx="10919046" cy="752226"/>
            <a:chOff x="308092" y="900360"/>
            <a:chExt cx="10919046" cy="752226"/>
          </a:xfrm>
        </p:grpSpPr>
        <p:sp>
          <p:nvSpPr>
            <p:cNvPr id="3" name="Rectangle 2"/>
            <p:cNvSpPr/>
            <p:nvPr/>
          </p:nvSpPr>
          <p:spPr>
            <a:xfrm>
              <a:off x="4425573" y="1005089"/>
              <a:ext cx="4248279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(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phải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)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8623755" y="1003910"/>
              <a:ext cx="1717137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dạng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42411919"/>
                </p:ext>
              </p:extLst>
            </p:nvPr>
          </p:nvGraphicFramePr>
          <p:xfrm>
            <a:off x="10279401" y="900360"/>
            <a:ext cx="947737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0" name="Equation" r:id="rId9" imgW="317160" imgH="241200" progId="Equation.DSMT4">
                    <p:embed/>
                  </p:oleObj>
                </mc:Choice>
                <mc:Fallback>
                  <p:oleObj name="Equation" r:id="rId9" imgW="3171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279401" y="900360"/>
                          <a:ext cx="947737" cy="7048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308092" y="1021644"/>
              <a:ext cx="3781805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5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lang="fr-FR" sz="35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5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fr-FR" sz="35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5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lang="fr-FR" sz="35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fr-FR" sz="3500" b="1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3500" dirty="0"/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29849226"/>
                </p:ext>
              </p:extLst>
            </p:nvPr>
          </p:nvGraphicFramePr>
          <p:xfrm>
            <a:off x="4050034" y="1161495"/>
            <a:ext cx="425636" cy="45309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1" name="Equation" r:id="rId11" imgW="139680" imgH="152280" progId="Equation.DSMT4">
                    <p:embed/>
                  </p:oleObj>
                </mc:Choice>
                <mc:Fallback>
                  <p:oleObj name="Equation" r:id="rId11" imgW="1396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0034" y="1161495"/>
                          <a:ext cx="425636" cy="45309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418158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706582" y="3673679"/>
            <a:ext cx="11067453" cy="630942"/>
            <a:chOff x="834995" y="4437004"/>
            <a:chExt cx="11067453" cy="630942"/>
          </a:xfrm>
        </p:grpSpPr>
        <p:sp>
          <p:nvSpPr>
            <p:cNvPr id="35" name="Rectangle 39"/>
            <p:cNvSpPr>
              <a:spLocks noChangeArrowheads="1"/>
            </p:cNvSpPr>
            <p:nvPr/>
          </p:nvSpPr>
          <p:spPr bwMode="auto">
            <a:xfrm>
              <a:off x="834995" y="4437004"/>
              <a:ext cx="11067453" cy="6309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35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Một</a:t>
              </a:r>
              <a:r>
                <a:rPr kumimoji="0" lang="en-US" altLang="en-US" sz="3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khác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en-US" sz="3500" b="0" i="0" u="none" strike="noStrike" cap="none" normalizeH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bằng</a:t>
              </a:r>
              <a:r>
                <a:rPr kumimoji="0" lang="en-US" altLang="en-US" sz="3500" b="0" i="0" u="none" strike="noStrike" cap="none" normalizeH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endParaRPr kumimoji="0" lang="en-US" altLang="en-US" sz="35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36" name="Object 3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72627968"/>
                </p:ext>
              </p:extLst>
            </p:nvPr>
          </p:nvGraphicFramePr>
          <p:xfrm>
            <a:off x="3091626" y="4636753"/>
            <a:ext cx="373883" cy="36467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5" name="Equation" r:id="rId3" imgW="152280" imgH="152280" progId="Equation.DSMT4">
                    <p:embed/>
                  </p:oleObj>
                </mc:Choice>
                <mc:Fallback>
                  <p:oleObj name="Equation" r:id="rId3" imgW="1522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91626" y="4636753"/>
                          <a:ext cx="373883" cy="36467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4" name="Object 4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04055068"/>
                </p:ext>
              </p:extLst>
            </p:nvPr>
          </p:nvGraphicFramePr>
          <p:xfrm>
            <a:off x="4405082" y="4514065"/>
            <a:ext cx="344488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6" name="Equation" r:id="rId5" imgW="139680" imgH="203040" progId="Equation.DSMT4">
                    <p:embed/>
                  </p:oleObj>
                </mc:Choice>
                <mc:Fallback>
                  <p:oleObj name="Equation" r:id="rId5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05082" y="4514065"/>
                          <a:ext cx="344488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45" name="Object 4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92376200"/>
                </p:ext>
              </p:extLst>
            </p:nvPr>
          </p:nvGraphicFramePr>
          <p:xfrm>
            <a:off x="11386907" y="4514065"/>
            <a:ext cx="344488" cy="4873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7" name="Equation" r:id="rId7" imgW="139680" imgH="203040" progId="Equation.DSMT4">
                    <p:embed/>
                  </p:oleObj>
                </mc:Choice>
                <mc:Fallback>
                  <p:oleObj name="Equation" r:id="rId7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86907" y="4514065"/>
                          <a:ext cx="344488" cy="4873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41" name="Object 40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04408016"/>
              </p:ext>
            </p:extLst>
          </p:nvPr>
        </p:nvGraphicFramePr>
        <p:xfrm>
          <a:off x="5317251" y="1159686"/>
          <a:ext cx="2277019" cy="8616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8" name="Equation" r:id="rId9" imgW="622080" imgH="241200" progId="Equation.DSMT4">
                  <p:embed/>
                </p:oleObj>
              </mc:Choice>
              <mc:Fallback>
                <p:oleObj name="Equation" r:id="rId9" imgW="6220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7251" y="1159686"/>
                        <a:ext cx="2277019" cy="8616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2" name="Object 41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94227546"/>
              </p:ext>
            </p:extLst>
          </p:nvPr>
        </p:nvGraphicFramePr>
        <p:xfrm>
          <a:off x="2162175" y="4630738"/>
          <a:ext cx="7732713" cy="1257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9" name="Equation" r:id="rId11" imgW="1828800" imgH="304560" progId="Equation.DSMT4">
                  <p:embed/>
                </p:oleObj>
              </mc:Choice>
              <mc:Fallback>
                <p:oleObj name="Equation" r:id="rId11" imgW="18288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62175" y="4630738"/>
                        <a:ext cx="7732713" cy="12573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6" name="Group 25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2333040" y="246019"/>
            <a:ext cx="9281450" cy="630942"/>
            <a:chOff x="1165529" y="345520"/>
            <a:chExt cx="9295493" cy="670143"/>
          </a:xfrm>
        </p:grpSpPr>
        <p:grpSp>
          <p:nvGrpSpPr>
            <p:cNvPr id="24" name="Group 23"/>
            <p:cNvGrpSpPr/>
            <p:nvPr/>
          </p:nvGrpSpPr>
          <p:grpSpPr>
            <a:xfrm>
              <a:off x="1165529" y="345520"/>
              <a:ext cx="9295493" cy="670143"/>
              <a:chOff x="274636" y="280751"/>
              <a:chExt cx="9295493" cy="670143"/>
            </a:xfrm>
          </p:grpSpPr>
          <p:sp>
            <p:nvSpPr>
              <p:cNvPr id="38" name="Rectangle 39"/>
              <p:cNvSpPr>
                <a:spLocks noChangeArrowheads="1"/>
              </p:cNvSpPr>
              <p:nvPr/>
            </p:nvSpPr>
            <p:spPr bwMode="auto">
              <a:xfrm>
                <a:off x="274636" y="280751"/>
                <a:ext cx="8830177" cy="670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39" name="Object 38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60393234"/>
                  </p:ext>
                </p:extLst>
              </p:nvPr>
            </p:nvGraphicFramePr>
            <p:xfrm>
              <a:off x="8809982" y="287807"/>
              <a:ext cx="760147" cy="625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0" name="Equation" r:id="rId13" imgW="241200" imgH="203040" progId="Equation.DSMT4">
                      <p:embed/>
                    </p:oleObj>
                  </mc:Choice>
                  <mc:Fallback>
                    <p:oleObj name="Equation" r:id="rId13" imgW="24120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809982" y="287807"/>
                            <a:ext cx="760147" cy="6254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43" name="Object 4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868969810"/>
                </p:ext>
              </p:extLst>
            </p:nvPr>
          </p:nvGraphicFramePr>
          <p:xfrm>
            <a:off x="3369974" y="423984"/>
            <a:ext cx="386885" cy="513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" name="Equation" r:id="rId15" imgW="139680" imgH="190440" progId="Equation.DSMT4">
                    <p:embed/>
                  </p:oleObj>
                </mc:Choice>
                <mc:Fallback>
                  <p:oleObj name="Equation" r:id="rId15" imgW="13968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69974" y="423984"/>
                          <a:ext cx="386885" cy="51321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25" name="Picture 24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492" y="0"/>
            <a:ext cx="2266950" cy="2019300"/>
          </a:xfrm>
          <a:prstGeom prst="rect">
            <a:avLst/>
          </a:prstGeom>
        </p:spPr>
      </p:pic>
      <p:grpSp>
        <p:nvGrpSpPr>
          <p:cNvPr id="48" name="Group 47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234599" y="2275320"/>
            <a:ext cx="11918936" cy="750889"/>
            <a:chOff x="-130050" y="345520"/>
            <a:chExt cx="11936971" cy="797542"/>
          </a:xfrm>
        </p:grpSpPr>
        <p:grpSp>
          <p:nvGrpSpPr>
            <p:cNvPr id="49" name="Group 48"/>
            <p:cNvGrpSpPr/>
            <p:nvPr/>
          </p:nvGrpSpPr>
          <p:grpSpPr>
            <a:xfrm>
              <a:off x="-130050" y="345520"/>
              <a:ext cx="11936971" cy="670143"/>
              <a:chOff x="-1020943" y="280751"/>
              <a:chExt cx="11936971" cy="670143"/>
            </a:xfrm>
          </p:grpSpPr>
          <p:sp>
            <p:nvSpPr>
              <p:cNvPr id="51" name="Rectangle 39"/>
              <p:cNvSpPr>
                <a:spLocks noChangeArrowheads="1"/>
              </p:cNvSpPr>
              <p:nvPr/>
            </p:nvSpPr>
            <p:spPr bwMode="auto">
              <a:xfrm>
                <a:off x="-1020943" y="280751"/>
                <a:ext cx="11421340" cy="6701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lvl="0" indent="0" algn="just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Hãy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viết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số</a:t>
                </a:r>
                <a:r>
                  <a:rPr kumimoji="0" lang="en-US" altLang="en-US" sz="3500" b="0" i="0" u="none" strike="noStrike" cap="none" normalizeH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         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dưới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dạng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đơn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thức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có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chứa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en-US" sz="35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biến</a:t>
                </a:r>
                <a:r>
                  <a:rPr kumimoji="0" lang="en-US" altLang="en-US" sz="35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:endParaRPr kumimoji="0" lang="en-US" altLang="en-US" sz="35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aphicFrame>
            <p:nvGraphicFramePr>
              <p:cNvPr id="52" name="Object 5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25143994"/>
                  </p:ext>
                </p:extLst>
              </p:nvPr>
            </p:nvGraphicFramePr>
            <p:xfrm>
              <a:off x="10155881" y="303084"/>
              <a:ext cx="760147" cy="6254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162" name="Equation" r:id="rId18" imgW="241200" imgH="203040" progId="Equation.DSMT4">
                      <p:embed/>
                    </p:oleObj>
                  </mc:Choice>
                  <mc:Fallback>
                    <p:oleObj name="Equation" r:id="rId18" imgW="241200" imgH="203040" progId="Equation.DSMT4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9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10155881" y="303084"/>
                            <a:ext cx="760147" cy="625475"/>
                          </a:xfrm>
                          <a:prstGeom prst="rect">
                            <a:avLst/>
                          </a:prstGeom>
                          <a:noFill/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50" name="Object 4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83958093"/>
                </p:ext>
              </p:extLst>
            </p:nvPr>
          </p:nvGraphicFramePr>
          <p:xfrm>
            <a:off x="3017768" y="359009"/>
            <a:ext cx="2036665" cy="78405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3" name="Equation" r:id="rId20" imgW="736560" imgH="291960" progId="Equation.DSMT4">
                    <p:embed/>
                  </p:oleObj>
                </mc:Choice>
                <mc:Fallback>
                  <p:oleObj name="Equation" r:id="rId20" imgW="73656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17768" y="359009"/>
                          <a:ext cx="2036665" cy="78405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7" name="Right Arrow 2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81000" y="2847844"/>
            <a:ext cx="1219200" cy="568048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8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 descr="OPL20U25GSXzBJYl68kk8uQGfFKzs7yb1M4KJWUiLk6ZEvGF+qCIPSnY57AbBFCvTW$15.2022.45$45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60124521"/>
              </p:ext>
            </p:extLst>
          </p:nvPr>
        </p:nvGraphicFramePr>
        <p:xfrm>
          <a:off x="28312" y="1318039"/>
          <a:ext cx="5481954" cy="555324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44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83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83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88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số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14359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3203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3" name="Table 2" descr="OPL20U25GSXzBJYl68kk8uQGfFKzs7yb1M4KJWUiLk6ZEvGF+qCIPSnY57AbBFCvTW$15.2022.45$45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222508"/>
              </p:ext>
            </p:extLst>
          </p:nvPr>
        </p:nvGraphicFramePr>
        <p:xfrm>
          <a:off x="6459854" y="732913"/>
          <a:ext cx="5481954" cy="60892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6085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4443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883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8833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55880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đại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đơn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thức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Hệ số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08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Đúng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Sai</a:t>
                      </a:r>
                      <a:endParaRPr lang="en-US" sz="28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2347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8440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Bef>
                          <a:spcPts val="300"/>
                        </a:spcBef>
                        <a:spcAft>
                          <a:spcPts val="300"/>
                        </a:spcAft>
                      </a:pPr>
                      <a:r>
                        <a:rPr lang="en-US" sz="28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4222155"/>
              </p:ext>
            </p:extLst>
          </p:nvPr>
        </p:nvGraphicFramePr>
        <p:xfrm>
          <a:off x="578724" y="2845847"/>
          <a:ext cx="927100" cy="617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4" name="Equation" r:id="rId3" imgW="304560" imgH="203040" progId="Equation.DSMT4">
                  <p:embed/>
                </p:oleObj>
              </mc:Choice>
              <mc:Fallback>
                <p:oleObj name="Equation" r:id="rId3" imgW="3045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8724" y="2845847"/>
                        <a:ext cx="927100" cy="6175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1087933"/>
              </p:ext>
            </p:extLst>
          </p:nvPr>
        </p:nvGraphicFramePr>
        <p:xfrm>
          <a:off x="773804" y="3814963"/>
          <a:ext cx="425450" cy="50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5" name="Equation" r:id="rId5" imgW="139680" imgH="164880" progId="Equation.DSMT4">
                  <p:embed/>
                </p:oleObj>
              </mc:Choice>
              <mc:Fallback>
                <p:oleObj name="Equation" r:id="rId5" imgW="1396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3804" y="3814963"/>
                        <a:ext cx="425450" cy="5016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4023866"/>
              </p:ext>
            </p:extLst>
          </p:nvPr>
        </p:nvGraphicFramePr>
        <p:xfrm>
          <a:off x="734116" y="4422373"/>
          <a:ext cx="465138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6" name="Equation" r:id="rId7" imgW="152280" imgH="393480" progId="Equation.DSMT4">
                  <p:embed/>
                </p:oleObj>
              </mc:Choice>
              <mc:Fallback>
                <p:oleObj name="Equation" r:id="rId7" imgW="15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4116" y="4422373"/>
                        <a:ext cx="465138" cy="1195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75039380"/>
              </p:ext>
            </p:extLst>
          </p:nvPr>
        </p:nvGraphicFramePr>
        <p:xfrm>
          <a:off x="585441" y="5641574"/>
          <a:ext cx="930275" cy="1195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7" name="Equation" r:id="rId9" imgW="304560" imgH="393480" progId="Equation.DSMT4">
                  <p:embed/>
                </p:oleObj>
              </mc:Choice>
              <mc:Fallback>
                <p:oleObj name="Equation" r:id="rId9" imgW="3045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5441" y="5641574"/>
                        <a:ext cx="930275" cy="11953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4244363"/>
              </p:ext>
            </p:extLst>
          </p:nvPr>
        </p:nvGraphicFramePr>
        <p:xfrm>
          <a:off x="6938085" y="2167024"/>
          <a:ext cx="892175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8" name="Equation" r:id="rId11" imgW="291960" imgH="393480" progId="Equation.DSMT4">
                  <p:embed/>
                </p:oleObj>
              </mc:Choice>
              <mc:Fallback>
                <p:oleObj name="Equation" r:id="rId11" imgW="2919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8085" y="2167024"/>
                        <a:ext cx="892175" cy="1195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6775608"/>
              </p:ext>
            </p:extLst>
          </p:nvPr>
        </p:nvGraphicFramePr>
        <p:xfrm>
          <a:off x="7148259" y="3516813"/>
          <a:ext cx="503237" cy="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89" name="Equation" r:id="rId13" imgW="164880" imgH="190440" progId="Equation.DSMT4">
                  <p:embed/>
                </p:oleObj>
              </mc:Choice>
              <mc:Fallback>
                <p:oleObj name="Equation" r:id="rId13" imgW="164880" imgH="1904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259" y="3516813"/>
                        <a:ext cx="503237" cy="5778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2768036"/>
              </p:ext>
            </p:extLst>
          </p:nvPr>
        </p:nvGraphicFramePr>
        <p:xfrm>
          <a:off x="6954583" y="4370399"/>
          <a:ext cx="890587" cy="615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0" name="Equation" r:id="rId15" imgW="291960" imgH="203040" progId="Equation.DSMT4">
                  <p:embed/>
                </p:oleObj>
              </mc:Choice>
              <mc:Fallback>
                <p:oleObj name="Equation" r:id="rId15" imgW="29196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4583" y="4370399"/>
                        <a:ext cx="890587" cy="6159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428411"/>
              </p:ext>
            </p:extLst>
          </p:nvPr>
        </p:nvGraphicFramePr>
        <p:xfrm>
          <a:off x="6599237" y="5134891"/>
          <a:ext cx="1433512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1" name="Equation" r:id="rId17" imgW="469800" imgH="228600" progId="Equation.DSMT4">
                  <p:embed/>
                </p:oleObj>
              </mc:Choice>
              <mc:Fallback>
                <p:oleObj name="Equation" r:id="rId17" imgW="4698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99237" y="5134891"/>
                        <a:ext cx="1433512" cy="69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1445707"/>
              </p:ext>
            </p:extLst>
          </p:nvPr>
        </p:nvGraphicFramePr>
        <p:xfrm>
          <a:off x="7148259" y="6104303"/>
          <a:ext cx="50323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2" name="Equation" r:id="rId19" imgW="164880" imgH="164880" progId="Equation.DSMT4">
                  <p:embed/>
                </p:oleObj>
              </mc:Choice>
              <mc:Fallback>
                <p:oleObj name="Equation" r:id="rId19" imgW="1648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48259" y="6104303"/>
                        <a:ext cx="503237" cy="500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" name="Picture 18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209" y="2971277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Picture 19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209" y="3846413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Picture 20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5619" y="4764541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058" y="5869934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241" y="2509191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77" y="3583612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240" y="4434940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5239" y="5284807"/>
            <a:ext cx="478231" cy="5110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 descr="Đồ hoạ vector miễn phí của Đánh dấu"/>
          <p:cNvPicPr/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4177" y="5996310"/>
            <a:ext cx="478231" cy="51105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6304359"/>
              </p:ext>
            </p:extLst>
          </p:nvPr>
        </p:nvGraphicFramePr>
        <p:xfrm>
          <a:off x="11023494" y="6104303"/>
          <a:ext cx="503237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3" name="Equation" r:id="rId22" imgW="164880" imgH="164880" progId="Equation.DSMT4">
                  <p:embed/>
                </p:oleObj>
              </mc:Choice>
              <mc:Fallback>
                <p:oleObj name="Equation" r:id="rId22" imgW="1648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023494" y="6104303"/>
                        <a:ext cx="503237" cy="500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63718"/>
              </p:ext>
            </p:extLst>
          </p:nvPr>
        </p:nvGraphicFramePr>
        <p:xfrm>
          <a:off x="11139488" y="3556000"/>
          <a:ext cx="2714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4" name="Equation" r:id="rId23" imgW="88560" imgH="164880" progId="Equation.DSMT4">
                  <p:embed/>
                </p:oleObj>
              </mc:Choice>
              <mc:Fallback>
                <p:oleObj name="Equation" r:id="rId23" imgW="885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39488" y="3556000"/>
                        <a:ext cx="271462" cy="500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86945540"/>
              </p:ext>
            </p:extLst>
          </p:nvPr>
        </p:nvGraphicFramePr>
        <p:xfrm>
          <a:off x="4757019" y="3802105"/>
          <a:ext cx="271462" cy="5000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5" name="Equation" r:id="rId25" imgW="88560" imgH="164880" progId="Equation.DSMT4">
                  <p:embed/>
                </p:oleObj>
              </mc:Choice>
              <mc:Fallback>
                <p:oleObj name="Equation" r:id="rId25" imgW="8856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57019" y="3802105"/>
                        <a:ext cx="271462" cy="5000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2634452"/>
              </p:ext>
            </p:extLst>
          </p:nvPr>
        </p:nvGraphicFramePr>
        <p:xfrm>
          <a:off x="4621287" y="2941945"/>
          <a:ext cx="542925" cy="500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Equation" r:id="rId26" imgW="177480" imgH="164880" progId="Equation.DSMT4">
                  <p:embed/>
                </p:oleObj>
              </mc:Choice>
              <mc:Fallback>
                <p:oleObj name="Equation" r:id="rId26" imgW="177480" imgH="1648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21287" y="2941945"/>
                        <a:ext cx="542925" cy="50006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0087548"/>
              </p:ext>
            </p:extLst>
          </p:nvPr>
        </p:nvGraphicFramePr>
        <p:xfrm>
          <a:off x="4836216" y="5641314"/>
          <a:ext cx="465137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7" name="Equation" r:id="rId28" imgW="152280" imgH="393480" progId="Equation.DSMT4">
                  <p:embed/>
                </p:oleObj>
              </mc:Choice>
              <mc:Fallback>
                <p:oleObj name="Equation" r:id="rId28" imgW="1522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36216" y="5641314"/>
                        <a:ext cx="465137" cy="1195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3" name="Rectangle 32"/>
          <p:cNvSpPr/>
          <p:nvPr/>
        </p:nvSpPr>
        <p:spPr>
          <a:xfrm>
            <a:off x="4757019" y="-22487"/>
            <a:ext cx="3562194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lang="en-US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4" name="Hình ảnh 5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0"/>
            <a:ext cx="1986717" cy="1200710"/>
          </a:xfrm>
          <a:prstGeom prst="rect">
            <a:avLst/>
          </a:prstGeom>
        </p:spPr>
      </p:pic>
      <p:sp>
        <p:nvSpPr>
          <p:cNvPr id="35" name="Bong bóng Ý nghĩ: Hình đám mây 14">
            <a:extLst>
              <a:ext uri="{FF2B5EF4-FFF2-40B4-BE49-F238E27FC236}">
                <a16:creationId xmlns=""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2077968" y="55753"/>
            <a:ext cx="2679051" cy="91452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</p:spTree>
    <p:extLst>
      <p:ext uri="{BB962C8B-B14F-4D97-AF65-F5344CB8AC3E}">
        <p14:creationId xmlns:p14="http://schemas.microsoft.com/office/powerpoint/2010/main" val="129835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924646" y="80319"/>
            <a:ext cx="3568606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phiếu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endParaRPr lang="en-US" sz="3500" dirty="0"/>
          </a:p>
        </p:txBody>
      </p:sp>
      <p:grpSp>
        <p:nvGrpSpPr>
          <p:cNvPr id="6" name="Group 5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2285814" y="767490"/>
            <a:ext cx="7580313" cy="2220852"/>
            <a:chOff x="3110995" y="1469068"/>
            <a:chExt cx="7580313" cy="2220852"/>
          </a:xfrm>
        </p:grpSpPr>
        <p:sp>
          <p:nvSpPr>
            <p:cNvPr id="3" name="Rectangle 2"/>
            <p:cNvSpPr/>
            <p:nvPr/>
          </p:nvSpPr>
          <p:spPr>
            <a:xfrm>
              <a:off x="5319089" y="1469068"/>
              <a:ext cx="2783134" cy="6309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Các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biểu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thức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3500" dirty="0"/>
            </a:p>
          </p:txBody>
        </p:sp>
        <p:graphicFrame>
          <p:nvGraphicFramePr>
            <p:cNvPr id="4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09933909"/>
                </p:ext>
              </p:extLst>
            </p:nvPr>
          </p:nvGraphicFramePr>
          <p:xfrm>
            <a:off x="3110995" y="2260903"/>
            <a:ext cx="7580313" cy="6921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8197" name="Equation" r:id="rId3" imgW="2489040" imgH="228600" progId="Equation.DSMT4">
                    <p:embed/>
                  </p:oleObj>
                </mc:Choice>
                <mc:Fallback>
                  <p:oleObj name="Equation" r:id="rId3" imgW="248904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110995" y="2260903"/>
                          <a:ext cx="7580313" cy="6921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5" name="Rectangle 4"/>
            <p:cNvSpPr/>
            <p:nvPr/>
          </p:nvSpPr>
          <p:spPr>
            <a:xfrm>
              <a:off x="5319089" y="2978187"/>
              <a:ext cx="3012363" cy="71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đặc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điểm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gì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?</a:t>
              </a:r>
              <a:endPara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ectangle 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82971" y="2191068"/>
            <a:ext cx="11909029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4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53417075"/>
              </p:ext>
            </p:extLst>
          </p:nvPr>
        </p:nvGraphicFramePr>
        <p:xfrm>
          <a:off x="1299099" y="1121908"/>
          <a:ext cx="9876771" cy="90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Equation" r:id="rId5" imgW="2489040" imgH="228600" progId="Equation.DSMT4">
                  <p:embed/>
                </p:oleObj>
              </mc:Choice>
              <mc:Fallback>
                <p:oleObj name="Equation" r:id="rId5" imgW="2489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99099" y="1121908"/>
                        <a:ext cx="9876771" cy="9018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58427244"/>
              </p:ext>
            </p:extLst>
          </p:nvPr>
        </p:nvGraphicFramePr>
        <p:xfrm>
          <a:off x="1048786" y="3606494"/>
          <a:ext cx="10927313" cy="9977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9" name="Equation" r:id="rId6" imgW="2489040" imgH="228600" progId="Equation.DSMT4">
                  <p:embed/>
                </p:oleObj>
              </mc:Choice>
              <mc:Fallback>
                <p:oleObj name="Equation" r:id="rId6" imgW="248904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8786" y="3606494"/>
                        <a:ext cx="10927313" cy="99776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ight Arrow 1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0" y="3966326"/>
            <a:ext cx="847201" cy="37524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804515" y="4875162"/>
            <a:ext cx="6619120" cy="10479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5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5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6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7" grpId="0"/>
      <p:bldP spid="16" grpId="0" animBg="1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998806" y="4196404"/>
            <a:ext cx="7383753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ấy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24151" y="181910"/>
            <a:ext cx="6096001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944092" y="4243918"/>
            <a:ext cx="1737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Ví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dụ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 : </a:t>
            </a:r>
            <a:endParaRPr lang="en-US" sz="4000" dirty="0"/>
          </a:p>
        </p:txBody>
      </p:sp>
      <p:graphicFrame>
        <p:nvGraphicFramePr>
          <p:cNvPr id="7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11562252"/>
              </p:ext>
            </p:extLst>
          </p:nvPr>
        </p:nvGraphicFramePr>
        <p:xfrm>
          <a:off x="4975947" y="4281447"/>
          <a:ext cx="4872038" cy="69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19" name="Equation" r:id="rId3" imgW="1600200" imgH="228600" progId="Equation.DSMT4">
                  <p:embed/>
                </p:oleObj>
              </mc:Choice>
              <mc:Fallback>
                <p:oleObj name="Equation" r:id="rId3" imgW="160020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75947" y="4281447"/>
                        <a:ext cx="4872038" cy="6921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678006" y="2109376"/>
            <a:ext cx="8935749" cy="1840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235" y="3710645"/>
            <a:ext cx="1438571" cy="1281416"/>
          </a:xfrm>
          <a:prstGeom prst="rect">
            <a:avLst/>
          </a:prstGeom>
        </p:spPr>
      </p:pic>
      <p:sp>
        <p:nvSpPr>
          <p:cNvPr id="10" name="Rectangle 9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886042" y="1067839"/>
            <a:ext cx="4116099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9941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3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6" grpId="0"/>
      <p:bldP spid="8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12438" y="3240934"/>
            <a:ext cx="3992862" cy="167396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39098" y="2362348"/>
            <a:ext cx="1397196" cy="875116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Hình ảnh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50"/>
            <a:ext cx="1986717" cy="1200710"/>
          </a:xfrm>
          <a:prstGeom prst="rect">
            <a:avLst/>
          </a:prstGeom>
        </p:spPr>
      </p:pic>
      <p:sp>
        <p:nvSpPr>
          <p:cNvPr id="4" name="Bong bóng Ý nghĩ: Hình đám mây 14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2077968" y="55753"/>
            <a:ext cx="3235490" cy="91452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5" name="Rectangle 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83475" y="1689753"/>
            <a:ext cx="2696607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í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5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14527054"/>
              </p:ext>
            </p:extLst>
          </p:nvPr>
        </p:nvGraphicFramePr>
        <p:xfrm>
          <a:off x="431800" y="2498725"/>
          <a:ext cx="3684588" cy="3908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Equation" r:id="rId4" imgW="977760" imgH="1015920" progId="Equation.DSMT4">
                  <p:embed/>
                </p:oleObj>
              </mc:Choice>
              <mc:Fallback>
                <p:oleObj name="Equation" r:id="rId4" imgW="977760" imgH="10159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1800" y="2498725"/>
                        <a:ext cx="3684588" cy="3908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Oval 9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6889988" y="1372803"/>
            <a:ext cx="2647712" cy="1053219"/>
          </a:xfrm>
          <a:prstGeom prst="ellipse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1009" y="55753"/>
            <a:ext cx="857250" cy="895350"/>
          </a:xfrm>
          <a:prstGeom prst="rect">
            <a:avLst/>
          </a:prstGeom>
        </p:spPr>
      </p:pic>
      <p:sp>
        <p:nvSpPr>
          <p:cNvPr id="12" name="Rectangle 1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7018259" y="147852"/>
            <a:ext cx="507214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graphicFrame>
        <p:nvGraphicFramePr>
          <p:cNvPr id="13" name="Object 5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02998749"/>
              </p:ext>
            </p:extLst>
          </p:nvPr>
        </p:nvGraphicFramePr>
        <p:xfrm>
          <a:off x="7018259" y="1464902"/>
          <a:ext cx="3254375" cy="4052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1" name="Equation" r:id="rId7" imgW="863280" imgH="1054080" progId="Equation.DSMT4">
                  <p:embed/>
                </p:oleObj>
              </mc:Choice>
              <mc:Fallback>
                <p:oleObj name="Equation" r:id="rId7" imgW="863280" imgH="10540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18259" y="1464902"/>
                        <a:ext cx="3254375" cy="4052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4116388" y="101686"/>
            <a:ext cx="5072141" cy="658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8289520"/>
              </p:ext>
            </p:extLst>
          </p:nvPr>
        </p:nvGraphicFramePr>
        <p:xfrm>
          <a:off x="1064269" y="4899871"/>
          <a:ext cx="124460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2" name="Equation" r:id="rId9" imgW="330120" imgH="393480" progId="Equation.DSMT4">
                  <p:embed/>
                </p:oleObj>
              </mc:Choice>
              <mc:Fallback>
                <p:oleObj name="Equation" r:id="rId9" imgW="33012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4269" y="4899871"/>
                        <a:ext cx="1244600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7447860"/>
              </p:ext>
            </p:extLst>
          </p:nvPr>
        </p:nvGraphicFramePr>
        <p:xfrm>
          <a:off x="7688184" y="2438722"/>
          <a:ext cx="2584450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3" name="Equation" r:id="rId11" imgW="685800" imgH="393480" progId="Equation.DSMT4">
                  <p:embed/>
                </p:oleObj>
              </mc:Choice>
              <mc:Fallback>
                <p:oleObj name="Equation" r:id="rId11" imgW="68580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8184" y="2438722"/>
                        <a:ext cx="2584450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90402495"/>
              </p:ext>
            </p:extLst>
          </p:nvPr>
        </p:nvGraphicFramePr>
        <p:xfrm>
          <a:off x="7673180" y="4023687"/>
          <a:ext cx="2011363" cy="1514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4" name="Equation" r:id="rId13" imgW="533160" imgH="393480" progId="Equation.DSMT4">
                  <p:embed/>
                </p:oleObj>
              </mc:Choice>
              <mc:Fallback>
                <p:oleObj name="Equation" r:id="rId13" imgW="53316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73180" y="4023687"/>
                        <a:ext cx="2011363" cy="15144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" name="Rectangle 23"/>
          <p:cNvSpPr/>
          <p:nvPr/>
        </p:nvSpPr>
        <p:spPr>
          <a:xfrm>
            <a:off x="3624938" y="2493283"/>
            <a:ext cx="5072141" cy="6132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 flipH="1">
            <a:off x="2851378" y="2159540"/>
            <a:ext cx="47467" cy="16599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/>
          <p:cNvGrpSpPr/>
          <p:nvPr/>
        </p:nvGrpSpPr>
        <p:grpSpPr>
          <a:xfrm>
            <a:off x="153146" y="3708251"/>
            <a:ext cx="5821371" cy="1514475"/>
            <a:chOff x="1328738" y="4452938"/>
            <a:chExt cx="5821371" cy="1514475"/>
          </a:xfrm>
        </p:grpSpPr>
        <p:graphicFrame>
          <p:nvGraphicFramePr>
            <p:cNvPr id="31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01617123"/>
                </p:ext>
              </p:extLst>
            </p:nvPr>
          </p:nvGraphicFramePr>
          <p:xfrm>
            <a:off x="1328738" y="4452938"/>
            <a:ext cx="574675" cy="151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5" name="Equation" r:id="rId15" imgW="152280" imgH="393480" progId="Equation.DSMT4">
                    <p:embed/>
                  </p:oleObj>
                </mc:Choice>
                <mc:Fallback>
                  <p:oleObj name="Equation" r:id="rId15" imgW="15228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28738" y="4452938"/>
                          <a:ext cx="574675" cy="1514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3" name="Rectangle 32"/>
            <p:cNvSpPr/>
            <p:nvPr/>
          </p:nvSpPr>
          <p:spPr>
            <a:xfrm>
              <a:off x="2077968" y="4782562"/>
              <a:ext cx="5072141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endPara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35" name="Straight Arrow Connector 34"/>
          <p:cNvCxnSpPr/>
          <p:nvPr/>
        </p:nvCxnSpPr>
        <p:spPr>
          <a:xfrm flipH="1">
            <a:off x="5748495" y="2017612"/>
            <a:ext cx="22615" cy="18169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" name="Group 35"/>
          <p:cNvGrpSpPr/>
          <p:nvPr/>
        </p:nvGrpSpPr>
        <p:grpSpPr>
          <a:xfrm>
            <a:off x="4464592" y="3678290"/>
            <a:ext cx="5941078" cy="1514475"/>
            <a:chOff x="1209031" y="4452511"/>
            <a:chExt cx="5941078" cy="1514475"/>
          </a:xfrm>
        </p:grpSpPr>
        <p:graphicFrame>
          <p:nvGraphicFramePr>
            <p:cNvPr id="37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36833765"/>
                </p:ext>
              </p:extLst>
            </p:nvPr>
          </p:nvGraphicFramePr>
          <p:xfrm>
            <a:off x="1209031" y="4452511"/>
            <a:ext cx="814388" cy="151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6" name="Equation" r:id="rId17" imgW="215640" imgH="393480" progId="Equation.DSMT4">
                    <p:embed/>
                  </p:oleObj>
                </mc:Choice>
                <mc:Fallback>
                  <p:oleObj name="Equation" r:id="rId17" imgW="21564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09031" y="4452511"/>
                          <a:ext cx="814388" cy="1514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" name="Rectangle 37"/>
            <p:cNvSpPr/>
            <p:nvPr/>
          </p:nvSpPr>
          <p:spPr>
            <a:xfrm>
              <a:off x="2077968" y="4782562"/>
              <a:ext cx="5072141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đơn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endPara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3" name="Straight Arrow Connector 42"/>
          <p:cNvCxnSpPr>
            <a:stCxn id="18" idx="0"/>
          </p:cNvCxnSpPr>
          <p:nvPr/>
        </p:nvCxnSpPr>
        <p:spPr>
          <a:xfrm flipH="1">
            <a:off x="8944628" y="2438722"/>
            <a:ext cx="35781" cy="307906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4" name="Group 43"/>
          <p:cNvGrpSpPr/>
          <p:nvPr/>
        </p:nvGrpSpPr>
        <p:grpSpPr>
          <a:xfrm>
            <a:off x="5974517" y="5277927"/>
            <a:ext cx="7260205" cy="1514475"/>
            <a:chOff x="609751" y="4452592"/>
            <a:chExt cx="7260205" cy="1514475"/>
          </a:xfrm>
        </p:grpSpPr>
        <p:graphicFrame>
          <p:nvGraphicFramePr>
            <p:cNvPr id="45" name="Object 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782527983"/>
                </p:ext>
              </p:extLst>
            </p:nvPr>
          </p:nvGraphicFramePr>
          <p:xfrm>
            <a:off x="609751" y="4452592"/>
            <a:ext cx="2012950" cy="15144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257" name="Equation" r:id="rId19" imgW="533160" imgH="393480" progId="Equation.DSMT4">
                    <p:embed/>
                  </p:oleObj>
                </mc:Choice>
                <mc:Fallback>
                  <p:oleObj name="Equation" r:id="rId19" imgW="533160" imgH="393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0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9751" y="4452592"/>
                          <a:ext cx="2012950" cy="15144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6" name="Rectangle 45"/>
            <p:cNvSpPr/>
            <p:nvPr/>
          </p:nvSpPr>
          <p:spPr>
            <a:xfrm>
              <a:off x="2797815" y="4883129"/>
              <a:ext cx="5072141" cy="6586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biểu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32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32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endParaRPr lang="en-US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9870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 L 0.10261 -0.6113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30" y="-30579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22222E-6 L -0.25625 -0.25231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12" y="-12616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1601 -0.48356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4" y="-2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9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9" grpId="0" animBg="1"/>
      <p:bldP spid="9" grpId="1" animBg="1"/>
      <p:bldP spid="4" grpId="0" animBg="1"/>
      <p:bldP spid="5" grpId="0"/>
      <p:bldP spid="5" grpId="1"/>
      <p:bldP spid="10" grpId="0" animBg="1"/>
      <p:bldP spid="10" grpId="1" animBg="1"/>
      <p:bldP spid="12" grpId="0"/>
      <p:bldP spid="12" grpId="1"/>
      <p:bldP spid="15" grpId="0"/>
      <p:bldP spid="24" grpId="0"/>
      <p:bldP spid="24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799" y="165100"/>
            <a:ext cx="3271201" cy="2235200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34419" y="24491"/>
            <a:ext cx="1500732" cy="711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ưu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ý: 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34419" y="715989"/>
            <a:ext cx="8786380" cy="672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xem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US" sz="35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34419" y="2590729"/>
            <a:ext cx="7056740" cy="6725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lvl="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endParaRPr lang="en-US" sz="35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5" name="Group 14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148408" y="1653359"/>
            <a:ext cx="6697667" cy="711733"/>
            <a:chOff x="148408" y="1488259"/>
            <a:chExt cx="6697667" cy="711733"/>
          </a:xfrm>
        </p:grpSpPr>
        <p:sp>
          <p:nvSpPr>
            <p:cNvPr id="6" name="Rectangle 5"/>
            <p:cNvSpPr/>
            <p:nvPr/>
          </p:nvSpPr>
          <p:spPr>
            <a:xfrm>
              <a:off x="148408" y="1488259"/>
              <a:ext cx="6697667" cy="71173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457200" lvl="0" indent="-457200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gọi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không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26005674"/>
                </p:ext>
              </p:extLst>
            </p:nvPr>
          </p:nvGraphicFramePr>
          <p:xfrm>
            <a:off x="1249389" y="1604863"/>
            <a:ext cx="385762" cy="5143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1" name="Equation" r:id="rId4" imgW="139680" imgH="203040" progId="Equation.DSMT4">
                    <p:embed/>
                  </p:oleObj>
                </mc:Choice>
                <mc:Fallback>
                  <p:oleObj name="Equation" r:id="rId4" imgW="1396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249389" y="1604863"/>
                          <a:ext cx="385762" cy="51435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4" name="Group 13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134419" y="3528099"/>
            <a:ext cx="6571180" cy="641885"/>
            <a:chOff x="134419" y="3362999"/>
            <a:chExt cx="6571180" cy="641885"/>
          </a:xfrm>
        </p:grpSpPr>
        <p:sp>
          <p:nvSpPr>
            <p:cNvPr id="2" name="Rectangle 1"/>
            <p:cNvSpPr/>
            <p:nvPr/>
          </p:nvSpPr>
          <p:spPr>
            <a:xfrm>
              <a:off x="134419" y="3362999"/>
              <a:ext cx="6096000" cy="63094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>
                <a:buFont typeface="Arial" panose="020B0604020202020204" pitchFamily="34" charset="0"/>
                <a:buChar char="•"/>
              </a:pP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Ký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b="1" dirty="0" err="1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hiệu</a:t>
              </a:r>
              <a:r>
                <a:rPr lang="en-US" sz="3500" b="1" dirty="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đa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thức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một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biến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 </a:t>
              </a:r>
              <a:endParaRPr lang="en-US" sz="3500" dirty="0"/>
            </a:p>
          </p:txBody>
        </p:sp>
        <p:graphicFrame>
          <p:nvGraphicFramePr>
            <p:cNvPr id="9" name="Object 8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8468567"/>
                </p:ext>
              </p:extLst>
            </p:nvPr>
          </p:nvGraphicFramePr>
          <p:xfrm>
            <a:off x="5314267" y="3541165"/>
            <a:ext cx="385763" cy="3857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272" name="Equation" r:id="rId6" imgW="139680" imgH="152280" progId="Equation.DSMT4">
                    <p:embed/>
                  </p:oleObj>
                </mc:Choice>
                <mc:Fallback>
                  <p:oleObj name="Equation" r:id="rId6" imgW="139680" imgH="1522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314267" y="3541165"/>
                          <a:ext cx="385763" cy="38576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0" name="Rectangle 9"/>
            <p:cNvSpPr/>
            <p:nvPr/>
          </p:nvSpPr>
          <p:spPr>
            <a:xfrm>
              <a:off x="5666580" y="3373942"/>
              <a:ext cx="1039019" cy="63094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500" dirty="0" err="1">
                  <a:latin typeface="Times New Roman" panose="02020603050405020304" pitchFamily="18" charset="0"/>
                </a:rPr>
                <a:t>là</a:t>
              </a:r>
              <a:r>
                <a:rPr lang="en-US" sz="3500" dirty="0">
                  <a:latin typeface="Times New Roman" panose="02020603050405020304" pitchFamily="18" charset="0"/>
                </a:rPr>
                <a:t>:</a:t>
              </a:r>
              <a:endParaRPr lang="en-US" sz="3500" dirty="0"/>
            </a:p>
          </p:txBody>
        </p:sp>
      </p:grpSp>
      <p:graphicFrame>
        <p:nvGraphicFramePr>
          <p:cNvPr id="11" name="Object 10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4253156"/>
              </p:ext>
            </p:extLst>
          </p:nvPr>
        </p:nvGraphicFramePr>
        <p:xfrm>
          <a:off x="1635151" y="4234570"/>
          <a:ext cx="7994650" cy="739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3" name="Equation" r:id="rId8" imgW="2895480" imgH="291960" progId="Equation.DSMT4">
                  <p:embed/>
                </p:oleObj>
              </mc:Choice>
              <mc:Fallback>
                <p:oleObj name="Equation" r:id="rId8" imgW="2895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35151" y="4234570"/>
                        <a:ext cx="7994650" cy="73977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8611662"/>
              </p:ext>
            </p:extLst>
          </p:nvPr>
        </p:nvGraphicFramePr>
        <p:xfrm>
          <a:off x="884785" y="5723547"/>
          <a:ext cx="40671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Equation" r:id="rId10" imgW="1473120" imgH="304560" progId="Equation.DSMT4">
                  <p:embed/>
                </p:oleObj>
              </mc:Choice>
              <mc:Fallback>
                <p:oleObj name="Equation" r:id="rId10" imgW="14731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785" y="5723547"/>
                        <a:ext cx="4067175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592377" y="4982910"/>
            <a:ext cx="1737886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6" name="Object 15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968218"/>
              </p:ext>
            </p:extLst>
          </p:nvPr>
        </p:nvGraphicFramePr>
        <p:xfrm>
          <a:off x="6332538" y="5514790"/>
          <a:ext cx="4768850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" name="Equation" r:id="rId12" imgW="1726920" imgH="469800" progId="Equation.DSMT4">
                  <p:embed/>
                </p:oleObj>
              </mc:Choice>
              <mc:Fallback>
                <p:oleObj name="Equation" r:id="rId12" imgW="17269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32538" y="5514790"/>
                        <a:ext cx="4768850" cy="11890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32268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OPL20U25GSXzBJYl68kk8uQGfFKzs7yb1M4KJWUiLk6ZEvGF+qCIPSnY57AbBFCvTW$15.2022.45$4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1968" y="2650507"/>
            <a:ext cx="971734" cy="1183388"/>
          </a:xfrm>
          <a:prstGeom prst="rect">
            <a:avLst/>
          </a:prstGeom>
          <a:noFill/>
        </p:spPr>
      </p:pic>
      <p:sp>
        <p:nvSpPr>
          <p:cNvPr id="12" name="TextBox 27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2560049" y="2559850"/>
            <a:ext cx="607863" cy="1107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3</a:t>
            </a:r>
            <a:endParaRPr lang="en-US" sz="4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" name="Picture 8" descr="OPL20U25GSXzBJYl68kk8uQGfFKzs7yb1M4KJWUiLk6ZEvGF+qCIPSnY57AbBFCvTW$15.2022.45$4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61551" y="2602030"/>
            <a:ext cx="915854" cy="1160618"/>
          </a:xfrm>
          <a:prstGeom prst="rect">
            <a:avLst/>
          </a:prstGeom>
          <a:noFill/>
        </p:spPr>
      </p:pic>
      <p:sp>
        <p:nvSpPr>
          <p:cNvPr id="10" name="TextBox 30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5010456" y="2537883"/>
            <a:ext cx="607860" cy="1107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2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Object 3" descr="OPL20U25GSXzBJYl68kk8uQGfFKzs7yb1M4KJWUiLk6ZEvGF+qCIPSnY57AbBFCvTW$15.2022.45$4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42657" y="2818006"/>
            <a:ext cx="449892" cy="591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13" descr="OPL20U25GSXzBJYl68kk8uQGfFKzs7yb1M4KJWUiLk6ZEvGF+qCIPSnY57AbBFCvTW$15.2022.45$4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332983" y="4353815"/>
            <a:ext cx="939273" cy="1124087"/>
          </a:xfrm>
          <a:prstGeom prst="rect">
            <a:avLst/>
          </a:prstGeom>
          <a:noFill/>
        </p:spPr>
      </p:pic>
      <p:sp>
        <p:nvSpPr>
          <p:cNvPr id="15" name="TextBox 34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2560050" y="4373502"/>
            <a:ext cx="6078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6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6" name="Object 3" descr="OPL20U25GSXzBJYl68kk8uQGfFKzs7yb1M4KJWUiLk6ZEvGF+qCIPSnY57AbBFCvTW$15.2022.45$4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439110" y="4754066"/>
            <a:ext cx="447827" cy="6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16" descr="OPL20U25GSXzBJYl68kk8uQGfFKzs7yb1M4KJWUiLk6ZEvGF+qCIPSnY57AbBFCvTW$15.2022.45$45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35209" y="4386087"/>
            <a:ext cx="885344" cy="1059546"/>
          </a:xfrm>
          <a:prstGeom prst="rect">
            <a:avLst/>
          </a:prstGeom>
          <a:noFill/>
        </p:spPr>
      </p:pic>
      <p:sp>
        <p:nvSpPr>
          <p:cNvPr id="18" name="TextBox 37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5132916" y="4374762"/>
            <a:ext cx="60785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4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727979" y="1137447"/>
            <a:ext cx="41424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ự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kết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quả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</a:t>
            </a:r>
            <a:endParaRPr lang="en-US" sz="4000" b="1" dirty="0"/>
          </a:p>
        </p:txBody>
      </p:sp>
      <p:pic>
        <p:nvPicPr>
          <p:cNvPr id="23" name="Picture 22" descr="C:\Users\AN_AN\Desktop\pngtree-colored-lollipop-illustration-image_138969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87547" y="2650507"/>
            <a:ext cx="971734" cy="1183388"/>
          </a:xfrm>
          <a:prstGeom prst="rect">
            <a:avLst/>
          </a:prstGeom>
          <a:noFill/>
        </p:spPr>
      </p:pic>
      <p:sp>
        <p:nvSpPr>
          <p:cNvPr id="24" name="TextBox 27"/>
          <p:cNvSpPr txBox="1"/>
          <p:nvPr/>
        </p:nvSpPr>
        <p:spPr>
          <a:xfrm>
            <a:off x="7985628" y="2559850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pic>
        <p:nvPicPr>
          <p:cNvPr id="25" name="Object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11756" y="2563831"/>
            <a:ext cx="1156926" cy="11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" name="Picture 25" descr="C:\Users\AN_AN\Desktop\1b6a2ffbf98a3b1c5cf7374cf76ff00a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769730" y="4353816"/>
            <a:ext cx="939273" cy="1124087"/>
          </a:xfrm>
          <a:prstGeom prst="rect">
            <a:avLst/>
          </a:prstGeom>
          <a:noFill/>
        </p:spPr>
      </p:pic>
      <p:sp>
        <p:nvSpPr>
          <p:cNvPr id="27" name="TextBox 34"/>
          <p:cNvSpPr txBox="1"/>
          <p:nvPr/>
        </p:nvSpPr>
        <p:spPr>
          <a:xfrm>
            <a:off x="7996797" y="4373502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pic>
        <p:nvPicPr>
          <p:cNvPr id="28" name="Object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29315" y="4316449"/>
            <a:ext cx="1156926" cy="11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708114" cy="1708114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886726" y="2422489"/>
            <a:ext cx="1098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=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85627" y="4192027"/>
            <a:ext cx="1098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ahoma" panose="020B0604030504040204" pitchFamily="34" charset="0"/>
              </a:rPr>
              <a:t>=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aphicFrame>
        <p:nvGraphicFramePr>
          <p:cNvPr id="5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40807078"/>
              </p:ext>
            </p:extLst>
          </p:nvPr>
        </p:nvGraphicFramePr>
        <p:xfrm>
          <a:off x="3136343" y="2211821"/>
          <a:ext cx="1325755" cy="154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6" name="Equation" r:id="rId9" imgW="177480" imgH="203040" progId="Equation.DSMT4">
                  <p:embed/>
                </p:oleObj>
              </mc:Choice>
              <mc:Fallback>
                <p:oleObj name="Equation" r:id="rId9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36343" y="2211821"/>
                        <a:ext cx="1325755" cy="1545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9444121"/>
              </p:ext>
            </p:extLst>
          </p:nvPr>
        </p:nvGraphicFramePr>
        <p:xfrm>
          <a:off x="5677122" y="2187323"/>
          <a:ext cx="1325755" cy="154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7" name="Equation" r:id="rId11" imgW="177480" imgH="203040" progId="Equation.DSMT4">
                  <p:embed/>
                </p:oleObj>
              </mc:Choice>
              <mc:Fallback>
                <p:oleObj name="Equation" r:id="rId11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77122" y="2187323"/>
                        <a:ext cx="1325755" cy="1545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3899077"/>
              </p:ext>
            </p:extLst>
          </p:nvPr>
        </p:nvGraphicFramePr>
        <p:xfrm>
          <a:off x="8341881" y="2163209"/>
          <a:ext cx="1325755" cy="15456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13" imgW="177480" imgH="203040" progId="Equation.DSMT4">
                  <p:embed/>
                </p:oleObj>
              </mc:Choice>
              <mc:Fallback>
                <p:oleObj name="Equation" r:id="rId13" imgW="177480" imgH="203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41881" y="2163209"/>
                        <a:ext cx="1325755" cy="154566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48327625"/>
              </p:ext>
            </p:extLst>
          </p:nvPr>
        </p:nvGraphicFramePr>
        <p:xfrm>
          <a:off x="3321057" y="4087962"/>
          <a:ext cx="132715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14" imgW="177480" imgH="228600" progId="Equation.DSMT4">
                  <p:embed/>
                </p:oleObj>
              </mc:Choice>
              <mc:Fallback>
                <p:oleObj name="Equation" r:id="rId14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1057" y="4087962"/>
                        <a:ext cx="1327150" cy="173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9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44634249"/>
              </p:ext>
            </p:extLst>
          </p:nvPr>
        </p:nvGraphicFramePr>
        <p:xfrm>
          <a:off x="5635582" y="4073808"/>
          <a:ext cx="132715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0" name="Equation" r:id="rId16" imgW="177480" imgH="228600" progId="Equation.DSMT4">
                  <p:embed/>
                </p:oleObj>
              </mc:Choice>
              <mc:Fallback>
                <p:oleObj name="Equation" r:id="rId16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35582" y="4073808"/>
                        <a:ext cx="1327150" cy="173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12384166"/>
              </p:ext>
            </p:extLst>
          </p:nvPr>
        </p:nvGraphicFramePr>
        <p:xfrm>
          <a:off x="8335343" y="3962526"/>
          <a:ext cx="1327150" cy="1738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1" name="Equation" r:id="rId18" imgW="177480" imgH="228600" progId="Equation.DSMT4">
                  <p:embed/>
                </p:oleObj>
              </mc:Choice>
              <mc:Fallback>
                <p:oleObj name="Equation" r:id="rId18" imgW="17748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5343" y="3962526"/>
                        <a:ext cx="1327150" cy="1738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" name="TextBox 27"/>
          <p:cNvSpPr txBox="1"/>
          <p:nvPr/>
        </p:nvSpPr>
        <p:spPr>
          <a:xfrm>
            <a:off x="7844057" y="2596649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5</a:t>
            </a:r>
          </a:p>
        </p:txBody>
      </p:sp>
      <p:sp>
        <p:nvSpPr>
          <p:cNvPr id="64" name="TextBox 34"/>
          <p:cNvSpPr txBox="1"/>
          <p:nvPr/>
        </p:nvSpPr>
        <p:spPr>
          <a:xfrm>
            <a:off x="7986122" y="4366264"/>
            <a:ext cx="60785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6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8151924" y="2371799"/>
            <a:ext cx="1098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8074892" y="4116672"/>
            <a:ext cx="10989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en-US" sz="9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endParaRPr lang="en-US" sz="6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7567352" y="331645"/>
            <a:ext cx="207460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D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ự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đoán</a:t>
            </a:r>
            <a:endParaRPr lang="en-US" sz="4000" b="1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964" y="1116604"/>
            <a:ext cx="1209502" cy="1209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2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6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4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10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6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4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7" dur="2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5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5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60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>
                      <p:stCondLst>
                        <p:cond delay="indefinite"/>
                      </p:stCondLst>
                      <p:childTnLst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9" dur="2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8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171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0" grpId="0"/>
      <p:bldP spid="15" grpId="0"/>
      <p:bldP spid="18" grpId="0"/>
      <p:bldP spid="20" grpId="0"/>
      <p:bldP spid="24" grpId="0"/>
      <p:bldP spid="24" grpId="1"/>
      <p:bldP spid="27" grpId="0"/>
      <p:bldP spid="27" grpId="1"/>
      <p:bldP spid="31" grpId="0"/>
      <p:bldP spid="32" grpId="0"/>
      <p:bldP spid="61" grpId="0"/>
      <p:bldP spid="64" grpId="0"/>
      <p:bldP spid="65" grpId="0"/>
      <p:bldP spid="65" grpId="1"/>
      <p:bldP spid="66" grpId="0"/>
      <p:bldP spid="66" grpId="1"/>
      <p:bldP spid="67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63500" y="92485"/>
            <a:ext cx="12128500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CỘNG, TRỪ ĐƠN THỨC CÓ CÙNG SỐ MŨ CỦA BIẾN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81000" y="1475708"/>
            <a:ext cx="114935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ta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hay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phần</a:t>
            </a:r>
            <a:r>
              <a:rPr lang="fr-FR" sz="35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81000" y="892585"/>
            <a:ext cx="3200400" cy="67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fr-FR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fr-FR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Object 5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2114535"/>
              </p:ext>
            </p:extLst>
          </p:nvPr>
        </p:nvGraphicFramePr>
        <p:xfrm>
          <a:off x="3835399" y="4027276"/>
          <a:ext cx="4715240" cy="27418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15" name="Equation" r:id="rId3" imgW="1714320" imgH="1002960" progId="Equation.DSMT4">
                  <p:embed/>
                </p:oleObj>
              </mc:Choice>
              <mc:Fallback>
                <p:oleObj name="Equation" r:id="rId3" imgW="1714320" imgH="10029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35399" y="4027276"/>
                        <a:ext cx="4715240" cy="27418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81000" y="4027277"/>
            <a:ext cx="3200400" cy="6725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3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fr-FR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5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fr-FR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en-US" sz="3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79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2825" y="226359"/>
            <a:ext cx="7085270" cy="7190441"/>
          </a:xfrm>
          <a:prstGeom prst="rect">
            <a:avLst/>
          </a:prstGeom>
        </p:spPr>
      </p:pic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7619165" y="1629342"/>
            <a:ext cx="6005255" cy="39395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vi-VN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lvl="2" indent="-5715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lvl="2" indent="-5715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út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lông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lvl="2" indent="-5715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huông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vi-VN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485900" lvl="2" indent="-5715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40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 </a:t>
            </a:r>
            <a:r>
              <a:rPr lang="en-US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châm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794420" y="226359"/>
            <a:ext cx="8272970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 BỊ DẠY HỌC VÀ HỌC LIỆU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23305" y="1629342"/>
            <a:ext cx="3433143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AutoNum type="arabicPeriod"/>
            </a:pPr>
            <a:r>
              <a:rPr lang="vi-VN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vi-VN" sz="4000" b="1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SGK,</a:t>
            </a:r>
            <a:r>
              <a:rPr lang="vi-VN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SBT,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557" y="3821579"/>
            <a:ext cx="2170236" cy="30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421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95" y="1422748"/>
            <a:ext cx="2255716" cy="2621507"/>
          </a:xfrm>
          <a:prstGeom prst="rect">
            <a:avLst/>
          </a:prstGeom>
        </p:spPr>
      </p:pic>
      <p:sp>
        <p:nvSpPr>
          <p:cNvPr id="3" name="Bong bóng Ý nghĩ: Hình đám mây 1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427008" y="0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4" name="TextBox 3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3695700" y="465307"/>
            <a:ext cx="52709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 (SGK)</a:t>
            </a:r>
          </a:p>
        </p:txBody>
      </p:sp>
      <p:grpSp>
        <p:nvGrpSpPr>
          <p:cNvPr id="7" name="Group 6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3695700" y="1422747"/>
            <a:ext cx="2789040" cy="1109346"/>
            <a:chOff x="3695700" y="1422747"/>
            <a:chExt cx="2789040" cy="1109346"/>
          </a:xfrm>
        </p:grpSpPr>
        <p:sp>
          <p:nvSpPr>
            <p:cNvPr id="5" name="TextBox 4"/>
            <p:cNvSpPr txBox="1"/>
            <p:nvPr/>
          </p:nvSpPr>
          <p:spPr>
            <a:xfrm>
              <a:off x="3695700" y="1824207"/>
              <a:ext cx="182934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25047" y="1422747"/>
              <a:ext cx="959693" cy="1009333"/>
            </a:xfrm>
            <a:prstGeom prst="rect">
              <a:avLst/>
            </a:prstGeom>
          </p:spPr>
        </p:pic>
      </p:grpSp>
      <p:sp>
        <p:nvSpPr>
          <p:cNvPr id="8" name="TextBox 7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3124200" y="2785368"/>
            <a:ext cx="62039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9" name="Object 8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36040848"/>
              </p:ext>
            </p:extLst>
          </p:nvPr>
        </p:nvGraphicFramePr>
        <p:xfrm>
          <a:off x="1452365" y="3637855"/>
          <a:ext cx="3841750" cy="2706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1" name="Equation" r:id="rId5" imgW="1396800" imgH="990360" progId="Equation.DSMT4">
                  <p:embed/>
                </p:oleObj>
              </mc:Choice>
              <mc:Fallback>
                <p:oleObj name="Equation" r:id="rId5" imgW="1396800" imgH="990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52365" y="3637855"/>
                        <a:ext cx="3841750" cy="27066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0611262"/>
              </p:ext>
            </p:extLst>
          </p:nvPr>
        </p:nvGraphicFramePr>
        <p:xfrm>
          <a:off x="5314555" y="3637855"/>
          <a:ext cx="5203825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2" name="Equation" r:id="rId7" imgW="1892160" imgH="533160" progId="Equation.DSMT4">
                  <p:embed/>
                </p:oleObj>
              </mc:Choice>
              <mc:Fallback>
                <p:oleObj name="Equation" r:id="rId7" imgW="189216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555" y="3637855"/>
                        <a:ext cx="5203825" cy="1457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7525686"/>
              </p:ext>
            </p:extLst>
          </p:nvPr>
        </p:nvGraphicFramePr>
        <p:xfrm>
          <a:off x="5314555" y="5054798"/>
          <a:ext cx="4994275" cy="1457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3" name="Equation" r:id="rId9" imgW="1815840" imgH="533160" progId="Equation.DSMT4">
                  <p:embed/>
                </p:oleObj>
              </mc:Choice>
              <mc:Fallback>
                <p:oleObj name="Equation" r:id="rId9" imgW="1815840" imgH="5331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14555" y="5054798"/>
                        <a:ext cx="4994275" cy="1457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93935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19070932"/>
              </p:ext>
            </p:extLst>
          </p:nvPr>
        </p:nvGraphicFramePr>
        <p:xfrm>
          <a:off x="3959225" y="247650"/>
          <a:ext cx="7537450" cy="733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4" name="Equation" r:id="rId3" imgW="3200400" imgH="304800" progId="Equation.DSMT4">
                  <p:embed/>
                </p:oleObj>
              </mc:Choice>
              <mc:Fallback>
                <p:oleObj name="Equation" r:id="rId3" imgW="3200400" imgH="304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9225" y="247650"/>
                        <a:ext cx="7537450" cy="7334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836200" y="987789"/>
            <a:ext cx="6282489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Đọc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tên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biến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500" dirty="0"/>
          </a:p>
        </p:txBody>
      </p:sp>
      <p:sp>
        <p:nvSpPr>
          <p:cNvPr id="6" name="Rectangle 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842550" y="1772293"/>
            <a:ext cx="726513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</a:rPr>
              <a:t>N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hững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cùng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mũ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3500" dirty="0"/>
          </a:p>
        </p:txBody>
      </p:sp>
      <p:pic>
        <p:nvPicPr>
          <p:cNvPr id="10" name="Picture 9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92" y="207485"/>
            <a:ext cx="1438571" cy="1281416"/>
          </a:xfrm>
          <a:prstGeom prst="rect">
            <a:avLst/>
          </a:prstGeom>
        </p:spPr>
      </p:pic>
      <p:sp>
        <p:nvSpPr>
          <p:cNvPr id="11" name="Rectangle 10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399137" y="267294"/>
            <a:ext cx="2497800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đa thức:</a:t>
            </a:r>
            <a:endParaRPr lang="en-US" sz="3500" dirty="0"/>
          </a:p>
        </p:txBody>
      </p:sp>
      <p:sp>
        <p:nvSpPr>
          <p:cNvPr id="15" name="Rectangle 1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157972" y="4910694"/>
            <a:ext cx="9338703" cy="16218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6" name="Object 15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8608599"/>
              </p:ext>
            </p:extLst>
          </p:nvPr>
        </p:nvGraphicFramePr>
        <p:xfrm>
          <a:off x="2513045" y="2893926"/>
          <a:ext cx="7537485" cy="73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5" name="Equation" r:id="rId6" imgW="3200400" imgH="304800" progId="Equation.DSMT4">
                  <p:embed/>
                </p:oleObj>
              </mc:Choice>
              <mc:Fallback>
                <p:oleObj name="Equation" r:id="rId6" imgW="32004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3045" y="2893926"/>
                        <a:ext cx="7537485" cy="732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459159" y="3687192"/>
            <a:ext cx="7969738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đa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824060" y="2910682"/>
            <a:ext cx="1051149" cy="58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  <p:sp>
        <p:nvSpPr>
          <p:cNvPr id="19" name="Right Arrow 18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824060" y="5117927"/>
            <a:ext cx="1051149" cy="58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00"/>
          </a:p>
        </p:txBody>
      </p:sp>
    </p:spTree>
    <p:extLst>
      <p:ext uri="{BB962C8B-B14F-4D97-AF65-F5344CB8AC3E}">
        <p14:creationId xmlns:p14="http://schemas.microsoft.com/office/powerpoint/2010/main" val="1108397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1" grpId="0"/>
      <p:bldP spid="15" grpId="0"/>
      <p:bldP spid="17" grpId="0"/>
      <p:bldP spid="18" grpId="0" animBg="1"/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79367"/>
              </p:ext>
            </p:extLst>
          </p:nvPr>
        </p:nvGraphicFramePr>
        <p:xfrm>
          <a:off x="2878420" y="1319302"/>
          <a:ext cx="8895505" cy="2281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8" name="Equation" r:id="rId3" imgW="3860640" imgH="1002960" progId="Equation.DSMT4">
                  <p:embed/>
                </p:oleObj>
              </mc:Choice>
              <mc:Fallback>
                <p:oleObj name="Equation" r:id="rId3" imgW="3860640" imgH="1002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78420" y="1319302"/>
                        <a:ext cx="8895505" cy="2281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23403" y="4201549"/>
            <a:ext cx="11968597" cy="711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đa thức cuối cùng, s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042636" y="330921"/>
            <a:ext cx="586570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Quan sát các phép biến đổi sau:</a:t>
            </a:r>
            <a:endParaRPr lang="en-US" sz="3500" dirty="0"/>
          </a:p>
        </p:txBody>
      </p:sp>
      <p:sp>
        <p:nvSpPr>
          <p:cNvPr id="12" name="Rectangle 1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540961" y="4201548"/>
            <a:ext cx="10971530" cy="71173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 đa thức cuối cùng, s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khác nhau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195704"/>
              </p:ext>
            </p:extLst>
          </p:nvPr>
        </p:nvGraphicFramePr>
        <p:xfrm>
          <a:off x="3340097" y="5029234"/>
          <a:ext cx="7537485" cy="73281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89" name="Equation" r:id="rId5" imgW="3200400" imgH="304800" progId="Equation.DSMT4">
                  <p:embed/>
                </p:oleObj>
              </mc:Choice>
              <mc:Fallback>
                <p:oleObj name="Equation" r:id="rId5" imgW="32004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0097" y="5029234"/>
                        <a:ext cx="7537485" cy="73281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1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620421" y="5740967"/>
            <a:ext cx="6096000" cy="67255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 được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ight Arrow 1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84413" y="5049697"/>
            <a:ext cx="1051149" cy="58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620421" y="5029234"/>
            <a:ext cx="2676005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 thức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514543" y="4890543"/>
            <a:ext cx="10478535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 </a:t>
            </a:r>
            <a:endParaRPr lang="en-US" sz="35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" name="Right Arrow 17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84412" y="5049696"/>
            <a:ext cx="1051149" cy="58456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931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10" grpId="0"/>
      <p:bldP spid="12" grpId="0"/>
      <p:bldP spid="14" grpId="0"/>
      <p:bldP spid="14" grpId="1"/>
      <p:bldP spid="15" grpId="0" animBg="1"/>
      <p:bldP spid="15" grpId="1" animBg="1"/>
      <p:bldP spid="16" grpId="0"/>
      <p:bldP spid="16" grpId="1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266068" y="4272677"/>
            <a:ext cx="966697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hực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cộng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(hoặc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trừ</a:t>
            </a:r>
            <a:r>
              <a:rPr lang="vi-VN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quả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còn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</a:t>
            </a:r>
            <a:r>
              <a:rPr lang="vi-VN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ũ.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Hình ảnh 7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67057"/>
            <a:ext cx="2165684" cy="1736034"/>
          </a:xfrm>
          <a:prstGeom prst="rect">
            <a:avLst/>
          </a:prstGeom>
        </p:spPr>
      </p:pic>
      <p:sp>
        <p:nvSpPr>
          <p:cNvPr id="5" name="Bong bóng Ý nghĩ: Hình đám mây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742983" y="797877"/>
            <a:ext cx="2215441" cy="1103342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6" name="Rectangle 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345354" y="1831552"/>
            <a:ext cx="10186737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 các bước thu gọn đa thức một biến?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266068" y="3028094"/>
            <a:ext cx="9743052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Bước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1: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345354" y="1791249"/>
            <a:ext cx="10186737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vi-VN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ác bước thu gọn đa thức một biến:</a:t>
            </a:r>
            <a:endParaRPr lang="en-US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238039" y="742146"/>
            <a:ext cx="4499309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THU GỌN ĐA THỨC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78907" y="68867"/>
            <a:ext cx="587186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III. SẮP XẾP ĐA THỨC MỘT BIẾN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17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/>
      <p:bldP spid="6" grpId="1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7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257" y="1612539"/>
            <a:ext cx="2165684" cy="1736034"/>
          </a:xfrm>
          <a:prstGeom prst="rect">
            <a:avLst/>
          </a:prstGeom>
        </p:spPr>
      </p:pic>
      <p:sp>
        <p:nvSpPr>
          <p:cNvPr id="3" name="Bong bóng Ý nghĩ: Hình đám mây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993240" y="143359"/>
            <a:ext cx="2215441" cy="1103342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336756" y="0"/>
            <a:ext cx="10186737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Tự đọc ví dụ 3 (SGK)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336756" y="1029904"/>
            <a:ext cx="10186737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vi-VN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Thực hiện 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731" y="637830"/>
            <a:ext cx="974709" cy="974709"/>
          </a:xfrm>
          <a:prstGeom prst="rect">
            <a:avLst/>
          </a:prstGeom>
        </p:spPr>
      </p:pic>
      <p:sp>
        <p:nvSpPr>
          <p:cNvPr id="7" name="Rectangle 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336756" y="1904344"/>
            <a:ext cx="10186737" cy="6920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Thu gọn đa thức:</a:t>
            </a:r>
            <a:endParaRPr lang="en-US" sz="3600" b="1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7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45537164"/>
              </p:ext>
            </p:extLst>
          </p:nvPr>
        </p:nvGraphicFramePr>
        <p:xfrm>
          <a:off x="2708592" y="2845583"/>
          <a:ext cx="7777163" cy="11318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3" name="Equation" r:id="rId5" imgW="3301920" imgH="469800" progId="Equation.DSMT4">
                  <p:embed/>
                </p:oleObj>
              </mc:Choice>
              <mc:Fallback>
                <p:oleObj name="Equation" r:id="rId5" imgW="33019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08592" y="2845583"/>
                        <a:ext cx="7777163" cy="113188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8731758"/>
              </p:ext>
            </p:extLst>
          </p:nvPr>
        </p:nvGraphicFramePr>
        <p:xfrm>
          <a:off x="2627471" y="3930666"/>
          <a:ext cx="8643938" cy="1320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Equation" r:id="rId7" imgW="3441600" imgH="533160" progId="Equation.DSMT4">
                  <p:embed/>
                </p:oleObj>
              </mc:Choice>
              <mc:Fallback>
                <p:oleObj name="Equation" r:id="rId7" imgW="3441600" imgH="53316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471" y="3930666"/>
                        <a:ext cx="8643938" cy="1320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ject 11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53364694"/>
              </p:ext>
            </p:extLst>
          </p:nvPr>
        </p:nvGraphicFramePr>
        <p:xfrm>
          <a:off x="2627471" y="5311744"/>
          <a:ext cx="4083050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5" name="Equation" r:id="rId9" imgW="1625400" imgH="469800" progId="Equation.DSMT4">
                  <p:embed/>
                </p:oleObj>
              </mc:Choice>
              <mc:Fallback>
                <p:oleObj name="Equation" r:id="rId9" imgW="16254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471" y="5311744"/>
                        <a:ext cx="4083050" cy="1163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8392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  <p:bldP spid="4" grpId="1"/>
      <p:bldP spid="5" grpId="1"/>
      <p:bldP spid="7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$15.2022.45$45+K4lPs7H94VUqPe2XwIsfPRnrXQE//QTEXxb8/8N4CNc6FpgZahzpTjFhMzSA7T/nHJa11DE8Ng2TP3iAmRczFlmslSuUNOgUeb6yRvs0=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" y="156756"/>
            <a:ext cx="5313363" cy="30353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Picture 2" descr="OPL20U25GSXzBJYl68kk8uQGfFKzs7yb1M4KJWUiLk6ZEvGF+qCIPSnY57AbBFCvTW$15.2022.45$45+K4lPs7H94VUqPe2XwIsfPRnrXQE//QTEXxb8/8N4CNc6FpgZahzpTjFhMzSA7T/nHJa11DE8Ng2TP3iAmRczFlmslSuUNOgUeb6yRvs0=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821487" y="156756"/>
            <a:ext cx="4976813" cy="30618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568304" y="4480859"/>
            <a:ext cx="1135278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có n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búp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bê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2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vi-VN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329192" y="3385853"/>
            <a:ext cx="153118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1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8791980" y="3406051"/>
            <a:ext cx="1531188" cy="6890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2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618" y="4100617"/>
            <a:ext cx="1524000" cy="1524000"/>
          </a:xfrm>
          <a:prstGeom prst="rect">
            <a:avLst/>
          </a:prstGeom>
        </p:spPr>
      </p:pic>
      <p:sp>
        <p:nvSpPr>
          <p:cNvPr id="9" name="Rectangle 8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870459" y="5805827"/>
            <a:ext cx="4448654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từ lớn đến bé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918" y="4074952"/>
            <a:ext cx="1524000" cy="1524000"/>
          </a:xfrm>
          <a:prstGeom prst="rect">
            <a:avLst/>
          </a:prstGeom>
        </p:spPr>
      </p:pic>
      <p:sp>
        <p:nvSpPr>
          <p:cNvPr id="11" name="Rectangle 10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7207759" y="5780162"/>
            <a:ext cx="4448654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 xếp từ bé đến lớn</a:t>
            </a:r>
            <a:endParaRPr lang="en-US" sz="2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6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7" grpId="0"/>
      <p:bldP spid="9" grpId="0"/>
      <p:bldP spid="1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613686" y="125374"/>
            <a:ext cx="5308441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SẮP XẾP MỘT ĐA THỨC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2143931"/>
              </p:ext>
            </p:extLst>
          </p:nvPr>
        </p:nvGraphicFramePr>
        <p:xfrm>
          <a:off x="2624137" y="878506"/>
          <a:ext cx="5311622" cy="810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Equation" r:id="rId3" imgW="1968480" imgH="304560" progId="Equation.DSMT4">
                  <p:embed/>
                </p:oleObj>
              </mc:Choice>
              <mc:Fallback>
                <p:oleObj name="Equation" r:id="rId3" imgW="19684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137" y="878506"/>
                        <a:ext cx="5311622" cy="8105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12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3745416"/>
              </p:ext>
            </p:extLst>
          </p:nvPr>
        </p:nvGraphicFramePr>
        <p:xfrm>
          <a:off x="2624137" y="1689100"/>
          <a:ext cx="5199063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Equation" r:id="rId5" imgW="2070000" imgH="469800" progId="Equation.DSMT4">
                  <p:embed/>
                </p:oleObj>
              </mc:Choice>
              <mc:Fallback>
                <p:oleObj name="Equation" r:id="rId5" imgW="20700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4137" y="1689100"/>
                        <a:ext cx="5199063" cy="1163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174661" y="835162"/>
            <a:ext cx="982961" cy="6227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Cho: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38571" cy="1281416"/>
          </a:xfrm>
          <a:prstGeom prst="rect">
            <a:avLst/>
          </a:prstGeom>
        </p:spPr>
      </p:pic>
      <p:grpSp>
        <p:nvGrpSpPr>
          <p:cNvPr id="19" name="Group 18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719284" y="2997765"/>
            <a:ext cx="11231416" cy="777875"/>
            <a:chOff x="719284" y="2997765"/>
            <a:chExt cx="11231416" cy="777875"/>
          </a:xfrm>
        </p:grpSpPr>
        <p:sp>
          <p:nvSpPr>
            <p:cNvPr id="10" name="Rectangle 9"/>
            <p:cNvSpPr/>
            <p:nvPr/>
          </p:nvSpPr>
          <p:spPr>
            <a:xfrm>
              <a:off x="719284" y="2997765"/>
              <a:ext cx="11231416" cy="711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Symbol" panose="05050102010706020507" pitchFamily="18" charset="2"/>
                <a:buChar char=""/>
              </a:pP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ắp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giảm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dần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0506127"/>
                </p:ext>
              </p:extLst>
            </p:nvPr>
          </p:nvGraphicFramePr>
          <p:xfrm>
            <a:off x="4058443" y="2997765"/>
            <a:ext cx="1165225" cy="777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4" name="Equation" r:id="rId8" imgW="431640" imgH="291960" progId="Equation.DSMT4">
                    <p:embed/>
                  </p:oleObj>
                </mc:Choice>
                <mc:Fallback>
                  <p:oleObj name="Equation" r:id="rId8" imgW="4316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58443" y="2997765"/>
                          <a:ext cx="1165225" cy="7778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0" name="Group 19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719284" y="3857044"/>
            <a:ext cx="11231416" cy="777907"/>
            <a:chOff x="719284" y="2997765"/>
            <a:chExt cx="11231416" cy="777907"/>
          </a:xfrm>
        </p:grpSpPr>
        <p:sp>
          <p:nvSpPr>
            <p:cNvPr id="21" name="Rectangle 20"/>
            <p:cNvSpPr/>
            <p:nvPr/>
          </p:nvSpPr>
          <p:spPr>
            <a:xfrm>
              <a:off x="719284" y="2997765"/>
              <a:ext cx="11231416" cy="7117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indent="-342900" algn="just"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  <a:buFont typeface="Symbol" panose="05050102010706020507" pitchFamily="18" charset="2"/>
                <a:buChar char=""/>
              </a:pP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ắp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   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theo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tự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mũ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vi-VN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tăng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dần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5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biến</a:t>
              </a:r>
              <a:r>
                <a:rPr lang="en-US" sz="35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  <a:endParaRPr lang="en-US" sz="35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2" name="Object 2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79315667"/>
                </p:ext>
              </p:extLst>
            </p:nvPr>
          </p:nvGraphicFramePr>
          <p:xfrm>
            <a:off x="4029074" y="2997797"/>
            <a:ext cx="1200150" cy="77787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8445" name="Equation" r:id="rId10" imgW="444240" imgH="291960" progId="Equation.DSMT4">
                    <p:embed/>
                  </p:oleObj>
                </mc:Choice>
                <mc:Fallback>
                  <p:oleObj name="Equation" r:id="rId10" imgW="444240" imgH="29196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29074" y="2997797"/>
                          <a:ext cx="1200150" cy="77787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aphicFrame>
        <p:nvGraphicFramePr>
          <p:cNvPr id="23" name="Object 22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6093076"/>
              </p:ext>
            </p:extLst>
          </p:nvPr>
        </p:nvGraphicFramePr>
        <p:xfrm>
          <a:off x="1174661" y="4689388"/>
          <a:ext cx="5311622" cy="8105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6" name="Equation" r:id="rId12" imgW="1968480" imgH="304560" progId="Equation.DSMT4">
                  <p:embed/>
                </p:oleObj>
              </mc:Choice>
              <mc:Fallback>
                <p:oleObj name="Equation" r:id="rId12" imgW="19684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661" y="4689388"/>
                        <a:ext cx="5311622" cy="81059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356768"/>
              </p:ext>
            </p:extLst>
          </p:nvPr>
        </p:nvGraphicFramePr>
        <p:xfrm>
          <a:off x="1174661" y="5499982"/>
          <a:ext cx="5199063" cy="11636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7" name="Equation" r:id="rId13" imgW="2070000" imgH="469800" progId="Equation.DSMT4">
                  <p:embed/>
                </p:oleObj>
              </mc:Choice>
              <mc:Fallback>
                <p:oleObj name="Equation" r:id="rId13" imgW="207000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74661" y="5499982"/>
                        <a:ext cx="5199063" cy="11636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74297055"/>
              </p:ext>
            </p:extLst>
          </p:nvPr>
        </p:nvGraphicFramePr>
        <p:xfrm>
          <a:off x="6837363" y="4712583"/>
          <a:ext cx="4146550" cy="641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8" name="Equation" r:id="rId14" imgW="1536480" imgH="241200" progId="Equation.DSMT4">
                  <p:embed/>
                </p:oleObj>
              </mc:Choice>
              <mc:Fallback>
                <p:oleObj name="Equation" r:id="rId14" imgW="1536480" imgH="241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7363" y="4712583"/>
                        <a:ext cx="4146550" cy="64135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5802543"/>
              </p:ext>
            </p:extLst>
          </p:nvPr>
        </p:nvGraphicFramePr>
        <p:xfrm>
          <a:off x="6832600" y="5499983"/>
          <a:ext cx="3763963" cy="1163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9" name="Equation" r:id="rId16" imgW="1498320" imgH="469800" progId="Equation.DSMT4">
                  <p:embed/>
                </p:oleObj>
              </mc:Choice>
              <mc:Fallback>
                <p:oleObj name="Equation" r:id="rId16" imgW="1498320" imgH="469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600" y="5499983"/>
                        <a:ext cx="3763963" cy="1163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9596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584200" y="807753"/>
            <a:ext cx="11099800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dạng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584200" y="4231555"/>
            <a:ext cx="10960100" cy="7117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uốn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cần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phải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5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0" y="48287"/>
            <a:ext cx="334010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 nghĩa: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584200" y="5133703"/>
            <a:ext cx="10795000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vi-VN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rong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dạng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mỗi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đơn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được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gọi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hệ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số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5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đó</a:t>
            </a:r>
            <a:r>
              <a:rPr lang="en-US" sz="35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500" dirty="0"/>
          </a:p>
        </p:txBody>
      </p:sp>
      <p:sp>
        <p:nvSpPr>
          <p:cNvPr id="14" name="Rectangle 1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66700" y="3472089"/>
            <a:ext cx="3340100" cy="6227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 ý:</a:t>
            </a: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8120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9858133"/>
              </p:ext>
            </p:extLst>
          </p:nvPr>
        </p:nvGraphicFramePr>
        <p:xfrm>
          <a:off x="5565775" y="1998007"/>
          <a:ext cx="6496050" cy="8398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1" name="Equation" r:id="rId3" imgW="2400300" imgH="304800" progId="Equation.DSMT4">
                  <p:embed/>
                </p:oleObj>
              </mc:Choice>
              <mc:Fallback>
                <p:oleObj name="Equation" r:id="rId3" imgW="24003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5775" y="1998007"/>
                        <a:ext cx="6496050" cy="83985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465346" y="4871709"/>
            <a:ext cx="10655300" cy="8710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FR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b) </a:t>
            </a:r>
            <a:r>
              <a:rPr lang="vi-VN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3799243"/>
              </p:ext>
            </p:extLst>
          </p:nvPr>
        </p:nvGraphicFramePr>
        <p:xfrm>
          <a:off x="3354817" y="5839737"/>
          <a:ext cx="6828309" cy="9398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2" name="Equation" r:id="rId5" imgW="2260600" imgH="304800" progId="Equation.DSMT4">
                  <p:embed/>
                </p:oleObj>
              </mc:Choice>
              <mc:Fallback>
                <p:oleObj name="Equation" r:id="rId5" imgW="22606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54817" y="5839737"/>
                        <a:ext cx="6828309" cy="93985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8784599"/>
              </p:ext>
            </p:extLst>
          </p:nvPr>
        </p:nvGraphicFramePr>
        <p:xfrm>
          <a:off x="3433290" y="3821407"/>
          <a:ext cx="6671362" cy="8858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3" name="Equation" r:id="rId7" imgW="2336800" imgH="304800" progId="Equation.DSMT4">
                  <p:embed/>
                </p:oleObj>
              </mc:Choice>
              <mc:Fallback>
                <p:oleObj name="Equation" r:id="rId7" imgW="2336800" imgH="304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33290" y="3821407"/>
                        <a:ext cx="6671362" cy="88589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Hình ảnh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30" y="1422748"/>
            <a:ext cx="2255716" cy="2621507"/>
          </a:xfrm>
          <a:prstGeom prst="rect">
            <a:avLst/>
          </a:prstGeom>
        </p:spPr>
      </p:pic>
      <p:sp>
        <p:nvSpPr>
          <p:cNvPr id="8" name="Bong bóng Ý nghĩ: Hình đám mây 1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530242" y="0"/>
            <a:ext cx="3203557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9" name="TextBox 8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3861712" y="-51187"/>
            <a:ext cx="572143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(SGK)</a:t>
            </a:r>
          </a:p>
        </p:txBody>
      </p:sp>
      <p:grpSp>
        <p:nvGrpSpPr>
          <p:cNvPr id="14" name="Group 13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3861712" y="634882"/>
            <a:ext cx="2907260" cy="1317085"/>
            <a:chOff x="2583955" y="495389"/>
            <a:chExt cx="2907260" cy="1317085"/>
          </a:xfrm>
        </p:grpSpPr>
        <p:sp>
          <p:nvSpPr>
            <p:cNvPr id="11" name="TextBox 10"/>
            <p:cNvSpPr txBox="1"/>
            <p:nvPr/>
          </p:nvSpPr>
          <p:spPr>
            <a:xfrm>
              <a:off x="2583955" y="1043033"/>
              <a:ext cx="193674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571500" indent="-571500">
                <a:buFont typeface="Arial" panose="020B0604020202020204" pitchFamily="34" charset="0"/>
                <a:buChar char="•"/>
              </a:pPr>
              <a:r>
                <a:rPr lang="en-US" sz="4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4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13302" y="495389"/>
              <a:ext cx="1077913" cy="1152682"/>
            </a:xfrm>
            <a:prstGeom prst="rect">
              <a:avLst/>
            </a:prstGeom>
          </p:spPr>
        </p:pic>
      </p:grpSp>
      <p:sp>
        <p:nvSpPr>
          <p:cNvPr id="15" name="Rectangle 1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671409" y="2000647"/>
            <a:ext cx="409439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Sắp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xếp</a:t>
            </a:r>
            <a:r>
              <a:rPr lang="vi-VN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đa thức: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400" dirty="0"/>
          </a:p>
        </p:txBody>
      </p:sp>
      <p:sp>
        <p:nvSpPr>
          <p:cNvPr id="16" name="Rectangle 1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465346" y="2835304"/>
            <a:ext cx="9132628" cy="821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a)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tự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vi-VN" sz="4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954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  <p:bldP spid="15" grpId="0"/>
      <p:bldP spid="1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854994" y="74760"/>
            <a:ext cx="517596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0259078"/>
              </p:ext>
            </p:extLst>
          </p:nvPr>
        </p:nvGraphicFramePr>
        <p:xfrm>
          <a:off x="4519081" y="962715"/>
          <a:ext cx="7477204" cy="7327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7" name="Equation" r:id="rId3" imgW="3708400" imgH="304800" progId="Equation.DSMT4">
                  <p:embed/>
                </p:oleObj>
              </mc:Choice>
              <mc:Fallback>
                <p:oleObj name="Equation" r:id="rId3" imgW="3708400" imgH="3048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19081" y="962715"/>
                        <a:ext cx="7477204" cy="73276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195149" y="1806018"/>
            <a:ext cx="3397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a) Thu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gọn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graphicFrame>
        <p:nvGraphicFramePr>
          <p:cNvPr id="7" name="Object 6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268937"/>
              </p:ext>
            </p:extLst>
          </p:nvPr>
        </p:nvGraphicFramePr>
        <p:xfrm>
          <a:off x="5491210" y="1823196"/>
          <a:ext cx="827845" cy="6594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8" name="Equation" r:id="rId5" imgW="431613" imgH="291973" progId="Equation.DSMT4">
                  <p:embed/>
                </p:oleObj>
              </mc:Choice>
              <mc:Fallback>
                <p:oleObj name="Equation" r:id="rId5" imgW="431613" imgH="291973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91210" y="1823196"/>
                        <a:ext cx="827845" cy="6594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094485" y="2640348"/>
            <a:ext cx="336021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b)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Sắp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xếp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200" dirty="0"/>
          </a:p>
        </p:txBody>
      </p:sp>
      <p:sp>
        <p:nvSpPr>
          <p:cNvPr id="9" name="Rectangle 8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6060453" y="2595954"/>
            <a:ext cx="5088252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mũ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endParaRPr lang="en-US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84121937"/>
              </p:ext>
            </p:extLst>
          </p:nvPr>
        </p:nvGraphicFramePr>
        <p:xfrm>
          <a:off x="1252963" y="3827787"/>
          <a:ext cx="9304338" cy="2201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9" name="Equation" r:id="rId7" imgW="3936960" imgH="939600" progId="Equation.DSMT4">
                  <p:embed/>
                </p:oleObj>
              </mc:Choice>
              <mc:Fallback>
                <p:oleObj name="Equation" r:id="rId7" imgW="3936960" imgH="939600" progId="Equation.DSMT4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2963" y="3827787"/>
                        <a:ext cx="9304338" cy="220186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Hình ảnh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35" y="1493544"/>
            <a:ext cx="2255716" cy="2621507"/>
          </a:xfrm>
          <a:prstGeom prst="rect">
            <a:avLst/>
          </a:prstGeom>
        </p:spPr>
      </p:pic>
      <p:sp>
        <p:nvSpPr>
          <p:cNvPr id="13" name="Bong bóng Ý nghĩ: Hình đám mây 1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673148" y="70796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Rectangle 13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2131155" y="1038590"/>
            <a:ext cx="23006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 đa thức:</a:t>
            </a:r>
            <a:endParaRPr lang="en-US" sz="32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6312652"/>
              </p:ext>
            </p:extLst>
          </p:nvPr>
        </p:nvGraphicFramePr>
        <p:xfrm>
          <a:off x="5271880" y="2663081"/>
          <a:ext cx="788573" cy="6281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Equation" r:id="rId10" imgW="431613" imgH="291973" progId="Equation.DSMT4">
                  <p:embed/>
                </p:oleObj>
              </mc:Choice>
              <mc:Fallback>
                <p:oleObj name="Equation" r:id="rId10" imgW="431613" imgH="291973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71880" y="2663081"/>
                        <a:ext cx="788573" cy="62818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6816343"/>
              </p:ext>
            </p:extLst>
          </p:nvPr>
        </p:nvGraphicFramePr>
        <p:xfrm>
          <a:off x="1228896" y="6145213"/>
          <a:ext cx="9663113" cy="7127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Equation" r:id="rId11" imgW="4089240" imgH="304560" progId="Equation.DSMT4">
                  <p:embed/>
                </p:oleObj>
              </mc:Choice>
              <mc:Fallback>
                <p:oleObj name="Equation" r:id="rId11" imgW="4089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28896" y="6145213"/>
                        <a:ext cx="9663113" cy="7127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/>
          <p:cNvSpPr/>
          <p:nvPr/>
        </p:nvSpPr>
        <p:spPr>
          <a:xfrm>
            <a:off x="5666166" y="3293147"/>
            <a:ext cx="16546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0606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9" grpId="0"/>
      <p:bldP spid="13" grpId="0" animBg="1"/>
      <p:bldP spid="14" grpId="0"/>
      <p:bldP spid="1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6A7B2E5-053C-4D72-840B-AA50033EA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5" y="3753557"/>
            <a:ext cx="2255716" cy="2621507"/>
          </a:xfrm>
          <a:prstGeom prst="rect">
            <a:avLst/>
          </a:prstGeom>
        </p:spPr>
      </p:pic>
      <p:pic>
        <p:nvPicPr>
          <p:cNvPr id="6" name="Hình ảnh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5E04B13-6D6D-4505-8345-1B030B5759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651" y="4048409"/>
            <a:ext cx="3042257" cy="1838646"/>
          </a:xfrm>
          <a:prstGeom prst="rect">
            <a:avLst/>
          </a:prstGeom>
        </p:spPr>
      </p:pic>
      <p:pic>
        <p:nvPicPr>
          <p:cNvPr id="8" name="Hình ảnh 7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393" y="3236582"/>
            <a:ext cx="3421030" cy="2836655"/>
          </a:xfrm>
          <a:prstGeom prst="rect">
            <a:avLst/>
          </a:prstGeom>
        </p:spPr>
      </p:pic>
      <p:sp>
        <p:nvSpPr>
          <p:cNvPr id="13" name="Bong bóng Ý nghĩ: Hình đám mây 1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B37E295-E975-4576-9088-77FB9347107F}"/>
              </a:ext>
            </a:extLst>
          </p:cNvPr>
          <p:cNvSpPr/>
          <p:nvPr/>
        </p:nvSpPr>
        <p:spPr>
          <a:xfrm>
            <a:off x="1379508" y="2330809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</a:t>
            </a:r>
          </a:p>
        </p:txBody>
      </p:sp>
      <p:sp>
        <p:nvSpPr>
          <p:cNvPr id="14" name="Bong bóng Ý nghĩ: Hình đám mây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4832950" y="1744212"/>
            <a:ext cx="2815086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sp>
        <p:nvSpPr>
          <p:cNvPr id="15" name="Bong bóng Ý nghĩ: Hình đám mây 14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48FA5EE-925F-4E63-8E9F-31005F753755}"/>
              </a:ext>
            </a:extLst>
          </p:cNvPr>
          <p:cNvSpPr/>
          <p:nvPr/>
        </p:nvSpPr>
        <p:spPr>
          <a:xfrm>
            <a:off x="8616330" y="2158281"/>
            <a:ext cx="2640423" cy="1401487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 ĐÔI</a:t>
            </a:r>
          </a:p>
        </p:txBody>
      </p:sp>
      <p:sp>
        <p:nvSpPr>
          <p:cNvPr id="2" name="TextBox 1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5097700" y="655594"/>
            <a:ext cx="267733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4400" b="1" dirty="0">
                <a:latin typeface="+mj-lt"/>
              </a:rPr>
              <a:t>GHI CHÚ</a:t>
            </a:r>
            <a:endParaRPr lang="en-US" sz="44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292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1135782"/>
            <a:ext cx="12176450" cy="5722218"/>
          </a:xfrm>
          <a:prstGeom prst="rect">
            <a:avLst/>
          </a:prstGeom>
        </p:spPr>
      </p:pic>
      <p:sp>
        <p:nvSpPr>
          <p:cNvPr id="15" name="Rectangle: Rounded Corners 14" descr="OPL20U25GSXzBJYl68kk8uQGfFKzs7yb1M4KJWUiLk6ZEvGF+qCIPSnY57AbBFCvTW$15.2022.45$45+K4lPs7H94VUqPe2XwIsfPRnrXQE//QTEXxb8/8N4CNc6FpgZahzpTjFhMzSA7T/nHJa11DE8Ng2TP3iAmRczFlmslSuUNOgUeb6yRvs0=">
            <a:hlinkClick r:id="rId5" action="ppaction://hlinksldjump"/>
            <a:extLst>
              <a:ext uri="{FF2B5EF4-FFF2-40B4-BE49-F238E27FC236}">
                <a16:creationId xmlns=""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256015"/>
            <a:ext cx="2349925" cy="758816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BẮT ĐẦU</a:t>
            </a:r>
          </a:p>
        </p:txBody>
      </p:sp>
      <p:pic>
        <p:nvPicPr>
          <p:cNvPr id="17" name="Picture 16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516782"/>
            <a:ext cx="6002236" cy="5722218"/>
          </a:xfrm>
          <a:prstGeom prst="rect">
            <a:avLst/>
          </a:prstGeom>
        </p:spPr>
      </p:pic>
      <p:pic>
        <p:nvPicPr>
          <p:cNvPr id="31" name="Picture 30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43400" y="1716937"/>
            <a:ext cx="3731075" cy="3845663"/>
          </a:xfrm>
          <a:prstGeom prst="rect">
            <a:avLst/>
          </a:prstGeom>
        </p:spPr>
      </p:pic>
      <p:pic>
        <p:nvPicPr>
          <p:cNvPr id="32" name="Picture 31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29400" y="1741382"/>
            <a:ext cx="5657578" cy="4934251"/>
          </a:xfrm>
          <a:prstGeom prst="rect">
            <a:avLst/>
          </a:prstGeom>
        </p:spPr>
      </p:pic>
      <p:pic>
        <p:nvPicPr>
          <p:cNvPr id="8" name="NhacnenTroCHoi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676400" y="676580"/>
            <a:ext cx="828517" cy="691303"/>
          </a:xfrm>
          <a:prstGeom prst="rect">
            <a:avLst/>
          </a:prstGeom>
        </p:spPr>
      </p:pic>
      <p:sp>
        <p:nvSpPr>
          <p:cNvPr id="4" name="TextBox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Nhạc nền</a:t>
            </a:r>
          </a:p>
        </p:txBody>
      </p:sp>
      <p:sp>
        <p:nvSpPr>
          <p:cNvPr id="9" name="Rectangle 8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807987" y="43388"/>
            <a:ext cx="501566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 ĐỘNG VẬN DỤNG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788800" y="616013"/>
            <a:ext cx="3054041" cy="8217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vi-VN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 CHƠI</a:t>
            </a:r>
            <a:endParaRPr lang="en-US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77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6" presetClass="entr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0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3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4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7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8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1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3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34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0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1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2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3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4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5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6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7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9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0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1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52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  <p:bldP spid="9" grpId="0"/>
          <p:bldP spid="10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800" dirty="0">
                  <a:solidFill>
                    <a:schemeClr val="bg1"/>
                  </a:solidFill>
                  <a:latin typeface="iCiel Cadena" panose="02000503000000020004" pitchFamily="50" charset="0"/>
                </a:rPr>
                <a:t>CÁCH CHƠI</a:t>
              </a:r>
            </a:p>
          </p:txBody>
        </p:sp>
      </p:grpSp>
      <p:pic>
        <p:nvPicPr>
          <p:cNvPr id="4" name="Picture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649225" y="2133600"/>
            <a:ext cx="8869608" cy="283641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>
              <a:lnSpc>
                <a:spcPct val="128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6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lnSpc>
                <a:spcPct val="128000"/>
              </a:lnSpc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KÉO - BÚA - BAO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4768551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851159" y="990600"/>
              <a:ext cx="119744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1</a:t>
              </a:r>
            </a:p>
          </p:txBody>
        </p:sp>
      </p:grpSp>
      <p:sp>
        <p:nvSpPr>
          <p:cNvPr id="13" name="TextBox 1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429000" y="304800"/>
            <a:ext cx="822960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giảm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endParaRPr lang="en-US" sz="3600" dirty="0">
              <a:solidFill>
                <a:schemeClr val="accent4"/>
              </a:solidFill>
              <a:latin typeface="+mj-lt"/>
            </a:endParaRPr>
          </a:p>
        </p:txBody>
      </p:sp>
      <p:grpSp>
        <p:nvGrpSpPr>
          <p:cNvPr id="25" name="Ke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=""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Âm thanh</a:t>
            </a:r>
            <a:b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</a:rPr>
              <a:t>kiểm tra đáp án</a:t>
            </a:r>
          </a:p>
        </p:txBody>
      </p:sp>
      <p:graphicFrame>
        <p:nvGraphicFramePr>
          <p:cNvPr id="10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94494277"/>
              </p:ext>
            </p:extLst>
          </p:nvPr>
        </p:nvGraphicFramePr>
        <p:xfrm>
          <a:off x="2668560" y="4217647"/>
          <a:ext cx="7170582" cy="11785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0" name="Equation" r:id="rId16" imgW="1854000" imgH="304560" progId="Equation.DSMT4">
                  <p:embed/>
                </p:oleObj>
              </mc:Choice>
              <mc:Fallback>
                <p:oleObj name="Equation" r:id="rId16" imgW="18540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8560" y="4217647"/>
                        <a:ext cx="7170582" cy="117856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5"/>
          <p:cNvGraphicFramePr>
            <a:graphicFrameLocks noChangeAspect="1"/>
          </p:cNvGraphicFramePr>
          <p:nvPr/>
        </p:nvGraphicFramePr>
        <p:xfrm>
          <a:off x="3657600" y="1524000"/>
          <a:ext cx="7848600" cy="791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1" name="Equation" r:id="rId18" imgW="3022560" imgH="304560" progId="Equation.DSMT4">
                  <p:embed/>
                </p:oleObj>
              </mc:Choice>
              <mc:Fallback>
                <p:oleObj name="Equation" r:id="rId18" imgW="30225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1524000"/>
                        <a:ext cx="7848600" cy="79145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1013224"/>
              </p:ext>
            </p:extLst>
          </p:nvPr>
        </p:nvGraphicFramePr>
        <p:xfrm>
          <a:off x="2644835" y="2680888"/>
          <a:ext cx="7519390" cy="12028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2" name="Equation" r:id="rId20" imgW="1904760" imgH="304560" progId="Equation.DSMT4">
                  <p:embed/>
                </p:oleObj>
              </mc:Choice>
              <mc:Fallback>
                <p:oleObj name="Equation" r:id="rId20" imgW="19047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4835" y="2680888"/>
                        <a:ext cx="7519390" cy="12028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31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4796737"/>
              </p:ext>
            </p:extLst>
          </p:nvPr>
        </p:nvGraphicFramePr>
        <p:xfrm>
          <a:off x="2545805" y="5755063"/>
          <a:ext cx="6865550" cy="10984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3" name="Equation" r:id="rId22" imgW="1904760" imgH="304560" progId="Equation.DSMT4">
                  <p:embed/>
                </p:oleObj>
              </mc:Choice>
              <mc:Fallback>
                <p:oleObj name="Equation" r:id="rId22" imgW="19047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45805" y="5755063"/>
                        <a:ext cx="6865550" cy="10984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9015" y="-27877"/>
            <a:ext cx="3657600" cy="27432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3058" y="-107888"/>
            <a:ext cx="3657600" cy="2743200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49000" y="6219739"/>
            <a:ext cx="776500" cy="63826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151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217 " pathEditMode="relative" rAng="0" ptsTypes="AA">
                                      <p:cBhvr>
                                        <p:cTn id="46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62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101 " pathEditMode="relative" rAng="0" ptsTypes="AA">
                                      <p:cBhvr>
                                        <p:cTn id="4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4.44444E-6 L -0.00326 -0.73101 " pathEditMode="relative" rAng="0" ptsTypes="AA">
                                      <p:cBhvr>
                                        <p:cTn id="5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076"/>
                            </p:stCondLst>
                            <p:childTnLst>
                              <p:par>
                                <p:cTn id="5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6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7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75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8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9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6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2</a:t>
              </a:r>
            </a:p>
          </p:txBody>
        </p:sp>
      </p:grpSp>
      <p:sp>
        <p:nvSpPr>
          <p:cNvPr id="13" name="TextBox 1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048000" y="381000"/>
            <a:ext cx="873981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5" name="Ke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  <p:graphicFrame>
        <p:nvGraphicFramePr>
          <p:cNvPr id="205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24667875"/>
              </p:ext>
            </p:extLst>
          </p:nvPr>
        </p:nvGraphicFramePr>
        <p:xfrm>
          <a:off x="3808413" y="1524000"/>
          <a:ext cx="7699375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4" name="Equation" r:id="rId16" imgW="2616120" imgH="304560" progId="Equation.DSMT4">
                  <p:embed/>
                </p:oleObj>
              </mc:Choice>
              <mc:Fallback>
                <p:oleObj name="Equation" r:id="rId16" imgW="26161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08413" y="1524000"/>
                        <a:ext cx="7699375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6446496"/>
              </p:ext>
            </p:extLst>
          </p:nvPr>
        </p:nvGraphicFramePr>
        <p:xfrm>
          <a:off x="2819575" y="2831600"/>
          <a:ext cx="7821612" cy="933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5" name="Equation" r:id="rId18" imgW="2552400" imgH="304560" progId="Equation.DSMT4">
                  <p:embed/>
                </p:oleObj>
              </mc:Choice>
              <mc:Fallback>
                <p:oleObj name="Equation" r:id="rId18" imgW="2552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575" y="2831600"/>
                        <a:ext cx="7821612" cy="933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39998978"/>
              </p:ext>
            </p:extLst>
          </p:nvPr>
        </p:nvGraphicFramePr>
        <p:xfrm>
          <a:off x="2743200" y="4343426"/>
          <a:ext cx="7848600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6" name="Equation" r:id="rId20" imgW="2666880" imgH="304560" progId="Equation.DSMT4">
                  <p:embed/>
                </p:oleObj>
              </mc:Choice>
              <mc:Fallback>
                <p:oleObj name="Equation" r:id="rId20" imgW="26668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4343426"/>
                        <a:ext cx="7848600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1510964"/>
              </p:ext>
            </p:extLst>
          </p:nvPr>
        </p:nvGraphicFramePr>
        <p:xfrm>
          <a:off x="2666206" y="5788889"/>
          <a:ext cx="7697788" cy="896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7" name="Equation" r:id="rId22" imgW="2616120" imgH="304560" progId="Equation.DSMT4">
                  <p:embed/>
                </p:oleObj>
              </mc:Choice>
              <mc:Fallback>
                <p:oleObj name="Equation" r:id="rId22" imgW="261612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66206" y="5788889"/>
                        <a:ext cx="7697788" cy="896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-28915"/>
            <a:ext cx="3657600" cy="27432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88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5819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2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47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8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58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audio>
                  <p:cMediaNode vol="80000">
                    <p:cTn id="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" fill="hold">
                          <p:stCondLst>
                            <p:cond delay="0"/>
                          </p:stCondLst>
                          <p:childTnLst>
                            <p:par>
                              <p:cTn id="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7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1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1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5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2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2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37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  <p:seq concurrent="1" nextAc="seek">
                  <p:cTn id="38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" fill="hold">
                          <p:stCondLst>
                            <p:cond delay="0"/>
                          </p:stCondLst>
                          <p:childTnLst>
                            <p:par>
                              <p:cTn id="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3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4" fill="hold">
                          <p:stCondLst>
                            <p:cond delay="indefinite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8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47" dur="2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4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7" name="bomb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8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diamond(out)">
                                          <p:cBhvr>
                                            <p:cTn id="58" dur="20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0"/>
            <a:ext cx="8686800" cy="27431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851159" y="990600"/>
              <a:ext cx="119744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3</a:t>
              </a:r>
            </a:p>
          </p:txBody>
        </p:sp>
      </p:grpSp>
      <p:sp>
        <p:nvSpPr>
          <p:cNvPr id="13" name="TextBox 1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063513" y="152400"/>
            <a:ext cx="6452087" cy="49244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pSp>
        <p:nvGrpSpPr>
          <p:cNvPr id="25" name="Ke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258350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Chỉ</a:t>
              </a:r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48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a, e, f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4056409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b, c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14257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a, d, e, f, g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981200"/>
            <a:ext cx="1384390" cy="1384390"/>
          </a:xfrm>
          <a:prstGeom prst="rect">
            <a:avLst/>
          </a:prstGeom>
        </p:spPr>
      </p:pic>
      <p:sp>
        <p:nvSpPr>
          <p:cNvPr id="6" name="Rectangle: Rounded Corners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420589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30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581215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314268"/>
            <a:ext cx="5888426" cy="1511767"/>
          </a:xfrm>
          <a:prstGeom prst="rect">
            <a:avLst/>
          </a:prstGeom>
        </p:spPr>
      </p:pic>
      <p:graphicFrame>
        <p:nvGraphicFramePr>
          <p:cNvPr id="307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9717443"/>
              </p:ext>
            </p:extLst>
          </p:nvPr>
        </p:nvGraphicFramePr>
        <p:xfrm>
          <a:off x="3557653" y="545364"/>
          <a:ext cx="8358187" cy="1982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5" name="Equation" r:id="rId16" imgW="4063680" imgH="1028520" progId="Equation.DSMT4">
                  <p:embed/>
                </p:oleObj>
              </mc:Choice>
              <mc:Fallback>
                <p:oleObj name="Equation" r:id="rId16" imgW="4063680" imgH="1028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57653" y="545364"/>
                        <a:ext cx="8358187" cy="1982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" name="Picture 2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9260" y="-16088"/>
            <a:ext cx="3657600" cy="27432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-67136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5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3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21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101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4.44444E-6 L -0.00326 -0.73101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76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76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15513" y="990600"/>
              <a:ext cx="1468736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>
                  <a:solidFill>
                    <a:schemeClr val="bg1"/>
                  </a:solidFill>
                  <a:latin typeface="iCiel Cadena" panose="02000503000000020004" pitchFamily="50" charset="0"/>
                </a:rPr>
                <a:t>CÂU 4</a:t>
              </a:r>
            </a:p>
          </p:txBody>
        </p:sp>
      </p:grpSp>
      <p:sp>
        <p:nvSpPr>
          <p:cNvPr id="13" name="TextBox 1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4572000" y="304800"/>
            <a:ext cx="6243697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phép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5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5" name="Ke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4648200" y="1295400"/>
          <a:ext cx="5822950" cy="1066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2" name="Equation" r:id="rId16" imgW="1663560" imgH="304560" progId="Equation.DSMT4">
                  <p:embed/>
                </p:oleObj>
              </mc:Choice>
              <mc:Fallback>
                <p:oleObj name="Equation" r:id="rId16" imgW="166356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295400"/>
                        <a:ext cx="5822950" cy="1066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4865255"/>
              </p:ext>
            </p:extLst>
          </p:nvPr>
        </p:nvGraphicFramePr>
        <p:xfrm>
          <a:off x="3968420" y="5651662"/>
          <a:ext cx="5999490" cy="115190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3" name="Equation" r:id="rId18" imgW="1587240" imgH="304560" progId="Equation.DSMT4">
                  <p:embed/>
                </p:oleObj>
              </mc:Choice>
              <mc:Fallback>
                <p:oleObj name="Equation" r:id="rId18" imgW="1587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68420" y="5651662"/>
                        <a:ext cx="5999490" cy="115190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100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9276790"/>
              </p:ext>
            </p:extLst>
          </p:nvPr>
        </p:nvGraphicFramePr>
        <p:xfrm>
          <a:off x="4191668" y="2730503"/>
          <a:ext cx="3156771" cy="1098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4" name="Equation" r:id="rId20" imgW="876240" imgH="304560" progId="Equation.DSMT4">
                  <p:embed/>
                </p:oleObj>
              </mc:Choice>
              <mc:Fallback>
                <p:oleObj name="Equation" r:id="rId20" imgW="87624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668" y="2730503"/>
                        <a:ext cx="3156771" cy="10986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01712171"/>
              </p:ext>
            </p:extLst>
          </p:nvPr>
        </p:nvGraphicFramePr>
        <p:xfrm>
          <a:off x="4248150" y="4355504"/>
          <a:ext cx="2432050" cy="9992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5" name="Equation" r:id="rId22" imgW="711000" imgH="291960" progId="Equation.DSMT4">
                  <p:embed/>
                </p:oleObj>
              </mc:Choice>
              <mc:Fallback>
                <p:oleObj name="Equation" r:id="rId22" imgW="7110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48150" y="4355504"/>
                        <a:ext cx="2432050" cy="99926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2" name="Picture 3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885" y="205233"/>
            <a:ext cx="3657600" cy="27432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0250" y="181204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251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video>
              <p:cMediaNode vol="80000">
                <p:cTn id="3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" fill="hold">
                      <p:stCondLst>
                        <p:cond delay="0"/>
                      </p:stCondLst>
                      <p:childTnLst>
                        <p:par>
                          <p:cTn id="6" fill="hold">
                            <p:stCondLst>
                              <p:cond delay="0"/>
                            </p:stCondLst>
                            <p:childTnLst>
                              <p:par>
                                <p:cTn id="7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217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62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101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4.44444E-6 L -0.00326 -0.73101 " pathEditMode="relative" rAng="0" ptsTypes="AA">
                                      <p:cBhvr>
                                        <p:cTn id="1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76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8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576"/>
                            </p:stCondLst>
                            <p:childTnLst>
                              <p:par>
                                <p:cTn id="30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1752600" y="0"/>
            <a:ext cx="10439400" cy="2743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304800" y="-304800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851159" y="990600"/>
              <a:ext cx="1197444" cy="492443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 5</a:t>
              </a:r>
            </a:p>
          </p:txBody>
        </p:sp>
      </p:grpSp>
      <p:grpSp>
        <p:nvGrpSpPr>
          <p:cNvPr id="25" name="Ke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287055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=""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4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=""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: Rounded Corners 33">
            <a:extLst>
              <a:ext uri="{FF2B5EF4-FFF2-40B4-BE49-F238E27FC236}">
                <a16:creationId xmlns=""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2286000" y="206461"/>
            <a:ext cx="9601200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Sắp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xếp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biến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tăng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dần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aphicFrame>
        <p:nvGraphicFramePr>
          <p:cNvPr id="31" name="Object 2"/>
          <p:cNvGraphicFramePr>
            <a:graphicFrameLocks noChangeAspect="1"/>
          </p:cNvGraphicFramePr>
          <p:nvPr/>
        </p:nvGraphicFramePr>
        <p:xfrm>
          <a:off x="2209800" y="1750292"/>
          <a:ext cx="9617075" cy="722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Equation" r:id="rId16" imgW="4063680" imgH="304560" progId="Equation.DSMT4">
                  <p:embed/>
                </p:oleObj>
              </mc:Choice>
              <mc:Fallback>
                <p:oleObj name="Equation" r:id="rId16" imgW="40636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9800" y="1750292"/>
                        <a:ext cx="9617075" cy="7223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6893217"/>
              </p:ext>
            </p:extLst>
          </p:nvPr>
        </p:nvGraphicFramePr>
        <p:xfrm>
          <a:off x="2733539" y="4294447"/>
          <a:ext cx="8369165" cy="886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7" name="Equation" r:id="rId18" imgW="2882880" imgH="304560" progId="Equation.DSMT4">
                  <p:embed/>
                </p:oleObj>
              </mc:Choice>
              <mc:Fallback>
                <p:oleObj name="Equation" r:id="rId18" imgW="28828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539" y="4294447"/>
                        <a:ext cx="8369165" cy="88619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780056"/>
              </p:ext>
            </p:extLst>
          </p:nvPr>
        </p:nvGraphicFramePr>
        <p:xfrm>
          <a:off x="2733539" y="3013228"/>
          <a:ext cx="8213861" cy="8697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8" name="Equation" r:id="rId20" imgW="2882880" imgH="304560" progId="Equation.DSMT4">
                  <p:embed/>
                </p:oleObj>
              </mc:Choice>
              <mc:Fallback>
                <p:oleObj name="Equation" r:id="rId20" imgW="288288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3539" y="3013228"/>
                        <a:ext cx="8213861" cy="8697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69743863"/>
              </p:ext>
            </p:extLst>
          </p:nvPr>
        </p:nvGraphicFramePr>
        <p:xfrm>
          <a:off x="2556216" y="5773644"/>
          <a:ext cx="8568504" cy="8763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9" name="Equation" r:id="rId22" imgW="2984400" imgH="304560" progId="Equation.DSMT4">
                  <p:embed/>
                </p:oleObj>
              </mc:Choice>
              <mc:Fallback>
                <p:oleObj name="Equation" r:id="rId22" imgW="2984400" imgH="3045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56216" y="5773644"/>
                        <a:ext cx="8568504" cy="87630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8" name="Picture 3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28889"/>
            <a:ext cx="3657600" cy="27432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88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304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217 " pathEditMode="relative" rAng="0" ptsTypes="AA">
                                      <p:cBhvr>
                                        <p:cTn id="7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620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00326 -0.73101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0 -4.44444E-6 L -0.00326 -0.73101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9" y="-3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76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2" presetClass="exit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video>
              <p:cMediaNode vol="80000">
                <p:cTn id="36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5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/>
          <a:stretch>
            <a:fillRect/>
          </a:stretch>
        </p:blipFill>
        <p:spPr>
          <a:xfrm>
            <a:off x="4876800" y="174539"/>
            <a:ext cx="7315200" cy="310206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-228600" y="-448408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=""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=""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22726" y="990600"/>
              <a:ext cx="1614224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algn="ctr"/>
              <a:r>
                <a:rPr lang="en-US" sz="4400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CÂU 6</a:t>
              </a:r>
            </a:p>
          </p:txBody>
        </p:sp>
      </p:grpSp>
      <p:grpSp>
        <p:nvGrpSpPr>
          <p:cNvPr id="25" name="Keo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381000" y="2966940"/>
            <a:ext cx="11244536" cy="1828800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=""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SAI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=""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533400" y="4953000"/>
            <a:ext cx="11125200" cy="1533109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=""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ĐÚNG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=""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pic>
        <p:nvPicPr>
          <p:cNvPr id="29" name="59c3c5f047238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743889" y="2362200"/>
            <a:ext cx="1384390" cy="962801"/>
          </a:xfrm>
          <a:prstGeom prst="rect">
            <a:avLst/>
          </a:prstGeom>
        </p:spPr>
      </p:pic>
      <p:sp>
        <p:nvSpPr>
          <p:cNvPr id="6" name="Rectangle: Rounded Corners 5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3762760" y="10683875"/>
            <a:ext cx="7539639" cy="6315962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7" descr="OPL20U25GSXzBJYl68kk8uQGfFKzs7yb1M4KJWUiLk6ZEvGF+qCIPSnY57AbBFCvTW$15.2022.45$45+K4lPs7H94VUqPe2XwIsfPRnrXQE//QTEXxb8/8N4CNc6FpgZahzpTjFhMzSA7T/nHJa11DE8Ng2TP3iAmRczFlmslSuUNOgUeb6yRvs0=">
            <a:hlinkClick r:id="" action="ppaction://media"/>
            <a:extLst>
              <a:ext uri="{FF2B5EF4-FFF2-40B4-BE49-F238E27FC236}">
                <a16:creationId xmlns=""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>
                  <p14:trim st="161"/>
                </p14:media>
              </p:ext>
            </p:extLst>
          </p:nvPr>
        </p:nvPicPr>
        <p:blipFill>
          <a:blip r:embed="rId13"/>
          <a:srcRect l="205" r="205"/>
          <a:stretch>
            <a:fillRect/>
          </a:stretch>
        </p:blipFill>
        <p:spPr>
          <a:xfrm>
            <a:off x="3962400" y="10972800"/>
            <a:ext cx="7140358" cy="5882762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5945" y="13032877"/>
            <a:ext cx="5767582" cy="1578446"/>
          </a:xfrm>
          <a:prstGeom prst="rect">
            <a:avLst/>
          </a:prstGeom>
        </p:spPr>
      </p:pic>
      <p:sp>
        <p:nvSpPr>
          <p:cNvPr id="21" name="TextBox 20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0" y="457200"/>
            <a:ext cx="4953000" cy="276998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Q(x)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bên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40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graphicFrame>
        <p:nvGraphicFramePr>
          <p:cNvPr id="22" name="Object 2"/>
          <p:cNvGraphicFramePr>
            <a:graphicFrameLocks noChangeAspect="1"/>
          </p:cNvGraphicFramePr>
          <p:nvPr/>
        </p:nvGraphicFramePr>
        <p:xfrm>
          <a:off x="5334000" y="609600"/>
          <a:ext cx="6491288" cy="231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7" name="Equation" r:id="rId15" imgW="2743200" imgH="977760" progId="Equation.DSMT4">
                  <p:embed/>
                </p:oleObj>
              </mc:Choice>
              <mc:Fallback>
                <p:oleObj name="Equation" r:id="rId15" imgW="2743200" imgH="9777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609600"/>
                        <a:ext cx="6491288" cy="2317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" name="Picture 1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8200" y="28889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85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42" presetClass="path" presetSubtype="0" ac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-0.00182 -1.55116 " pathEditMode="relative" rAng="0" ptsTypes="AA">
                                      <p:cBhvr>
                                        <p:cTn id="7" dur="1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-77569"/>
                                    </p:animMotion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96296E-6 L -0.00352 -1.55162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-7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76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39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4.375E-6 7.40741E-7 L -0.0198 -1.58866 " pathEditMode="relative" rAng="0" ptsTypes="AA">
                                      <p:cBhvr>
                                        <p:cTn id="16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-7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76"/>
                            </p:stCondLst>
                            <p:childTnLst>
                              <p:par>
                                <p:cTn id="1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27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76"/>
                            </p:stCondLst>
                            <p:childTnLst>
                              <p:par>
                                <p:cTn id="29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33" display="0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787399" y="591495"/>
            <a:ext cx="11186428" cy="26591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Nắm vững các kiến thức đã học.</a:t>
            </a:r>
          </a:p>
          <a:p>
            <a:pPr marL="457200" indent="-457200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nl-NL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 bị tiết sau học mục IV, V: </a:t>
            </a: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33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Bậc của đa thức một biến, nghiệm của đa thức một biến</a:t>
            </a:r>
            <a:r>
              <a:rPr lang="nl-NL" sz="3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nl-NL" sz="3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các bài tập sau:</a:t>
            </a:r>
          </a:p>
        </p:txBody>
      </p:sp>
      <p:sp>
        <p:nvSpPr>
          <p:cNvPr id="10" name="Rectangle 6" descr="OPL20U25GSXzBJYl68kk8uQGfFKzs7yb1M4KJWUiLk6ZEvGF+qCIPSnY57AbBFCvTW$15.2022.45$4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-300082"/>
            <a:ext cx="184731" cy="600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300"/>
          </a:p>
        </p:txBody>
      </p:sp>
      <p:sp>
        <p:nvSpPr>
          <p:cNvPr id="3" name="Rectangle 2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176409" y="-16444"/>
            <a:ext cx="6104941" cy="6393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3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sym typeface="Webdings" panose="05030102010509060703" pitchFamily="18" charset="2"/>
              </a:rPr>
              <a:t>HƯỚNG DẪN TỰ HỌC Ở NHÀ</a:t>
            </a:r>
            <a:endParaRPr lang="en-US" sz="33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8" name="Group 17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427698" y="5363740"/>
            <a:ext cx="7618788" cy="1000703"/>
            <a:chOff x="360242" y="5107859"/>
            <a:chExt cx="7618788" cy="1000703"/>
          </a:xfrm>
        </p:grpSpPr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571135859"/>
                </p:ext>
              </p:extLst>
            </p:nvPr>
          </p:nvGraphicFramePr>
          <p:xfrm>
            <a:off x="5653072" y="5107859"/>
            <a:ext cx="2325958" cy="100070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4" name="Equation" r:id="rId3" imgW="1091726" imgH="469696" progId="Equation.DSMT4">
                    <p:embed/>
                  </p:oleObj>
                </mc:Choice>
                <mc:Fallback>
                  <p:oleObj name="Equation" r:id="rId3" imgW="1091726" imgH="469696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653072" y="5107859"/>
                          <a:ext cx="2325958" cy="100070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4" name="Rectangle 13"/>
            <p:cNvSpPr/>
            <p:nvPr/>
          </p:nvSpPr>
          <p:spPr>
            <a:xfrm>
              <a:off x="360242" y="5278438"/>
              <a:ext cx="5313058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c) Tính giá trị của đa thức khi </a:t>
              </a:r>
              <a:endParaRPr lang="en-US" sz="3300" dirty="0"/>
            </a:p>
          </p:txBody>
        </p:sp>
      </p:grpSp>
      <p:grpSp>
        <p:nvGrpSpPr>
          <p:cNvPr id="17" name="Group 16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427698" y="3267022"/>
            <a:ext cx="11233299" cy="677814"/>
            <a:chOff x="427698" y="3151420"/>
            <a:chExt cx="11233299" cy="677814"/>
          </a:xfrm>
        </p:grpSpPr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468719342"/>
                </p:ext>
              </p:extLst>
            </p:nvPr>
          </p:nvGraphicFramePr>
          <p:xfrm>
            <a:off x="3965846" y="3196579"/>
            <a:ext cx="7695151" cy="63265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5" name="Equation" r:id="rId5" imgW="3797300" imgH="304800" progId="Equation.DSMT4">
                    <p:embed/>
                  </p:oleObj>
                </mc:Choice>
                <mc:Fallback>
                  <p:oleObj name="Equation" r:id="rId5" imgW="3797300" imgH="304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965846" y="3196579"/>
                          <a:ext cx="7695151" cy="632655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6" name="Rectangle 5"/>
            <p:cNvSpPr/>
            <p:nvPr/>
          </p:nvSpPr>
          <p:spPr>
            <a:xfrm>
              <a:off x="427698" y="3151420"/>
              <a:ext cx="3538148" cy="63934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15000"/>
                </a:lnSpc>
                <a:spcBef>
                  <a:spcPts val="300"/>
                </a:spcBef>
                <a:spcAft>
                  <a:spcPts val="300"/>
                </a:spcAft>
              </a:pPr>
              <a:r>
                <a:rPr lang="en-US" sz="3300" b="1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300" b="1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1:</a:t>
              </a:r>
              <a:r>
                <a:rPr lang="en-US" sz="33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Cho </a:t>
              </a:r>
              <a:r>
                <a:rPr lang="en-US" sz="33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3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3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3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</a:t>
              </a:r>
              <a:endParaRPr lang="en-US" sz="33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427698" y="4023749"/>
            <a:ext cx="10707461" cy="1410848"/>
            <a:chOff x="360242" y="3767868"/>
            <a:chExt cx="10707461" cy="1410848"/>
          </a:xfrm>
        </p:grpSpPr>
        <p:sp>
          <p:nvSpPr>
            <p:cNvPr id="5" name="Rectangle 4"/>
            <p:cNvSpPr/>
            <p:nvPr/>
          </p:nvSpPr>
          <p:spPr>
            <a:xfrm>
              <a:off x="360242" y="3767868"/>
              <a:ext cx="6096000" cy="1351588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sz="3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Thu gọn đa thức </a:t>
              </a:r>
              <a:endPara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>
                <a:lnSpc>
                  <a:spcPct val="115000"/>
                </a:lnSpc>
                <a:spcAft>
                  <a:spcPts val="1000"/>
                </a:spcAft>
              </a:pPr>
              <a:r>
                <a:rPr lang="nl-NL" sz="3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Sắp xếp đa thức </a:t>
              </a:r>
              <a:endParaRPr lang="en-US" sz="33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810412443"/>
                </p:ext>
              </p:extLst>
            </p:nvPr>
          </p:nvGraphicFramePr>
          <p:xfrm>
            <a:off x="3718134" y="3835678"/>
            <a:ext cx="922504" cy="637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6" name="Equation" r:id="rId7" imgW="431613" imgH="291973" progId="Equation.DSMT4">
                    <p:embed/>
                  </p:oleObj>
                </mc:Choice>
                <mc:Fallback>
                  <p:oleObj name="Equation" r:id="rId7" imgW="431613" imgH="291973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18134" y="3835678"/>
                          <a:ext cx="922504" cy="63761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4612090" y="3797206"/>
              <a:ext cx="6455613" cy="60016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3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rPr>
                <a:t>theo thứ tự số mũ giảm dần của biến </a:t>
              </a:r>
              <a:endParaRPr lang="en-US" sz="3300" dirty="0"/>
            </a:p>
          </p:txBody>
        </p:sp>
        <p:graphicFrame>
          <p:nvGraphicFramePr>
            <p:cNvPr id="15" name="Object 1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57528985"/>
                </p:ext>
              </p:extLst>
            </p:nvPr>
          </p:nvGraphicFramePr>
          <p:xfrm>
            <a:off x="3699041" y="4541102"/>
            <a:ext cx="922504" cy="6376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7" name="Equation" r:id="rId9" imgW="431613" imgH="291973" progId="Equation.DSMT4">
                    <p:embed/>
                  </p:oleObj>
                </mc:Choice>
                <mc:Fallback>
                  <p:oleObj name="Equation" r:id="rId9" imgW="431613" imgH="291973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99041" y="4541102"/>
                          <a:ext cx="922504" cy="63761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847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184731" y="157065"/>
            <a:ext cx="11583340" cy="672209"/>
            <a:chOff x="481660" y="540368"/>
            <a:chExt cx="11583340" cy="672209"/>
          </a:xfrm>
        </p:grpSpPr>
        <p:sp>
          <p:nvSpPr>
            <p:cNvPr id="2" name="Rectangle 1"/>
            <p:cNvSpPr/>
            <p:nvPr/>
          </p:nvSpPr>
          <p:spPr>
            <a:xfrm>
              <a:off x="481660" y="545583"/>
              <a:ext cx="342914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nl-NL" sz="3200" b="1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Bài 2:</a:t>
              </a:r>
              <a:r>
                <a:rPr lang="nl-NL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Cho đa thức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4" name="Object 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25119506"/>
                </p:ext>
              </p:extLst>
            </p:nvPr>
          </p:nvGraphicFramePr>
          <p:xfrm>
            <a:off x="3751561" y="540368"/>
            <a:ext cx="8313439" cy="6722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2" name="Equation" r:id="rId3" imgW="3848100" imgH="304800" progId="Equation.DSMT4">
                    <p:embed/>
                  </p:oleObj>
                </mc:Choice>
                <mc:Fallback>
                  <p:oleObj name="Equation" r:id="rId3" imgW="3848100" imgH="304800" progId="Equation.DSMT4">
                    <p:embed/>
                    <p:pic>
                      <p:nvPicPr>
                        <p:cNvPr id="0" name="Object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751561" y="540368"/>
                          <a:ext cx="8313439" cy="672209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5" name="Group 24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47611" y="1205426"/>
            <a:ext cx="12179554" cy="641415"/>
            <a:chOff x="60504" y="1395585"/>
            <a:chExt cx="12179554" cy="641415"/>
          </a:xfrm>
        </p:grpSpPr>
        <p:sp>
          <p:nvSpPr>
            <p:cNvPr id="5" name="Rectangle 4"/>
            <p:cNvSpPr/>
            <p:nvPr/>
          </p:nvSpPr>
          <p:spPr>
            <a:xfrm>
              <a:off x="60504" y="1395585"/>
              <a:ext cx="524329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a) Thu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gọn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sắp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xếp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3876417"/>
                </p:ext>
              </p:extLst>
            </p:nvPr>
          </p:nvGraphicFramePr>
          <p:xfrm>
            <a:off x="5100599" y="1431084"/>
            <a:ext cx="876644" cy="60591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3" name="Equation" r:id="rId5" imgW="431613" imgH="291973" progId="Equation.DSMT4">
                    <p:embed/>
                  </p:oleObj>
                </mc:Choice>
                <mc:Fallback>
                  <p:oleObj name="Equation" r:id="rId5" imgW="431613" imgH="291973" progId="Equation.DSMT4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00599" y="1431084"/>
                          <a:ext cx="876644" cy="60591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8" name="Rectangle 7"/>
            <p:cNvSpPr/>
            <p:nvPr/>
          </p:nvSpPr>
          <p:spPr>
            <a:xfrm>
              <a:off x="5965583" y="1403039"/>
              <a:ext cx="627447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mũ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giảm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dần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biến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  <p:grpSp>
        <p:nvGrpSpPr>
          <p:cNvPr id="24" name="Group 23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60504" y="1984623"/>
            <a:ext cx="4537584" cy="1013726"/>
            <a:chOff x="6506" y="1872811"/>
            <a:chExt cx="4537584" cy="1013726"/>
          </a:xfrm>
        </p:grpSpPr>
        <p:sp>
          <p:nvSpPr>
            <p:cNvPr id="9" name="Rectangle 8"/>
            <p:cNvSpPr/>
            <p:nvPr/>
          </p:nvSpPr>
          <p:spPr>
            <a:xfrm>
              <a:off x="6506" y="2031244"/>
              <a:ext cx="149810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b)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Tính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1" name="Object 1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363516078"/>
                </p:ext>
              </p:extLst>
            </p:nvPr>
          </p:nvGraphicFramePr>
          <p:xfrm>
            <a:off x="1430502" y="1872811"/>
            <a:ext cx="3113588" cy="10137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4" name="Equation" r:id="rId7" imgW="1637589" imgH="533169" progId="Equation.DSMT4">
                    <p:embed/>
                  </p:oleObj>
                </mc:Choice>
                <mc:Fallback>
                  <p:oleObj name="Equation" r:id="rId7" imgW="1637589" imgH="533169" progId="Equation.DSMT4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30502" y="1872811"/>
                          <a:ext cx="3113588" cy="1013726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3" name="Group 22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47611" y="3080686"/>
            <a:ext cx="5886386" cy="633339"/>
            <a:chOff x="27702" y="2768404"/>
            <a:chExt cx="5886386" cy="633339"/>
          </a:xfrm>
        </p:grpSpPr>
        <p:sp>
          <p:nvSpPr>
            <p:cNvPr id="12" name="Rectangle 11"/>
            <p:cNvSpPr/>
            <p:nvPr/>
          </p:nvSpPr>
          <p:spPr>
            <a:xfrm>
              <a:off x="27702" y="2768404"/>
              <a:ext cx="3712876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c)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Chứng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minh </a:t>
              </a:r>
              <a:r>
                <a:rPr lang="en-US" sz="3200" dirty="0" err="1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rằng</a:t>
              </a:r>
              <a:r>
                <a:rPr lang="en-US" sz="32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4" name="Object 13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264318161"/>
                </p:ext>
              </p:extLst>
            </p:nvPr>
          </p:nvGraphicFramePr>
          <p:xfrm>
            <a:off x="3684088" y="2812923"/>
            <a:ext cx="2230000" cy="58882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5" name="Equation" r:id="rId9" imgW="1129810" imgH="291973" progId="Equation.DSMT4">
                    <p:embed/>
                  </p:oleObj>
                </mc:Choice>
                <mc:Fallback>
                  <p:oleObj name="Equation" r:id="rId9" imgW="1129810" imgH="291973" progId="Equation.DSMT4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684088" y="2812923"/>
                          <a:ext cx="2230000" cy="588820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Rectangle 1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70176" y="3944854"/>
            <a:ext cx="688739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3" name="Group 12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95355" y="4677575"/>
            <a:ext cx="8331768" cy="678272"/>
            <a:chOff x="60504" y="4284064"/>
            <a:chExt cx="8331768" cy="678272"/>
          </a:xfrm>
        </p:grpSpPr>
        <p:graphicFrame>
          <p:nvGraphicFramePr>
            <p:cNvPr id="17" name="Object 1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45245372"/>
                </p:ext>
              </p:extLst>
            </p:nvPr>
          </p:nvGraphicFramePr>
          <p:xfrm>
            <a:off x="60504" y="4284064"/>
            <a:ext cx="6331829" cy="67827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6" name="Equation" r:id="rId11" imgW="2539800" imgH="279360" progId="Equation.DSMT4">
                    <p:embed/>
                  </p:oleObj>
                </mc:Choice>
                <mc:Fallback>
                  <p:oleObj name="Equation" r:id="rId11" imgW="2539800" imgH="279360" progId="Equation.DSMT4">
                    <p:embed/>
                    <p:pic>
                      <p:nvPicPr>
                        <p:cNvPr id="0" name="Object 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2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0504" y="4284064"/>
                          <a:ext cx="6331829" cy="678272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" name="Rectangle 2"/>
            <p:cNvSpPr/>
            <p:nvPr/>
          </p:nvSpPr>
          <p:spPr>
            <a:xfrm>
              <a:off x="6392333" y="4377492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18" name="Object 1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937333204"/>
                </p:ext>
              </p:extLst>
            </p:nvPr>
          </p:nvGraphicFramePr>
          <p:xfrm>
            <a:off x="7124642" y="4429142"/>
            <a:ext cx="1267630" cy="481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7" name="Equation" r:id="rId13" imgW="520560" imgH="203040" progId="Equation.DSMT4">
                    <p:embed/>
                  </p:oleObj>
                </mc:Choice>
                <mc:Fallback>
                  <p:oleObj name="Equation" r:id="rId13" imgW="5205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4642" y="4429142"/>
                          <a:ext cx="1267630" cy="4814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6" name="Rectangle 72" descr="OPL20U25GSXzBJYl68kk8uQGfFKzs7yb1M4KJWUiLk6ZEvGF+qCIPSnY57AbBFCvTW$15.2022.45$4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0" y="-292387"/>
            <a:ext cx="18473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92365" y="5651738"/>
            <a:ext cx="8299907" cy="673114"/>
            <a:chOff x="92365" y="5019668"/>
            <a:chExt cx="8299907" cy="673114"/>
          </a:xfrm>
        </p:grpSpPr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97268579"/>
                </p:ext>
              </p:extLst>
            </p:nvPr>
          </p:nvGraphicFramePr>
          <p:xfrm>
            <a:off x="92365" y="5019668"/>
            <a:ext cx="6318094" cy="67311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8" name="Equation" r:id="rId15" imgW="2616120" imgH="279360" progId="Equation.DSMT4">
                    <p:embed/>
                  </p:oleObj>
                </mc:Choice>
                <mc:Fallback>
                  <p:oleObj name="Equation" r:id="rId15" imgW="2616120" imgH="279360" progId="Equation.DSMT4">
                    <p:embed/>
                    <p:pic>
                      <p:nvPicPr>
                        <p:cNvPr id="0" name="Object 7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6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2365" y="5019668"/>
                          <a:ext cx="6318094" cy="673114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" name="Rectangle 18"/>
            <p:cNvSpPr/>
            <p:nvPr/>
          </p:nvSpPr>
          <p:spPr>
            <a:xfrm>
              <a:off x="6426596" y="5063837"/>
              <a:ext cx="595035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spcBef>
                  <a:spcPts val="300"/>
                </a:spcBef>
                <a:spcAft>
                  <a:spcPts val="300"/>
                </a:spcAft>
              </a:pPr>
              <a:r>
                <a:rPr lang="en-US" sz="3200" dirty="0" err="1"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tại</a:t>
              </a:r>
              <a:endPara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aphicFrame>
          <p:nvGraphicFramePr>
            <p:cNvPr id="21" name="Object 20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8719151"/>
                </p:ext>
              </p:extLst>
            </p:nvPr>
          </p:nvGraphicFramePr>
          <p:xfrm>
            <a:off x="7124642" y="5130566"/>
            <a:ext cx="1267630" cy="48147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8689" name="Equation" r:id="rId17" imgW="520560" imgH="203040" progId="Equation.DSMT4">
                    <p:embed/>
                  </p:oleObj>
                </mc:Choice>
                <mc:Fallback>
                  <p:oleObj name="Equation" r:id="rId17" imgW="52056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24642" y="5130566"/>
                          <a:ext cx="1267630" cy="48147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3035929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53974" y="1046892"/>
            <a:ext cx="12138025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  <a:tabLst>
                <a:tab pos="20320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25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ts val="1100"/>
              <a:buFont typeface="Symbol" panose="05050102010706020507" pitchFamily="18" charset="2"/>
              <a:buChar char="-"/>
              <a:tabLst>
                <a:tab pos="203200" algn="l"/>
              </a:tabLs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u="none" strike="noStrike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671887" y="6205922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trách</a:t>
            </a: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endParaRPr lang="en-US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4040187" y="-15995"/>
            <a:ext cx="37192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MỤC TIÊU CẦN ĐẠT</a:t>
            </a:r>
          </a:p>
        </p:txBody>
      </p:sp>
      <p:sp>
        <p:nvSpPr>
          <p:cNvPr id="5" name="Rectangle 4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30200" y="2981251"/>
            <a:ext cx="11861799" cy="272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Năng lực chung: Năng lực tự chủ và tự học, năng lực giao tiếp và hợp tác, năng lực giải quyết vấn đề và sáng tạo.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 Năng lực đặc thù: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Năng lực tư duy và lập luận toán học, năng lực giải quyết vấn đề toán học, năng lực giao tiếp toán học, năng lực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sử dụng công cụ, phương tiện học 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oán</a:t>
            </a:r>
            <a:r>
              <a:rPr lang="de-DE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4613274" y="580497"/>
            <a:ext cx="4213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KIẾN THỨC</a:t>
            </a:r>
          </a:p>
        </p:txBody>
      </p:sp>
      <p:sp>
        <p:nvSpPr>
          <p:cNvPr id="7" name="TextBox 6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4796654" y="2318277"/>
            <a:ext cx="45709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NĂNG LỰC</a:t>
            </a:r>
          </a:p>
        </p:txBody>
      </p:sp>
      <p:sp>
        <p:nvSpPr>
          <p:cNvPr id="8" name="Rectangle 7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699359" y="5689777"/>
            <a:ext cx="2847254" cy="5564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PHẨM CHẤT</a:t>
            </a:r>
            <a:endParaRPr lang="en-US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639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044391" y="0"/>
            <a:ext cx="4597734" cy="755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Hướng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3a):</a:t>
            </a:r>
            <a:r>
              <a:rPr lang="en-US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ject 3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8533546"/>
              </p:ext>
            </p:extLst>
          </p:nvPr>
        </p:nvGraphicFramePr>
        <p:xfrm>
          <a:off x="1687796" y="970477"/>
          <a:ext cx="5276850" cy="5349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3" name="Equation" r:id="rId3" imgW="2323800" imgH="241200" progId="Equation.DSMT4">
                  <p:embed/>
                </p:oleObj>
              </mc:Choice>
              <mc:Fallback>
                <p:oleObj name="Equation" r:id="rId3" imgW="2323800" imgH="241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87796" y="970477"/>
                        <a:ext cx="5276850" cy="5349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3151778"/>
              </p:ext>
            </p:extLst>
          </p:nvPr>
        </p:nvGraphicFramePr>
        <p:xfrm>
          <a:off x="1246814" y="1749197"/>
          <a:ext cx="7900988" cy="757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4" name="Equation" r:id="rId5" imgW="3479760" imgH="342720" progId="Equation.DSMT4">
                  <p:embed/>
                </p:oleObj>
              </mc:Choice>
              <mc:Fallback>
                <p:oleObj name="Equation" r:id="rId5" imgW="3479760" imgH="3427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814" y="1749197"/>
                        <a:ext cx="7900988" cy="757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2976440"/>
              </p:ext>
            </p:extLst>
          </p:nvPr>
        </p:nvGraphicFramePr>
        <p:xfrm>
          <a:off x="1246814" y="2750167"/>
          <a:ext cx="9802812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5" name="Equation" r:id="rId7" imgW="4317840" imgH="393480" progId="Equation.DSMT4">
                  <p:embed/>
                </p:oleObj>
              </mc:Choice>
              <mc:Fallback>
                <p:oleObj name="Equation" r:id="rId7" imgW="431784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814" y="2750167"/>
                        <a:ext cx="9802812" cy="87153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17264166"/>
              </p:ext>
            </p:extLst>
          </p:nvPr>
        </p:nvGraphicFramePr>
        <p:xfrm>
          <a:off x="1246814" y="3668411"/>
          <a:ext cx="8332788" cy="17986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Equation" r:id="rId9" imgW="3670200" imgH="812520" progId="Equation.DSMT4">
                  <p:embed/>
                </p:oleObj>
              </mc:Choice>
              <mc:Fallback>
                <p:oleObj name="Equation" r:id="rId9" imgW="3670200" imgH="81252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814" y="3668411"/>
                        <a:ext cx="8332788" cy="17986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2019431"/>
              </p:ext>
            </p:extLst>
          </p:nvPr>
        </p:nvGraphicFramePr>
        <p:xfrm>
          <a:off x="1246814" y="5560460"/>
          <a:ext cx="3489325" cy="6461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7" name="Equation" r:id="rId11" imgW="1536480" imgH="291960" progId="Equation.DSMT4">
                  <p:embed/>
                </p:oleObj>
              </mc:Choice>
              <mc:Fallback>
                <p:oleObj name="Equation" r:id="rId11" imgW="153648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46814" y="5560460"/>
                        <a:ext cx="3489325" cy="6461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26797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!!2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F4B5F415-7490-4054-85B4-10F7AE6D3385}"/>
              </a:ext>
            </a:extLst>
          </p:cNvPr>
          <p:cNvSpPr txBox="1">
            <a:spLocks/>
          </p:cNvSpPr>
          <p:nvPr/>
        </p:nvSpPr>
        <p:spPr>
          <a:xfrm>
            <a:off x="239628" y="3108297"/>
            <a:ext cx="11952372" cy="141712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ĐA THỨC MỘT BIẾN</a:t>
            </a:r>
          </a:p>
          <a:p>
            <a:pPr>
              <a:lnSpc>
                <a:spcPct val="150000"/>
              </a:lnSpc>
            </a:pPr>
            <a:r>
              <a:rPr lang="vi-VN" sz="5000" b="1" dirty="0">
                <a:solidFill>
                  <a:schemeClr val="accent2">
                    <a:lumMod val="75000"/>
                  </a:schemeClr>
                </a:solidFill>
                <a:cs typeface="Arial" panose="020B0604020202020204" pitchFamily="34" charset="0"/>
              </a:rPr>
              <a:t>NGHIỆM CỦA ĐA THỨC MỘT BIẾN</a:t>
            </a:r>
            <a:endParaRPr lang="en-US" sz="5000" b="1" dirty="0">
              <a:solidFill>
                <a:schemeClr val="accent2">
                  <a:lumMod val="75000"/>
                </a:schemeClr>
              </a:solidFill>
              <a:cs typeface="Arial" panose="020B0604020202020204" pitchFamily="34" charset="0"/>
            </a:endParaRPr>
          </a:p>
        </p:txBody>
      </p:sp>
      <p:sp>
        <p:nvSpPr>
          <p:cNvPr id="5" name="!!1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222051" y="1428160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Tiết</a:t>
            </a:r>
            <a:r>
              <a:rPr lang="en-US" sz="4800" b="1" dirty="0" smtClean="0">
                <a:solidFill>
                  <a:schemeClr val="accent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66</a:t>
            </a:r>
            <a:endParaRPr lang="en-US" sz="4800" dirty="0"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546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ình ảnh 7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BA7CBF01-4069-4699-B6B4-566D37338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23077"/>
            <a:ext cx="1774786" cy="1471620"/>
          </a:xfrm>
          <a:prstGeom prst="rect">
            <a:avLst/>
          </a:prstGeom>
        </p:spPr>
      </p:pic>
      <p:sp>
        <p:nvSpPr>
          <p:cNvPr id="7" name="Bong bóng Ý nghĩ: Hình đám mây 13" descr="OPL20U25GSXzBJYl68kk8uQGfFKzs7yb1M4KJWUiLk6ZEvGF+qCIPSnY57AbBFCvTW$15.2022.45$45+K4lPs7H94VUqPe2XwIsfPRnrXQE//QTEXxb8/8N4CNc6FpgZahzpTjFhMzSA7T/nHJa11DE8Ng2TP3iAmRczFlmslSuUNOgUeb6yRvs0=">
            <a:extLst>
              <a:ext uri="{FF2B5EF4-FFF2-40B4-BE49-F238E27FC236}">
                <a16:creationId xmlns="" xmlns:a16="http://schemas.microsoft.com/office/drawing/2014/main" id="{7368768F-8941-40A8-A049-C095678B8066}"/>
              </a:ext>
            </a:extLst>
          </p:cNvPr>
          <p:cNvSpPr/>
          <p:nvPr/>
        </p:nvSpPr>
        <p:spPr>
          <a:xfrm>
            <a:off x="-347726" y="3737134"/>
            <a:ext cx="2105152" cy="1173193"/>
          </a:xfrm>
          <a:prstGeom prst="cloudCallout">
            <a:avLst/>
          </a:prstGeom>
          <a:ln w="19050">
            <a:noFill/>
            <a:prstDash val="lgDashDot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</a:t>
            </a:r>
          </a:p>
          <a:p>
            <a:pPr algn="ctr"/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</a:p>
        </p:txBody>
      </p:sp>
      <p:pic>
        <p:nvPicPr>
          <p:cNvPr id="4" name="Picture 3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120" y="266700"/>
            <a:ext cx="11088880" cy="6591300"/>
          </a:xfrm>
          <a:prstGeom prst="rect">
            <a:avLst/>
          </a:prstGeom>
        </p:spPr>
      </p:pic>
      <p:sp>
        <p:nvSpPr>
          <p:cNvPr id="2" name="TextBox 1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0" y="-98536"/>
            <a:ext cx="1395219" cy="2600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MỞ ĐẦU</a:t>
            </a:r>
          </a:p>
        </p:txBody>
      </p:sp>
      <p:sp>
        <p:nvSpPr>
          <p:cNvPr id="5" name="TextBox 4" descr="OPL20U25GSXzBJYl68kk8uQGfFKzs7yb1M4KJWUiLk6ZEvGF+qCIPSnY57AbBFCvTW$15.2022.45$45+K4lPs7H94VUqPe2XwIsfPRnrXQE//QTEXxb8/8N4CNc6FpgZahzpTjFhMzSA7T/nHJa11DE8Ng2TP3iAmRczFlmslSuUNOgUeb6yRvs0="/>
          <p:cNvSpPr txBox="1"/>
          <p:nvPr/>
        </p:nvSpPr>
        <p:spPr>
          <a:xfrm>
            <a:off x="4052618" y="-223282"/>
            <a:ext cx="37578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8691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2958" y="-95250"/>
            <a:ext cx="12364657" cy="7042150"/>
          </a:xfrm>
          <a:prstGeom prst="rect">
            <a:avLst/>
          </a:prstGeom>
        </p:spPr>
      </p:pic>
      <p:graphicFrame>
        <p:nvGraphicFramePr>
          <p:cNvPr id="8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4433630"/>
              </p:ext>
            </p:extLst>
          </p:nvPr>
        </p:nvGraphicFramePr>
        <p:xfrm>
          <a:off x="2519553" y="3164024"/>
          <a:ext cx="3560762" cy="887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4" imgW="1168200" imgH="291960" progId="Equation.DSMT4">
                  <p:embed/>
                </p:oleObj>
              </mc:Choice>
              <mc:Fallback>
                <p:oleObj name="Equation" r:id="rId4" imgW="1168200" imgH="2919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553" y="3164024"/>
                        <a:ext cx="3560762" cy="88741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6690288"/>
              </p:ext>
            </p:extLst>
          </p:nvPr>
        </p:nvGraphicFramePr>
        <p:xfrm>
          <a:off x="3986309" y="4543077"/>
          <a:ext cx="2051050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6" imgW="672840" imgH="279360" progId="Equation.DSMT4">
                  <p:embed/>
                </p:oleObj>
              </mc:Choice>
              <mc:Fallback>
                <p:oleObj name="Equation" r:id="rId6" imgW="67284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86309" y="4543077"/>
                        <a:ext cx="2051050" cy="849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1995276"/>
              </p:ext>
            </p:extLst>
          </p:nvPr>
        </p:nvGraphicFramePr>
        <p:xfrm>
          <a:off x="4272757" y="5657712"/>
          <a:ext cx="3249612" cy="1195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8" imgW="1066680" imgH="393480" progId="Equation.DSMT4">
                  <p:embed/>
                </p:oleObj>
              </mc:Choice>
              <mc:Fallback>
                <p:oleObj name="Equation" r:id="rId8" imgW="1066680" imgH="39348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72757" y="5657712"/>
                        <a:ext cx="3249612" cy="119538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19" name="Group 18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1919288" y="877338"/>
            <a:ext cx="4230082" cy="648250"/>
            <a:chOff x="2146290" y="4937714"/>
            <a:chExt cx="4230082" cy="648250"/>
          </a:xfrm>
        </p:grpSpPr>
        <p:graphicFrame>
          <p:nvGraphicFramePr>
            <p:cNvPr id="20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141841"/>
                </p:ext>
              </p:extLst>
            </p:nvPr>
          </p:nvGraphicFramePr>
          <p:xfrm>
            <a:off x="2146290" y="4971601"/>
            <a:ext cx="1701800" cy="6143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6" name="Equation" r:id="rId10" imgW="558720" imgH="203040" progId="Equation.DSMT4">
                    <p:embed/>
                  </p:oleObj>
                </mc:Choice>
                <mc:Fallback>
                  <p:oleObj name="Equation" r:id="rId10" imgW="55872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46290" y="4971601"/>
                          <a:ext cx="1701800" cy="6143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1" name="TextBox 20"/>
            <p:cNvSpPr txBox="1"/>
            <p:nvPr/>
          </p:nvSpPr>
          <p:spPr>
            <a:xfrm>
              <a:off x="3990910" y="4937714"/>
              <a:ext cx="2385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aphicFrame>
        <p:nvGraphicFramePr>
          <p:cNvPr id="25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917107"/>
              </p:ext>
            </p:extLst>
          </p:nvPr>
        </p:nvGraphicFramePr>
        <p:xfrm>
          <a:off x="8632825" y="4051436"/>
          <a:ext cx="3559175" cy="849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7" name="Equation" r:id="rId12" imgW="1168200" imgH="279360" progId="Equation.DSMT4">
                  <p:embed/>
                </p:oleObj>
              </mc:Choice>
              <mc:Fallback>
                <p:oleObj name="Equation" r:id="rId12" imgW="11682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2825" y="4051436"/>
                        <a:ext cx="3559175" cy="84931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8" name="Group 27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2986060" y="1790910"/>
            <a:ext cx="3627858" cy="584775"/>
            <a:chOff x="2359015" y="4962868"/>
            <a:chExt cx="3627858" cy="584775"/>
          </a:xfrm>
        </p:grpSpPr>
        <p:graphicFrame>
          <p:nvGraphicFramePr>
            <p:cNvPr id="29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51471748"/>
                </p:ext>
              </p:extLst>
            </p:nvPr>
          </p:nvGraphicFramePr>
          <p:xfrm>
            <a:off x="2359015" y="5009480"/>
            <a:ext cx="1276350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8" name="Equation" r:id="rId14" imgW="419040" imgH="177480" progId="Equation.DSMT4">
                    <p:embed/>
                  </p:oleObj>
                </mc:Choice>
                <mc:Fallback>
                  <p:oleObj name="Equation" r:id="rId14" imgW="41904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359015" y="5009480"/>
                          <a:ext cx="1276350" cy="5381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0" name="TextBox 29"/>
            <p:cNvSpPr txBox="1"/>
            <p:nvPr/>
          </p:nvSpPr>
          <p:spPr>
            <a:xfrm>
              <a:off x="3601411" y="4962868"/>
              <a:ext cx="2385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 descr="OPL20U25GSXzBJYl68kk8uQGfFKzs7yb1M4KJWUiLk6ZEvGF+qCIPSnY57AbBFCvTW$15.2022.45$45+K4lPs7H94VUqPe2XwIsfPRnrXQE//QTEXxb8/8N4CNc6FpgZahzpTjFhMzSA7T/nHJa11DE8Ng2TP3iAmRczFlmslSuUNOgUeb6yRvs0="/>
          <p:cNvGrpSpPr/>
          <p:nvPr/>
        </p:nvGrpSpPr>
        <p:grpSpPr>
          <a:xfrm>
            <a:off x="9030360" y="1316142"/>
            <a:ext cx="3444159" cy="1118960"/>
            <a:chOff x="1566880" y="5009800"/>
            <a:chExt cx="3444159" cy="1118960"/>
          </a:xfrm>
        </p:grpSpPr>
        <p:graphicFrame>
          <p:nvGraphicFramePr>
            <p:cNvPr id="35" name="Object 4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19167587"/>
                </p:ext>
              </p:extLst>
            </p:nvPr>
          </p:nvGraphicFramePr>
          <p:xfrm>
            <a:off x="1566880" y="5009800"/>
            <a:ext cx="2862263" cy="5381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9" name="Equation" r:id="rId16" imgW="939600" imgH="177480" progId="Equation.DSMT4">
                    <p:embed/>
                  </p:oleObj>
                </mc:Choice>
                <mc:Fallback>
                  <p:oleObj name="Equation" r:id="rId16" imgW="939600" imgH="1774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66880" y="5009800"/>
                          <a:ext cx="2862263" cy="538163"/>
                        </a:xfrm>
                        <a:prstGeom prst="rect">
                          <a:avLst/>
                        </a:prstGeom>
                        <a:noFill/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6" name="TextBox 35"/>
            <p:cNvSpPr txBox="1"/>
            <p:nvPr/>
          </p:nvSpPr>
          <p:spPr>
            <a:xfrm>
              <a:off x="2625577" y="5543985"/>
              <a:ext cx="238546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endPara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38742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PL20U25GSXzBJYl68kk8uQGfFKzs7yb1M4KJWUiLk6ZEvGF+qCIPSnY57AbBFCvTW$15.2022.45$45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812"/>
            <a:ext cx="12192000" cy="6810375"/>
          </a:xfrm>
          <a:prstGeom prst="rect">
            <a:avLst/>
          </a:prstGeom>
        </p:spPr>
      </p:pic>
      <p:graphicFrame>
        <p:nvGraphicFramePr>
          <p:cNvPr id="7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9352947"/>
              </p:ext>
            </p:extLst>
          </p:nvPr>
        </p:nvGraphicFramePr>
        <p:xfrm>
          <a:off x="3367088" y="2466975"/>
          <a:ext cx="1895475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4" imgW="622080" imgH="253800" progId="Equation.DSMT4">
                  <p:embed/>
                </p:oleObj>
              </mc:Choice>
              <mc:Fallback>
                <p:oleObj name="Equation" r:id="rId4" imgW="6220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7088" y="2466975"/>
                        <a:ext cx="1895475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3463632"/>
              </p:ext>
            </p:extLst>
          </p:nvPr>
        </p:nvGraphicFramePr>
        <p:xfrm>
          <a:off x="2710365" y="4424446"/>
          <a:ext cx="3249613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6" imgW="1066680" imgH="253800" progId="Equation.DSMT4">
                  <p:embed/>
                </p:oleObj>
              </mc:Choice>
              <mc:Fallback>
                <p:oleObj name="Equation" r:id="rId6" imgW="106668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365" y="4424446"/>
                        <a:ext cx="3249613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3097792"/>
              </p:ext>
            </p:extLst>
          </p:nvPr>
        </p:nvGraphicFramePr>
        <p:xfrm>
          <a:off x="2710365" y="5954378"/>
          <a:ext cx="3597275" cy="847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8" imgW="1180800" imgH="279360" progId="Equation.DSMT4">
                  <p:embed/>
                </p:oleObj>
              </mc:Choice>
              <mc:Fallback>
                <p:oleObj name="Equation" r:id="rId8" imgW="1180800" imgH="27936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10365" y="5954378"/>
                        <a:ext cx="3597275" cy="8477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9634421"/>
              </p:ext>
            </p:extLst>
          </p:nvPr>
        </p:nvGraphicFramePr>
        <p:xfrm>
          <a:off x="8895765" y="1903997"/>
          <a:ext cx="290195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10" imgW="952200" imgH="253800" progId="Equation.DSMT4">
                  <p:embed/>
                </p:oleObj>
              </mc:Choice>
              <mc:Fallback>
                <p:oleObj name="Equation" r:id="rId10" imgW="952200" imgH="2538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95765" y="1903997"/>
                        <a:ext cx="2901950" cy="7715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97895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1159198" y="106299"/>
            <a:ext cx="1018740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Dựa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phiếu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17305456"/>
              </p:ext>
            </p:extLst>
          </p:nvPr>
        </p:nvGraphicFramePr>
        <p:xfrm>
          <a:off x="2970213" y="735013"/>
          <a:ext cx="5884862" cy="695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3" imgW="1930320" imgH="228600" progId="Equation.DSMT4">
                  <p:embed/>
                </p:oleObj>
              </mc:Choice>
              <mc:Fallback>
                <p:oleObj name="Equation" r:id="rId3" imgW="1930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0213" y="735013"/>
                        <a:ext cx="5884862" cy="6953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197718" y="1648363"/>
            <a:ext cx="5275803" cy="6783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giống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3" name="Rectangle 7" descr="OPL20U25GSXzBJYl68kk8uQGfFKzs7yb1M4KJWUiLk6ZEvGF+qCIPSnY57AbBFCvTW$15.2022.45$45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498131" y="1652856"/>
            <a:ext cx="893065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đại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fr-FR" altLang="en-US" sz="4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fr-FR" altLang="en-US" sz="40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kumimoji="0" lang="fr-FR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fr-FR" altLang="en-US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498131" y="2527536"/>
            <a:ext cx="10848471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phép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lũy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fr-FR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fr-FR" sz="40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4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276433" y="5511709"/>
            <a:ext cx="6258445" cy="8086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15000"/>
              </a:lnSpc>
              <a:spcBef>
                <a:spcPts val="300"/>
              </a:spcBef>
              <a:spcAft>
                <a:spcPts val="300"/>
              </a:spcAft>
            </a:pP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fr-FR" sz="44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273438"/>
              </p:ext>
            </p:extLst>
          </p:nvPr>
        </p:nvGraphicFramePr>
        <p:xfrm>
          <a:off x="2372754" y="614166"/>
          <a:ext cx="7930415" cy="9370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5" imgW="1930320" imgH="228600" progId="Equation.DSMT4">
                  <p:embed/>
                </p:oleObj>
              </mc:Choice>
              <mc:Fallback>
                <p:oleObj name="Equation" r:id="rId5" imgW="1930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2754" y="614166"/>
                        <a:ext cx="7930415" cy="93701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4" descr="OPL20U25GSXzBJYl68kk8uQGfFKzs7yb1M4KJWUiLk6ZEvGF+qCIPSnY57AbBFCvTW$15.2022.45$45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30381791"/>
              </p:ext>
            </p:extLst>
          </p:nvPr>
        </p:nvGraphicFramePr>
        <p:xfrm>
          <a:off x="1914850" y="4448650"/>
          <a:ext cx="8981612" cy="10612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7" imgW="1930320" imgH="228600" progId="Equation.DSMT4">
                  <p:embed/>
                </p:oleObj>
              </mc:Choice>
              <mc:Fallback>
                <p:oleObj name="Equation" r:id="rId7" imgW="1930320" imgH="2286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14850" y="4448650"/>
                        <a:ext cx="8981612" cy="106122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ight Arrow 19" descr="OPL20U25GSXzBJYl68kk8uQGfFKzs7yb1M4KJWUiLk6ZEvGF+qCIPSnY57AbBFCvTW$15.2022.45$45+K4lPs7H94VUqPe2XwIsfPRnrXQE//QTEXxb8/8N4CNc6FpgZahzpTjFhMzSA7T/nHJa11DE8Ng2TP3iAmRczFlmslSuUNOgUeb6yRvs0="/>
          <p:cNvSpPr/>
          <p:nvPr/>
        </p:nvSpPr>
        <p:spPr>
          <a:xfrm>
            <a:off x="327883" y="4853642"/>
            <a:ext cx="1130471" cy="251239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5302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9" grpId="0"/>
      <p:bldP spid="9" grpId="1"/>
      <p:bldP spid="13" grpId="0"/>
      <p:bldP spid="16" grpId="0"/>
      <p:bldP spid="17" grpId="0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1054</TotalTime>
  <Words>1426</Words>
  <Application>Microsoft Office PowerPoint</Application>
  <PresentationFormat>Widescreen</PresentationFormat>
  <Paragraphs>260</Paragraphs>
  <Slides>40</Slides>
  <Notes>0</Notes>
  <HiddenSlides>0</HiddenSlides>
  <MMClips>13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2" baseType="lpstr">
      <vt:lpstr>宋体</vt:lpstr>
      <vt:lpstr>Arial</vt:lpstr>
      <vt:lpstr>Calibri</vt:lpstr>
      <vt:lpstr>Calibri Light</vt:lpstr>
      <vt:lpstr>iCiel Cadena</vt:lpstr>
      <vt:lpstr>Symbol</vt:lpstr>
      <vt:lpstr>Tahoma</vt:lpstr>
      <vt:lpstr>Times New Roman</vt:lpstr>
      <vt:lpstr>Webdings</vt:lpstr>
      <vt:lpstr>思源黑体 Heavy</vt:lpstr>
      <vt:lpstr>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This MC</dc:creator>
  <cp:lastModifiedBy>admin</cp:lastModifiedBy>
  <cp:revision>69</cp:revision>
  <dcterms:created xsi:type="dcterms:W3CDTF">2022-07-01T22:21:07Z</dcterms:created>
  <dcterms:modified xsi:type="dcterms:W3CDTF">2024-05-29T02:08:33Z</dcterms:modified>
</cp:coreProperties>
</file>