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53" r:id="rId2"/>
    <p:sldId id="300" r:id="rId3"/>
    <p:sldId id="301" r:id="rId4"/>
    <p:sldId id="302" r:id="rId5"/>
    <p:sldId id="303" r:id="rId6"/>
    <p:sldId id="354" r:id="rId7"/>
    <p:sldId id="332" r:id="rId8"/>
    <p:sldId id="313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6" r:id="rId17"/>
    <p:sldId id="327" r:id="rId18"/>
    <p:sldId id="328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5D6"/>
    <a:srgbClr val="8ABFDE"/>
    <a:srgbClr val="F3FFFF"/>
    <a:srgbClr val="CFDFF8"/>
    <a:srgbClr val="F9F6E7"/>
    <a:srgbClr val="F7C9B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FBB58-7F78-4B36-9137-EE38BDAFA3B2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9D85-BE54-49AB-93AA-96A688BB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Các</a:t>
            </a:r>
            <a:r>
              <a:rPr lang="en-US" baseline="0" smtClean="0"/>
              <a:t> template mẫu đẹp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9D85-BE54-49AB-93AA-96A688BB0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0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1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01626"/>
            <a:ext cx="10363200" cy="579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52D0A-C086-483B-A605-D5797C7879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3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8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5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6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69F2-81F5-48C7-9089-1B233AA5C05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9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allwhitebackground.com/colorful-background-images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G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94" y="4839834"/>
            <a:ext cx="15827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G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29" y="5137230"/>
            <a:ext cx="1611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8" descr="G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8" y="-151461"/>
            <a:ext cx="19002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7" descr="G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54" y="-151461"/>
            <a:ext cx="1611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7" name="Group 22"/>
          <p:cNvGrpSpPr>
            <a:grpSpLocks/>
          </p:cNvGrpSpPr>
          <p:nvPr/>
        </p:nvGrpSpPr>
        <p:grpSpPr bwMode="auto">
          <a:xfrm>
            <a:off x="10363200" y="-151461"/>
            <a:ext cx="1611312" cy="2471738"/>
            <a:chOff x="3977" y="-213"/>
            <a:chExt cx="1015" cy="1557"/>
          </a:xfrm>
        </p:grpSpPr>
        <p:pic>
          <p:nvPicPr>
            <p:cNvPr id="4109" name="Picture 19" descr="G1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" y="192"/>
              <a:ext cx="957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1" descr="G1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" y="-213"/>
              <a:ext cx="1015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8" name="Picture 23" descr="blumen-pflanzen042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669">
            <a:off x="5107673" y="4725534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5114" y="2286623"/>
            <a:ext cx="1011518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 VÀ TRẢI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SẮP XẾP THÀNH CÁC VỊ TRÍ THẲNG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(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8" descr="G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35" y="5036058"/>
            <a:ext cx="1611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G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1" y="5036058"/>
            <a:ext cx="15192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2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718" y="0"/>
              <a:ext cx="7479671" cy="268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1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7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3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6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629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4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5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8464" y="34724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158457" y="2698363"/>
            <a:ext cx="1665426" cy="841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823883" y="2939556"/>
            <a:ext cx="982816" cy="301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>
            <a:off x="5819489" y="1946976"/>
            <a:ext cx="294975" cy="751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4166613" y="2968526"/>
            <a:ext cx="978186" cy="301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819489" y="3540027"/>
            <a:ext cx="266113" cy="686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45265" y="34724"/>
            <a:ext cx="5691809" cy="17861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7913447" y="1521887"/>
            <a:ext cx="3616917" cy="31946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3708001" y="4339166"/>
            <a:ext cx="4812925" cy="198292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Oval 18"/>
          <p:cNvSpPr/>
          <p:nvPr/>
        </p:nvSpPr>
        <p:spPr>
          <a:xfrm>
            <a:off x="174404" y="1660263"/>
            <a:ext cx="3799781" cy="3219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552700" y="254000"/>
              <a:ext cx="6629400" cy="3035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Script MT Bold" panose="03040602040607080904" pitchFamily="66" charset="0"/>
              </a:rPr>
              <a:t>Unit 1:</a:t>
            </a:r>
            <a:r>
              <a:rPr lang="en-US" sz="4400" dirty="0">
                <a:latin typeface="Script MT Bold" panose="03040602040607080904" pitchFamily="66" charset="0"/>
              </a:rPr>
              <a:t> </a:t>
            </a:r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….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5824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Lucida Handwriting" panose="03010101010101010101" pitchFamily="66" charset="0"/>
              </a:rPr>
              <a:t>Lesson 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32" y="1"/>
            <a:ext cx="388393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93" y="4662534"/>
            <a:ext cx="3144570" cy="2358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216" y="-45221"/>
            <a:ext cx="1220421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Unit 1:</a:t>
            </a:r>
          </a:p>
          <a:p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oper" panose="020B7200000000000000" pitchFamily="34" charset="0"/>
              </a:rPr>
              <a:t>……</a:t>
            </a:r>
            <a:endParaRPr lang="en-US" sz="8000" dirty="0">
              <a:latin typeface=".VnCooper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37005" r="16535" b="3018"/>
          <a:stretch/>
        </p:blipFill>
        <p:spPr>
          <a:xfrm>
            <a:off x="4614530" y="4784651"/>
            <a:ext cx="4245794" cy="20509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" y="1996481"/>
            <a:ext cx="851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.VnPresent" panose="020B7200000000000000" pitchFamily="34" charset="0"/>
              </a:rPr>
              <a:t>Lesson 1:</a:t>
            </a:r>
            <a:endParaRPr lang="en-US" sz="4800" b="1" dirty="0">
              <a:latin typeface=".VnPrese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67" y="3533775"/>
            <a:ext cx="5841314" cy="35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32" y="1"/>
            <a:ext cx="388393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3168" b="30793"/>
          <a:stretch/>
        </p:blipFill>
        <p:spPr>
          <a:xfrm>
            <a:off x="7954977" y="4794706"/>
            <a:ext cx="4237023" cy="20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8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" y="0"/>
              <a:ext cx="12192001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0808"/>
              <a:ext cx="12192000" cy="2657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4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05"/>
            <a:stretch/>
          </p:blipFill>
          <p:spPr>
            <a:xfrm>
              <a:off x="0" y="4287316"/>
              <a:ext cx="12192000" cy="2570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1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" y="0"/>
              <a:ext cx="12192001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89"/>
            <a:stretch/>
          </p:blipFill>
          <p:spPr>
            <a:xfrm>
              <a:off x="0" y="3429054"/>
              <a:ext cx="12192000" cy="342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32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" y="0"/>
              <a:ext cx="12192001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46"/>
            <a:stretch/>
          </p:blipFill>
          <p:spPr>
            <a:xfrm>
              <a:off x="0" y="2633103"/>
              <a:ext cx="12192000" cy="4224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06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" y="0"/>
            <a:ext cx="1219200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3708400" cy="1104900"/>
            <a:chOff x="0" y="0"/>
            <a:chExt cx="3708400" cy="1104900"/>
          </a:xfrm>
        </p:grpSpPr>
        <p:sp>
          <p:nvSpPr>
            <p:cNvPr id="4" name="Flowchart: Terminator 3"/>
            <p:cNvSpPr/>
            <p:nvPr/>
          </p:nvSpPr>
          <p:spPr>
            <a:xfrm>
              <a:off x="492845" y="107481"/>
              <a:ext cx="3215555" cy="79422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Lucida Calligraphy" panose="03010101010101010101" pitchFamily="66" charset="0"/>
                </a:rPr>
                <a:t>  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89"/>
            <a:stretch/>
          </p:blipFill>
          <p:spPr>
            <a:xfrm>
              <a:off x="0" y="0"/>
              <a:ext cx="1273840" cy="1104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50914" y="260062"/>
              <a:ext cx="27574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Lucida Calligraphy" panose="03010101010101010101" pitchFamily="66" charset="0"/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79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F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0808"/>
              <a:ext cx="12192000" cy="2657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06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1" r="22301"/>
            <a:stretch>
              <a:fillRect/>
            </a:stretch>
          </p:blipFill>
          <p:spPr>
            <a:xfrm>
              <a:off x="0" y="0"/>
              <a:ext cx="54229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251444" y="0"/>
              <a:ext cx="6940556" cy="68580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227117" y="0"/>
            <a:ext cx="8548255" cy="9417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IV.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trúc.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7036" y="2280481"/>
            <a:ext cx="7674848" cy="2130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510088" y="2280481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57" y="3183049"/>
            <a:ext cx="3103563" cy="310356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148445" y="443504"/>
            <a:ext cx="8792421" cy="293354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85" y="2855258"/>
            <a:ext cx="3790910" cy="37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8329"/>
            <a:ext cx="12192000" cy="46081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latin typeface="Script MT Bold" panose="03040602040607080904" pitchFamily="66" charset="0"/>
              </a:rPr>
              <a:t>Unit 1:</a:t>
            </a:r>
            <a:r>
              <a:rPr lang="en-US" sz="3600" dirty="0">
                <a:latin typeface="Script MT Bold" panose="03040602040607080904" pitchFamily="66" charset="0"/>
              </a:rPr>
              <a:t> </a:t>
            </a:r>
            <a:r>
              <a:rPr lang="en-US" sz="1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…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1" cy="22479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3873500" cy="1104900"/>
            <a:chOff x="0" y="0"/>
            <a:chExt cx="3873500" cy="1104900"/>
          </a:xfrm>
        </p:grpSpPr>
        <p:sp>
          <p:nvSpPr>
            <p:cNvPr id="6" name="Flowchart: Terminator 5"/>
            <p:cNvSpPr/>
            <p:nvPr/>
          </p:nvSpPr>
          <p:spPr>
            <a:xfrm>
              <a:off x="492845" y="107481"/>
              <a:ext cx="3380655" cy="79422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Lucida Calligraphy" panose="03010101010101010101" pitchFamily="66" charset="0"/>
                </a:rPr>
                <a:t>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89"/>
            <a:stretch/>
          </p:blipFill>
          <p:spPr>
            <a:xfrm>
              <a:off x="0" y="0"/>
              <a:ext cx="1273840" cy="11049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66800" y="260062"/>
              <a:ext cx="28067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Lucida Calligraphy" panose="03010101010101010101" pitchFamily="66" charset="0"/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178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9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413" y="3808846"/>
              <a:ext cx="4192587" cy="3049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5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12692"/>
            <a:chOff x="0" y="0"/>
            <a:chExt cx="12192000" cy="691269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9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500" y="5280114"/>
              <a:ext cx="3238500" cy="1632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5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420745" cy="6858000"/>
            <a:chOff x="0" y="0"/>
            <a:chExt cx="12420745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9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6347" y="4715489"/>
              <a:ext cx="1254398" cy="2142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39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9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4636" y="4546600"/>
              <a:ext cx="2927364" cy="231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497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273481" cy="6858000"/>
            <a:chOff x="0" y="0"/>
            <a:chExt cx="12273481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9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5" r="14061" b="20226"/>
            <a:stretch/>
          </p:blipFill>
          <p:spPr>
            <a:xfrm>
              <a:off x="9136581" y="4876046"/>
              <a:ext cx="3136900" cy="198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208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7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9"/>
            <a:ext cx="1230085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7499" y="48129"/>
            <a:ext cx="5737468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4" y="3011991"/>
            <a:ext cx="4500563" cy="391540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3228" y="959430"/>
            <a:ext cx="4125685" cy="24350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-332694" y="1587449"/>
            <a:ext cx="5617029" cy="3614057"/>
          </a:xfrm>
          <a:prstGeom prst="cloudCallout">
            <a:avLst>
              <a:gd name="adj1" fmla="val 49678"/>
              <a:gd name="adj2" fmla="val 305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577" y="3019155"/>
            <a:ext cx="10779336" cy="1569660"/>
          </a:xfrm>
          <a:prstGeom prst="rect">
            <a:avLst/>
          </a:prstGeom>
          <a:ln w="76200" cmpd="dbl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hẳng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78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27000" y="0"/>
            <a:ext cx="5058666" cy="6858000"/>
            <a:chOff x="-127000" y="0"/>
            <a:chExt cx="505866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"/>
            <a:stretch/>
          </p:blipFill>
          <p:spPr>
            <a:xfrm rot="5400000">
              <a:off x="-2011680" y="2011680"/>
              <a:ext cx="6858000" cy="2834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362">
              <a:off x="-127000" y="3039516"/>
              <a:ext cx="5058666" cy="3526384"/>
            </a:xfrm>
            <a:prstGeom prst="rect">
              <a:avLst/>
            </a:prstGeom>
          </p:spPr>
        </p:pic>
      </p:grpSp>
      <p:pic>
        <p:nvPicPr>
          <p:cNvPr id="9" name="Picture 8"/>
          <p:cNvPicPr/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7" b="90000" l="6987" r="71186">
                        <a14:foregroundMark x1="22147" y1="81154" x2="25321" y2="76058"/>
                        <a14:foregroundMark x1="55417" y1="77356" x2="63526" y2="77572"/>
                        <a14:backgroundMark x1="27107" y1="76526" x2="25000" y2="7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6" t="59028" r="26360" b="12977"/>
          <a:stretch/>
        </p:blipFill>
        <p:spPr bwMode="auto">
          <a:xfrm>
            <a:off x="-5541" y="6113423"/>
            <a:ext cx="1104900" cy="659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9259" y="6488668"/>
            <a:ext cx="118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onstantia" panose="02030602050306030303" pitchFamily="18" charset="0"/>
              </a:rPr>
              <a:t>T. Simon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6149" y="267678"/>
            <a:ext cx="7417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4640" y="1324847"/>
            <a:ext cx="891366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4640" y="2327424"/>
            <a:ext cx="912742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ATM,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… 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,…)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4640" y="5369729"/>
            <a:ext cx="680555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b="119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8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613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711272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506</Words>
  <Application>Microsoft Office PowerPoint</Application>
  <PresentationFormat>Widescreen</PresentationFormat>
  <Paragraphs>35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.VnCooper</vt:lpstr>
      <vt:lpstr>.VnPresent</vt:lpstr>
      <vt:lpstr>Arial</vt:lpstr>
      <vt:lpstr>Calibri</vt:lpstr>
      <vt:lpstr>Calibri Light</vt:lpstr>
      <vt:lpstr>Constantia</vt:lpstr>
      <vt:lpstr>Lucida Calligraphy</vt:lpstr>
      <vt:lpstr>Lucida Handwriting</vt:lpstr>
      <vt:lpstr>Script MT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MINHSON</dc:creator>
  <cp:lastModifiedBy>Lê Ngọc Bảo Trân</cp:lastModifiedBy>
  <cp:revision>26</cp:revision>
  <dcterms:created xsi:type="dcterms:W3CDTF">2020-04-18T03:59:44Z</dcterms:created>
  <dcterms:modified xsi:type="dcterms:W3CDTF">2021-08-15T16:11:14Z</dcterms:modified>
</cp:coreProperties>
</file>