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112" d="100"/>
          <a:sy n="112" d="100"/>
        </p:scale>
        <p:origin x="570" y="8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2731651" y="1838728"/>
            <a:ext cx="6683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ĐẾN VỚI TIẾT HỌC!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12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Nếu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17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6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thì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thực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bằng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bao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nhiêu</a:t>
            </a:r>
            <a:r>
              <a:rPr lang="en-US" sz="2400" dirty="0" smtClean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+mj-lt"/>
                  </a:rPr>
                  <a:t>a)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j-lt"/>
                  </a:rPr>
                  <a:t>b) </a:t>
                </a:r>
                <a:r>
                  <a:rPr lang="en-US" sz="2400" dirty="0" err="1" smtClean="0">
                    <a:latin typeface="+mj-lt"/>
                  </a:rPr>
                  <a:t>Khi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tung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đồng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</a:t>
                </a:r>
                <a:r>
                  <a:rPr lang="en-US" sz="2400" dirty="0" smtClean="0">
                    <a:latin typeface="+mj-lt"/>
                  </a:rPr>
                  <a:t> 17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liên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tiếp</a:t>
                </a:r>
                <a:r>
                  <a:rPr lang="en-US" sz="2400" dirty="0" smtClean="0">
                    <a:latin typeface="+mj-lt"/>
                  </a:rPr>
                  <a:t>, do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S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6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nên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11 </a:t>
                </a:r>
                <a:r>
                  <a:rPr lang="en-US" sz="2400" dirty="0" err="1" smtClean="0">
                    <a:latin typeface="+mj-lt"/>
                  </a:rPr>
                  <a:t>lần</a:t>
                </a:r>
                <a:r>
                  <a:rPr lang="en-US" sz="2400" dirty="0" smtClean="0">
                    <a:latin typeface="+mj-lt"/>
                  </a:rPr>
                  <a:t>. </a:t>
                </a:r>
                <a:r>
                  <a:rPr lang="en-US" sz="2400" dirty="0" err="1" smtClean="0">
                    <a:latin typeface="+mj-lt"/>
                  </a:rPr>
                  <a:t>Vì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vậy</a:t>
                </a:r>
                <a:r>
                  <a:rPr lang="en-US" sz="2400" dirty="0" smtClean="0">
                    <a:latin typeface="+mj-lt"/>
                  </a:rPr>
                  <a:t>, </a:t>
                </a:r>
                <a:r>
                  <a:rPr lang="en-US" sz="2400" dirty="0" err="1" smtClean="0">
                    <a:latin typeface="+mj-lt"/>
                  </a:rPr>
                  <a:t>xác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suất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thực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nghiệm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xuất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hiện</a:t>
                </a:r>
                <a:r>
                  <a:rPr lang="en-US" sz="2400" dirty="0" smtClean="0">
                    <a:latin typeface="+mj-lt"/>
                  </a:rPr>
                  <a:t> </a:t>
                </a:r>
                <a:r>
                  <a:rPr lang="en-US" sz="2400" dirty="0" err="1" smtClean="0">
                    <a:latin typeface="+mj-lt"/>
                  </a:rPr>
                  <a:t>mặt</a:t>
                </a:r>
                <a:r>
                  <a:rPr lang="en-US" sz="2400" dirty="0" smtClean="0">
                    <a:latin typeface="+mj-lt"/>
                  </a:rPr>
                  <a:t> N </a:t>
                </a:r>
                <a:r>
                  <a:rPr lang="en-US" sz="2400" dirty="0" err="1" smtClean="0">
                    <a:latin typeface="+mj-lt"/>
                  </a:rPr>
                  <a:t>là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</a:t>
            </a:r>
            <a:r>
              <a:rPr lang="en-US" sz="2800" b="1" dirty="0" smtClean="0">
                <a:latin typeface="+mj-lt"/>
              </a:rPr>
              <a:t>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tung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r>
              <a:rPr lang="en-US" sz="2800" dirty="0" smtClean="0"/>
              <a:t> </a:t>
            </a:r>
            <a:r>
              <a:rPr lang="en-US" sz="2800" dirty="0" err="1" smtClean="0"/>
              <a:t>xu</a:t>
            </a:r>
            <a:r>
              <a:rPr lang="en-US" sz="2800" dirty="0" smtClean="0"/>
              <a:t> 25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, </a:t>
            </a:r>
            <a:r>
              <a:rPr lang="en-US" sz="2800" dirty="0" err="1" smtClean="0"/>
              <a:t>có</a:t>
            </a:r>
            <a:r>
              <a:rPr lang="en-US" sz="2800" dirty="0" smtClean="0"/>
              <a:t> 15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N </a:t>
            </a:r>
            <a:r>
              <a:rPr lang="en-US" sz="2800" dirty="0" err="1" smtClean="0"/>
              <a:t>thì</a:t>
            </a:r>
            <a:r>
              <a:rPr lang="en-US" sz="2800" dirty="0" smtClean="0"/>
              <a:t> </a:t>
            </a:r>
            <a:r>
              <a:rPr lang="en-US" sz="2800" dirty="0" err="1" smtClean="0"/>
              <a:t>xác</a:t>
            </a:r>
            <a:r>
              <a:rPr lang="en-US" sz="2800" dirty="0" smtClean="0"/>
              <a:t> </a:t>
            </a:r>
            <a:r>
              <a:rPr lang="en-US" sz="2800" dirty="0" err="1" smtClean="0"/>
              <a:t>suất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 smtClean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,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bỏ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r>
              <a:rPr lang="en-US" sz="2000" dirty="0" err="1" smtClean="0"/>
              <a:t>Sau</a:t>
            </a:r>
            <a:r>
              <a:rPr lang="en-US" sz="2000" dirty="0" smtClean="0"/>
              <a:t> 10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,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Yến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10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xanh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đỏ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4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đỏ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Lần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lấy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Kết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j-lt"/>
                        </a:rPr>
                        <a:t>Xuất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màu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c)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màu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lấy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bóng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3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màu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10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vàng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lấy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bóng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màu</a:t>
            </a:r>
            <a:r>
              <a:rPr lang="en-US" sz="2800" b="1" i="1" dirty="0" smtClean="0">
                <a:latin typeface="+mj-lt"/>
              </a:rPr>
              <a:t> A </a:t>
            </a:r>
            <a:r>
              <a:rPr lang="en-US" sz="2800" b="1" i="1" dirty="0" err="1" smtClean="0">
                <a:latin typeface="+mj-lt"/>
              </a:rPr>
              <a:t>xuất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 smtClean="0">
                <a:latin typeface="+mj-lt"/>
              </a:rPr>
              <a:t>Tổng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số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lần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lấy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1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; </a:t>
            </a:r>
            <a:r>
              <a:rPr lang="en-US" sz="2000" dirty="0" err="1" smtClean="0">
                <a:latin typeface="+mj-lt"/>
              </a:rPr>
              <a:t>các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kích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thước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khối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lượng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như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nhau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Mỗi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bạn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Yến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ngẫu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nhiên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một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của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lại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quả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đó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hộp</a:t>
            </a:r>
            <a:r>
              <a:rPr lang="en-US" sz="2000" dirty="0" smtClean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 smtClean="0">
                <a:latin typeface="+mj-lt"/>
              </a:rPr>
              <a:t>Trong</a:t>
            </a:r>
            <a:r>
              <a:rPr lang="en-US" sz="2000" dirty="0" smtClean="0">
                <a:latin typeface="+mj-lt"/>
              </a:rPr>
              <a:t> 15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lấy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bóng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liên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tiếp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có</a:t>
            </a:r>
            <a:r>
              <a:rPr lang="en-US" sz="2000" dirty="0" smtClean="0">
                <a:latin typeface="+mj-lt"/>
              </a:rPr>
              <a:t> 5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, 4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en-US" sz="2000" dirty="0" smtClean="0">
                <a:latin typeface="+mj-lt"/>
              </a:rPr>
              <a:t> 6 </a:t>
            </a:r>
            <a:r>
              <a:rPr lang="en-US" sz="2000" dirty="0" err="1" smtClean="0">
                <a:latin typeface="+mj-lt"/>
              </a:rPr>
              <a:t>lần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Tính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xác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thực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nghiệm</a:t>
            </a:r>
            <a:r>
              <a:rPr lang="en-US" sz="2000" dirty="0" smtClean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xanh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đỏ</a:t>
            </a:r>
            <a:r>
              <a:rPr lang="en-US" sz="2000" dirty="0" smtClean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 smtClean="0">
                <a:latin typeface="+mj-lt"/>
              </a:rPr>
              <a:t>Xuất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hiện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màu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vàng</a:t>
            </a:r>
            <a:r>
              <a:rPr lang="en-US" sz="2000" dirty="0" smtClean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a)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xanh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</a:t>
                </a:r>
                <a:r>
                  <a:rPr lang="en-US" sz="2000" dirty="0" smtClean="0">
                    <a:latin typeface="+mj-lt"/>
                  </a:rPr>
                  <a:t>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đỏ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latin typeface="+mj-lt"/>
                  </a:rPr>
                  <a:t>c) </a:t>
                </a:r>
                <a:r>
                  <a:rPr lang="en-US" sz="2000" dirty="0" err="1" smtClean="0">
                    <a:latin typeface="+mj-lt"/>
                  </a:rPr>
                  <a:t>Xác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suất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thực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nghiệm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xuất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hiện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màu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vàng</a:t>
                </a:r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n-US" sz="2000" dirty="0" err="1" smtClean="0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</a:t>
            </a:r>
            <a:r>
              <a:rPr lang="en-US" sz="2400" b="1" dirty="0" smtClean="0">
                <a:latin typeface="+mj-lt"/>
              </a:rPr>
              <a:t>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,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1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;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thước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khối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.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ngẫu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, </a:t>
            </a:r>
            <a:r>
              <a:rPr lang="en-US" sz="2400" dirty="0" err="1" smtClean="0"/>
              <a:t>ghi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hộp</a:t>
            </a:r>
            <a:r>
              <a:rPr lang="en-US" sz="2400" dirty="0" smtClean="0"/>
              <a:t>.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20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 smtClean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+mj-lt"/>
              </a:rPr>
              <a:t>Xác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thực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nghiệm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để</a:t>
            </a:r>
            <a:r>
              <a:rPr lang="en-US" sz="2400" b="1" dirty="0" smtClean="0">
                <a:latin typeface="+mj-lt"/>
              </a:rPr>
              <a:t> Chi </a:t>
            </a:r>
            <a:r>
              <a:rPr lang="en-US" sz="2400" b="1" dirty="0" err="1" smtClean="0">
                <a:latin typeface="+mj-lt"/>
              </a:rPr>
              <a:t>gieo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được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chấm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bao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nhiêu</a:t>
            </a:r>
            <a:r>
              <a:rPr lang="en-US" sz="2400" b="1" dirty="0" smtClean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3"/>
                </a:solidFill>
                <a:effectLst/>
              </a:rPr>
              <a:t>LUYỆN TẬP</a:t>
            </a:r>
            <a:endParaRPr lang="en-US" sz="13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/>
              <a:t>Trả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câu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hỏi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a) 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22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13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25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11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Nếu</a:t>
            </a:r>
            <a:r>
              <a:rPr lang="en-US" sz="2400" dirty="0" smtClean="0"/>
              <a:t> </a:t>
            </a:r>
            <a:r>
              <a:rPr lang="en-US" sz="2400" dirty="0" err="1" smtClean="0"/>
              <a:t>tung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xu</a:t>
            </a:r>
            <a:r>
              <a:rPr lang="en-US" sz="2400" dirty="0" smtClean="0"/>
              <a:t> 30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có</a:t>
            </a:r>
            <a:r>
              <a:rPr lang="en-US" sz="2400" dirty="0" smtClean="0"/>
              <a:t> 14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N </a:t>
            </a:r>
            <a:r>
              <a:rPr lang="en-US" sz="2400" dirty="0" err="1" smtClean="0"/>
              <a:t>thì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S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3.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 </a:t>
            </a:r>
            <a:r>
              <a:rPr lang="en-US" sz="2200" dirty="0" err="1" smtClean="0"/>
              <a:t>có</a:t>
            </a:r>
            <a:r>
              <a:rPr lang="en-US" sz="2200" dirty="0" smtClean="0"/>
              <a:t> 10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loại</a:t>
            </a:r>
            <a:r>
              <a:rPr lang="en-US" sz="2200" dirty="0" smtClean="0"/>
              <a:t>, </a:t>
            </a:r>
            <a:r>
              <a:rPr lang="en-US" sz="2200" dirty="0" err="1" smtClean="0"/>
              <a:t>mỗi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các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1, 2, 3,…, 10;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 </a:t>
            </a:r>
            <a:r>
              <a:rPr lang="en-US" sz="2200" dirty="0" err="1" smtClean="0"/>
              <a:t>thì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hai</a:t>
            </a:r>
            <a:r>
              <a:rPr lang="en-US" sz="2200" dirty="0" smtClean="0"/>
              <a:t>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khác</a:t>
            </a:r>
            <a:r>
              <a:rPr lang="en-US" sz="2200" dirty="0" smtClean="0"/>
              <a:t> </a:t>
            </a:r>
            <a:r>
              <a:rPr lang="en-US" sz="2200" dirty="0" err="1" smtClean="0"/>
              <a:t>nhau</a:t>
            </a:r>
            <a:r>
              <a:rPr lang="en-US" sz="2200" dirty="0" smtClean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ngẫu</a:t>
            </a:r>
            <a:r>
              <a:rPr lang="en-US" sz="2200" dirty="0" smtClean="0"/>
              <a:t> </a:t>
            </a:r>
            <a:r>
              <a:rPr lang="en-US" sz="2200" dirty="0" err="1" smtClean="0"/>
              <a:t>nhiên</a:t>
            </a:r>
            <a:r>
              <a:rPr lang="en-US" sz="2200" dirty="0" smtClean="0"/>
              <a:t> </a:t>
            </a:r>
            <a:r>
              <a:rPr lang="en-US" sz="2200" dirty="0" err="1" smtClean="0"/>
              <a:t>một</a:t>
            </a:r>
            <a:r>
              <a:rPr lang="en-US" sz="2200" dirty="0" smtClean="0"/>
              <a:t> </a:t>
            </a:r>
            <a:r>
              <a:rPr lang="en-US" sz="2200" dirty="0" err="1" smtClean="0"/>
              <a:t>chiếc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từ</a:t>
            </a:r>
            <a:r>
              <a:rPr lang="en-US" sz="2200" dirty="0" smtClean="0"/>
              <a:t> </a:t>
            </a:r>
            <a:r>
              <a:rPr lang="en-US" sz="2200" dirty="0" err="1" smtClean="0"/>
              <a:t>trong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,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 </a:t>
            </a:r>
            <a:r>
              <a:rPr lang="en-US" sz="2200" dirty="0" err="1" smtClean="0"/>
              <a:t>số</a:t>
            </a:r>
            <a:r>
              <a:rPr lang="en-US" sz="2200" dirty="0" smtClean="0"/>
              <a:t> </a:t>
            </a:r>
            <a:r>
              <a:rPr lang="en-US" sz="2200" dirty="0" err="1" smtClean="0"/>
              <a:t>của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được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và</a:t>
            </a:r>
            <a:r>
              <a:rPr lang="en-US" sz="2200" dirty="0" smtClean="0"/>
              <a:t> </a:t>
            </a:r>
            <a:r>
              <a:rPr lang="en-US" sz="2200" dirty="0" err="1" smtClean="0"/>
              <a:t>bỏ</a:t>
            </a:r>
            <a:r>
              <a:rPr lang="en-US" sz="2200" dirty="0" smtClean="0"/>
              <a:t> </a:t>
            </a:r>
            <a:r>
              <a:rPr lang="en-US" sz="2200" dirty="0" err="1" smtClean="0"/>
              <a:t>lại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đó</a:t>
            </a:r>
            <a:r>
              <a:rPr lang="en-US" sz="2200" dirty="0" smtClean="0"/>
              <a:t> </a:t>
            </a:r>
            <a:r>
              <a:rPr lang="en-US" sz="2200" dirty="0" err="1" smtClean="0"/>
              <a:t>vào</a:t>
            </a:r>
            <a:r>
              <a:rPr lang="en-US" sz="2200" dirty="0" smtClean="0"/>
              <a:t> </a:t>
            </a:r>
            <a:r>
              <a:rPr lang="en-US" sz="2200" dirty="0" err="1" smtClean="0"/>
              <a:t>hộp</a:t>
            </a:r>
            <a:r>
              <a:rPr lang="en-US" sz="2200" dirty="0" smtClean="0"/>
              <a:t>. </a:t>
            </a:r>
            <a:r>
              <a:rPr lang="en-US" sz="2200" dirty="0" err="1" smtClean="0"/>
              <a:t>Sau</a:t>
            </a:r>
            <a:r>
              <a:rPr lang="en-US" sz="2200" dirty="0" smtClean="0"/>
              <a:t> 25 </a:t>
            </a:r>
            <a:r>
              <a:rPr lang="en-US" sz="2200" dirty="0" err="1" smtClean="0"/>
              <a:t>lần</a:t>
            </a:r>
            <a:r>
              <a:rPr lang="en-US" sz="2200" dirty="0" smtClean="0"/>
              <a:t> </a:t>
            </a:r>
            <a:r>
              <a:rPr lang="en-US" sz="2200" dirty="0" err="1" smtClean="0"/>
              <a:t>rút</a:t>
            </a:r>
            <a:r>
              <a:rPr lang="en-US" sz="2200" dirty="0" smtClean="0"/>
              <a:t> </a:t>
            </a:r>
            <a:r>
              <a:rPr lang="en-US" sz="2200" dirty="0" err="1" smtClean="0"/>
              <a:t>thẻ</a:t>
            </a:r>
            <a:r>
              <a:rPr lang="en-US" sz="2200" dirty="0" smtClean="0"/>
              <a:t> </a:t>
            </a:r>
            <a:r>
              <a:rPr lang="en-US" sz="2200" dirty="0" err="1" smtClean="0"/>
              <a:t>liên</a:t>
            </a:r>
            <a:r>
              <a:rPr lang="en-US" sz="2200" dirty="0" smtClean="0"/>
              <a:t> </a:t>
            </a:r>
            <a:r>
              <a:rPr lang="en-US" sz="2200" dirty="0" err="1" smtClean="0"/>
              <a:t>tiếp</a:t>
            </a:r>
            <a:r>
              <a:rPr lang="en-US" sz="2200" dirty="0" smtClean="0"/>
              <a:t>, </a:t>
            </a:r>
            <a:r>
              <a:rPr lang="en-US" sz="2200" dirty="0" err="1" smtClean="0"/>
              <a:t>hãy</a:t>
            </a:r>
            <a:r>
              <a:rPr lang="en-US" sz="2200" dirty="0" smtClean="0"/>
              <a:t> </a:t>
            </a:r>
            <a:r>
              <a:rPr lang="en-US" sz="2200" dirty="0" err="1" smtClean="0"/>
              <a:t>ghi</a:t>
            </a:r>
            <a:r>
              <a:rPr lang="en-US" sz="2200" dirty="0" smtClean="0"/>
              <a:t> </a:t>
            </a:r>
            <a:r>
              <a:rPr lang="en-US" sz="2200" dirty="0" err="1" smtClean="0"/>
              <a:t>kết</a:t>
            </a:r>
            <a:r>
              <a:rPr lang="en-US" sz="2200" dirty="0" smtClean="0"/>
              <a:t> </a:t>
            </a:r>
            <a:r>
              <a:rPr lang="en-US" sz="2200" dirty="0" err="1" smtClean="0"/>
              <a:t>quả</a:t>
            </a:r>
            <a:r>
              <a:rPr lang="en-US" sz="2200" dirty="0" smtClean="0"/>
              <a:t> </a:t>
            </a:r>
            <a:r>
              <a:rPr lang="en-US" sz="2200" dirty="0" err="1" smtClean="0"/>
              <a:t>thống</a:t>
            </a:r>
            <a:r>
              <a:rPr lang="en-US" sz="2200" dirty="0" smtClean="0"/>
              <a:t> </a:t>
            </a:r>
            <a:r>
              <a:rPr lang="en-US" sz="2200" dirty="0" err="1" smtClean="0"/>
              <a:t>kê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mẫu</a:t>
            </a:r>
            <a:r>
              <a:rPr lang="en-US" sz="2200" dirty="0" smtClean="0"/>
              <a:t> </a:t>
            </a:r>
            <a:r>
              <a:rPr lang="en-US" sz="2200" dirty="0" err="1" smtClean="0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Yêu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cầu</a:t>
            </a:r>
            <a:r>
              <a:rPr lang="en-US" sz="2200" b="1" u="sng" dirty="0" smtClean="0"/>
              <a:t>: </a:t>
            </a:r>
            <a:r>
              <a:rPr lang="en-US" sz="2200" dirty="0" err="1" smtClean="0"/>
              <a:t>Hoạt</a:t>
            </a:r>
            <a:r>
              <a:rPr lang="en-US" sz="2200" dirty="0" smtClean="0"/>
              <a:t> </a:t>
            </a:r>
            <a:r>
              <a:rPr lang="en-US" sz="2200" dirty="0" err="1" smtClean="0"/>
              <a:t>động</a:t>
            </a:r>
            <a:r>
              <a:rPr lang="en-US" sz="2200" dirty="0" smtClean="0"/>
              <a:t>, </a:t>
            </a:r>
            <a:r>
              <a:rPr lang="en-US" sz="2200" dirty="0" err="1" smtClean="0"/>
              <a:t>trao</a:t>
            </a:r>
            <a:r>
              <a:rPr lang="en-US" sz="2200" dirty="0" smtClean="0"/>
              <a:t> </a:t>
            </a:r>
            <a:r>
              <a:rPr lang="en-US" sz="2200" dirty="0" err="1" smtClean="0"/>
              <a:t>đổi</a:t>
            </a:r>
            <a:r>
              <a:rPr lang="en-US" sz="2200" dirty="0" smtClean="0"/>
              <a:t>, </a:t>
            </a:r>
            <a:r>
              <a:rPr lang="en-US" sz="2200" dirty="0" err="1" smtClean="0"/>
              <a:t>thảo</a:t>
            </a:r>
            <a:r>
              <a:rPr lang="en-US" sz="2200" dirty="0" smtClean="0"/>
              <a:t> </a:t>
            </a:r>
            <a:r>
              <a:rPr lang="en-US" sz="2200" dirty="0" err="1" smtClean="0"/>
              <a:t>luận</a:t>
            </a:r>
            <a:r>
              <a:rPr lang="en-US" sz="2200" dirty="0" smtClean="0"/>
              <a:t> </a:t>
            </a:r>
            <a:r>
              <a:rPr lang="en-US" sz="2200" dirty="0" err="1" smtClean="0"/>
              <a:t>nhóm</a:t>
            </a:r>
            <a:r>
              <a:rPr lang="en-US" sz="2200" dirty="0" smtClean="0"/>
              <a:t>, </a:t>
            </a:r>
            <a:r>
              <a:rPr lang="en-US" sz="2200" dirty="0" err="1" smtClean="0"/>
              <a:t>hoàn</a:t>
            </a:r>
            <a:r>
              <a:rPr lang="en-US" sz="2200" dirty="0" smtClean="0"/>
              <a:t> </a:t>
            </a:r>
            <a:r>
              <a:rPr lang="en-US" sz="2200" dirty="0" err="1" smtClean="0"/>
              <a:t>thành</a:t>
            </a:r>
            <a:r>
              <a:rPr lang="en-US" sz="2200" dirty="0" smtClean="0"/>
              <a:t> </a:t>
            </a:r>
            <a:r>
              <a:rPr lang="en-US" sz="2200" dirty="0" err="1" smtClean="0"/>
              <a:t>ra</a:t>
            </a:r>
            <a:r>
              <a:rPr lang="en-US" sz="2200" dirty="0" smtClean="0"/>
              <a:t> </a:t>
            </a:r>
            <a:r>
              <a:rPr lang="en-US" sz="2200" dirty="0" err="1" smtClean="0"/>
              <a:t>phiếu</a:t>
            </a:r>
            <a:r>
              <a:rPr lang="en-US" sz="2200" dirty="0" smtClean="0"/>
              <a:t> </a:t>
            </a:r>
            <a:r>
              <a:rPr lang="en-US" sz="2200" dirty="0" err="1" smtClean="0"/>
              <a:t>theo</a:t>
            </a:r>
            <a:r>
              <a:rPr lang="en-US" sz="2200" dirty="0" smtClean="0"/>
              <a:t> </a:t>
            </a:r>
            <a:r>
              <a:rPr lang="en-US" sz="2200" dirty="0" err="1" smtClean="0"/>
              <a:t>tổ</a:t>
            </a:r>
            <a:r>
              <a:rPr lang="en-US" sz="2200" dirty="0" smtClean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 smtClean="0"/>
              <a:t>Thời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gian</a:t>
            </a:r>
            <a:r>
              <a:rPr lang="en-US" sz="2200" dirty="0" smtClean="0"/>
              <a:t>: 10 </a:t>
            </a:r>
            <a:r>
              <a:rPr lang="en-US" sz="2200" dirty="0" err="1" smtClean="0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4. </a:t>
            </a:r>
            <a:r>
              <a:rPr lang="en-US" sz="2400" dirty="0" err="1" smtClean="0"/>
              <a:t>Gieo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xúc</a:t>
            </a:r>
            <a:r>
              <a:rPr lang="en-US" sz="2400" dirty="0" smtClean="0"/>
              <a:t> </a:t>
            </a:r>
            <a:r>
              <a:rPr lang="en-US" sz="2400" dirty="0" err="1" smtClean="0"/>
              <a:t>xắc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liên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Cường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đếm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10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gieo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 smtClean="0">
                <a:solidFill>
                  <a:srgbClr val="002060"/>
                </a:solidFill>
                <a:ea typeface="Calibri" panose="020F0502020204030204" pitchFamily="34" charset="0"/>
              </a:rPr>
              <a:t>Số </a:t>
            </a: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</a:t>
            </a:r>
            <a:r>
              <a:rPr lang="vi-VN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lần</a:t>
            </a:r>
            <a:r>
              <a:rPr lang="en-US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1 </a:t>
            </a:r>
            <a:r>
              <a:rPr lang="en-US" sz="2400" dirty="0" err="1" smtClean="0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Vì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3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c)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nghiệm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6 </a:t>
            </a:r>
            <a:r>
              <a:rPr lang="en-US" sz="2400" dirty="0" err="1" smtClean="0"/>
              <a:t>chấm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2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6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4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1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 smtClean="0"/>
                  <a:t>Vì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trong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tổng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10 </a:t>
                </a:r>
                <a:r>
                  <a:rPr lang="en-US" sz="2400" dirty="0" err="1" smtClean="0"/>
                  <a:t>lần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 smtClean="0"/>
                  <a:t> </a:t>
                </a:r>
                <a:r>
                  <a:rPr lang="en-US" sz="2400" dirty="0" err="1" smtClean="0"/>
                  <a:t>Xác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thực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nghiệm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xuất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hiện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mặt</a:t>
                </a:r>
                <a:r>
                  <a:rPr lang="en-US" sz="2400" dirty="0" smtClean="0"/>
                  <a:t> 6 </a:t>
                </a:r>
                <a:r>
                  <a:rPr lang="en-US" sz="2400" dirty="0" err="1" smtClean="0"/>
                  <a:t>chấm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solidFill>
                  <a:schemeClr val="tx1"/>
                </a:solidFill>
              </a:rPr>
              <a:t>Chú</a:t>
            </a:r>
            <a:r>
              <a:rPr lang="en-US" sz="2800" b="1" u="sng" dirty="0" smtClean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Xác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chấm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N, 1&lt; </a:t>
            </a:r>
            <a:r>
              <a:rPr lang="en-US" sz="2800" b="1" i="1" dirty="0" smtClean="0">
                <a:solidFill>
                  <a:schemeClr val="tx1"/>
                </a:solidFill>
              </a:rPr>
              <a:t>k </a:t>
            </a:r>
            <a:r>
              <a:rPr lang="en-US" sz="2800" b="1" dirty="0" smtClean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 smtClean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xuất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 k </a:t>
            </a:r>
            <a:r>
              <a:rPr lang="en-US" sz="2800" b="1" dirty="0" err="1" smtClean="0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xúc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</a:t>
            </a:r>
            <a:r>
              <a:rPr lang="en-GB" sz="44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xmlns="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xmlns="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xmlns="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xmlns="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xmlns="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xmlns="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xmlns="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xmlns="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xmlns="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xmlns="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Tung </a:t>
            </a:r>
            <a:r>
              <a:rPr lang="en-US" sz="2400" dirty="0" err="1" smtClean="0">
                <a:latin typeface="+mj-lt"/>
              </a:rPr>
              <a:t>một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liên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tiếp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bạn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Hòa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có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quả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thống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kê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như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a) </a:t>
            </a:r>
            <a:r>
              <a:rPr lang="en-US" sz="2400" dirty="0" err="1" smtClean="0">
                <a:latin typeface="+mj-lt"/>
              </a:rPr>
              <a:t>Hãy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kiểm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đếm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hiến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S </a:t>
            </a:r>
            <a:r>
              <a:rPr lang="en-US" sz="2400" dirty="0" err="1" smtClean="0">
                <a:latin typeface="+mj-lt"/>
              </a:rPr>
              <a:t>sau</a:t>
            </a:r>
            <a:r>
              <a:rPr lang="en-US" sz="2400" dirty="0" smtClean="0">
                <a:latin typeface="+mj-lt"/>
              </a:rPr>
              <a:t> 8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Có</a:t>
            </a:r>
            <a:r>
              <a:rPr lang="en-US" sz="2400" b="1" dirty="0" smtClean="0">
                <a:latin typeface="+mj-lt"/>
              </a:rPr>
              <a:t> 5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N; 3 </a:t>
            </a:r>
            <a:r>
              <a:rPr lang="en-US" sz="2400" b="1" dirty="0" err="1" smtClean="0">
                <a:latin typeface="+mj-lt"/>
              </a:rPr>
              <a:t>lần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xuất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hiện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mặt</a:t>
            </a:r>
            <a:r>
              <a:rPr lang="en-US" sz="2400" b="1" dirty="0" smtClean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b) </a:t>
            </a:r>
            <a:r>
              <a:rPr lang="en-US" sz="2400" dirty="0" err="1" smtClean="0">
                <a:latin typeface="+mj-lt"/>
              </a:rPr>
              <a:t>Viết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tỉ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của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xuất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hiện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mặt</a:t>
            </a:r>
            <a:r>
              <a:rPr lang="en-US" sz="2400" dirty="0" smtClean="0">
                <a:latin typeface="+mj-lt"/>
              </a:rPr>
              <a:t> N </a:t>
            </a:r>
            <a:r>
              <a:rPr lang="en-US" sz="2400" dirty="0" err="1" smtClean="0">
                <a:latin typeface="+mj-lt"/>
              </a:rPr>
              <a:t>và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tổng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số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lần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đồng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xu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Có 5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hiên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trong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8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 smtClean="0">
                    <a:latin typeface="+mj-lt"/>
                  </a:rPr>
                  <a:t>=&gt;</a:t>
                </a:r>
                <a:r>
                  <a:rPr lang="en-US" sz="2400" b="1" dirty="0" err="1" smtClean="0">
                    <a:latin typeface="+mj-lt"/>
                  </a:rPr>
                  <a:t>Tỉ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của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xuất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hiện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mặt</a:t>
                </a:r>
                <a:r>
                  <a:rPr lang="en-US" sz="2400" b="1" dirty="0" smtClean="0">
                    <a:latin typeface="+mj-lt"/>
                  </a:rPr>
                  <a:t> N </a:t>
                </a:r>
                <a:r>
                  <a:rPr lang="en-US" sz="2400" b="1" dirty="0" err="1" smtClean="0">
                    <a:latin typeface="+mj-lt"/>
                  </a:rPr>
                  <a:t>và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tổng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số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lần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tung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đồng</a:t>
                </a:r>
                <a:r>
                  <a:rPr lang="en-US" sz="2400" b="1" dirty="0" smtClean="0">
                    <a:latin typeface="+mj-lt"/>
                  </a:rPr>
                  <a:t> </a:t>
                </a:r>
                <a:r>
                  <a:rPr lang="en-US" sz="2400" b="1" dirty="0" err="1" smtClean="0">
                    <a:latin typeface="+mj-lt"/>
                  </a:rPr>
                  <a:t>xu</a:t>
                </a:r>
                <a:r>
                  <a:rPr lang="en-US" sz="2400" b="1" dirty="0" smtClean="0">
                    <a:latin typeface="+mj-lt"/>
                  </a:rPr>
                  <a:t>  </a:t>
                </a:r>
                <a:r>
                  <a:rPr lang="en-US" sz="2400" b="1" dirty="0" err="1" smtClean="0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</a:t>
                </a:r>
                <a:r>
                  <a:rPr lang="en-US" sz="2400" b="1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xmlns="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xmlns="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Lần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Kết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quả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+mj-lt"/>
                        </a:rPr>
                        <a:t>Xuất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hiện</a:t>
                      </a:r>
                      <a:r>
                        <a:rPr lang="en-US" sz="2400" baseline="0" dirty="0" smtClean="0">
                          <a:latin typeface="+mj-lt"/>
                        </a:rPr>
                        <a:t> </a:t>
                      </a:r>
                      <a:r>
                        <a:rPr lang="en-US" sz="2400" baseline="0" dirty="0" err="1" smtClean="0">
                          <a:latin typeface="+mj-lt"/>
                        </a:rPr>
                        <a:t>mặt</a:t>
                      </a:r>
                      <a:r>
                        <a:rPr lang="en-US" sz="2400" baseline="0" dirty="0" smtClean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</a:t>
                </a: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 smtClean="0">
                <a:latin typeface="+mj-lt"/>
              </a:rPr>
              <a:t>Abc</a:t>
            </a:r>
            <a:endParaRPr lang="en-US" sz="2500" i="1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mặt</a:t>
            </a:r>
            <a:r>
              <a:rPr lang="en-US" sz="2400" b="1" i="1" dirty="0" smtClean="0">
                <a:latin typeface="+mj-lt"/>
              </a:rPr>
              <a:t> S </a:t>
            </a:r>
            <a:r>
              <a:rPr lang="en-US" sz="2400" b="1" i="1" dirty="0" err="1" smtClean="0">
                <a:latin typeface="+mj-lt"/>
              </a:rPr>
              <a:t>xuất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 smtClean="0">
                <a:latin typeface="+mj-lt"/>
              </a:rPr>
              <a:t>Tổng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số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lần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tung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đồng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 smtClean="0">
                <a:latin typeface="+mj-lt"/>
              </a:rPr>
              <a:t>Xác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nghiệm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2835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等线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173</cp:revision>
  <dcterms:created xsi:type="dcterms:W3CDTF">2017-05-23T12:09:32Z</dcterms:created>
  <dcterms:modified xsi:type="dcterms:W3CDTF">2022-02-09T16:48:26Z</dcterms:modified>
</cp:coreProperties>
</file>