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0.xml" ContentType="application/vnd.openxmlformats-officedocument.presentationml.notesSlide+xml"/>
  <Override PartName="/ppt/tags/tag4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 Type="http://schemas.microsoft.com/office/2007/relationships/ui/extensibility" Target="/customUI/customUI14.xml" Id="R84281228af754813"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679" r:id="rId3"/>
    <p:sldMasterId id="2147483691" r:id="rId4"/>
  </p:sldMasterIdLst>
  <p:notesMasterIdLst>
    <p:notesMasterId r:id="rId33"/>
  </p:notesMasterIdLst>
  <p:sldIdLst>
    <p:sldId id="353" r:id="rId5"/>
    <p:sldId id="457" r:id="rId6"/>
    <p:sldId id="458" r:id="rId7"/>
    <p:sldId id="268" r:id="rId8"/>
    <p:sldId id="269" r:id="rId9"/>
    <p:sldId id="456" r:id="rId10"/>
    <p:sldId id="411" r:id="rId11"/>
    <p:sldId id="322" r:id="rId12"/>
    <p:sldId id="323" r:id="rId13"/>
    <p:sldId id="324" r:id="rId14"/>
    <p:sldId id="325" r:id="rId15"/>
    <p:sldId id="326" r:id="rId16"/>
    <p:sldId id="327" r:id="rId17"/>
    <p:sldId id="328" r:id="rId18"/>
    <p:sldId id="329" r:id="rId19"/>
    <p:sldId id="330" r:id="rId20"/>
    <p:sldId id="331" r:id="rId21"/>
    <p:sldId id="482" r:id="rId22"/>
    <p:sldId id="486" r:id="rId23"/>
    <p:sldId id="395" r:id="rId24"/>
    <p:sldId id="270" r:id="rId25"/>
    <p:sldId id="459" r:id="rId26"/>
    <p:sldId id="437" r:id="rId27"/>
    <p:sldId id="483" r:id="rId28"/>
    <p:sldId id="485" r:id="rId29"/>
    <p:sldId id="453" r:id="rId30"/>
    <p:sldId id="286" r:id="rId31"/>
    <p:sldId id="29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3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6"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6D116E"/>
    <a:srgbClr val="3333FF"/>
    <a:srgbClr val="E8F173"/>
    <a:srgbClr val="99FF99"/>
    <a:srgbClr val="F6A8F8"/>
    <a:srgbClr val="39F77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14" autoAdjust="0"/>
  </p:normalViewPr>
  <p:slideViewPr>
    <p:cSldViewPr>
      <p:cViewPr varScale="1">
        <p:scale>
          <a:sx n="59" d="100"/>
          <a:sy n="59" d="100"/>
        </p:scale>
        <p:origin x="1500" y="60"/>
      </p:cViewPr>
      <p:guideLst>
        <p:guide orient="horz" pos="213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2T09:33:06.289" idx="1">
    <p:pos x="10" y="10"/>
    <p:text>KHÔNG ĐỂ TÊN BÀI TRÊN SLIDE NÀY</p:text>
    <p:extLst>
      <p:ext uri="{C676402C-5697-4E1C-873F-D02D1690AC5C}">
        <p15:threadingInfo xmlns:p15="http://schemas.microsoft.com/office/powerpoint/2012/main" timeZoneBias="-420"/>
      </p:ext>
    </p:extLst>
  </p:cm>
  <p:cm authorId="1" dt="2021-09-02T11:44:13.657" idx="6">
    <p:pos x="106" y="106"/>
    <p:text>SAI TÊN MÔN HOC</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02T09:41:50.436" idx="2">
    <p:pos x="10" y="10"/>
    <p:text>THỪA HIỆU ỨNG</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9-02T09:52:51.756" idx="3">
    <p:pos x="10" y="10"/>
    <p:text>THIẾU ĐỀ MỤC TIÊU ĐỀ</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9-02T09:53:03.475" idx="4">
    <p:pos x="10" y="10"/>
    <p:text>THIẾU ĐỀ MỤC TIÊU ĐỀ</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 Id="rId9" Type="http://schemas.openxmlformats.org/officeDocument/2006/relationships/image" Target="../media/image8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66.wmf"/><Relationship Id="rId4"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cs typeface="Arial" panose="020B0604020202020204" pitchFamily="34" charset="0"/>
              </a:defRPr>
            </a:lvl1pPr>
          </a:lstStyle>
          <a:p>
            <a:pPr>
              <a:defRPr/>
            </a:pPr>
            <a:endParaRPr lang="vi-VN"/>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cs typeface="Arial" panose="020B0604020202020204" pitchFamily="34" charset="0"/>
              </a:defRPr>
            </a:lvl1pPr>
          </a:lstStyle>
          <a:p>
            <a:pPr>
              <a:defRPr/>
            </a:pPr>
            <a:fld id="{7E06A25F-456C-48EC-AF9A-0FCD34B4BBAB}" type="datetimeFigureOut">
              <a:rPr lang="vi-VN"/>
              <a:t>05/09/2021</a:t>
            </a:fld>
            <a:endParaRPr lang="vi-VN"/>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cs typeface="Arial" panose="020B0604020202020204" pitchFamily="34" charset="0"/>
              </a:defRPr>
            </a:lvl1pPr>
          </a:lstStyle>
          <a:p>
            <a:pPr>
              <a:defRPr/>
            </a:pPr>
            <a:endParaRPr lang="vi-V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D33A37A0-8823-4C98-88AF-BE89915F9479}" type="slidenum">
              <a:rPr lang="vi-VN" altLang="en-US"/>
              <a:t>‹#›</a:t>
            </a:fld>
            <a:endParaRPr lang="vi-VN" altLang="en-US"/>
          </a:p>
        </p:txBody>
      </p:sp>
    </p:spTree>
    <p:extLst>
      <p:ext uri="{BB962C8B-B14F-4D97-AF65-F5344CB8AC3E}">
        <p14:creationId xmlns:p14="http://schemas.microsoft.com/office/powerpoint/2010/main" val="3963830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371600" y="1143000"/>
            <a:ext cx="4114800" cy="3086100"/>
          </a:xfrm>
        </p:spPr>
      </p:sp>
      <p:sp>
        <p:nvSpPr>
          <p:cNvPr id="31747" name="Notes Placeholder 2"/>
          <p:cNvSpPr>
            <a:spLocks noGrp="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endParaRPr>
          </a:p>
        </p:txBody>
      </p:sp>
      <p:sp>
        <p:nvSpPr>
          <p:cNvPr id="35844" name="Slide Number Placeholder 3"/>
          <p:cNvSpPr txBox="1">
            <a:spLocks noGrp="1"/>
          </p:cNvSpPr>
          <p:nvPr/>
        </p:nvSpPr>
        <p:spPr bwMode="auto">
          <a:xfrm>
            <a:off x="3884613" y="8685213"/>
            <a:ext cx="2971800" cy="458787"/>
          </a:xfrm>
          <a:prstGeom prst="rect">
            <a:avLst/>
          </a:prstGeom>
          <a:noFill/>
          <a:ln>
            <a:miter lim="800000"/>
          </a:ln>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91F1080-5BD0-487D-A1A1-EC066F38AA23}" type="slidenum">
              <a:rPr lang="en-US" altLang="en-US" sz="1200"/>
              <a:t>5</a:t>
            </a:fld>
            <a:endParaRPr lang="en-US" altLang="en-US" sz="1200"/>
          </a:p>
        </p:txBody>
      </p:sp>
    </p:spTree>
    <p:extLst>
      <p:ext uri="{BB962C8B-B14F-4D97-AF65-F5344CB8AC3E}">
        <p14:creationId xmlns:p14="http://schemas.microsoft.com/office/powerpoint/2010/main" val="1600117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Để</a:t>
            </a:r>
            <a:r>
              <a:rPr lang="en-US" baseline="0" dirty="0"/>
              <a:t> trả lời bài 4 chúng ta cùng tham gia trò chơi ai nhanh hơn</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solidFill>
                  <a:prstClr val="black"/>
                </a:solidFill>
              </a:rPr>
              <a:pPr/>
              <a:t>25</a:t>
            </a:fld>
            <a:endParaRPr lang="vi-VN" altLang="en-US">
              <a:solidFill>
                <a:prstClr val="black"/>
              </a:solidFill>
            </a:endParaRPr>
          </a:p>
        </p:txBody>
      </p:sp>
    </p:spTree>
    <p:extLst>
      <p:ext uri="{BB962C8B-B14F-4D97-AF65-F5344CB8AC3E}">
        <p14:creationId xmlns:p14="http://schemas.microsoft.com/office/powerpoint/2010/main" val="201381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1503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Để</a:t>
            </a:r>
            <a:r>
              <a:rPr lang="en-US" baseline="0" dirty="0"/>
              <a:t> trả lời bài 4 chúng ta cùng tham gia trò chơi ai nhanh hơn</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7</a:t>
            </a:fld>
            <a:endParaRPr lang="vi-VN" altLang="en-US"/>
          </a:p>
        </p:txBody>
      </p:sp>
    </p:spTree>
    <p:extLst>
      <p:ext uri="{BB962C8B-B14F-4D97-AF65-F5344CB8AC3E}">
        <p14:creationId xmlns:p14="http://schemas.microsoft.com/office/powerpoint/2010/main" val="201381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8</a:t>
            </a:fld>
            <a:endParaRPr lang="vi-VN" altLang="en-US"/>
          </a:p>
        </p:txBody>
      </p:sp>
    </p:spTree>
    <p:extLst>
      <p:ext uri="{BB962C8B-B14F-4D97-AF65-F5344CB8AC3E}">
        <p14:creationId xmlns:p14="http://schemas.microsoft.com/office/powerpoint/2010/main" val="337743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Nếu HS trả lời đúng thì nhấp chọn số ở dãy số màu cam, nếu sai nhấp chọn dãy số màu tím.</a:t>
            </a:r>
          </a:p>
          <a:p>
            <a:r>
              <a:rPr lang="en-US" sz="1400" dirty="0"/>
              <a:t>Nếu mở</a:t>
            </a:r>
            <a:r>
              <a:rPr lang="en-US" sz="1400" baseline="0" dirty="0"/>
              <a:t> hình ảnh thì nhấn nút hình ảnh chủ đề. Khi kết thúc trò chơi nhấn nút Tiếp để đến phần củng cố</a:t>
            </a:r>
            <a:endParaRPr lang="en-US" sz="1400" dirty="0"/>
          </a:p>
        </p:txBody>
      </p:sp>
      <p:sp>
        <p:nvSpPr>
          <p:cNvPr id="4" name="Slide Number Placeholder 3"/>
          <p:cNvSpPr>
            <a:spLocks noGrp="1"/>
          </p:cNvSpPr>
          <p:nvPr>
            <p:ph type="sldNum" sz="quarter" idx="10"/>
          </p:nvPr>
        </p:nvSpPr>
        <p:spPr/>
        <p:txBody>
          <a:bodyPr/>
          <a:lstStyle/>
          <a:p>
            <a:fld id="{28D2A6FE-9D0B-454A-AAA5-1DC1D67CD835}" type="slidenum">
              <a:rPr lang="en-US" smtClean="0"/>
              <a:t>9</a:t>
            </a:fld>
            <a:endParaRPr lang="en-US"/>
          </a:p>
        </p:txBody>
      </p:sp>
    </p:spTree>
    <p:extLst>
      <p:ext uri="{BB962C8B-B14F-4D97-AF65-F5344CB8AC3E}">
        <p14:creationId xmlns:p14="http://schemas.microsoft.com/office/powerpoint/2010/main" val="275559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quay lại bị kết nối với slide </a:t>
            </a:r>
          </a:p>
        </p:txBody>
      </p:sp>
    </p:spTree>
    <p:extLst>
      <p:ext uri="{BB962C8B-B14F-4D97-AF65-F5344CB8AC3E}">
        <p14:creationId xmlns:p14="http://schemas.microsoft.com/office/powerpoint/2010/main" val="93169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Để</a:t>
            </a:r>
            <a:r>
              <a:rPr lang="en-US" baseline="0" dirty="0"/>
              <a:t> trả lời bài 4 chúng ta cùng tham gia trò chơi ai nhanh hơn</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solidFill>
                  <a:prstClr val="black"/>
                </a:solidFill>
              </a:rPr>
              <a:pPr/>
              <a:t>19</a:t>
            </a:fld>
            <a:endParaRPr lang="vi-VN" altLang="en-US">
              <a:solidFill>
                <a:prstClr val="black"/>
              </a:solidFill>
            </a:endParaRPr>
          </a:p>
        </p:txBody>
      </p:sp>
    </p:spTree>
    <p:extLst>
      <p:ext uri="{BB962C8B-B14F-4D97-AF65-F5344CB8AC3E}">
        <p14:creationId xmlns:p14="http://schemas.microsoft.com/office/powerpoint/2010/main" val="201381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88132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72482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96196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149419-5CDE-42FB-9ABB-384AA00B4432}" type="datetimeFigureOut">
              <a:rPr lang="en-US" smtClean="0"/>
              <a:t>9/5/2021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D73EF4D7-3B19-4374-A6F9-B2DEA26EE7E7}" type="slidenum">
              <a:rPr lang="vi-VN" altLang="en-US" smtClean="0"/>
              <a:t>‹#›</a:t>
            </a:fld>
            <a:endParaRPr lang="vi-VN" alt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2"/>
          <p:cNvGrpSpPr/>
          <p:nvPr/>
        </p:nvGrpSpPr>
        <p:grpSpPr bwMode="auto">
          <a:xfrm>
            <a:off x="1588" y="0"/>
            <a:ext cx="9148762" cy="6851650"/>
            <a:chOff x="1" y="0"/>
            <a:chExt cx="5763" cy="4316"/>
          </a:xfrm>
        </p:grpSpPr>
        <p:sp>
          <p:nvSpPr>
            <p:cNvPr id="3" name="Freeform 3"/>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4" name="Freeform 4"/>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5" name="Freeform 5"/>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grpSp>
          <p:nvGrpSpPr>
            <p:cNvPr id="6" name="Group 6"/>
            <p:cNvGrpSpPr/>
            <p:nvPr/>
          </p:nvGrpSpPr>
          <p:grpSpPr bwMode="auto">
            <a:xfrm>
              <a:off x="288" y="0"/>
              <a:ext cx="5098" cy="4316"/>
              <a:chOff x="288" y="0"/>
              <a:chExt cx="5098" cy="4316"/>
            </a:xfrm>
          </p:grpSpPr>
          <p:sp>
            <p:nvSpPr>
              <p:cNvPr id="26" name="Freeform 7"/>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7" name="Freeform 8"/>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8" name="Freeform 9"/>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9" name="Freeform 10"/>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0" name="Freeform 11"/>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1" name="Freeform 12"/>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2" name="Freeform 13"/>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3" name="Freeform 14"/>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4" name="Freeform 15"/>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5" name="Freeform 16"/>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6" name="Freeform 17"/>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7" name="Freeform 18"/>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8" name="Freeform 19"/>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grpSp>
        <p:sp>
          <p:nvSpPr>
            <p:cNvPr id="7" name="Freeform 20"/>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8" name="Freeform 21"/>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9" name="Freeform 22"/>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a:defRPr/>
              </a:pPr>
              <a:endParaRPr lang="en-US"/>
            </a:p>
          </p:txBody>
        </p:sp>
        <p:sp>
          <p:nvSpPr>
            <p:cNvPr id="10" name="Freeform 23"/>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ln>
          </p:spPr>
          <p:txBody>
            <a:bodyPr/>
            <a:lstStyle/>
            <a:p>
              <a:pPr>
                <a:defRPr/>
              </a:pPr>
              <a:endParaRPr lang="en-US"/>
            </a:p>
          </p:txBody>
        </p:sp>
        <p:sp>
          <p:nvSpPr>
            <p:cNvPr id="11" name="Freeform 24"/>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ln>
          </p:spPr>
          <p:txBody>
            <a:bodyPr/>
            <a:lstStyle/>
            <a:p>
              <a:pPr>
                <a:defRPr/>
              </a:pPr>
              <a:endParaRPr lang="en-US"/>
            </a:p>
          </p:txBody>
        </p:sp>
        <p:sp>
          <p:nvSpPr>
            <p:cNvPr id="12" name="Freeform 25"/>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a:defRPr/>
              </a:pPr>
              <a:endParaRPr lang="en-US"/>
            </a:p>
          </p:txBody>
        </p:sp>
        <p:sp>
          <p:nvSpPr>
            <p:cNvPr id="13" name="Freeform 26"/>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ln>
          </p:spPr>
          <p:txBody>
            <a:bodyPr/>
            <a:lstStyle/>
            <a:p>
              <a:pPr>
                <a:defRPr/>
              </a:pPr>
              <a:endParaRPr lang="en-US"/>
            </a:p>
          </p:txBody>
        </p:sp>
        <p:sp>
          <p:nvSpPr>
            <p:cNvPr id="14" name="Freeform 27"/>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ln>
          </p:spPr>
          <p:txBody>
            <a:bodyPr/>
            <a:lstStyle/>
            <a:p>
              <a:pPr>
                <a:defRPr/>
              </a:pPr>
              <a:endParaRPr lang="en-US"/>
            </a:p>
          </p:txBody>
        </p:sp>
        <p:sp>
          <p:nvSpPr>
            <p:cNvPr id="15" name="Line 28"/>
            <p:cNvSpPr>
              <a:spLocks noChangeShapeType="1"/>
            </p:cNvSpPr>
            <p:nvPr/>
          </p:nvSpPr>
          <p:spPr bwMode="hidden">
            <a:xfrm>
              <a:off x="1" y="2749"/>
              <a:ext cx="5758" cy="0"/>
            </a:xfrm>
            <a:prstGeom prst="line">
              <a:avLst/>
            </a:prstGeom>
            <a:noFill/>
            <a:ln w="15875">
              <a:solidFill>
                <a:schemeClr val="bg1"/>
              </a:solidFill>
              <a:round/>
            </a:ln>
            <a:effectLst/>
          </p:spPr>
          <p:txBody>
            <a:bodyPr/>
            <a:lstStyle/>
            <a:p>
              <a:pPr>
                <a:defRPr/>
              </a:pPr>
              <a:endParaRPr lang="en-US"/>
            </a:p>
          </p:txBody>
        </p:sp>
        <p:sp>
          <p:nvSpPr>
            <p:cNvPr id="16" name="Line 29"/>
            <p:cNvSpPr>
              <a:spLocks noChangeShapeType="1"/>
            </p:cNvSpPr>
            <p:nvPr/>
          </p:nvSpPr>
          <p:spPr bwMode="hidden">
            <a:xfrm>
              <a:off x="1" y="2356"/>
              <a:ext cx="5758" cy="0"/>
            </a:xfrm>
            <a:prstGeom prst="line">
              <a:avLst/>
            </a:prstGeom>
            <a:noFill/>
            <a:ln w="15875">
              <a:solidFill>
                <a:schemeClr val="bg1"/>
              </a:solidFill>
              <a:round/>
            </a:ln>
            <a:effectLst/>
          </p:spPr>
          <p:txBody>
            <a:bodyPr/>
            <a:lstStyle/>
            <a:p>
              <a:pPr>
                <a:defRPr/>
              </a:pPr>
              <a:endParaRPr lang="en-US"/>
            </a:p>
          </p:txBody>
        </p:sp>
        <p:sp>
          <p:nvSpPr>
            <p:cNvPr id="17" name="Line 30"/>
            <p:cNvSpPr>
              <a:spLocks noChangeShapeType="1"/>
            </p:cNvSpPr>
            <p:nvPr/>
          </p:nvSpPr>
          <p:spPr bwMode="hidden">
            <a:xfrm>
              <a:off x="1" y="3142"/>
              <a:ext cx="5758" cy="0"/>
            </a:xfrm>
            <a:prstGeom prst="line">
              <a:avLst/>
            </a:prstGeom>
            <a:noFill/>
            <a:ln w="15875">
              <a:solidFill>
                <a:schemeClr val="bg2"/>
              </a:solidFill>
              <a:round/>
            </a:ln>
            <a:effectLst/>
          </p:spPr>
          <p:txBody>
            <a:bodyPr/>
            <a:lstStyle/>
            <a:p>
              <a:pPr>
                <a:defRPr/>
              </a:pPr>
              <a:endParaRPr lang="en-US"/>
            </a:p>
          </p:txBody>
        </p:sp>
        <p:grpSp>
          <p:nvGrpSpPr>
            <p:cNvPr id="18" name="Group 31"/>
            <p:cNvGrpSpPr/>
            <p:nvPr/>
          </p:nvGrpSpPr>
          <p:grpSpPr bwMode="auto">
            <a:xfrm>
              <a:off x="1" y="392"/>
              <a:ext cx="5758" cy="1571"/>
              <a:chOff x="1" y="392"/>
              <a:chExt cx="5758" cy="1571"/>
            </a:xfrm>
          </p:grpSpPr>
          <p:sp>
            <p:nvSpPr>
              <p:cNvPr id="21" name="Line 32"/>
              <p:cNvSpPr>
                <a:spLocks noChangeShapeType="1"/>
              </p:cNvSpPr>
              <p:nvPr userDrawn="1"/>
            </p:nvSpPr>
            <p:spPr bwMode="hidden">
              <a:xfrm>
                <a:off x="1" y="784"/>
                <a:ext cx="5758" cy="0"/>
              </a:xfrm>
              <a:prstGeom prst="line">
                <a:avLst/>
              </a:prstGeom>
              <a:noFill/>
              <a:ln w="15875">
                <a:solidFill>
                  <a:schemeClr val="bg1"/>
                </a:solidFill>
                <a:round/>
              </a:ln>
              <a:effectLst/>
            </p:spPr>
            <p:txBody>
              <a:bodyPr/>
              <a:lstStyle/>
              <a:p>
                <a:pPr>
                  <a:defRPr/>
                </a:pPr>
                <a:endParaRPr lang="en-US"/>
              </a:p>
            </p:txBody>
          </p:sp>
          <p:sp>
            <p:nvSpPr>
              <p:cNvPr id="22" name="Line 33"/>
              <p:cNvSpPr>
                <a:spLocks noChangeShapeType="1"/>
              </p:cNvSpPr>
              <p:nvPr userDrawn="1"/>
            </p:nvSpPr>
            <p:spPr bwMode="hidden">
              <a:xfrm>
                <a:off x="1" y="1963"/>
                <a:ext cx="5758" cy="0"/>
              </a:xfrm>
              <a:prstGeom prst="line">
                <a:avLst/>
              </a:prstGeom>
              <a:noFill/>
              <a:ln w="15875">
                <a:solidFill>
                  <a:schemeClr val="bg1"/>
                </a:solidFill>
                <a:round/>
              </a:ln>
              <a:effectLst/>
            </p:spPr>
            <p:txBody>
              <a:bodyPr/>
              <a:lstStyle/>
              <a:p>
                <a:pPr>
                  <a:defRPr/>
                </a:pPr>
                <a:endParaRPr lang="en-US"/>
              </a:p>
            </p:txBody>
          </p:sp>
          <p:sp>
            <p:nvSpPr>
              <p:cNvPr id="23" name="Line 34"/>
              <p:cNvSpPr>
                <a:spLocks noChangeShapeType="1"/>
              </p:cNvSpPr>
              <p:nvPr userDrawn="1"/>
            </p:nvSpPr>
            <p:spPr bwMode="hidden">
              <a:xfrm>
                <a:off x="1" y="1570"/>
                <a:ext cx="5758" cy="0"/>
              </a:xfrm>
              <a:prstGeom prst="line">
                <a:avLst/>
              </a:prstGeom>
              <a:noFill/>
              <a:ln w="15875">
                <a:solidFill>
                  <a:schemeClr val="bg1"/>
                </a:solidFill>
                <a:round/>
              </a:ln>
              <a:effectLst/>
            </p:spPr>
            <p:txBody>
              <a:bodyPr/>
              <a:lstStyle/>
              <a:p>
                <a:pPr>
                  <a:defRPr/>
                </a:pPr>
                <a:endParaRPr lang="en-US"/>
              </a:p>
            </p:txBody>
          </p:sp>
          <p:sp>
            <p:nvSpPr>
              <p:cNvPr id="24" name="Line 35"/>
              <p:cNvSpPr>
                <a:spLocks noChangeShapeType="1"/>
              </p:cNvSpPr>
              <p:nvPr userDrawn="1"/>
            </p:nvSpPr>
            <p:spPr bwMode="hidden">
              <a:xfrm>
                <a:off x="1" y="1177"/>
                <a:ext cx="5758" cy="0"/>
              </a:xfrm>
              <a:prstGeom prst="line">
                <a:avLst/>
              </a:prstGeom>
              <a:noFill/>
              <a:ln w="15875">
                <a:solidFill>
                  <a:schemeClr val="bg1"/>
                </a:solidFill>
                <a:round/>
              </a:ln>
              <a:effectLst/>
            </p:spPr>
            <p:txBody>
              <a:bodyPr/>
              <a:lstStyle/>
              <a:p>
                <a:pPr>
                  <a:defRPr/>
                </a:pPr>
                <a:endParaRPr lang="en-US"/>
              </a:p>
            </p:txBody>
          </p:sp>
          <p:sp>
            <p:nvSpPr>
              <p:cNvPr id="25" name="Line 36"/>
              <p:cNvSpPr>
                <a:spLocks noChangeShapeType="1"/>
              </p:cNvSpPr>
              <p:nvPr userDrawn="1"/>
            </p:nvSpPr>
            <p:spPr bwMode="hidden">
              <a:xfrm>
                <a:off x="1" y="392"/>
                <a:ext cx="5758" cy="0"/>
              </a:xfrm>
              <a:prstGeom prst="line">
                <a:avLst/>
              </a:prstGeom>
              <a:noFill/>
              <a:ln w="15875">
                <a:solidFill>
                  <a:schemeClr val="bg1"/>
                </a:solidFill>
                <a:round/>
              </a:ln>
              <a:effectLst/>
            </p:spPr>
            <p:txBody>
              <a:bodyPr/>
              <a:lstStyle/>
              <a:p>
                <a:pPr>
                  <a:defRPr/>
                </a:pPr>
                <a:endParaRPr lang="en-US"/>
              </a:p>
            </p:txBody>
          </p:sp>
        </p:grpSp>
        <p:sp>
          <p:nvSpPr>
            <p:cNvPr id="19" name="Line 37"/>
            <p:cNvSpPr>
              <a:spLocks noChangeShapeType="1"/>
            </p:cNvSpPr>
            <p:nvPr/>
          </p:nvSpPr>
          <p:spPr bwMode="hidden">
            <a:xfrm>
              <a:off x="1" y="3928"/>
              <a:ext cx="5758" cy="0"/>
            </a:xfrm>
            <a:prstGeom prst="line">
              <a:avLst/>
            </a:prstGeom>
            <a:noFill/>
            <a:ln w="15875">
              <a:solidFill>
                <a:schemeClr val="bg2"/>
              </a:solidFill>
              <a:round/>
            </a:ln>
            <a:effectLst/>
          </p:spPr>
          <p:txBody>
            <a:bodyPr/>
            <a:lstStyle/>
            <a:p>
              <a:pPr>
                <a:defRPr/>
              </a:pPr>
              <a:endParaRPr lang="en-US"/>
            </a:p>
          </p:txBody>
        </p:sp>
        <p:sp>
          <p:nvSpPr>
            <p:cNvPr id="20" name="Line 38"/>
            <p:cNvSpPr>
              <a:spLocks noChangeShapeType="1"/>
            </p:cNvSpPr>
            <p:nvPr/>
          </p:nvSpPr>
          <p:spPr bwMode="hidden">
            <a:xfrm>
              <a:off x="1" y="3535"/>
              <a:ext cx="5758" cy="0"/>
            </a:xfrm>
            <a:prstGeom prst="line">
              <a:avLst/>
            </a:prstGeom>
            <a:noFill/>
            <a:ln w="15875">
              <a:solidFill>
                <a:schemeClr val="bg2"/>
              </a:solidFill>
              <a:round/>
            </a:ln>
            <a:effectLst/>
          </p:spPr>
          <p:txBody>
            <a:bodyPr/>
            <a:lstStyle/>
            <a:p>
              <a:pPr>
                <a:defRPr/>
              </a:pPr>
              <a:endParaRPr lang="en-US"/>
            </a:p>
          </p:txBody>
        </p:sp>
      </p:grpSp>
    </p:spTree>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a:fillRect/>
          </a:stretch>
        </p:blipFill>
        <p:spPr>
          <a:xfrm>
            <a:off x="3992743" y="1624994"/>
            <a:ext cx="5151257" cy="5092739"/>
          </a:xfrm>
          <a:prstGeom prst="rect">
            <a:avLst/>
          </a:prstGeom>
        </p:spPr>
      </p:pic>
    </p:spTree>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p:cNvSpPr>
            <a:spLocks noGrp="1"/>
          </p:cNvSpPr>
          <p:nvPr>
            <p:ph type="subTitle" idx="1" hasCustomPrompt="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5" name="Chỗ dành sẵn cho Chân trang 4"/>
          <p:cNvSpPr>
            <a:spLocks noGrp="1"/>
          </p:cNvSpPr>
          <p:nvPr>
            <p:ph type="ftr" sz="quarter" idx="11"/>
          </p:nvPr>
        </p:nvSpPr>
        <p:spPr>
          <a:xfrm>
            <a:off x="3028950" y="6356350"/>
            <a:ext cx="3086100" cy="365125"/>
          </a:xfrm>
          <a:prstGeom prst="rect">
            <a:avLst/>
          </a:prstGeom>
        </p:spPr>
        <p:txBody>
          <a:bodyPr/>
          <a:lstStyle/>
          <a:p>
            <a:endParaRPr lang="vi-VN"/>
          </a:p>
        </p:txBody>
      </p:sp>
      <p:sp>
        <p:nvSpPr>
          <p:cNvPr id="6" name="Chỗ dành sẵn cho Số hiệu Bản chiếu 5"/>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AD7197E-ED79-4242-855C-A13301C67FBC}" type="datetimeFigureOut">
              <a:rPr lang="en-US" smtClean="0"/>
              <a:t>9/5/2021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755AFB69-30EB-4734-8B4D-33FB6348647C}" type="slidenum">
              <a:rPr lang="vi-VN" altLang="en-US" smtClean="0"/>
              <a:t>‹#›</a:t>
            </a:fld>
            <a:endParaRPr lang="vi-VN" altLang="en-US"/>
          </a:p>
        </p:txBody>
      </p:sp>
    </p:spTree>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8650" y="365125"/>
            <a:ext cx="7886700" cy="1325563"/>
          </a:xfrm>
          <a:prstGeom prst="rect">
            <a:avLst/>
          </a:prstGeom>
        </p:spPr>
        <p:txBody>
          <a:bodyPr/>
          <a:lstStyle/>
          <a:p>
            <a:r>
              <a:rPr lang="vi-VN"/>
              <a:t>Bấm để sửa kiểu tiêu đề Bản cái</a:t>
            </a:r>
          </a:p>
        </p:txBody>
      </p:sp>
      <p:sp>
        <p:nvSpPr>
          <p:cNvPr id="3" name="Chỗ dành sẵn cho Nội dung 2"/>
          <p:cNvSpPr>
            <a:spLocks noGrp="1"/>
          </p:cNvSpPr>
          <p:nvPr>
            <p:ph idx="1" hasCustomPrompt="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5" name="Chỗ dành sẵn cho Chân trang 4"/>
          <p:cNvSpPr>
            <a:spLocks noGrp="1"/>
          </p:cNvSpPr>
          <p:nvPr>
            <p:ph type="ftr" sz="quarter" idx="11"/>
          </p:nvPr>
        </p:nvSpPr>
        <p:spPr>
          <a:xfrm>
            <a:off x="3028950" y="6356350"/>
            <a:ext cx="3086100" cy="365125"/>
          </a:xfrm>
          <a:prstGeom prst="rect">
            <a:avLst/>
          </a:prstGeom>
        </p:spPr>
        <p:txBody>
          <a:bodyPr/>
          <a:lstStyle/>
          <a:p>
            <a:endParaRPr lang="vi-VN"/>
          </a:p>
        </p:txBody>
      </p:sp>
      <p:sp>
        <p:nvSpPr>
          <p:cNvPr id="6" name="Chỗ dành sẵn cho Số hiệu Bản chiếu 5"/>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3888" y="1709738"/>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p:cNvSpPr>
            <a:spLocks noGrp="1"/>
          </p:cNvSpPr>
          <p:nvPr>
            <p:ph type="body" idx="1" hasCustomPrompt="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5" name="Chỗ dành sẵn cho Chân trang 4"/>
          <p:cNvSpPr>
            <a:spLocks noGrp="1"/>
          </p:cNvSpPr>
          <p:nvPr>
            <p:ph type="ftr" sz="quarter" idx="11"/>
          </p:nvPr>
        </p:nvSpPr>
        <p:spPr>
          <a:xfrm>
            <a:off x="3028950" y="6356350"/>
            <a:ext cx="3086100" cy="365125"/>
          </a:xfrm>
          <a:prstGeom prst="rect">
            <a:avLst/>
          </a:prstGeom>
        </p:spPr>
        <p:txBody>
          <a:bodyPr/>
          <a:lstStyle/>
          <a:p>
            <a:endParaRPr lang="vi-VN"/>
          </a:p>
        </p:txBody>
      </p:sp>
      <p:sp>
        <p:nvSpPr>
          <p:cNvPr id="6" name="Chỗ dành sẵn cho Số hiệu Bản chiếu 5"/>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8650" y="365125"/>
            <a:ext cx="7886700" cy="1325563"/>
          </a:xfrm>
          <a:prstGeom prst="rect">
            <a:avLst/>
          </a:prstGeom>
        </p:spPr>
        <p:txBody>
          <a:bodyPr/>
          <a:lstStyle/>
          <a:p>
            <a:r>
              <a:rPr lang="vi-VN"/>
              <a:t>Bấm để sửa kiểu tiêu đề Bản cái</a:t>
            </a:r>
          </a:p>
        </p:txBody>
      </p:sp>
      <p:sp>
        <p:nvSpPr>
          <p:cNvPr id="3" name="Chỗ dành sẵn cho Nội dung 2"/>
          <p:cNvSpPr>
            <a:spLocks noGrp="1"/>
          </p:cNvSpPr>
          <p:nvPr>
            <p:ph sz="half" idx="1" hasCustomPrompt="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hasCustomPrompt="1"/>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6" name="Chỗ dành sẵn cho Chân trang 5"/>
          <p:cNvSpPr>
            <a:spLocks noGrp="1"/>
          </p:cNvSpPr>
          <p:nvPr>
            <p:ph type="ftr" sz="quarter" idx="11"/>
          </p:nvPr>
        </p:nvSpPr>
        <p:spPr>
          <a:xfrm>
            <a:off x="3028950" y="6356350"/>
            <a:ext cx="3086100" cy="365125"/>
          </a:xfrm>
          <a:prstGeom prst="rect">
            <a:avLst/>
          </a:prstGeom>
        </p:spPr>
        <p:txBody>
          <a:bodyPr/>
          <a:lstStyle/>
          <a:p>
            <a:endParaRPr lang="vi-VN"/>
          </a:p>
        </p:txBody>
      </p:sp>
      <p:sp>
        <p:nvSpPr>
          <p:cNvPr id="7" name="Chỗ dành sẵn cho Số hiệu Bản chiếu 6"/>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9841" y="365125"/>
            <a:ext cx="7886700" cy="1325563"/>
          </a:xfrm>
          <a:prstGeom prst="rect">
            <a:avLst/>
          </a:prstGeom>
        </p:spPr>
        <p:txBody>
          <a:bodyPr/>
          <a:lstStyle/>
          <a:p>
            <a:r>
              <a:rPr lang="vi-VN"/>
              <a:t>Bấm để sửa kiểu tiêu đề Bản cái</a:t>
            </a:r>
          </a:p>
        </p:txBody>
      </p:sp>
      <p:sp>
        <p:nvSpPr>
          <p:cNvPr id="3" name="Chỗ dành sẵn cho Văn bản 2"/>
          <p:cNvSpPr>
            <a:spLocks noGrp="1"/>
          </p:cNvSpPr>
          <p:nvPr>
            <p:ph type="body" idx="1" hasCustomPrompt="1"/>
          </p:nvPr>
        </p:nvSpPr>
        <p:spPr>
          <a:xfrm>
            <a:off x="629841"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p:cNvSpPr>
            <a:spLocks noGrp="1"/>
          </p:cNvSpPr>
          <p:nvPr>
            <p:ph sz="half" idx="2" hasCustomPrompt="1"/>
          </p:nvPr>
        </p:nvSpPr>
        <p:spPr>
          <a:xfrm>
            <a:off x="629841"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hasCustomPrompt="1"/>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p:cNvSpPr>
            <a:spLocks noGrp="1"/>
          </p:cNvSpPr>
          <p:nvPr>
            <p:ph sz="quarter" idx="4" hasCustomPrompt="1"/>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8" name="Chỗ dành sẵn cho Chân trang 7"/>
          <p:cNvSpPr>
            <a:spLocks noGrp="1"/>
          </p:cNvSpPr>
          <p:nvPr>
            <p:ph type="ftr" sz="quarter" idx="11"/>
          </p:nvPr>
        </p:nvSpPr>
        <p:spPr>
          <a:xfrm>
            <a:off x="3028950" y="6356350"/>
            <a:ext cx="3086100" cy="365125"/>
          </a:xfrm>
          <a:prstGeom prst="rect">
            <a:avLst/>
          </a:prstGeom>
        </p:spPr>
        <p:txBody>
          <a:bodyPr/>
          <a:lstStyle/>
          <a:p>
            <a:endParaRPr lang="vi-VN"/>
          </a:p>
        </p:txBody>
      </p:sp>
      <p:sp>
        <p:nvSpPr>
          <p:cNvPr id="9" name="Chỗ dành sẵn cho Số hiệu Bản chiếu 8"/>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8650" y="365125"/>
            <a:ext cx="7886700" cy="1325563"/>
          </a:xfrm>
          <a:prstGeom prst="rect">
            <a:avLst/>
          </a:prstGeom>
        </p:spPr>
        <p:txBody>
          <a:bodyPr/>
          <a:lstStyle/>
          <a:p>
            <a:r>
              <a:rPr lang="vi-VN"/>
              <a:t>Bấm để sửa kiểu tiêu đề Bản cái</a:t>
            </a:r>
          </a:p>
        </p:txBody>
      </p:sp>
      <p:sp>
        <p:nvSpPr>
          <p:cNvPr id="3" name="Chỗ dành sẵn cho Ngày tháng 2"/>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4" name="Chỗ dành sẵn cho Chân trang 3"/>
          <p:cNvSpPr>
            <a:spLocks noGrp="1"/>
          </p:cNvSpPr>
          <p:nvPr>
            <p:ph type="ftr" sz="quarter" idx="11"/>
          </p:nvPr>
        </p:nvSpPr>
        <p:spPr>
          <a:xfrm>
            <a:off x="3028950" y="6356350"/>
            <a:ext cx="3086100" cy="365125"/>
          </a:xfrm>
          <a:prstGeom prst="rect">
            <a:avLst/>
          </a:prstGeom>
        </p:spPr>
        <p:txBody>
          <a:bodyPr/>
          <a:lstStyle/>
          <a:p>
            <a:endParaRPr lang="vi-VN"/>
          </a:p>
        </p:txBody>
      </p:sp>
      <p:sp>
        <p:nvSpPr>
          <p:cNvPr id="5" name="Chỗ dành sẵn cho Số hiệu Bản chiếu 4"/>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3" name="Chỗ dành sẵn cho Chân trang 2"/>
          <p:cNvSpPr>
            <a:spLocks noGrp="1"/>
          </p:cNvSpPr>
          <p:nvPr>
            <p:ph type="ftr" sz="quarter" idx="11"/>
          </p:nvPr>
        </p:nvSpPr>
        <p:spPr>
          <a:xfrm>
            <a:off x="3028950" y="6356350"/>
            <a:ext cx="3086100" cy="365125"/>
          </a:xfrm>
          <a:prstGeom prst="rect">
            <a:avLst/>
          </a:prstGeom>
        </p:spPr>
        <p:txBody>
          <a:bodyPr/>
          <a:lstStyle/>
          <a:p>
            <a:endParaRPr lang="vi-VN"/>
          </a:p>
        </p:txBody>
      </p:sp>
      <p:sp>
        <p:nvSpPr>
          <p:cNvPr id="4" name="Chỗ dành sẵn cho Số hiệu Bản chiếu 3"/>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p:cNvSpPr>
            <a:spLocks noGrp="1"/>
          </p:cNvSpPr>
          <p:nvPr>
            <p:ph idx="1" hasCustomPrompt="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hasCustomPrompt="1"/>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6" name="Chỗ dành sẵn cho Chân trang 5"/>
          <p:cNvSpPr>
            <a:spLocks noGrp="1"/>
          </p:cNvSpPr>
          <p:nvPr>
            <p:ph type="ftr" sz="quarter" idx="11"/>
          </p:nvPr>
        </p:nvSpPr>
        <p:spPr>
          <a:xfrm>
            <a:off x="3028950" y="6356350"/>
            <a:ext cx="3086100" cy="365125"/>
          </a:xfrm>
          <a:prstGeom prst="rect">
            <a:avLst/>
          </a:prstGeom>
        </p:spPr>
        <p:txBody>
          <a:bodyPr/>
          <a:lstStyle/>
          <a:p>
            <a:endParaRPr lang="vi-VN"/>
          </a:p>
        </p:txBody>
      </p:sp>
      <p:sp>
        <p:nvSpPr>
          <p:cNvPr id="7" name="Chỗ dành sẵn cho Số hiệu Bản chiếu 6"/>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p:cNvSpPr>
            <a:spLocks noGrp="1"/>
          </p:cNvSpPr>
          <p:nvPr>
            <p:ph type="pic" idx="1"/>
          </p:nvPr>
        </p:nvSpPr>
        <p:spPr>
          <a:xfrm>
            <a:off x="3887391" y="987425"/>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p:cNvSpPr>
            <a:spLocks noGrp="1"/>
          </p:cNvSpPr>
          <p:nvPr>
            <p:ph type="body" sz="half" idx="2" hasCustomPrompt="1"/>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6" name="Chỗ dành sẵn cho Chân trang 5"/>
          <p:cNvSpPr>
            <a:spLocks noGrp="1"/>
          </p:cNvSpPr>
          <p:nvPr>
            <p:ph type="ftr" sz="quarter" idx="11"/>
          </p:nvPr>
        </p:nvSpPr>
        <p:spPr>
          <a:xfrm>
            <a:off x="3028950" y="6356350"/>
            <a:ext cx="3086100" cy="365125"/>
          </a:xfrm>
          <a:prstGeom prst="rect">
            <a:avLst/>
          </a:prstGeom>
        </p:spPr>
        <p:txBody>
          <a:bodyPr/>
          <a:lstStyle/>
          <a:p>
            <a:endParaRPr lang="vi-VN"/>
          </a:p>
        </p:txBody>
      </p:sp>
      <p:sp>
        <p:nvSpPr>
          <p:cNvPr id="7" name="Chỗ dành sẵn cho Số hiệu Bản chiếu 6"/>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8650" y="365125"/>
            <a:ext cx="7886700" cy="1325563"/>
          </a:xfrm>
          <a:prstGeom prst="rect">
            <a:avLst/>
          </a:prstGeom>
        </p:spPr>
        <p:txBody>
          <a:bodyPr/>
          <a:lstStyle/>
          <a:p>
            <a:r>
              <a:rPr lang="vi-VN"/>
              <a:t>Bấm để sửa kiểu tiêu đề Bản cái</a:t>
            </a:r>
          </a:p>
        </p:txBody>
      </p:sp>
      <p:sp>
        <p:nvSpPr>
          <p:cNvPr id="3" name="Chỗ dành sẵn cho Văn bản Dọc 2"/>
          <p:cNvSpPr>
            <a:spLocks noGrp="1"/>
          </p:cNvSpPr>
          <p:nvPr>
            <p:ph type="body" orient="vert" idx="1" hasCustomPrompt="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5" name="Chỗ dành sẵn cho Chân trang 4"/>
          <p:cNvSpPr>
            <a:spLocks noGrp="1"/>
          </p:cNvSpPr>
          <p:nvPr>
            <p:ph type="ftr" sz="quarter" idx="11"/>
          </p:nvPr>
        </p:nvSpPr>
        <p:spPr>
          <a:xfrm>
            <a:off x="3028950" y="6356350"/>
            <a:ext cx="3086100" cy="365125"/>
          </a:xfrm>
          <a:prstGeom prst="rect">
            <a:avLst/>
          </a:prstGeom>
        </p:spPr>
        <p:txBody>
          <a:bodyPr/>
          <a:lstStyle/>
          <a:p>
            <a:endParaRPr lang="vi-VN"/>
          </a:p>
        </p:txBody>
      </p:sp>
      <p:sp>
        <p:nvSpPr>
          <p:cNvPr id="6" name="Chỗ dành sẵn cho Số hiệu Bản chiếu 5"/>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p:cNvSpPr>
            <a:spLocks noGrp="1"/>
          </p:cNvSpPr>
          <p:nvPr>
            <p:ph type="body" orient="vert" idx="1" hasCustomPrompt="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a:xfrm>
            <a:off x="628650" y="6356350"/>
            <a:ext cx="2057400" cy="365125"/>
          </a:xfrm>
          <a:prstGeom prst="rect">
            <a:avLst/>
          </a:prstGeom>
        </p:spPr>
        <p:txBody>
          <a:bodyPr/>
          <a:lstStyle/>
          <a:p>
            <a:fld id="{23826EFD-B1DE-4A85-AE1B-D7753FBF5E74}" type="datetimeFigureOut">
              <a:rPr lang="vi-VN" smtClean="0"/>
              <a:t>05/09/2021</a:t>
            </a:fld>
            <a:endParaRPr lang="vi-VN"/>
          </a:p>
        </p:txBody>
      </p:sp>
      <p:sp>
        <p:nvSpPr>
          <p:cNvPr id="5" name="Chỗ dành sẵn cho Chân trang 4"/>
          <p:cNvSpPr>
            <a:spLocks noGrp="1"/>
          </p:cNvSpPr>
          <p:nvPr>
            <p:ph type="ftr" sz="quarter" idx="11"/>
          </p:nvPr>
        </p:nvSpPr>
        <p:spPr>
          <a:xfrm>
            <a:off x="3028950" y="6356350"/>
            <a:ext cx="3086100" cy="365125"/>
          </a:xfrm>
          <a:prstGeom prst="rect">
            <a:avLst/>
          </a:prstGeom>
        </p:spPr>
        <p:txBody>
          <a:bodyPr/>
          <a:lstStyle/>
          <a:p>
            <a:endParaRPr lang="vi-VN"/>
          </a:p>
        </p:txBody>
      </p:sp>
      <p:sp>
        <p:nvSpPr>
          <p:cNvPr id="6" name="Chỗ dành sẵn cho Số hiệu Bản chiếu 5"/>
          <p:cNvSpPr>
            <a:spLocks noGrp="1"/>
          </p:cNvSpPr>
          <p:nvPr>
            <p:ph type="sldNum" sz="quarter" idx="12"/>
          </p:nvPr>
        </p:nvSpPr>
        <p:spPr>
          <a:xfrm>
            <a:off x="6457950" y="6356350"/>
            <a:ext cx="2057400" cy="365125"/>
          </a:xfrm>
          <a:prstGeom prst="rect">
            <a:avLst/>
          </a:prstGeom>
        </p:spPr>
        <p:txBody>
          <a:bodyPr/>
          <a:lstStyle/>
          <a:p>
            <a:fld id="{140AED18-E33F-4EFB-B218-ADD4D38F8198}"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1AE7E06-803B-4FE1-ABE5-3B793F5090A7}" type="datetimeFigureOut">
              <a:rPr lang="en-US" smtClean="0"/>
              <a:t>9/5/2021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64D601BD-F382-4D90-B252-5093327891A4}" type="slidenum">
              <a:rPr lang="vi-VN" altLang="en-US" smtClean="0"/>
              <a:t>‹#›</a:t>
            </a:fld>
            <a:endParaRPr lang="vi-VN" altLang="en-US"/>
          </a:p>
        </p:txBody>
      </p:sp>
    </p:spTree>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p:cNvSpPr/>
          <p:nvPr userDrawn="1"/>
        </p:nvSpPr>
        <p:spPr>
          <a:xfrm>
            <a:off x="32658"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8" tIns="34275" rIns="68568" bIns="34275" anchor="ctr" anchorCtr="0">
            <a:noAutofit/>
          </a:bodyPr>
          <a:lstStyle/>
          <a:p>
            <a:pPr marL="0" marR="0" lvl="0" indent="0" algn="ctr" rtl="0">
              <a:spcBef>
                <a:spcPts val="0"/>
              </a:spcBef>
              <a:spcAft>
                <a:spcPts val="0"/>
              </a:spcAft>
              <a:buNone/>
            </a:pPr>
            <a:endParaRPr sz="135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8650" y="365125"/>
            <a:ext cx="7886700" cy="1325563"/>
          </a:xfrm>
          <a:prstGeom prst="rect">
            <a:avLst/>
          </a:prstGeom>
        </p:spPr>
        <p:txBody>
          <a:bodyPr/>
          <a:lstStyle/>
          <a:p>
            <a:r>
              <a:rPr lang="vi-VN"/>
              <a:t>Bấm để sửa kiểu tiêu đề Bản cái</a:t>
            </a:r>
          </a:p>
        </p:txBody>
      </p:sp>
      <p:sp>
        <p:nvSpPr>
          <p:cNvPr id="3" name="Chỗ dành sẵn cho Nội dung 2"/>
          <p:cNvSpPr>
            <a:spLocks noGrp="1"/>
          </p:cNvSpPr>
          <p:nvPr>
            <p:ph idx="1" hasCustomPrompt="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a:xfrm>
            <a:off x="628650" y="6356350"/>
            <a:ext cx="2057400" cy="365125"/>
          </a:xfrm>
          <a:prstGeom prst="rect">
            <a:avLst/>
          </a:prstGeom>
        </p:spPr>
        <p:txBody>
          <a:bodyPr/>
          <a:lstStyle/>
          <a:p>
            <a:fld id="{F3133AD2-BA6C-4FB5-ABB8-1BD7288FAFAA}" type="datetimeFigureOut">
              <a:rPr lang="vi-VN" smtClean="0"/>
              <a:t>05/09/2021</a:t>
            </a:fld>
            <a:endParaRPr lang="vi-VN"/>
          </a:p>
        </p:txBody>
      </p:sp>
      <p:sp>
        <p:nvSpPr>
          <p:cNvPr id="5" name="Chỗ dành sẵn cho Chân trang 4"/>
          <p:cNvSpPr>
            <a:spLocks noGrp="1"/>
          </p:cNvSpPr>
          <p:nvPr>
            <p:ph type="ftr" sz="quarter" idx="11"/>
          </p:nvPr>
        </p:nvSpPr>
        <p:spPr>
          <a:xfrm>
            <a:off x="3028950" y="6356350"/>
            <a:ext cx="3086100" cy="365125"/>
          </a:xfrm>
          <a:prstGeom prst="rect">
            <a:avLst/>
          </a:prstGeom>
        </p:spPr>
        <p:txBody>
          <a:bodyPr/>
          <a:lstStyle/>
          <a:p>
            <a:endParaRPr lang="vi-VN"/>
          </a:p>
        </p:txBody>
      </p:sp>
      <p:sp>
        <p:nvSpPr>
          <p:cNvPr id="6" name="Chỗ dành sẵn cho Số hiệu Bản chiếu 5"/>
          <p:cNvSpPr>
            <a:spLocks noGrp="1"/>
          </p:cNvSpPr>
          <p:nvPr>
            <p:ph type="sldNum" sz="quarter" idx="12"/>
          </p:nvPr>
        </p:nvSpPr>
        <p:spPr>
          <a:xfrm>
            <a:off x="6457950" y="6356350"/>
            <a:ext cx="2057400" cy="365125"/>
          </a:xfrm>
          <a:prstGeom prst="rect">
            <a:avLst/>
          </a:prstGeom>
        </p:spPr>
        <p:txBody>
          <a:bodyPr/>
          <a:lstStyle/>
          <a:p>
            <a:fld id="{CD769A7E-8369-4BED-96C9-CF59B90FEA14}" type="slidenum">
              <a:rPr lang="vi-VN" smtClean="0"/>
              <a:t>‹#›</a:t>
            </a:fld>
            <a:endParaRPr lang="vi-V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3888" y="1709738"/>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p:cNvSpPr>
            <a:spLocks noGrp="1"/>
          </p:cNvSpPr>
          <p:nvPr>
            <p:ph type="body" idx="1" hasCustomPrompt="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a:xfrm>
            <a:off x="628650" y="6356350"/>
            <a:ext cx="2057400" cy="365125"/>
          </a:xfrm>
          <a:prstGeom prst="rect">
            <a:avLst/>
          </a:prstGeom>
        </p:spPr>
        <p:txBody>
          <a:bodyPr/>
          <a:lstStyle/>
          <a:p>
            <a:fld id="{F3133AD2-BA6C-4FB5-ABB8-1BD7288FAFAA}" type="datetimeFigureOut">
              <a:rPr lang="vi-VN" smtClean="0"/>
              <a:t>05/09/2021</a:t>
            </a:fld>
            <a:endParaRPr lang="vi-VN"/>
          </a:p>
        </p:txBody>
      </p:sp>
      <p:sp>
        <p:nvSpPr>
          <p:cNvPr id="5" name="Chỗ dành sẵn cho Chân trang 4"/>
          <p:cNvSpPr>
            <a:spLocks noGrp="1"/>
          </p:cNvSpPr>
          <p:nvPr>
            <p:ph type="ftr" sz="quarter" idx="11"/>
          </p:nvPr>
        </p:nvSpPr>
        <p:spPr>
          <a:xfrm>
            <a:off x="3028950" y="6356350"/>
            <a:ext cx="3086100" cy="365125"/>
          </a:xfrm>
          <a:prstGeom prst="rect">
            <a:avLst/>
          </a:prstGeom>
        </p:spPr>
        <p:txBody>
          <a:bodyPr/>
          <a:lstStyle/>
          <a:p>
            <a:endParaRPr lang="vi-VN"/>
          </a:p>
        </p:txBody>
      </p:sp>
      <p:sp>
        <p:nvSpPr>
          <p:cNvPr id="6" name="Chỗ dành sẵn cho Số hiệu Bản chiếu 5"/>
          <p:cNvSpPr>
            <a:spLocks noGrp="1"/>
          </p:cNvSpPr>
          <p:nvPr>
            <p:ph type="sldNum" sz="quarter" idx="12"/>
          </p:nvPr>
        </p:nvSpPr>
        <p:spPr>
          <a:xfrm>
            <a:off x="6457950" y="6356350"/>
            <a:ext cx="2057400" cy="365125"/>
          </a:xfrm>
          <a:prstGeom prst="rect">
            <a:avLst/>
          </a:prstGeom>
        </p:spPr>
        <p:txBody>
          <a:bodyPr/>
          <a:lstStyle/>
          <a:p>
            <a:fld id="{CD769A7E-8369-4BED-96C9-CF59B90FEA14}" type="slidenum">
              <a:rPr lang="vi-VN" smtClean="0"/>
              <a:t>‹#›</a:t>
            </a:fld>
            <a:endParaRPr lang="vi-V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8650" y="365125"/>
            <a:ext cx="7886700" cy="1325563"/>
          </a:xfrm>
          <a:prstGeom prst="rect">
            <a:avLst/>
          </a:prstGeom>
        </p:spPr>
        <p:txBody>
          <a:bodyPr/>
          <a:lstStyle/>
          <a:p>
            <a:r>
              <a:rPr lang="vi-VN"/>
              <a:t>Bấm để sửa kiểu tiêu đề Bản cái</a:t>
            </a:r>
          </a:p>
        </p:txBody>
      </p:sp>
      <p:sp>
        <p:nvSpPr>
          <p:cNvPr id="3" name="Chỗ dành sẵn cho Nội dung 2"/>
          <p:cNvSpPr>
            <a:spLocks noGrp="1"/>
          </p:cNvSpPr>
          <p:nvPr>
            <p:ph sz="half" idx="1" hasCustomPrompt="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hasCustomPrompt="1"/>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p:cNvSpPr>
            <a:spLocks noGrp="1"/>
          </p:cNvSpPr>
          <p:nvPr>
            <p:ph type="dt" sz="half" idx="10"/>
          </p:nvPr>
        </p:nvSpPr>
        <p:spPr>
          <a:xfrm>
            <a:off x="628650" y="6356350"/>
            <a:ext cx="2057400" cy="365125"/>
          </a:xfrm>
          <a:prstGeom prst="rect">
            <a:avLst/>
          </a:prstGeom>
        </p:spPr>
        <p:txBody>
          <a:bodyPr/>
          <a:lstStyle/>
          <a:p>
            <a:fld id="{F3133AD2-BA6C-4FB5-ABB8-1BD7288FAFAA}" type="datetimeFigureOut">
              <a:rPr lang="vi-VN" smtClean="0"/>
              <a:t>05/09/2021</a:t>
            </a:fld>
            <a:endParaRPr lang="vi-VN"/>
          </a:p>
        </p:txBody>
      </p:sp>
      <p:sp>
        <p:nvSpPr>
          <p:cNvPr id="6" name="Chỗ dành sẵn cho Chân trang 5"/>
          <p:cNvSpPr>
            <a:spLocks noGrp="1"/>
          </p:cNvSpPr>
          <p:nvPr>
            <p:ph type="ftr" sz="quarter" idx="11"/>
          </p:nvPr>
        </p:nvSpPr>
        <p:spPr>
          <a:xfrm>
            <a:off x="3028950" y="6356350"/>
            <a:ext cx="3086100" cy="365125"/>
          </a:xfrm>
          <a:prstGeom prst="rect">
            <a:avLst/>
          </a:prstGeom>
        </p:spPr>
        <p:txBody>
          <a:bodyPr/>
          <a:lstStyle/>
          <a:p>
            <a:endParaRPr lang="vi-VN"/>
          </a:p>
        </p:txBody>
      </p:sp>
      <p:sp>
        <p:nvSpPr>
          <p:cNvPr id="7" name="Chỗ dành sẵn cho Số hiệu Bản chiếu 6"/>
          <p:cNvSpPr>
            <a:spLocks noGrp="1"/>
          </p:cNvSpPr>
          <p:nvPr>
            <p:ph type="sldNum" sz="quarter" idx="12"/>
          </p:nvPr>
        </p:nvSpPr>
        <p:spPr>
          <a:xfrm>
            <a:off x="6457950" y="6356350"/>
            <a:ext cx="2057400" cy="365125"/>
          </a:xfrm>
          <a:prstGeom prst="rect">
            <a:avLst/>
          </a:prstGeom>
        </p:spPr>
        <p:txBody>
          <a:bodyPr/>
          <a:lstStyle/>
          <a:p>
            <a:fld id="{CD769A7E-8369-4BED-96C9-CF59B90FEA14}" type="slidenum">
              <a:rPr lang="vi-VN" smtClean="0"/>
              <a:t>‹#›</a:t>
            </a:fld>
            <a:endParaRPr lang="vi-V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9841" y="365125"/>
            <a:ext cx="7886700" cy="1325563"/>
          </a:xfrm>
          <a:prstGeom prst="rect">
            <a:avLst/>
          </a:prstGeom>
        </p:spPr>
        <p:txBody>
          <a:bodyPr/>
          <a:lstStyle/>
          <a:p>
            <a:r>
              <a:rPr lang="vi-VN"/>
              <a:t>Bấm để sửa kiểu tiêu đề Bản cái</a:t>
            </a:r>
          </a:p>
        </p:txBody>
      </p:sp>
      <p:sp>
        <p:nvSpPr>
          <p:cNvPr id="3" name="Chỗ dành sẵn cho Văn bản 2"/>
          <p:cNvSpPr>
            <a:spLocks noGrp="1"/>
          </p:cNvSpPr>
          <p:nvPr>
            <p:ph type="body" idx="1" hasCustomPrompt="1"/>
          </p:nvPr>
        </p:nvSpPr>
        <p:spPr>
          <a:xfrm>
            <a:off x="629841"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p:cNvSpPr>
            <a:spLocks noGrp="1"/>
          </p:cNvSpPr>
          <p:nvPr>
            <p:ph sz="half" idx="2" hasCustomPrompt="1"/>
          </p:nvPr>
        </p:nvSpPr>
        <p:spPr>
          <a:xfrm>
            <a:off x="629841"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hasCustomPrompt="1"/>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p:cNvSpPr>
            <a:spLocks noGrp="1"/>
          </p:cNvSpPr>
          <p:nvPr>
            <p:ph sz="quarter" idx="4" hasCustomPrompt="1"/>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p:cNvSpPr>
            <a:spLocks noGrp="1"/>
          </p:cNvSpPr>
          <p:nvPr>
            <p:ph type="dt" sz="half" idx="10"/>
          </p:nvPr>
        </p:nvSpPr>
        <p:spPr>
          <a:xfrm>
            <a:off x="628650" y="6356350"/>
            <a:ext cx="2057400" cy="365125"/>
          </a:xfrm>
          <a:prstGeom prst="rect">
            <a:avLst/>
          </a:prstGeom>
        </p:spPr>
        <p:txBody>
          <a:bodyPr/>
          <a:lstStyle/>
          <a:p>
            <a:fld id="{F3133AD2-BA6C-4FB5-ABB8-1BD7288FAFAA}" type="datetimeFigureOut">
              <a:rPr lang="vi-VN" smtClean="0"/>
              <a:t>05/09/2021</a:t>
            </a:fld>
            <a:endParaRPr lang="vi-VN"/>
          </a:p>
        </p:txBody>
      </p:sp>
      <p:sp>
        <p:nvSpPr>
          <p:cNvPr id="8" name="Chỗ dành sẵn cho Chân trang 7"/>
          <p:cNvSpPr>
            <a:spLocks noGrp="1"/>
          </p:cNvSpPr>
          <p:nvPr>
            <p:ph type="ftr" sz="quarter" idx="11"/>
          </p:nvPr>
        </p:nvSpPr>
        <p:spPr>
          <a:xfrm>
            <a:off x="3028950" y="6356350"/>
            <a:ext cx="3086100" cy="365125"/>
          </a:xfrm>
          <a:prstGeom prst="rect">
            <a:avLst/>
          </a:prstGeom>
        </p:spPr>
        <p:txBody>
          <a:bodyPr/>
          <a:lstStyle/>
          <a:p>
            <a:endParaRPr lang="vi-VN"/>
          </a:p>
        </p:txBody>
      </p:sp>
      <p:sp>
        <p:nvSpPr>
          <p:cNvPr id="9" name="Chỗ dành sẵn cho Số hiệu Bản chiếu 8"/>
          <p:cNvSpPr>
            <a:spLocks noGrp="1"/>
          </p:cNvSpPr>
          <p:nvPr>
            <p:ph type="sldNum" sz="quarter" idx="12"/>
          </p:nvPr>
        </p:nvSpPr>
        <p:spPr>
          <a:xfrm>
            <a:off x="6457950" y="6356350"/>
            <a:ext cx="2057400" cy="365125"/>
          </a:xfrm>
          <a:prstGeom prst="rect">
            <a:avLst/>
          </a:prstGeom>
        </p:spPr>
        <p:txBody>
          <a:bodyPr/>
          <a:lstStyle/>
          <a:p>
            <a:fld id="{CD769A7E-8369-4BED-96C9-CF59B90FEA14}" type="slidenum">
              <a:rPr lang="vi-VN" smtClean="0"/>
              <a:t>‹#›</a:t>
            </a:fld>
            <a:endParaRPr lang="vi-V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8650" y="365125"/>
            <a:ext cx="7886700" cy="1325563"/>
          </a:xfrm>
          <a:prstGeom prst="rect">
            <a:avLst/>
          </a:prstGeom>
        </p:spPr>
        <p:txBody>
          <a:bodyPr/>
          <a:lstStyle/>
          <a:p>
            <a:r>
              <a:rPr lang="vi-VN"/>
              <a:t>Bấm để sửa kiểu tiêu đề Bản cái</a:t>
            </a:r>
          </a:p>
        </p:txBody>
      </p:sp>
      <p:sp>
        <p:nvSpPr>
          <p:cNvPr id="3" name="Chỗ dành sẵn cho Ngày tháng 2"/>
          <p:cNvSpPr>
            <a:spLocks noGrp="1"/>
          </p:cNvSpPr>
          <p:nvPr>
            <p:ph type="dt" sz="half" idx="10"/>
          </p:nvPr>
        </p:nvSpPr>
        <p:spPr>
          <a:xfrm>
            <a:off x="628650" y="6356350"/>
            <a:ext cx="2057400" cy="365125"/>
          </a:xfrm>
          <a:prstGeom prst="rect">
            <a:avLst/>
          </a:prstGeom>
        </p:spPr>
        <p:txBody>
          <a:bodyPr/>
          <a:lstStyle/>
          <a:p>
            <a:fld id="{F3133AD2-BA6C-4FB5-ABB8-1BD7288FAFAA}" type="datetimeFigureOut">
              <a:rPr lang="vi-VN" smtClean="0"/>
              <a:t>05/09/2021</a:t>
            </a:fld>
            <a:endParaRPr lang="vi-VN"/>
          </a:p>
        </p:txBody>
      </p:sp>
      <p:sp>
        <p:nvSpPr>
          <p:cNvPr id="4" name="Chỗ dành sẵn cho Chân trang 3"/>
          <p:cNvSpPr>
            <a:spLocks noGrp="1"/>
          </p:cNvSpPr>
          <p:nvPr>
            <p:ph type="ftr" sz="quarter" idx="11"/>
          </p:nvPr>
        </p:nvSpPr>
        <p:spPr>
          <a:xfrm>
            <a:off x="3028950" y="6356350"/>
            <a:ext cx="3086100" cy="365125"/>
          </a:xfrm>
          <a:prstGeom prst="rect">
            <a:avLst/>
          </a:prstGeom>
        </p:spPr>
        <p:txBody>
          <a:bodyPr/>
          <a:lstStyle/>
          <a:p>
            <a:endParaRPr lang="vi-VN"/>
          </a:p>
        </p:txBody>
      </p:sp>
      <p:sp>
        <p:nvSpPr>
          <p:cNvPr id="5" name="Chỗ dành sẵn cho Số hiệu Bản chiếu 4"/>
          <p:cNvSpPr>
            <a:spLocks noGrp="1"/>
          </p:cNvSpPr>
          <p:nvPr>
            <p:ph type="sldNum" sz="quarter" idx="12"/>
          </p:nvPr>
        </p:nvSpPr>
        <p:spPr>
          <a:xfrm>
            <a:off x="6457950" y="6356350"/>
            <a:ext cx="2057400" cy="365125"/>
          </a:xfrm>
          <a:prstGeom prst="rect">
            <a:avLst/>
          </a:prstGeom>
        </p:spPr>
        <p:txBody>
          <a:bodyPr/>
          <a:lstStyle/>
          <a:p>
            <a:fld id="{CD769A7E-8369-4BED-96C9-CF59B90FEA14}" type="slidenum">
              <a:rPr lang="vi-VN" smtClean="0"/>
              <a:t>‹#›</a:t>
            </a:fld>
            <a:endParaRPr lang="vi-V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a:xfrm>
            <a:off x="628650" y="6356350"/>
            <a:ext cx="2057400" cy="365125"/>
          </a:xfrm>
          <a:prstGeom prst="rect">
            <a:avLst/>
          </a:prstGeom>
        </p:spPr>
        <p:txBody>
          <a:bodyPr/>
          <a:lstStyle/>
          <a:p>
            <a:fld id="{F3133AD2-BA6C-4FB5-ABB8-1BD7288FAFAA}" type="datetimeFigureOut">
              <a:rPr lang="vi-VN" smtClean="0"/>
              <a:t>05/09/2021</a:t>
            </a:fld>
            <a:endParaRPr lang="vi-VN"/>
          </a:p>
        </p:txBody>
      </p:sp>
      <p:sp>
        <p:nvSpPr>
          <p:cNvPr id="3" name="Chỗ dành sẵn cho Chân trang 2"/>
          <p:cNvSpPr>
            <a:spLocks noGrp="1"/>
          </p:cNvSpPr>
          <p:nvPr>
            <p:ph type="ftr" sz="quarter" idx="11"/>
          </p:nvPr>
        </p:nvSpPr>
        <p:spPr>
          <a:xfrm>
            <a:off x="3028950" y="6356350"/>
            <a:ext cx="3086100" cy="365125"/>
          </a:xfrm>
          <a:prstGeom prst="rect">
            <a:avLst/>
          </a:prstGeom>
        </p:spPr>
        <p:txBody>
          <a:bodyPr/>
          <a:lstStyle/>
          <a:p>
            <a:endParaRPr lang="vi-VN"/>
          </a:p>
        </p:txBody>
      </p:sp>
      <p:sp>
        <p:nvSpPr>
          <p:cNvPr id="4" name="Chỗ dành sẵn cho Số hiệu Bản chiếu 3"/>
          <p:cNvSpPr>
            <a:spLocks noGrp="1"/>
          </p:cNvSpPr>
          <p:nvPr>
            <p:ph type="sldNum" sz="quarter" idx="12"/>
          </p:nvPr>
        </p:nvSpPr>
        <p:spPr>
          <a:xfrm>
            <a:off x="6457950" y="6356350"/>
            <a:ext cx="2057400" cy="365125"/>
          </a:xfrm>
          <a:prstGeom prst="rect">
            <a:avLst/>
          </a:prstGeom>
        </p:spPr>
        <p:txBody>
          <a:bodyPr/>
          <a:lstStyle/>
          <a:p>
            <a:fld id="{CD769A7E-8369-4BED-96C9-CF59B90FEA14}" type="slidenum">
              <a:rPr lang="vi-VN" smtClean="0"/>
              <a:t>‹#›</a:t>
            </a:fld>
            <a:endParaRPr lang="vi-V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p:cNvSpPr>
            <a:spLocks noGrp="1"/>
          </p:cNvSpPr>
          <p:nvPr>
            <p:ph idx="1" hasCustomPrompt="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hasCustomPrompt="1"/>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p:cNvSpPr>
            <a:spLocks noGrp="1"/>
          </p:cNvSpPr>
          <p:nvPr>
            <p:ph type="dt" sz="half" idx="10"/>
          </p:nvPr>
        </p:nvSpPr>
        <p:spPr>
          <a:xfrm>
            <a:off x="628650" y="6356350"/>
            <a:ext cx="2057400" cy="365125"/>
          </a:xfrm>
          <a:prstGeom prst="rect">
            <a:avLst/>
          </a:prstGeom>
        </p:spPr>
        <p:txBody>
          <a:bodyPr/>
          <a:lstStyle/>
          <a:p>
            <a:fld id="{F3133AD2-BA6C-4FB5-ABB8-1BD7288FAFAA}" type="datetimeFigureOut">
              <a:rPr lang="vi-VN" smtClean="0"/>
              <a:t>05/09/2021</a:t>
            </a:fld>
            <a:endParaRPr lang="vi-VN"/>
          </a:p>
        </p:txBody>
      </p:sp>
      <p:sp>
        <p:nvSpPr>
          <p:cNvPr id="6" name="Chỗ dành sẵn cho Chân trang 5"/>
          <p:cNvSpPr>
            <a:spLocks noGrp="1"/>
          </p:cNvSpPr>
          <p:nvPr>
            <p:ph type="ftr" sz="quarter" idx="11"/>
          </p:nvPr>
        </p:nvSpPr>
        <p:spPr>
          <a:xfrm>
            <a:off x="3028950" y="6356350"/>
            <a:ext cx="3086100" cy="365125"/>
          </a:xfrm>
          <a:prstGeom prst="rect">
            <a:avLst/>
          </a:prstGeom>
        </p:spPr>
        <p:txBody>
          <a:bodyPr/>
          <a:lstStyle/>
          <a:p>
            <a:endParaRPr lang="vi-VN"/>
          </a:p>
        </p:txBody>
      </p:sp>
      <p:sp>
        <p:nvSpPr>
          <p:cNvPr id="7" name="Chỗ dành sẵn cho Số hiệu Bản chiếu 6"/>
          <p:cNvSpPr>
            <a:spLocks noGrp="1"/>
          </p:cNvSpPr>
          <p:nvPr>
            <p:ph type="sldNum" sz="quarter" idx="12"/>
          </p:nvPr>
        </p:nvSpPr>
        <p:spPr>
          <a:xfrm>
            <a:off x="6457950" y="6356350"/>
            <a:ext cx="2057400" cy="365125"/>
          </a:xfrm>
          <a:prstGeom prst="rect">
            <a:avLst/>
          </a:prstGeom>
        </p:spPr>
        <p:txBody>
          <a:bodyPr/>
          <a:lstStyle/>
          <a:p>
            <a:fld id="{CD769A7E-8369-4BED-96C9-CF59B90FEA14}" type="slidenum">
              <a:rPr lang="vi-VN" smtClean="0"/>
              <a:t>‹#›</a:t>
            </a:fld>
            <a:endParaRPr lang="vi-V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p:cNvSpPr>
            <a:spLocks noGrp="1"/>
          </p:cNvSpPr>
          <p:nvPr>
            <p:ph type="pic" idx="1"/>
          </p:nvPr>
        </p:nvSpPr>
        <p:spPr>
          <a:xfrm>
            <a:off x="3887391" y="987425"/>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p:cNvSpPr>
            <a:spLocks noGrp="1"/>
          </p:cNvSpPr>
          <p:nvPr>
            <p:ph type="body" sz="half" idx="2" hasCustomPrompt="1"/>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p:cNvSpPr>
            <a:spLocks noGrp="1"/>
          </p:cNvSpPr>
          <p:nvPr>
            <p:ph type="dt" sz="half" idx="10"/>
          </p:nvPr>
        </p:nvSpPr>
        <p:spPr>
          <a:xfrm>
            <a:off x="628650" y="6356350"/>
            <a:ext cx="2057400" cy="365125"/>
          </a:xfrm>
          <a:prstGeom prst="rect">
            <a:avLst/>
          </a:prstGeom>
        </p:spPr>
        <p:txBody>
          <a:bodyPr/>
          <a:lstStyle/>
          <a:p>
            <a:fld id="{F3133AD2-BA6C-4FB5-ABB8-1BD7288FAFAA}" type="datetimeFigureOut">
              <a:rPr lang="vi-VN" smtClean="0"/>
              <a:t>05/09/2021</a:t>
            </a:fld>
            <a:endParaRPr lang="vi-VN"/>
          </a:p>
        </p:txBody>
      </p:sp>
      <p:sp>
        <p:nvSpPr>
          <p:cNvPr id="6" name="Chỗ dành sẵn cho Chân trang 5"/>
          <p:cNvSpPr>
            <a:spLocks noGrp="1"/>
          </p:cNvSpPr>
          <p:nvPr>
            <p:ph type="ftr" sz="quarter" idx="11"/>
          </p:nvPr>
        </p:nvSpPr>
        <p:spPr>
          <a:xfrm>
            <a:off x="3028950" y="6356350"/>
            <a:ext cx="3086100" cy="365125"/>
          </a:xfrm>
          <a:prstGeom prst="rect">
            <a:avLst/>
          </a:prstGeom>
        </p:spPr>
        <p:txBody>
          <a:bodyPr/>
          <a:lstStyle/>
          <a:p>
            <a:endParaRPr lang="vi-VN"/>
          </a:p>
        </p:txBody>
      </p:sp>
      <p:sp>
        <p:nvSpPr>
          <p:cNvPr id="7" name="Chỗ dành sẵn cho Số hiệu Bản chiếu 6"/>
          <p:cNvSpPr>
            <a:spLocks noGrp="1"/>
          </p:cNvSpPr>
          <p:nvPr>
            <p:ph type="sldNum" sz="quarter" idx="12"/>
          </p:nvPr>
        </p:nvSpPr>
        <p:spPr>
          <a:xfrm>
            <a:off x="6457950" y="6356350"/>
            <a:ext cx="2057400" cy="365125"/>
          </a:xfrm>
          <a:prstGeom prst="rect">
            <a:avLst/>
          </a:prstGeom>
        </p:spPr>
        <p:txBody>
          <a:bodyPr/>
          <a:lstStyle/>
          <a:p>
            <a:fld id="{CD769A7E-8369-4BED-96C9-CF59B90FEA14}" type="slidenum">
              <a:rPr lang="vi-VN" smtClean="0"/>
              <a:t>‹#›</a:t>
            </a:fld>
            <a:endParaRPr lang="vi-V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628650" y="365125"/>
            <a:ext cx="7886700" cy="1325563"/>
          </a:xfrm>
          <a:prstGeom prst="rect">
            <a:avLst/>
          </a:prstGeom>
        </p:spPr>
        <p:txBody>
          <a:bodyPr/>
          <a:lstStyle/>
          <a:p>
            <a:r>
              <a:rPr lang="vi-VN"/>
              <a:t>Bấm để sửa kiểu tiêu đề Bản cái</a:t>
            </a:r>
          </a:p>
        </p:txBody>
      </p:sp>
      <p:sp>
        <p:nvSpPr>
          <p:cNvPr id="3" name="Chỗ dành sẵn cho Văn bản Dọc 2"/>
          <p:cNvSpPr>
            <a:spLocks noGrp="1"/>
          </p:cNvSpPr>
          <p:nvPr>
            <p:ph type="body" orient="vert" idx="1" hasCustomPrompt="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a:xfrm>
            <a:off x="628650" y="6356350"/>
            <a:ext cx="2057400" cy="365125"/>
          </a:xfrm>
          <a:prstGeom prst="rect">
            <a:avLst/>
          </a:prstGeom>
        </p:spPr>
        <p:txBody>
          <a:bodyPr/>
          <a:lstStyle/>
          <a:p>
            <a:fld id="{F3133AD2-BA6C-4FB5-ABB8-1BD7288FAFAA}" type="datetimeFigureOut">
              <a:rPr lang="vi-VN" smtClean="0"/>
              <a:t>05/09/2021</a:t>
            </a:fld>
            <a:endParaRPr lang="vi-VN"/>
          </a:p>
        </p:txBody>
      </p:sp>
      <p:sp>
        <p:nvSpPr>
          <p:cNvPr id="5" name="Chỗ dành sẵn cho Chân trang 4"/>
          <p:cNvSpPr>
            <a:spLocks noGrp="1"/>
          </p:cNvSpPr>
          <p:nvPr>
            <p:ph type="ftr" sz="quarter" idx="11"/>
          </p:nvPr>
        </p:nvSpPr>
        <p:spPr>
          <a:xfrm>
            <a:off x="3028950" y="6356350"/>
            <a:ext cx="3086100" cy="365125"/>
          </a:xfrm>
          <a:prstGeom prst="rect">
            <a:avLst/>
          </a:prstGeom>
        </p:spPr>
        <p:txBody>
          <a:bodyPr/>
          <a:lstStyle/>
          <a:p>
            <a:endParaRPr lang="vi-VN"/>
          </a:p>
        </p:txBody>
      </p:sp>
      <p:sp>
        <p:nvSpPr>
          <p:cNvPr id="6" name="Chỗ dành sẵn cho Số hiệu Bản chiếu 5"/>
          <p:cNvSpPr>
            <a:spLocks noGrp="1"/>
          </p:cNvSpPr>
          <p:nvPr>
            <p:ph type="sldNum" sz="quarter" idx="12"/>
          </p:nvPr>
        </p:nvSpPr>
        <p:spPr>
          <a:xfrm>
            <a:off x="6457950" y="6356350"/>
            <a:ext cx="2057400" cy="365125"/>
          </a:xfrm>
          <a:prstGeom prst="rect">
            <a:avLst/>
          </a:prstGeom>
        </p:spPr>
        <p:txBody>
          <a:bodyPr/>
          <a:lstStyle/>
          <a:p>
            <a:fld id="{CD769A7E-8369-4BED-96C9-CF59B90FEA14}"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t>9/5/2021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p:cNvSpPr>
            <a:spLocks noGrp="1"/>
          </p:cNvSpPr>
          <p:nvPr>
            <p:ph type="body" orient="vert" idx="1" hasCustomPrompt="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a:xfrm>
            <a:off x="628650" y="6356350"/>
            <a:ext cx="2057400" cy="365125"/>
          </a:xfrm>
          <a:prstGeom prst="rect">
            <a:avLst/>
          </a:prstGeom>
        </p:spPr>
        <p:txBody>
          <a:bodyPr/>
          <a:lstStyle/>
          <a:p>
            <a:fld id="{F3133AD2-BA6C-4FB5-ABB8-1BD7288FAFAA}" type="datetimeFigureOut">
              <a:rPr lang="vi-VN" smtClean="0"/>
              <a:t>05/09/2021</a:t>
            </a:fld>
            <a:endParaRPr lang="vi-VN"/>
          </a:p>
        </p:txBody>
      </p:sp>
      <p:sp>
        <p:nvSpPr>
          <p:cNvPr id="5" name="Chỗ dành sẵn cho Chân trang 4"/>
          <p:cNvSpPr>
            <a:spLocks noGrp="1"/>
          </p:cNvSpPr>
          <p:nvPr>
            <p:ph type="ftr" sz="quarter" idx="11"/>
          </p:nvPr>
        </p:nvSpPr>
        <p:spPr>
          <a:xfrm>
            <a:off x="3028950" y="6356350"/>
            <a:ext cx="3086100" cy="365125"/>
          </a:xfrm>
          <a:prstGeom prst="rect">
            <a:avLst/>
          </a:prstGeom>
        </p:spPr>
        <p:txBody>
          <a:bodyPr/>
          <a:lstStyle/>
          <a:p>
            <a:endParaRPr lang="vi-VN"/>
          </a:p>
        </p:txBody>
      </p:sp>
      <p:sp>
        <p:nvSpPr>
          <p:cNvPr id="6" name="Chỗ dành sẵn cho Số hiệu Bản chiếu 5"/>
          <p:cNvSpPr>
            <a:spLocks noGrp="1"/>
          </p:cNvSpPr>
          <p:nvPr>
            <p:ph type="sldNum" sz="quarter" idx="12"/>
          </p:nvPr>
        </p:nvSpPr>
        <p:spPr>
          <a:xfrm>
            <a:off x="6457950" y="6356350"/>
            <a:ext cx="2057400" cy="365125"/>
          </a:xfrm>
          <a:prstGeom prst="rect">
            <a:avLst/>
          </a:prstGeom>
        </p:spPr>
        <p:txBody>
          <a:bodyPr/>
          <a:lstStyle/>
          <a:p>
            <a:fld id="{CD769A7E-8369-4BED-96C9-CF59B90FEA14}" type="slidenum">
              <a:rPr lang="vi-VN" smtClean="0"/>
              <a:t>‹#›</a:t>
            </a:fld>
            <a:endParaRPr lang="vi-V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31CD3E-630A-4787-A963-5EAA4F1F2900}" type="datetimeFigureOut">
              <a:rPr lang="vi-VN" smtClean="0"/>
              <a:t>05/09/2021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1CD3E-630A-4787-A963-5EAA4F1F2900}" type="datetimeFigureOut">
              <a:rPr lang="vi-VN" smtClean="0"/>
              <a:t>05/09/2021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1CD3E-630A-4787-A963-5EAA4F1F2900}" type="datetimeFigureOut">
              <a:rPr lang="vi-VN" smtClean="0"/>
              <a:t>05/09/2021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1CD3E-630A-4787-A963-5EAA4F1F2900}" type="datetimeFigureOut">
              <a:rPr lang="vi-VN" smtClean="0"/>
              <a:t>05/09/2021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1CD3E-630A-4787-A963-5EAA4F1F2900}" type="datetimeFigureOut">
              <a:rPr lang="vi-VN" smtClean="0"/>
              <a:t>05/09/2021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1CD3E-630A-4787-A963-5EAA4F1F2900}" type="datetimeFigureOut">
              <a:rPr lang="vi-VN" smtClean="0"/>
              <a:t>05/09/2021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1CD3E-630A-4787-A963-5EAA4F1F2900}" type="datetimeFigureOut">
              <a:rPr lang="vi-VN" smtClean="0"/>
              <a:t>05/09/2021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31CD3E-630A-4787-A963-5EAA4F1F2900}" type="datetimeFigureOut">
              <a:rPr lang="vi-VN" smtClean="0"/>
              <a:t>05/09/2021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31CD3E-630A-4787-A963-5EAA4F1F2900}" type="datetimeFigureOut">
              <a:rPr lang="vi-VN" smtClean="0"/>
              <a:t>05/09/2021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t>9/5/2021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1CD3E-630A-4787-A963-5EAA4F1F2900}" type="datetimeFigureOut">
              <a:rPr lang="vi-VN" smtClean="0"/>
              <a:t>05/09/2021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1CD3E-630A-4787-A963-5EAA4F1F2900}" type="datetimeFigureOut">
              <a:rPr lang="vi-VN" smtClean="0"/>
              <a:t>05/09/2021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51F0E3-EC31-4F5C-A840-3755DBF6244E}" type="slidenum">
              <a:rPr lang="vi-VN" smtClean="0"/>
              <a:t>‹#›</a:t>
            </a:fld>
            <a:endParaRPr lang="vi-V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866" t="-1" r="2801" b="10600"/>
          <a:stretch>
            <a:fillRect/>
          </a:stretch>
        </p:blipFill>
        <p:spPr>
          <a:xfrm rot="19622740">
            <a:off x="6150394" y="4771014"/>
            <a:ext cx="3529143" cy="2910127"/>
          </a:xfrm>
          <a:custGeom>
            <a:avLst/>
            <a:gdLst>
              <a:gd name="connsiteX0" fmla="*/ 4743355 w 6628787"/>
              <a:gd name="connsiteY0" fmla="*/ 0 h 4099567"/>
              <a:gd name="connsiteX1" fmla="*/ 6628787 w 6628787"/>
              <a:gd name="connsiteY1" fmla="*/ 1222278 h 4099567"/>
              <a:gd name="connsiteX2" fmla="*/ 4763512 w 6628787"/>
              <a:gd name="connsiteY2" fmla="*/ 4099567 h 4099567"/>
              <a:gd name="connsiteX3" fmla="*/ 0 w 6628787"/>
              <a:gd name="connsiteY3" fmla="*/ 1011501 h 4099567"/>
              <a:gd name="connsiteX4" fmla="*/ 655731 w 6628787"/>
              <a:gd name="connsiteY4" fmla="*/ 0 h 40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787" h="4099567">
                <a:moveTo>
                  <a:pt x="4743355" y="0"/>
                </a:moveTo>
                <a:lnTo>
                  <a:pt x="6628787" y="1222278"/>
                </a:lnTo>
                <a:lnTo>
                  <a:pt x="4763512" y="4099567"/>
                </a:lnTo>
                <a:lnTo>
                  <a:pt x="0" y="1011501"/>
                </a:lnTo>
                <a:lnTo>
                  <a:pt x="655731" y="0"/>
                </a:lnTo>
                <a:close/>
              </a:path>
            </a:pathLst>
          </a:cu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20498" t="60114" r="42924" b="4711"/>
          <a:stretch>
            <a:fillRect/>
          </a:stretch>
        </p:blipFill>
        <p:spPr>
          <a:xfrm>
            <a:off x="0" y="0"/>
            <a:ext cx="2957513" cy="213360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t>9/5/2021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35653E-C9A6-4B6B-AEDC-2E857879CE49}" type="datetimeFigureOut">
              <a:rPr lang="en-US" smtClean="0"/>
              <a:t>9/5/2021</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F1564FCC-182F-4AA1-9440-E781A3952972}" type="slidenum">
              <a:rPr lang="vi-VN" altLang="en-US" smtClean="0"/>
              <a:t>‹#›</a:t>
            </a:fld>
            <a:endParaRPr lang="vi-VN" alt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9/5/2021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t>9/5/2021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jpeg"/><Relationship Id="rId18" Type="http://schemas.openxmlformats.org/officeDocument/2006/relationships/image" Target="../media/image7.GI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17" Type="http://schemas.openxmlformats.org/officeDocument/2006/relationships/image" Target="../media/image6.GIF"/><Relationship Id="rId2" Type="http://schemas.openxmlformats.org/officeDocument/2006/relationships/slideLayout" Target="../slideLayouts/slideLayout20.xml"/><Relationship Id="rId16" Type="http://schemas.openxmlformats.org/officeDocument/2006/relationships/image" Target="../media/image5.GI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GIF"/><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8.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F0300FA-A46D-4C04-9127-5642FFDDF23F}" type="datetimeFigureOut">
              <a:rPr lang="en-US" smtClean="0"/>
              <a:t>9/5/2021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CC5F054-0B5C-4F07-895F-9FE8FF219DDB}"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split orient="vert"/>
  </p:transition>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p:cNvPicPr>
            <a:picLocks noChangeAspect="1" noChangeArrowheads="1" noCrop="1"/>
          </p:cNvPicPr>
          <p:nvPr userDrawn="1"/>
        </p:nvPicPr>
        <p:blipFill>
          <a:blip r:embed="rId14"/>
          <a:srcRect/>
          <a:stretch>
            <a:fillRect/>
          </a:stretch>
        </p:blipFill>
        <p:spPr bwMode="auto">
          <a:xfrm>
            <a:off x="8684642" y="2924944"/>
            <a:ext cx="423863"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p:cNvPicPr>
            <a:picLocks noChangeAspect="1" noChangeArrowheads="1" noCrop="1"/>
          </p:cNvPicPr>
          <p:nvPr userDrawn="1"/>
        </p:nvPicPr>
        <p:blipFill>
          <a:blip r:embed="rId14"/>
          <a:srcRect/>
          <a:stretch>
            <a:fillRect/>
          </a:stretch>
        </p:blipFill>
        <p:spPr bwMode="auto">
          <a:xfrm>
            <a:off x="35496" y="230189"/>
            <a:ext cx="425054"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p:cNvPicPr>
            <a:picLocks noChangeAspect="1" noChangeArrowheads="1" noCrop="1"/>
          </p:cNvPicPr>
          <p:nvPr userDrawn="1"/>
        </p:nvPicPr>
        <p:blipFill>
          <a:blip r:embed="rId15"/>
          <a:srcRect/>
          <a:stretch>
            <a:fillRect/>
          </a:stretch>
        </p:blipFill>
        <p:spPr bwMode="auto">
          <a:xfrm rot="16200000">
            <a:off x="837569" y="1279451"/>
            <a:ext cx="12858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p:cNvPicPr>
            <a:picLocks noChangeAspect="1" noChangeArrowheads="1" noCrop="1"/>
          </p:cNvPicPr>
          <p:nvPr userDrawn="1"/>
        </p:nvPicPr>
        <p:blipFill>
          <a:blip r:embed="rId16"/>
          <a:srcRect/>
          <a:stretch>
            <a:fillRect/>
          </a:stretch>
        </p:blipFill>
        <p:spPr bwMode="auto">
          <a:xfrm>
            <a:off x="8501063" y="36512"/>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p:cNvPicPr>
            <a:picLocks noChangeAspect="1" noChangeArrowheads="1" noCrop="1"/>
          </p:cNvPicPr>
          <p:nvPr userDrawn="1"/>
        </p:nvPicPr>
        <p:blipFill>
          <a:blip r:embed="rId16"/>
          <a:srcRect/>
          <a:stretch>
            <a:fillRect/>
          </a:stretch>
        </p:blipFill>
        <p:spPr bwMode="auto">
          <a:xfrm>
            <a:off x="541927" y="2924944"/>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p:cNvPicPr>
            <a:picLocks noChangeAspect="1" noChangeArrowheads="1" noCrop="1"/>
          </p:cNvPicPr>
          <p:nvPr userDrawn="1"/>
        </p:nvPicPr>
        <p:blipFill>
          <a:blip r:embed="rId17"/>
          <a:srcRect/>
          <a:stretch>
            <a:fillRect/>
          </a:stretch>
        </p:blipFill>
        <p:spPr bwMode="auto">
          <a:xfrm rot="5400000">
            <a:off x="6175772" y="-777875"/>
            <a:ext cx="571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p:cNvSpPr/>
          <p:nvPr userDrawn="1"/>
        </p:nvSpPr>
        <p:spPr>
          <a:xfrm>
            <a:off x="3473054" y="5313364"/>
            <a:ext cx="63103"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14" name="Picture 4"/>
          <p:cNvPicPr>
            <a:picLocks noChangeAspect="1"/>
          </p:cNvPicPr>
          <p:nvPr userDrawn="1"/>
        </p:nvPicPr>
        <p:blipFill>
          <a:blip r:embed="rId18"/>
          <a:srcRect/>
          <a:stretch>
            <a:fillRect/>
          </a:stretch>
        </p:blipFill>
        <p:spPr bwMode="auto">
          <a:xfrm>
            <a:off x="2000251" y="0"/>
            <a:ext cx="3555206"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31CD3E-630A-4787-A963-5EAA4F1F2900}" type="datetimeFigureOut">
              <a:rPr lang="vi-VN" smtClean="0"/>
              <a:t>05/09/2021</a:t>
            </a:fld>
            <a:endParaRPr lang="vi-VN"/>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51F0E3-EC31-4F5C-A840-3755DBF6244E}"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42.wmf"/><Relationship Id="rId3" Type="http://schemas.openxmlformats.org/officeDocument/2006/relationships/slide" Target="slide9.xml"/><Relationship Id="rId7" Type="http://schemas.openxmlformats.org/officeDocument/2006/relationships/image" Target="../media/image39.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0.wmf"/></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44.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43.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5.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14.bin"/><Relationship Id="rId3" Type="http://schemas.openxmlformats.org/officeDocument/2006/relationships/notesSlide" Target="../notesSlides/notesSlide5.xml"/><Relationship Id="rId7" Type="http://schemas.openxmlformats.org/officeDocument/2006/relationships/oleObject" Target="../embeddings/oleObject11.bin"/><Relationship Id="rId12" Type="http://schemas.openxmlformats.org/officeDocument/2006/relationships/image" Target="../media/image50.wmf"/><Relationship Id="rId2" Type="http://schemas.openxmlformats.org/officeDocument/2006/relationships/slideLayout" Target="../slideLayouts/slideLayout1.xml"/><Relationship Id="rId16" Type="http://schemas.openxmlformats.org/officeDocument/2006/relationships/image" Target="../media/image52.wmf"/><Relationship Id="rId1" Type="http://schemas.openxmlformats.org/officeDocument/2006/relationships/vmlDrawing" Target="../drawings/vmlDrawing5.vml"/><Relationship Id="rId6" Type="http://schemas.openxmlformats.org/officeDocument/2006/relationships/image" Target="../media/image47.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49.wmf"/><Relationship Id="rId4" Type="http://schemas.openxmlformats.org/officeDocument/2006/relationships/slide" Target="slide9.xml"/><Relationship Id="rId9" Type="http://schemas.openxmlformats.org/officeDocument/2006/relationships/oleObject" Target="../embeddings/oleObject12.bin"/><Relationship Id="rId14" Type="http://schemas.openxmlformats.org/officeDocument/2006/relationships/image" Target="../media/image51.wmf"/></Relationships>
</file>

<file path=ppt/slides/_rels/slide1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53.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6.GIF"/></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33.xml"/><Relationship Id="rId1" Type="http://schemas.openxmlformats.org/officeDocument/2006/relationships/tags" Target="../tags/tag44.xml"/></Relationships>
</file>

<file path=ppt/slides/_rels/slide21.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21.bin"/><Relationship Id="rId18" Type="http://schemas.openxmlformats.org/officeDocument/2006/relationships/image" Target="../media/image61.wmf"/><Relationship Id="rId26" Type="http://schemas.openxmlformats.org/officeDocument/2006/relationships/image" Target="../media/image65.wmf"/><Relationship Id="rId3" Type="http://schemas.openxmlformats.org/officeDocument/2006/relationships/slideLayout" Target="../slideLayouts/slideLayout4.xml"/><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58.wmf"/><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tags" Target="../tags/tag45.xml"/><Relationship Id="rId16" Type="http://schemas.openxmlformats.org/officeDocument/2006/relationships/image" Target="../media/image60.wmf"/><Relationship Id="rId20" Type="http://schemas.openxmlformats.org/officeDocument/2006/relationships/image" Target="../media/image62.wmf"/><Relationship Id="rId1" Type="http://schemas.openxmlformats.org/officeDocument/2006/relationships/vmlDrawing" Target="../drawings/vmlDrawing7.vml"/><Relationship Id="rId6" Type="http://schemas.openxmlformats.org/officeDocument/2006/relationships/image" Target="../media/image55.wmf"/><Relationship Id="rId11" Type="http://schemas.openxmlformats.org/officeDocument/2006/relationships/oleObject" Target="../embeddings/oleObject20.bin"/><Relationship Id="rId24" Type="http://schemas.openxmlformats.org/officeDocument/2006/relationships/image" Target="../media/image64.wmf"/><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10" Type="http://schemas.openxmlformats.org/officeDocument/2006/relationships/image" Target="../media/image57.wmf"/><Relationship Id="rId19" Type="http://schemas.openxmlformats.org/officeDocument/2006/relationships/oleObject" Target="../embeddings/oleObject24.bin"/><Relationship Id="rId4" Type="http://schemas.openxmlformats.org/officeDocument/2006/relationships/notesSlide" Target="../notesSlides/notesSlide7.xml"/><Relationship Id="rId9" Type="http://schemas.openxmlformats.org/officeDocument/2006/relationships/oleObject" Target="../embeddings/oleObject19.bin"/><Relationship Id="rId14" Type="http://schemas.openxmlformats.org/officeDocument/2006/relationships/image" Target="../media/image59.wmf"/><Relationship Id="rId22" Type="http://schemas.openxmlformats.org/officeDocument/2006/relationships/image" Target="../media/image63.wmf"/><Relationship Id="rId27"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69.wmf"/><Relationship Id="rId18" Type="http://schemas.openxmlformats.org/officeDocument/2006/relationships/oleObject" Target="../embeddings/oleObject35.bin"/><Relationship Id="rId3" Type="http://schemas.openxmlformats.org/officeDocument/2006/relationships/slideLayout" Target="../slideLayouts/slideLayout4.xml"/><Relationship Id="rId7" Type="http://schemas.openxmlformats.org/officeDocument/2006/relationships/oleObject" Target="../embeddings/oleObject29.bin"/><Relationship Id="rId12" Type="http://schemas.openxmlformats.org/officeDocument/2006/relationships/oleObject" Target="../embeddings/oleObject32.bin"/><Relationship Id="rId17" Type="http://schemas.openxmlformats.org/officeDocument/2006/relationships/image" Target="../media/image71.wmf"/><Relationship Id="rId2" Type="http://schemas.openxmlformats.org/officeDocument/2006/relationships/tags" Target="../tags/tag46.xml"/><Relationship Id="rId16" Type="http://schemas.openxmlformats.org/officeDocument/2006/relationships/oleObject" Target="../embeddings/oleObject34.bin"/><Relationship Id="rId1" Type="http://schemas.openxmlformats.org/officeDocument/2006/relationships/vmlDrawing" Target="../drawings/vmlDrawing8.vml"/><Relationship Id="rId6" Type="http://schemas.openxmlformats.org/officeDocument/2006/relationships/image" Target="../media/image66.wmf"/><Relationship Id="rId11" Type="http://schemas.openxmlformats.org/officeDocument/2006/relationships/image" Target="../media/image68.wmf"/><Relationship Id="rId5" Type="http://schemas.openxmlformats.org/officeDocument/2006/relationships/oleObject" Target="../embeddings/oleObject28.bin"/><Relationship Id="rId15" Type="http://schemas.openxmlformats.org/officeDocument/2006/relationships/image" Target="../media/image70.wmf"/><Relationship Id="rId10" Type="http://schemas.openxmlformats.org/officeDocument/2006/relationships/oleObject" Target="../embeddings/oleObject31.bin"/><Relationship Id="rId19" Type="http://schemas.openxmlformats.org/officeDocument/2006/relationships/image" Target="../media/image72.wmf"/><Relationship Id="rId4" Type="http://schemas.openxmlformats.org/officeDocument/2006/relationships/notesSlide" Target="../notesSlides/notesSlide8.xml"/><Relationship Id="rId9" Type="http://schemas.openxmlformats.org/officeDocument/2006/relationships/oleObject" Target="../embeddings/oleObject30.bin"/><Relationship Id="rId14"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39.bin"/><Relationship Id="rId3" Type="http://schemas.openxmlformats.org/officeDocument/2006/relationships/notesSlide" Target="../notesSlides/notesSlide9.xml"/><Relationship Id="rId7" Type="http://schemas.openxmlformats.org/officeDocument/2006/relationships/oleObject" Target="../embeddings/oleObject36.bin"/><Relationship Id="rId12" Type="http://schemas.openxmlformats.org/officeDocument/2006/relationships/image" Target="../media/image72.wmf"/><Relationship Id="rId2" Type="http://schemas.openxmlformats.org/officeDocument/2006/relationships/slideLayout" Target="../slideLayouts/slideLayout4.xml"/><Relationship Id="rId16" Type="http://schemas.openxmlformats.org/officeDocument/2006/relationships/comments" Target="../comments/comment3.xml"/><Relationship Id="rId1" Type="http://schemas.openxmlformats.org/officeDocument/2006/relationships/vmlDrawing" Target="../drawings/vmlDrawing9.vml"/><Relationship Id="rId6" Type="http://schemas.openxmlformats.org/officeDocument/2006/relationships/image" Target="../media/image74.png"/><Relationship Id="rId11" Type="http://schemas.openxmlformats.org/officeDocument/2006/relationships/oleObject" Target="../embeddings/oleObject38.bin"/><Relationship Id="rId5" Type="http://schemas.openxmlformats.org/officeDocument/2006/relationships/audio" Target="../media/audio1.wav"/><Relationship Id="rId15" Type="http://schemas.openxmlformats.org/officeDocument/2006/relationships/image" Target="../media/image75.png"/><Relationship Id="rId10" Type="http://schemas.openxmlformats.org/officeDocument/2006/relationships/image" Target="../media/image71.wmf"/><Relationship Id="rId4" Type="http://schemas.openxmlformats.org/officeDocument/2006/relationships/audio" Target="../media/audio2.wav"/><Relationship Id="rId9" Type="http://schemas.openxmlformats.org/officeDocument/2006/relationships/oleObject" Target="../embeddings/oleObject37.bin"/><Relationship Id="rId14" Type="http://schemas.openxmlformats.org/officeDocument/2006/relationships/image" Target="../media/image73.wmf"/></Relationships>
</file>

<file path=ppt/slides/_rels/slide24.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45.bin"/><Relationship Id="rId18" Type="http://schemas.openxmlformats.org/officeDocument/2006/relationships/image" Target="../media/image83.wmf"/><Relationship Id="rId3" Type="http://schemas.openxmlformats.org/officeDocument/2006/relationships/oleObject" Target="../embeddings/oleObject40.bin"/><Relationship Id="rId21" Type="http://schemas.openxmlformats.org/officeDocument/2006/relationships/comments" Target="../comments/comment4.xml"/><Relationship Id="rId7" Type="http://schemas.openxmlformats.org/officeDocument/2006/relationships/oleObject" Target="../embeddings/oleObject42.bin"/><Relationship Id="rId12" Type="http://schemas.openxmlformats.org/officeDocument/2006/relationships/image" Target="../media/image80.wmf"/><Relationship Id="rId17" Type="http://schemas.openxmlformats.org/officeDocument/2006/relationships/oleObject" Target="../embeddings/oleObject47.bin"/><Relationship Id="rId2" Type="http://schemas.openxmlformats.org/officeDocument/2006/relationships/slideLayout" Target="../slideLayouts/slideLayout4.xml"/><Relationship Id="rId16" Type="http://schemas.openxmlformats.org/officeDocument/2006/relationships/image" Target="../media/image82.wmf"/><Relationship Id="rId20" Type="http://schemas.openxmlformats.org/officeDocument/2006/relationships/image" Target="../media/image84.wmf"/><Relationship Id="rId1" Type="http://schemas.openxmlformats.org/officeDocument/2006/relationships/vmlDrawing" Target="../drawings/vmlDrawing10.vml"/><Relationship Id="rId6" Type="http://schemas.openxmlformats.org/officeDocument/2006/relationships/image" Target="../media/image77.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79.wmf"/><Relationship Id="rId19" Type="http://schemas.openxmlformats.org/officeDocument/2006/relationships/oleObject" Target="../embeddings/oleObject48.bin"/><Relationship Id="rId4" Type="http://schemas.openxmlformats.org/officeDocument/2006/relationships/image" Target="../media/image76.wmf"/><Relationship Id="rId9" Type="http://schemas.openxmlformats.org/officeDocument/2006/relationships/oleObject" Target="../embeddings/oleObject43.bin"/><Relationship Id="rId14" Type="http://schemas.openxmlformats.org/officeDocument/2006/relationships/image" Target="../media/image81.wmf"/></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6.GI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1.xml"/><Relationship Id="rId1" Type="http://schemas.openxmlformats.org/officeDocument/2006/relationships/vmlDrawing" Target="../drawings/vmlDrawing11.vml"/><Relationship Id="rId4" Type="http://schemas.openxmlformats.org/officeDocument/2006/relationships/image" Target="../media/image85.wmf"/></Relationships>
</file>

<file path=ppt/slides/_rels/slide27.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54.png"/><Relationship Id="rId4" Type="http://schemas.openxmlformats.org/officeDocument/2006/relationships/image" Target="../media/image87.w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dmin\Downloads\BupBeBangBong-DangCapNhat_3kbpp.mp3" TargetMode="External"/><Relationship Id="rId1" Type="http://schemas.microsoft.com/office/2007/relationships/media" Target="file:///C:\Users\Admin\Downloads\BupBeBangBong-DangCapNhat_3kbpp.mp3" TargetMode="External"/><Relationship Id="rId6" Type="http://schemas.openxmlformats.org/officeDocument/2006/relationships/image" Target="../media/image89.png"/><Relationship Id="rId5" Type="http://schemas.openxmlformats.org/officeDocument/2006/relationships/image" Target="../media/image88.GIF"/><Relationship Id="rId4"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5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wmf"/></Relationships>
</file>

<file path=ppt/slides/_rels/slide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image" Target="../media/image32.jpeg"/><Relationship Id="rId50" Type="http://schemas.openxmlformats.org/officeDocument/2006/relationships/hyperlink" Target="file:///G:\tin%208\TTDD2.ppt" TargetMode="Externa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slide" Target="slide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hyperlink" Target="file:///G:\tin%208\TTDD1.ppt" TargetMode="Externa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slideLayout" Target="../slideLayouts/slideLayout7.xml"/><Relationship Id="rId52" Type="http://schemas.openxmlformats.org/officeDocument/2006/relationships/hyperlink" Target="file:///G:\tin%208\TTDD3.ppt" TargetMode="Externa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slide" Target="slide4.xml"/><Relationship Id="rId8" Type="http://schemas.openxmlformats.org/officeDocument/2006/relationships/tags" Target="../tags/tag8.xml"/><Relationship Id="rId51" Type="http://schemas.openxmlformats.org/officeDocument/2006/relationships/hyperlink" Target="file:///G:\tin%208\Ngoai%20kh&#243;a1\TT3.pp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6.GIF"/></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37.jpeg"/><Relationship Id="rId7" Type="http://schemas.openxmlformats.org/officeDocument/2006/relationships/slide" Target="slide13.xml"/><Relationship Id="rId12" Type="http://schemas.openxmlformats.org/officeDocument/2006/relationships/slide" Target="slide1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11.xml"/><Relationship Id="rId10" Type="http://schemas.openxmlformats.org/officeDocument/2006/relationships/slide" Target="slide16.xml"/><Relationship Id="rId4" Type="http://schemas.openxmlformats.org/officeDocument/2006/relationships/slide" Target="slide10.xml"/><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p:cNvPicPr>
            <a:picLocks noChangeAspect="1" noChangeArrowheads="1" noCrop="1"/>
          </p:cNvPicPr>
          <p:nvPr/>
        </p:nvPicPr>
        <p:blipFill>
          <a:blip r:embed="rId3"/>
          <a:srcRect/>
          <a:stretch>
            <a:fillRect/>
          </a:stretch>
        </p:blipFill>
        <p:spPr bwMode="auto">
          <a:xfrm>
            <a:off x="8684642" y="3050958"/>
            <a:ext cx="423863" cy="26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p:cNvPicPr>
            <a:picLocks noChangeAspect="1" noChangeArrowheads="1" noCrop="1"/>
          </p:cNvPicPr>
          <p:nvPr/>
        </p:nvPicPr>
        <p:blipFill>
          <a:blip r:embed="rId3"/>
          <a:srcRect/>
          <a:stretch>
            <a:fillRect/>
          </a:stretch>
        </p:blipFill>
        <p:spPr bwMode="auto">
          <a:xfrm>
            <a:off x="35496" y="1029892"/>
            <a:ext cx="425054" cy="229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p:cNvPicPr>
            <a:picLocks noChangeAspect="1" noChangeArrowheads="1" noCrop="1"/>
          </p:cNvPicPr>
          <p:nvPr/>
        </p:nvPicPr>
        <p:blipFill>
          <a:blip r:embed="rId4"/>
          <a:srcRect/>
          <a:stretch>
            <a:fillRect/>
          </a:stretch>
        </p:blipFill>
        <p:spPr bwMode="auto">
          <a:xfrm rot="16200000">
            <a:off x="837569" y="1816838"/>
            <a:ext cx="1285875"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p:cNvPicPr>
            <a:picLocks noChangeAspect="1" noChangeArrowheads="1" noCrop="1"/>
          </p:cNvPicPr>
          <p:nvPr/>
        </p:nvPicPr>
        <p:blipFill>
          <a:blip r:embed="rId5"/>
          <a:srcRect/>
          <a:stretch>
            <a:fillRect/>
          </a:stretch>
        </p:blipFill>
        <p:spPr bwMode="auto">
          <a:xfrm>
            <a:off x="8501063" y="884634"/>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p:cNvPicPr>
            <a:picLocks noChangeAspect="1" noChangeArrowheads="1" noCrop="1"/>
          </p:cNvPicPr>
          <p:nvPr/>
        </p:nvPicPr>
        <p:blipFill>
          <a:blip r:embed="rId5"/>
          <a:srcRect/>
          <a:stretch>
            <a:fillRect/>
          </a:stretch>
        </p:blipFill>
        <p:spPr bwMode="auto">
          <a:xfrm>
            <a:off x="541927" y="3050958"/>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p:cNvPicPr>
            <a:picLocks noChangeAspect="1" noChangeArrowheads="1" noCrop="1"/>
          </p:cNvPicPr>
          <p:nvPr/>
        </p:nvPicPr>
        <p:blipFill>
          <a:blip r:embed="rId6"/>
          <a:srcRect/>
          <a:stretch>
            <a:fillRect/>
          </a:stretch>
        </p:blipFill>
        <p:spPr bwMode="auto">
          <a:xfrm rot="5400000">
            <a:off x="6175772" y="273844"/>
            <a:ext cx="5715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1357290" y="1821646"/>
            <a:ext cx="6375842" cy="2399665"/>
          </a:xfrm>
          <a:prstGeom prst="rect">
            <a:avLst/>
          </a:prstGeom>
        </p:spPr>
        <p:txBody>
          <a:bodyPr>
            <a:spAutoFit/>
            <a:scene3d>
              <a:camera prst="orthographicFront"/>
              <a:lightRig rig="threePt" dir="t"/>
            </a:scene3d>
            <a:sp3d extrusionH="57150">
              <a:bevelT w="38100" h="38100" prst="angle"/>
            </a:sp3d>
          </a:bodyPr>
          <a:lstStyle/>
          <a:p>
            <a:pPr algn="ctr">
              <a:defRPr/>
            </a:pPr>
            <a:r>
              <a:rPr lang="vi-VN" sz="2400" b="1" dirty="0">
                <a:ln w="12700">
                  <a:solidFill>
                    <a:srgbClr val="C0504D">
                      <a:lumMod val="75000"/>
                    </a:srgbClr>
                  </a:solidFill>
                  <a:prstDash val="solid"/>
                </a:ln>
                <a:solidFill>
                  <a:srgbClr val="0000EE"/>
                </a:solidFill>
                <a:latin typeface="Times New Roman" panose="02020603050405020304" pitchFamily="18" charset="0"/>
              </a:rPr>
              <a:t>CHÀO MỪNG QUÝ THẦY CÔ GIÁO</a:t>
            </a:r>
            <a:endParaRPr lang="en-US" sz="2400" b="1" dirty="0">
              <a:ln w="12700">
                <a:solidFill>
                  <a:srgbClr val="C0504D">
                    <a:lumMod val="75000"/>
                  </a:srgbClr>
                </a:solidFill>
                <a:prstDash val="solid"/>
              </a:ln>
              <a:solidFill>
                <a:srgbClr val="0000EE"/>
              </a:solidFill>
              <a:latin typeface="Times New Roman" panose="02020603050405020304" pitchFamily="18" charset="0"/>
            </a:endParaRPr>
          </a:p>
          <a:p>
            <a:pPr algn="ctr">
              <a:defRPr/>
            </a:pPr>
            <a:r>
              <a:rPr lang="vi-VN" sz="2400" b="1" dirty="0">
                <a:ln w="12700">
                  <a:solidFill>
                    <a:srgbClr val="C0504D">
                      <a:lumMod val="75000"/>
                    </a:srgbClr>
                  </a:solidFill>
                  <a:prstDash val="solid"/>
                </a:ln>
                <a:solidFill>
                  <a:srgbClr val="0000EE"/>
                </a:solidFill>
                <a:latin typeface="Times New Roman" panose="02020603050405020304" pitchFamily="18" charset="0"/>
              </a:rPr>
              <a:t> VỀ DỰ GIỜ LỚP </a:t>
            </a:r>
            <a:r>
              <a:rPr lang="en-US" sz="2400" b="1" dirty="0">
                <a:ln w="12700">
                  <a:solidFill>
                    <a:srgbClr val="C0504D">
                      <a:lumMod val="75000"/>
                    </a:srgbClr>
                  </a:solidFill>
                  <a:prstDash val="solid"/>
                </a:ln>
                <a:solidFill>
                  <a:srgbClr val="0000EE"/>
                </a:solidFill>
                <a:latin typeface="Times New Roman" panose="02020603050405020304" pitchFamily="18" charset="0"/>
                <a:cs typeface="Times New Roman" panose="02020603050405020304" pitchFamily="18" charset="0"/>
              </a:rPr>
              <a:t>8…</a:t>
            </a:r>
          </a:p>
          <a:p>
            <a:pPr algn="ctr">
              <a:defRPr/>
            </a:pPr>
            <a:r>
              <a:rPr lang="en-US" sz="2400" b="1" dirty="0">
                <a:ln w="12700">
                  <a:solidFill>
                    <a:srgbClr val="C0504D">
                      <a:lumMod val="75000"/>
                    </a:srgbClr>
                  </a:solidFill>
                  <a:prstDash val="solid"/>
                </a:ln>
                <a:solidFill>
                  <a:srgbClr val="0000EE"/>
                </a:solidFill>
                <a:latin typeface="Times New Roman" panose="02020603050405020304" pitchFamily="18" charset="0"/>
                <a:cs typeface="Times New Roman" panose="02020603050405020304" pitchFamily="18" charset="0"/>
              </a:rPr>
              <a:t>TRƯỜNG THCS …..</a:t>
            </a:r>
          </a:p>
          <a:p>
            <a:pPr algn="ctr" eaLnBrk="1" hangingPunct="1">
              <a:spcBef>
                <a:spcPct val="50000"/>
              </a:spcBef>
              <a:defRPr/>
            </a:pPr>
            <a:r>
              <a:rPr lang="en-US" altLang="vi-VN" sz="2400" b="1" dirty="0">
                <a:solidFill>
                  <a:srgbClr val="0033CC"/>
                </a:solidFill>
                <a:latin typeface="Times New Roman" panose="02020603050405020304" pitchFamily="18" charset="0"/>
                <a:cs typeface="Arial" panose="020B0604020202020204" pitchFamily="34" charset="0"/>
              </a:rPr>
              <a:t>MÔN: Đại </a:t>
            </a:r>
            <a:r>
              <a:rPr lang="en-US" altLang="vi-VN" sz="2400" b="1" dirty="0" err="1">
                <a:solidFill>
                  <a:srgbClr val="0033CC"/>
                </a:solidFill>
                <a:latin typeface="Times New Roman" panose="02020603050405020304" pitchFamily="18" charset="0"/>
                <a:cs typeface="Arial" panose="020B0604020202020204" pitchFamily="34" charset="0"/>
              </a:rPr>
              <a:t>Số</a:t>
            </a:r>
            <a:r>
              <a:rPr lang="en-US" altLang="vi-VN" sz="2400" b="1" dirty="0">
                <a:solidFill>
                  <a:srgbClr val="0033CC"/>
                </a:solidFill>
                <a:latin typeface="Times New Roman" panose="02020603050405020304" pitchFamily="18" charset="0"/>
                <a:cs typeface="Arial" panose="020B0604020202020204" pitchFamily="34" charset="0"/>
              </a:rPr>
              <a:t> </a:t>
            </a:r>
            <a:r>
              <a:rPr lang="en-US" altLang="vi-VN" sz="2400" b="1" dirty="0" err="1">
                <a:solidFill>
                  <a:srgbClr val="0033CC"/>
                </a:solidFill>
                <a:latin typeface="Times New Roman" panose="02020603050405020304" pitchFamily="18" charset="0"/>
                <a:cs typeface="Arial" panose="020B0604020202020204" pitchFamily="34" charset="0"/>
              </a:rPr>
              <a:t>8</a:t>
            </a:r>
            <a:endParaRPr lang="en-US" altLang="vi-VN" sz="2400" b="1" dirty="0">
              <a:solidFill>
                <a:schemeClr val="accent5">
                  <a:lumMod val="50000"/>
                </a:schemeClr>
              </a:solidFill>
              <a:latin typeface="Times New Roman" panose="02020603050405020304" pitchFamily="18" charset="0"/>
              <a:cs typeface="Arial" panose="020B0604020202020204" pitchFamily="34" charset="0"/>
            </a:endParaRPr>
          </a:p>
          <a:p>
            <a:pPr algn="ctr">
              <a:defRPr/>
            </a:pPr>
            <a:r>
              <a:rPr lang="en-US" altLang="vi-VN" sz="2100" b="1" dirty="0" err="1">
                <a:solidFill>
                  <a:srgbClr val="FF3300"/>
                </a:solidFill>
                <a:latin typeface="Times New Roman" panose="02020603050405020304" pitchFamily="18" charset="0"/>
                <a:cs typeface="Times New Roman" panose="02020603050405020304" pitchFamily="18" charset="0"/>
              </a:rPr>
              <a:t>Tiết</a:t>
            </a:r>
            <a:r>
              <a:rPr lang="en-US" altLang="vi-VN" sz="2100" b="1" dirty="0">
                <a:solidFill>
                  <a:srgbClr val="FF3300"/>
                </a:solidFill>
                <a:latin typeface="Times New Roman" panose="02020603050405020304" pitchFamily="18" charset="0"/>
                <a:cs typeface="Times New Roman" panose="02020603050405020304" pitchFamily="18" charset="0"/>
              </a:rPr>
              <a:t> 39 (CHƯƠNG 3)</a:t>
            </a:r>
          </a:p>
          <a:p>
            <a:pPr algn="ctr">
              <a:defRPr/>
            </a:pPr>
            <a:r>
              <a:rPr lang="en-US" sz="21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rPr>
              <a:t>GVSB: NGUYỄN THỊ TÍNH</a:t>
            </a:r>
          </a:p>
        </p:txBody>
      </p:sp>
      <p:sp>
        <p:nvSpPr>
          <p:cNvPr id="9" name="Oval 6"/>
          <p:cNvSpPr/>
          <p:nvPr/>
        </p:nvSpPr>
        <p:spPr>
          <a:xfrm>
            <a:off x="3473054" y="4842273"/>
            <a:ext cx="63103" cy="45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10" name="Picture 4"/>
          <p:cNvPicPr>
            <a:picLocks noChangeAspect="1"/>
          </p:cNvPicPr>
          <p:nvPr/>
        </p:nvPicPr>
        <p:blipFill>
          <a:blip r:embed="rId7"/>
          <a:srcRect/>
          <a:stretch>
            <a:fillRect/>
          </a:stretch>
        </p:blipFill>
        <p:spPr bwMode="auto">
          <a:xfrm>
            <a:off x="2000251" y="857250"/>
            <a:ext cx="35552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796988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830" y="977265"/>
            <a:ext cx="2604770" cy="458533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1</a:t>
            </a:r>
          </a:p>
        </p:txBody>
      </p:sp>
      <p:sp>
        <p:nvSpPr>
          <p:cNvPr id="2" name="Rectangle 1"/>
          <p:cNvSpPr/>
          <p:nvPr/>
        </p:nvSpPr>
        <p:spPr>
          <a:xfrm>
            <a:off x="3200400" y="958215"/>
            <a:ext cx="5562600" cy="51473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endParaRPr lang="en-US"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200400" y="1017905"/>
            <a:ext cx="5494020" cy="1814830"/>
          </a:xfrm>
          <a:prstGeom prst="rect">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Hệ phương trình sau tương đương với hệ phương trình nào?</a:t>
            </a:r>
          </a:p>
          <a:p>
            <a:pPr algn="just"/>
            <a:endParaRPr lang="en-US" sz="2800" b="1" dirty="0">
              <a:solidFill>
                <a:schemeClr val="tx1"/>
              </a:solidFill>
              <a:latin typeface="Times New Roman" panose="02020603050405020304" pitchFamily="18" charset="0"/>
              <a:cs typeface="Times New Roman" panose="02020603050405020304" pitchFamily="18" charset="0"/>
            </a:endParaRPr>
          </a:p>
          <a:p>
            <a:pPr algn="just"/>
            <a:endParaRPr lang="en-US"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4285" name="Đối tượng 2"/>
          <p:cNvGraphicFramePr>
            <a:graphicFrameLocks noGrp="1" noChangeAspect="1"/>
          </p:cNvGraphicFramePr>
          <p:nvPr>
            <p:ph idx="1"/>
          </p:nvPr>
        </p:nvGraphicFramePr>
        <p:xfrm>
          <a:off x="4953000" y="1828800"/>
          <a:ext cx="1883410" cy="986790"/>
        </p:xfrm>
        <a:graphic>
          <a:graphicData uri="http://schemas.openxmlformats.org/presentationml/2006/ole">
            <mc:AlternateContent xmlns:mc="http://schemas.openxmlformats.org/markup-compatibility/2006">
              <mc:Choice xmlns:v="urn:schemas-microsoft-com:vml" Requires="v">
                <p:oleObj spid="_x0000_s5161" r:id="rId4" imgW="1638300" imgH="1016000" progId="Equation.DSMT4">
                  <p:embed/>
                </p:oleObj>
              </mc:Choice>
              <mc:Fallback>
                <p:oleObj r:id="rId4" imgW="1638300" imgH="1016000" progId="Equation.DSMT4">
                  <p:embed/>
                  <p:pic>
                    <p:nvPicPr>
                      <p:cNvPr id="0" name="Picture 3102"/>
                      <p:cNvPicPr/>
                      <p:nvPr/>
                    </p:nvPicPr>
                    <p:blipFill>
                      <a:blip r:embed="rId5"/>
                      <a:stretch>
                        <a:fillRect/>
                      </a:stretch>
                    </p:blipFill>
                    <p:spPr>
                      <a:xfrm>
                        <a:off x="4953000" y="1828800"/>
                        <a:ext cx="1883410" cy="986790"/>
                      </a:xfrm>
                      <a:prstGeom prst="rect">
                        <a:avLst/>
                      </a:prstGeom>
                      <a:noFill/>
                      <a:ln w="38100">
                        <a:noFill/>
                        <a:miter/>
                      </a:ln>
                    </p:spPr>
                  </p:pic>
                </p:oleObj>
              </mc:Fallback>
            </mc:AlternateContent>
          </a:graphicData>
        </a:graphic>
      </p:graphicFrame>
      <p:graphicFrame>
        <p:nvGraphicFramePr>
          <p:cNvPr id="9" name="Đối tượng 2"/>
          <p:cNvGraphicFramePr>
            <a:graphicFrameLocks noChangeAspect="1"/>
          </p:cNvGraphicFramePr>
          <p:nvPr/>
        </p:nvGraphicFramePr>
        <p:xfrm>
          <a:off x="3483928" y="3428683"/>
          <a:ext cx="2176145" cy="987425"/>
        </p:xfrm>
        <a:graphic>
          <a:graphicData uri="http://schemas.openxmlformats.org/presentationml/2006/ole">
            <mc:AlternateContent xmlns:mc="http://schemas.openxmlformats.org/markup-compatibility/2006">
              <mc:Choice xmlns:v="urn:schemas-microsoft-com:vml" Requires="v">
                <p:oleObj spid="_x0000_s5162" r:id="rId6" imgW="1892300" imgH="1016000" progId="Equation.DSMT4">
                  <p:embed/>
                </p:oleObj>
              </mc:Choice>
              <mc:Fallback>
                <p:oleObj r:id="rId6" imgW="1892300" imgH="1016000" progId="Equation.DSMT4">
                  <p:embed/>
                  <p:pic>
                    <p:nvPicPr>
                      <p:cNvPr id="0" name="Picture 3102"/>
                      <p:cNvPicPr/>
                      <p:nvPr/>
                    </p:nvPicPr>
                    <p:blipFill>
                      <a:blip r:embed="rId7"/>
                      <a:stretch>
                        <a:fillRect/>
                      </a:stretch>
                    </p:blipFill>
                    <p:spPr>
                      <a:xfrm>
                        <a:off x="3483928" y="3428683"/>
                        <a:ext cx="2176145" cy="987425"/>
                      </a:xfrm>
                      <a:prstGeom prst="rect">
                        <a:avLst/>
                      </a:prstGeom>
                      <a:noFill/>
                      <a:ln w="38100">
                        <a:noFill/>
                        <a:miter/>
                      </a:ln>
                    </p:spPr>
                  </p:pic>
                </p:oleObj>
              </mc:Fallback>
            </mc:AlternateContent>
          </a:graphicData>
        </a:graphic>
      </p:graphicFrame>
      <p:graphicFrame>
        <p:nvGraphicFramePr>
          <p:cNvPr id="11" name="Đối tượng 2"/>
          <p:cNvGraphicFramePr>
            <a:graphicFrameLocks noChangeAspect="1"/>
          </p:cNvGraphicFramePr>
          <p:nvPr/>
        </p:nvGraphicFramePr>
        <p:xfrm>
          <a:off x="5906135" y="3429000"/>
          <a:ext cx="2263140" cy="986790"/>
        </p:xfrm>
        <a:graphic>
          <a:graphicData uri="http://schemas.openxmlformats.org/presentationml/2006/ole">
            <mc:AlternateContent xmlns:mc="http://schemas.openxmlformats.org/markup-compatibility/2006">
              <mc:Choice xmlns:v="urn:schemas-microsoft-com:vml" Requires="v">
                <p:oleObj spid="_x0000_s5163" r:id="rId8" imgW="1968500" imgH="1016000" progId="Equation.DSMT4">
                  <p:embed/>
                </p:oleObj>
              </mc:Choice>
              <mc:Fallback>
                <p:oleObj r:id="rId8" imgW="1968500" imgH="1016000" progId="Equation.DSMT4">
                  <p:embed/>
                  <p:pic>
                    <p:nvPicPr>
                      <p:cNvPr id="0" name="Picture 3102"/>
                      <p:cNvPicPr/>
                      <p:nvPr/>
                    </p:nvPicPr>
                    <p:blipFill>
                      <a:blip r:embed="rId9"/>
                      <a:stretch>
                        <a:fillRect/>
                      </a:stretch>
                    </p:blipFill>
                    <p:spPr>
                      <a:xfrm>
                        <a:off x="5906135" y="3429000"/>
                        <a:ext cx="2263140" cy="986790"/>
                      </a:xfrm>
                      <a:prstGeom prst="rect">
                        <a:avLst/>
                      </a:prstGeom>
                      <a:noFill/>
                      <a:ln w="38100">
                        <a:noFill/>
                        <a:miter/>
                      </a:ln>
                    </p:spPr>
                  </p:pic>
                </p:oleObj>
              </mc:Fallback>
            </mc:AlternateContent>
          </a:graphicData>
        </a:graphic>
      </p:graphicFrame>
      <p:graphicFrame>
        <p:nvGraphicFramePr>
          <p:cNvPr id="13" name="Đối tượng 2"/>
          <p:cNvGraphicFramePr>
            <a:graphicFrameLocks noChangeAspect="1"/>
          </p:cNvGraphicFramePr>
          <p:nvPr/>
        </p:nvGraphicFramePr>
        <p:xfrm>
          <a:off x="3475038" y="4648200"/>
          <a:ext cx="2248535" cy="986790"/>
        </p:xfrm>
        <a:graphic>
          <a:graphicData uri="http://schemas.openxmlformats.org/presentationml/2006/ole">
            <mc:AlternateContent xmlns:mc="http://schemas.openxmlformats.org/markup-compatibility/2006">
              <mc:Choice xmlns:v="urn:schemas-microsoft-com:vml" Requires="v">
                <p:oleObj spid="_x0000_s5164" r:id="rId10" imgW="1955800" imgH="1016000" progId="Equation.DSMT4">
                  <p:embed/>
                </p:oleObj>
              </mc:Choice>
              <mc:Fallback>
                <p:oleObj r:id="rId10" imgW="1955800" imgH="1016000" progId="Equation.DSMT4">
                  <p:embed/>
                  <p:pic>
                    <p:nvPicPr>
                      <p:cNvPr id="0" name="Picture 3102"/>
                      <p:cNvPicPr/>
                      <p:nvPr/>
                    </p:nvPicPr>
                    <p:blipFill>
                      <a:blip r:embed="rId11"/>
                      <a:stretch>
                        <a:fillRect/>
                      </a:stretch>
                    </p:blipFill>
                    <p:spPr>
                      <a:xfrm>
                        <a:off x="3475038" y="4648200"/>
                        <a:ext cx="2248535" cy="986790"/>
                      </a:xfrm>
                      <a:prstGeom prst="rect">
                        <a:avLst/>
                      </a:prstGeom>
                      <a:noFill/>
                      <a:ln w="38100">
                        <a:noFill/>
                        <a:miter/>
                      </a:ln>
                    </p:spPr>
                  </p:pic>
                </p:oleObj>
              </mc:Fallback>
            </mc:AlternateContent>
          </a:graphicData>
        </a:graphic>
      </p:graphicFrame>
      <p:graphicFrame>
        <p:nvGraphicFramePr>
          <p:cNvPr id="16" name="Đối tượng 2"/>
          <p:cNvGraphicFramePr>
            <a:graphicFrameLocks noChangeAspect="1"/>
          </p:cNvGraphicFramePr>
          <p:nvPr/>
        </p:nvGraphicFramePr>
        <p:xfrm>
          <a:off x="5876925" y="4648200"/>
          <a:ext cx="2321560" cy="986790"/>
        </p:xfrm>
        <a:graphic>
          <a:graphicData uri="http://schemas.openxmlformats.org/presentationml/2006/ole">
            <mc:AlternateContent xmlns:mc="http://schemas.openxmlformats.org/markup-compatibility/2006">
              <mc:Choice xmlns:v="urn:schemas-microsoft-com:vml" Requires="v">
                <p:oleObj spid="_x0000_s5165" r:id="rId12" imgW="2019300" imgH="1016000" progId="Equation.DSMT4">
                  <p:embed/>
                </p:oleObj>
              </mc:Choice>
              <mc:Fallback>
                <p:oleObj r:id="rId12" imgW="2019300" imgH="1016000" progId="Equation.DSMT4">
                  <p:embed/>
                  <p:pic>
                    <p:nvPicPr>
                      <p:cNvPr id="0" name="Picture 3102"/>
                      <p:cNvPicPr/>
                      <p:nvPr/>
                    </p:nvPicPr>
                    <p:blipFill>
                      <a:blip r:embed="rId13"/>
                      <a:stretch>
                        <a:fillRect/>
                      </a:stretch>
                    </p:blipFill>
                    <p:spPr>
                      <a:xfrm>
                        <a:off x="5876925" y="4648200"/>
                        <a:ext cx="2321560" cy="986790"/>
                      </a:xfrm>
                      <a:prstGeom prst="rect">
                        <a:avLst/>
                      </a:prstGeom>
                      <a:noFill/>
                      <a:ln w="38100">
                        <a:noFill/>
                        <a:miter/>
                      </a:ln>
                    </p:spPr>
                  </p:pic>
                </p:oleObj>
              </mc:Fallback>
            </mc:AlternateContent>
          </a:graphicData>
        </a:graphic>
      </p:graphicFrame>
      <p:sp>
        <p:nvSpPr>
          <p:cNvPr id="26" name="Oval 25"/>
          <p:cNvSpPr/>
          <p:nvPr/>
        </p:nvSpPr>
        <p:spPr>
          <a:xfrm>
            <a:off x="3276600" y="4876800"/>
            <a:ext cx="582930" cy="5905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2</a:t>
            </a:r>
          </a:p>
        </p:txBody>
      </p:sp>
      <p:sp>
        <p:nvSpPr>
          <p:cNvPr id="2" name="Rectangle 1"/>
          <p:cNvSpPr/>
          <p:nvPr/>
        </p:nvSpPr>
        <p:spPr>
          <a:xfrm>
            <a:off x="3169920" y="1219032"/>
            <a:ext cx="5562600" cy="48179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endParaRPr lang="en-US" sz="3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76600" y="1320800"/>
            <a:ext cx="5349240" cy="15684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 Tập nghiệm của hệ phương trình                     là</a:t>
            </a:r>
          </a:p>
          <a:p>
            <a:pPr algn="just"/>
            <a:r>
              <a:rPr lang="en-US" sz="3200" b="1" dirty="0">
                <a:solidFill>
                  <a:schemeClr val="tx1"/>
                </a:solidFill>
                <a:latin typeface="Times New Roman" panose="02020603050405020304" pitchFamily="18" charset="0"/>
                <a:cs typeface="Times New Roman" panose="02020603050405020304" pitchFamily="18" charset="0"/>
              </a:rPr>
              <a:t> </a:t>
            </a:r>
          </a:p>
        </p:txBody>
      </p:sp>
      <p:graphicFrame>
        <p:nvGraphicFramePr>
          <p:cNvPr id="13" name="Đối tượng 2"/>
          <p:cNvGraphicFramePr>
            <a:graphicFrameLocks noChangeAspect="1"/>
          </p:cNvGraphicFramePr>
          <p:nvPr/>
        </p:nvGraphicFramePr>
        <p:xfrm>
          <a:off x="4343083" y="1831340"/>
          <a:ext cx="1884045" cy="986790"/>
        </p:xfrm>
        <a:graphic>
          <a:graphicData uri="http://schemas.openxmlformats.org/presentationml/2006/ole">
            <mc:AlternateContent xmlns:mc="http://schemas.openxmlformats.org/markup-compatibility/2006">
              <mc:Choice xmlns:v="urn:schemas-microsoft-com:vml" Requires="v">
                <p:oleObj spid="_x0000_s6161" r:id="rId4" imgW="1638300" imgH="1016000" progId="Equation.DSMT4">
                  <p:embed/>
                </p:oleObj>
              </mc:Choice>
              <mc:Fallback>
                <p:oleObj r:id="rId4" imgW="1638300" imgH="1016000" progId="Equation.DSMT4">
                  <p:embed/>
                  <p:pic>
                    <p:nvPicPr>
                      <p:cNvPr id="0" name="Picture 3102"/>
                      <p:cNvPicPr/>
                      <p:nvPr/>
                    </p:nvPicPr>
                    <p:blipFill>
                      <a:blip r:embed="rId5"/>
                      <a:stretch>
                        <a:fillRect/>
                      </a:stretch>
                    </p:blipFill>
                    <p:spPr>
                      <a:xfrm>
                        <a:off x="4343083" y="1831340"/>
                        <a:ext cx="1884045" cy="986790"/>
                      </a:xfrm>
                      <a:prstGeom prst="rect">
                        <a:avLst/>
                      </a:prstGeom>
                      <a:noFill/>
                      <a:ln w="38100">
                        <a:noFill/>
                        <a:miter/>
                      </a:ln>
                    </p:spPr>
                  </p:pic>
                </p:oleObj>
              </mc:Fallback>
            </mc:AlternateContent>
          </a:graphicData>
        </a:graphic>
      </p:graphicFrame>
      <p:graphicFrame>
        <p:nvGraphicFramePr>
          <p:cNvPr id="8" name="Đối tượng 2"/>
          <p:cNvGraphicFramePr>
            <a:graphicFrameLocks noChangeAspect="1"/>
          </p:cNvGraphicFramePr>
          <p:nvPr/>
        </p:nvGraphicFramePr>
        <p:xfrm>
          <a:off x="3946526" y="3113088"/>
          <a:ext cx="2862580" cy="2248535"/>
        </p:xfrm>
        <a:graphic>
          <a:graphicData uri="http://schemas.openxmlformats.org/presentationml/2006/ole">
            <mc:AlternateContent xmlns:mc="http://schemas.openxmlformats.org/markup-compatibility/2006">
              <mc:Choice xmlns:v="urn:schemas-microsoft-com:vml" Requires="v">
                <p:oleObj spid="_x0000_s6162" r:id="rId6" imgW="2489200" imgH="2311400" progId="Equation.DSMT4">
                  <p:embed/>
                </p:oleObj>
              </mc:Choice>
              <mc:Fallback>
                <p:oleObj r:id="rId6" imgW="2489200" imgH="2311400" progId="Equation.DSMT4">
                  <p:embed/>
                  <p:pic>
                    <p:nvPicPr>
                      <p:cNvPr id="0" name="Picture 3102"/>
                      <p:cNvPicPr/>
                      <p:nvPr/>
                    </p:nvPicPr>
                    <p:blipFill>
                      <a:blip r:embed="rId7"/>
                      <a:stretch>
                        <a:fillRect/>
                      </a:stretch>
                    </p:blipFill>
                    <p:spPr>
                      <a:xfrm>
                        <a:off x="3946526" y="3113088"/>
                        <a:ext cx="2862580" cy="2248535"/>
                      </a:xfrm>
                      <a:prstGeom prst="rect">
                        <a:avLst/>
                      </a:prstGeom>
                      <a:noFill/>
                      <a:ln w="38100">
                        <a:noFill/>
                        <a:miter/>
                      </a:ln>
                    </p:spPr>
                  </p:pic>
                </p:oleObj>
              </mc:Fallback>
            </mc:AlternateContent>
          </a:graphicData>
        </a:graphic>
      </p:graphicFrame>
      <p:sp>
        <p:nvSpPr>
          <p:cNvPr id="26" name="Oval 25"/>
          <p:cNvSpPr/>
          <p:nvPr/>
        </p:nvSpPr>
        <p:spPr>
          <a:xfrm>
            <a:off x="3810000" y="3048000"/>
            <a:ext cx="582930" cy="5905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3</a:t>
            </a:r>
          </a:p>
        </p:txBody>
      </p:sp>
      <p:sp>
        <p:nvSpPr>
          <p:cNvPr id="2" name="Rectangle 1"/>
          <p:cNvSpPr/>
          <p:nvPr/>
        </p:nvSpPr>
        <p:spPr>
          <a:xfrm>
            <a:off x="3179445" y="1244600"/>
            <a:ext cx="5562600" cy="4860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r>
              <a:rPr lang="en-US" sz="3000"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3269615" y="1524000"/>
            <a:ext cx="5360670" cy="396938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Phương pháp nào được sử dụng khi giải hệ phương trình sau</a:t>
            </a:r>
          </a:p>
          <a:p>
            <a:pPr algn="just"/>
            <a:endParaRPr lang="en-US" sz="2800" b="1" dirty="0">
              <a:solidFill>
                <a:schemeClr val="tx1"/>
              </a:solidFill>
              <a:latin typeface="Times New Roman" panose="02020603050405020304" pitchFamily="18" charset="0"/>
              <a:cs typeface="Times New Roman" panose="02020603050405020304" pitchFamily="18" charset="0"/>
            </a:endParaRPr>
          </a:p>
          <a:p>
            <a:pPr algn="just"/>
            <a:endParaRPr lang="en-US" sz="2800" b="1" dirty="0">
              <a:solidFill>
                <a:schemeClr val="tx1"/>
              </a:solidFill>
              <a:latin typeface="Times New Roman" panose="02020603050405020304" pitchFamily="18" charset="0"/>
              <a:cs typeface="Times New Roman" panose="02020603050405020304" pitchFamily="18" charset="0"/>
            </a:endParaRPr>
          </a:p>
          <a:p>
            <a:pPr algn="just"/>
            <a:endParaRPr lang="en-US" sz="2800" b="1"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A. Phương pháp thế</a:t>
            </a:r>
          </a:p>
          <a:p>
            <a:pPr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B. Phương pháp cộng đại số</a:t>
            </a:r>
          </a:p>
          <a:p>
            <a:pPr algn="just"/>
            <a:endParaRPr lang="en-US"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4285" name="Đối tượng 2"/>
          <p:cNvGraphicFramePr>
            <a:graphicFrameLocks noGrp="1" noChangeAspect="1"/>
          </p:cNvGraphicFramePr>
          <p:nvPr>
            <p:ph sz="half" idx="1"/>
          </p:nvPr>
        </p:nvGraphicFramePr>
        <p:xfrm>
          <a:off x="3331845" y="2581910"/>
          <a:ext cx="5316855" cy="1016000"/>
        </p:xfrm>
        <a:graphic>
          <a:graphicData uri="http://schemas.openxmlformats.org/presentationml/2006/ole">
            <mc:AlternateContent xmlns:mc="http://schemas.openxmlformats.org/markup-compatibility/2006">
              <mc:Choice xmlns:v="urn:schemas-microsoft-com:vml" Requires="v">
                <p:oleObj spid="_x0000_s7177" r:id="rId4" imgW="6019800" imgH="1091565" progId="Equation.DSMT4">
                  <p:embed/>
                </p:oleObj>
              </mc:Choice>
              <mc:Fallback>
                <p:oleObj r:id="rId4" imgW="6019800" imgH="1091565" progId="Equation.DSMT4">
                  <p:embed/>
                  <p:pic>
                    <p:nvPicPr>
                      <p:cNvPr id="0" name="Picture 3102"/>
                      <p:cNvPicPr/>
                      <p:nvPr/>
                    </p:nvPicPr>
                    <p:blipFill>
                      <a:blip r:embed="rId5"/>
                      <a:stretch>
                        <a:fillRect/>
                      </a:stretch>
                    </p:blipFill>
                    <p:spPr>
                      <a:xfrm>
                        <a:off x="3331845" y="2581910"/>
                        <a:ext cx="5316855" cy="1016000"/>
                      </a:xfrm>
                      <a:prstGeom prst="rect">
                        <a:avLst/>
                      </a:prstGeom>
                      <a:noFill/>
                      <a:ln w="38100">
                        <a:noFill/>
                        <a:miter/>
                      </a:ln>
                    </p:spPr>
                  </p:pic>
                </p:oleObj>
              </mc:Fallback>
            </mc:AlternateContent>
          </a:graphicData>
        </a:graphic>
      </p:graphicFrame>
      <p:sp>
        <p:nvSpPr>
          <p:cNvPr id="26" name="Oval 25"/>
          <p:cNvSpPr/>
          <p:nvPr/>
        </p:nvSpPr>
        <p:spPr>
          <a:xfrm>
            <a:off x="3200400" y="3810000"/>
            <a:ext cx="582930" cy="5905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3000" fill="hold">
                                          <p:stCondLst>
                                            <p:cond delay="0"/>
                                          </p:stCondLst>
                                        </p:cTn>
                                        <p:tgtEl>
                                          <p:spTgt spid="26"/>
                                        </p:tgtEl>
                                        <p:attrNameLst>
                                          <p:attrName>style.visibility</p:attrName>
                                        </p:attrNameLst>
                                      </p:cBhvr>
                                      <p:to>
                                        <p:strVal val="visible"/>
                                      </p:to>
                                    </p:set>
                                    <p:anim calcmode="lin" valueType="num">
                                      <p:cBhvr additive="base">
                                        <p:cTn id="7" dur="3000" fill="hold"/>
                                        <p:tgtEl>
                                          <p:spTgt spid="26"/>
                                        </p:tgtEl>
                                        <p:attrNameLst>
                                          <p:attrName>ppt_x</p:attrName>
                                        </p:attrNameLst>
                                      </p:cBhvr>
                                      <p:tavLst>
                                        <p:tav tm="0">
                                          <p:val>
                                            <p:strVal val="#ppt_x"/>
                                          </p:val>
                                        </p:tav>
                                        <p:tav tm="100000">
                                          <p:val>
                                            <p:strVal val="#ppt_x"/>
                                          </p:val>
                                        </p:tav>
                                      </p:tavLst>
                                    </p:anim>
                                    <p:anim calcmode="lin" valueType="num">
                                      <p:cBhvr additive="base">
                                        <p:cTn id="8" dur="3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6005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4</a:t>
            </a:r>
          </a:p>
        </p:txBody>
      </p:sp>
      <p:sp>
        <p:nvSpPr>
          <p:cNvPr id="2" name="Rectangle 1"/>
          <p:cNvSpPr/>
          <p:nvPr/>
        </p:nvSpPr>
        <p:spPr>
          <a:xfrm>
            <a:off x="3238500" y="1295232"/>
            <a:ext cx="5562600" cy="48179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endParaRPr lang="en-US"/>
          </a:p>
        </p:txBody>
      </p:sp>
      <p:sp>
        <p:nvSpPr>
          <p:cNvPr id="7" name="Double Wave 6"/>
          <p:cNvSpPr/>
          <p:nvPr/>
        </p:nvSpPr>
        <p:spPr>
          <a:xfrm>
            <a:off x="3505200" y="2286000"/>
            <a:ext cx="5029200" cy="1905000"/>
          </a:xfrm>
          <a:prstGeom prst="doubleWave">
            <a:avLst/>
          </a:prstGeom>
          <a:gradFill>
            <a:gsLst>
              <a:gs pos="100000">
                <a:srgbClr val="00B0F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sym typeface="+mn-ea"/>
              </a:rPr>
              <a:t>Chúc mừng bạn nhận được phần quà miễn phí mở ô số.</a:t>
            </a:r>
          </a:p>
        </p:txBody>
      </p: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5</a:t>
            </a:r>
          </a:p>
        </p:txBody>
      </p:sp>
      <p:sp>
        <p:nvSpPr>
          <p:cNvPr id="2" name="Rectangle 1"/>
          <p:cNvSpPr/>
          <p:nvPr/>
        </p:nvSpPr>
        <p:spPr>
          <a:xfrm>
            <a:off x="3236595" y="1287612"/>
            <a:ext cx="5562600" cy="4817973"/>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t" anchorCtr="0"/>
          <a:lstStyle/>
          <a:p>
            <a:pPr algn="ctr"/>
            <a:endParaRPr lang="en-US"/>
          </a:p>
        </p:txBody>
      </p:sp>
      <p:sp>
        <p:nvSpPr>
          <p:cNvPr id="3" name="TextBox 2"/>
          <p:cNvSpPr txBox="1"/>
          <p:nvPr/>
        </p:nvSpPr>
        <p:spPr>
          <a:xfrm>
            <a:off x="3505200" y="1523742"/>
            <a:ext cx="4724400" cy="2553335"/>
          </a:xfrm>
          <a:prstGeom prst="rect">
            <a:avLst/>
          </a:prstGeom>
          <a:solidFill>
            <a:schemeClr val="tx2">
              <a:lumMod val="40000"/>
              <a:lumOff val="6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Số nghiệm của hệ phương trình sau: </a:t>
            </a:r>
          </a:p>
          <a:p>
            <a:pPr algn="just"/>
            <a:endParaRPr lang="en-US" sz="3200" b="1" dirty="0">
              <a:solidFill>
                <a:schemeClr val="tx1"/>
              </a:solidFill>
              <a:latin typeface="Times New Roman" panose="02020603050405020304" pitchFamily="18" charset="0"/>
              <a:cs typeface="Times New Roman" panose="02020603050405020304" pitchFamily="18" charset="0"/>
            </a:endParaRPr>
          </a:p>
          <a:p>
            <a:pPr algn="just"/>
            <a:endParaRPr lang="en-US" sz="3200" b="1" dirty="0">
              <a:solidFill>
                <a:schemeClr val="tx1"/>
              </a:solidFill>
              <a:latin typeface="Times New Roman" panose="02020603050405020304" pitchFamily="18" charset="0"/>
              <a:cs typeface="Times New Roman" panose="02020603050405020304" pitchFamily="18" charset="0"/>
            </a:endParaRPr>
          </a:p>
          <a:p>
            <a:pPr algn="just"/>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05200" y="4267200"/>
            <a:ext cx="5026025" cy="15684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solidFill>
                  <a:srgbClr val="0000CC"/>
                </a:solidFill>
                <a:latin typeface="Times New Roman" panose="02020603050405020304" pitchFamily="18" charset="0"/>
                <a:cs typeface="Times New Roman" panose="02020603050405020304" pitchFamily="18" charset="0"/>
                <a:sym typeface="+mn-ea"/>
              </a:rPr>
              <a:t>A. Có một nghiệm duy nhất</a:t>
            </a:r>
          </a:p>
          <a:p>
            <a:r>
              <a:rPr lang="en-US" sz="3200" b="1" dirty="0">
                <a:solidFill>
                  <a:srgbClr val="0000CC"/>
                </a:solidFill>
                <a:latin typeface="Times New Roman" panose="02020603050405020304" pitchFamily="18" charset="0"/>
                <a:cs typeface="Times New Roman" panose="02020603050405020304" pitchFamily="18" charset="0"/>
              </a:rPr>
              <a:t>B. Có vô số nghiệm.</a:t>
            </a:r>
          </a:p>
          <a:p>
            <a:r>
              <a:rPr lang="en-US" sz="3200" b="1" dirty="0">
                <a:solidFill>
                  <a:srgbClr val="0000CC"/>
                </a:solidFill>
                <a:latin typeface="Times New Roman" panose="02020603050405020304" pitchFamily="18" charset="0"/>
                <a:cs typeface="Times New Roman" panose="02020603050405020304" pitchFamily="18" charset="0"/>
              </a:rPr>
              <a:t>C. Vô nghiệm</a:t>
            </a:r>
          </a:p>
        </p:txBody>
      </p:sp>
      <p:graphicFrame>
        <p:nvGraphicFramePr>
          <p:cNvPr id="13" name="Đối tượng 2"/>
          <p:cNvGraphicFramePr>
            <a:graphicFrameLocks noChangeAspect="1"/>
          </p:cNvGraphicFramePr>
          <p:nvPr/>
        </p:nvGraphicFramePr>
        <p:xfrm>
          <a:off x="4876800" y="2667000"/>
          <a:ext cx="2329815" cy="1101090"/>
        </p:xfrm>
        <a:graphic>
          <a:graphicData uri="http://schemas.openxmlformats.org/presentationml/2006/ole">
            <mc:AlternateContent xmlns:mc="http://schemas.openxmlformats.org/markup-compatibility/2006">
              <mc:Choice xmlns:v="urn:schemas-microsoft-com:vml" Requires="v">
                <p:oleObj spid="_x0000_s8201" r:id="rId4" imgW="1816100" imgH="1016000" progId="Equation.DSMT4">
                  <p:embed/>
                </p:oleObj>
              </mc:Choice>
              <mc:Fallback>
                <p:oleObj r:id="rId4" imgW="1816100" imgH="1016000" progId="Equation.DSMT4">
                  <p:embed/>
                  <p:pic>
                    <p:nvPicPr>
                      <p:cNvPr id="0" name="Picture 3102"/>
                      <p:cNvPicPr/>
                      <p:nvPr/>
                    </p:nvPicPr>
                    <p:blipFill>
                      <a:blip r:embed="rId5"/>
                      <a:stretch>
                        <a:fillRect/>
                      </a:stretch>
                    </p:blipFill>
                    <p:spPr>
                      <a:xfrm>
                        <a:off x="4876800" y="2667000"/>
                        <a:ext cx="2329815" cy="1101090"/>
                      </a:xfrm>
                      <a:prstGeom prst="rect">
                        <a:avLst/>
                      </a:prstGeom>
                      <a:noFill/>
                      <a:ln w="38100">
                        <a:noFill/>
                        <a:miter/>
                      </a:ln>
                    </p:spPr>
                  </p:pic>
                </p:oleObj>
              </mc:Fallback>
            </mc:AlternateContent>
          </a:graphicData>
        </a:graphic>
      </p:graphicFrame>
      <p:sp>
        <p:nvSpPr>
          <p:cNvPr id="26" name="Oval 25"/>
          <p:cNvSpPr/>
          <p:nvPr/>
        </p:nvSpPr>
        <p:spPr>
          <a:xfrm>
            <a:off x="3463290" y="5257800"/>
            <a:ext cx="582930" cy="5905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103870"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4"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6</a:t>
            </a:r>
          </a:p>
        </p:txBody>
      </p:sp>
      <p:sp>
        <p:nvSpPr>
          <p:cNvPr id="2" name="Rectangle 1"/>
          <p:cNvSpPr/>
          <p:nvPr/>
        </p:nvSpPr>
        <p:spPr>
          <a:xfrm>
            <a:off x="3200400" y="1287612"/>
            <a:ext cx="5562600" cy="4817973"/>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en-US"/>
          </a:p>
        </p:txBody>
      </p:sp>
      <p:sp>
        <p:nvSpPr>
          <p:cNvPr id="3" name="TextBox 2"/>
          <p:cNvSpPr txBox="1"/>
          <p:nvPr/>
        </p:nvSpPr>
        <p:spPr>
          <a:xfrm>
            <a:off x="3232150" y="1417320"/>
            <a:ext cx="5494655" cy="1938020"/>
          </a:xfrm>
          <a:prstGeom prst="rect">
            <a:avLst/>
          </a:prstGeom>
          <a:solidFill>
            <a:schemeClr val="accent1">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400" dirty="0">
                <a:solidFill>
                  <a:schemeClr val="tx1"/>
                </a:solidFill>
              </a:rPr>
              <a:t> </a:t>
            </a:r>
            <a:r>
              <a:rPr lang="en-US" sz="2400" b="1" dirty="0">
                <a:solidFill>
                  <a:schemeClr val="tx1"/>
                </a:solidFill>
                <a:latin typeface="Times New Roman" panose="02020603050405020304" pitchFamily="18" charset="0"/>
                <a:cs typeface="Times New Roman" panose="02020603050405020304" pitchFamily="18" charset="0"/>
                <a:sym typeface="+mn-ea"/>
              </a:rPr>
              <a:t>Cho hệ phương trình     </a:t>
            </a:r>
          </a:p>
          <a:p>
            <a:pPr algn="just"/>
            <a:r>
              <a:rPr lang="en-US" sz="2400" b="1" dirty="0">
                <a:solidFill>
                  <a:schemeClr val="tx1"/>
                </a:solidFill>
                <a:latin typeface="Times New Roman" panose="02020603050405020304" pitchFamily="18" charset="0"/>
                <a:cs typeface="Times New Roman" panose="02020603050405020304" pitchFamily="18" charset="0"/>
                <a:sym typeface="+mn-ea"/>
              </a:rPr>
              <a:t>                           </a:t>
            </a:r>
          </a:p>
          <a:p>
            <a:pPr algn="just"/>
            <a:r>
              <a:rPr lang="en-US" sz="2400" b="1" dirty="0">
                <a:solidFill>
                  <a:schemeClr val="tx1"/>
                </a:solidFill>
                <a:latin typeface="Times New Roman" panose="02020603050405020304" pitchFamily="18" charset="0"/>
                <a:cs typeface="Times New Roman" panose="02020603050405020304" pitchFamily="18" charset="0"/>
              </a:rPr>
              <a:t>                                           đặt</a:t>
            </a:r>
          </a:p>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thì hệ phương trình trở thành:</a:t>
            </a:r>
          </a:p>
        </p:txBody>
      </p:sp>
      <p:graphicFrame>
        <p:nvGraphicFramePr>
          <p:cNvPr id="13" name="Đối tượng 2"/>
          <p:cNvGraphicFramePr>
            <a:graphicFrameLocks noChangeAspect="1"/>
          </p:cNvGraphicFramePr>
          <p:nvPr/>
        </p:nvGraphicFramePr>
        <p:xfrm>
          <a:off x="3352800" y="1905000"/>
          <a:ext cx="3051810" cy="1005840"/>
        </p:xfrm>
        <a:graphic>
          <a:graphicData uri="http://schemas.openxmlformats.org/presentationml/2006/ole">
            <mc:AlternateContent xmlns:mc="http://schemas.openxmlformats.org/markup-compatibility/2006">
              <mc:Choice xmlns:v="urn:schemas-microsoft-com:vml" Requires="v">
                <p:oleObj spid="_x0000_s9265" r:id="rId5" imgW="3479800" imgH="1143000" progId="Equation.DSMT4">
                  <p:embed/>
                </p:oleObj>
              </mc:Choice>
              <mc:Fallback>
                <p:oleObj r:id="rId5" imgW="3479800" imgH="1143000" progId="Equation.DSMT4">
                  <p:embed/>
                  <p:pic>
                    <p:nvPicPr>
                      <p:cNvPr id="0" name="Picture 3102"/>
                      <p:cNvPicPr/>
                      <p:nvPr/>
                    </p:nvPicPr>
                    <p:blipFill>
                      <a:blip r:embed="rId6"/>
                      <a:stretch>
                        <a:fillRect/>
                      </a:stretch>
                    </p:blipFill>
                    <p:spPr>
                      <a:xfrm>
                        <a:off x="3352800" y="1905000"/>
                        <a:ext cx="3051810" cy="1005840"/>
                      </a:xfrm>
                      <a:prstGeom prst="rect">
                        <a:avLst/>
                      </a:prstGeom>
                      <a:noFill/>
                      <a:ln w="38100">
                        <a:noFill/>
                        <a:miter/>
                      </a:ln>
                    </p:spPr>
                  </p:pic>
                </p:oleObj>
              </mc:Fallback>
            </mc:AlternateContent>
          </a:graphicData>
        </a:graphic>
      </p:graphicFrame>
      <p:graphicFrame>
        <p:nvGraphicFramePr>
          <p:cNvPr id="10" name="Đối tượng 2"/>
          <p:cNvGraphicFramePr>
            <a:graphicFrameLocks noChangeAspect="1"/>
          </p:cNvGraphicFramePr>
          <p:nvPr/>
        </p:nvGraphicFramePr>
        <p:xfrm>
          <a:off x="7238683" y="1960880"/>
          <a:ext cx="1303655" cy="894080"/>
        </p:xfrm>
        <a:graphic>
          <a:graphicData uri="http://schemas.openxmlformats.org/presentationml/2006/ole">
            <mc:AlternateContent xmlns:mc="http://schemas.openxmlformats.org/markup-compatibility/2006">
              <mc:Choice xmlns:v="urn:schemas-microsoft-com:vml" Requires="v">
                <p:oleObj spid="_x0000_s9266" r:id="rId7" imgW="1485900" imgH="1016000" progId="Equation.DSMT4">
                  <p:embed/>
                </p:oleObj>
              </mc:Choice>
              <mc:Fallback>
                <p:oleObj r:id="rId7" imgW="1485900" imgH="1016000" progId="Equation.DSMT4">
                  <p:embed/>
                  <p:pic>
                    <p:nvPicPr>
                      <p:cNvPr id="0" name="Picture 3102"/>
                      <p:cNvPicPr/>
                      <p:nvPr/>
                    </p:nvPicPr>
                    <p:blipFill>
                      <a:blip r:embed="rId8"/>
                      <a:stretch>
                        <a:fillRect/>
                      </a:stretch>
                    </p:blipFill>
                    <p:spPr>
                      <a:xfrm>
                        <a:off x="7238683" y="1960880"/>
                        <a:ext cx="1303655" cy="894080"/>
                      </a:xfrm>
                      <a:prstGeom prst="rect">
                        <a:avLst/>
                      </a:prstGeom>
                      <a:noFill/>
                      <a:ln w="38100">
                        <a:noFill/>
                        <a:miter/>
                      </a:ln>
                    </p:spPr>
                  </p:pic>
                </p:oleObj>
              </mc:Fallback>
            </mc:AlternateContent>
          </a:graphicData>
        </a:graphic>
      </p:graphicFrame>
      <p:sp>
        <p:nvSpPr>
          <p:cNvPr id="12" name="Rounded Rectangle 11"/>
          <p:cNvSpPr/>
          <p:nvPr/>
        </p:nvSpPr>
        <p:spPr>
          <a:xfrm>
            <a:off x="3352800" y="3810000"/>
            <a:ext cx="53340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Đối tượng 2"/>
          <p:cNvGraphicFramePr>
            <a:graphicFrameLocks noChangeAspect="1"/>
          </p:cNvGraphicFramePr>
          <p:nvPr/>
        </p:nvGraphicFramePr>
        <p:xfrm>
          <a:off x="3591561" y="3962400"/>
          <a:ext cx="1960880" cy="894080"/>
        </p:xfrm>
        <a:graphic>
          <a:graphicData uri="http://schemas.openxmlformats.org/presentationml/2006/ole">
            <mc:AlternateContent xmlns:mc="http://schemas.openxmlformats.org/markup-compatibility/2006">
              <mc:Choice xmlns:v="urn:schemas-microsoft-com:vml" Requires="v">
                <p:oleObj spid="_x0000_s9267" r:id="rId9" imgW="2234565" imgH="1016000" progId="Equation.DSMT4">
                  <p:embed/>
                </p:oleObj>
              </mc:Choice>
              <mc:Fallback>
                <p:oleObj r:id="rId9" imgW="2234565" imgH="1016000" progId="Equation.DSMT4">
                  <p:embed/>
                  <p:pic>
                    <p:nvPicPr>
                      <p:cNvPr id="0" name="Picture 3102"/>
                      <p:cNvPicPr/>
                      <p:nvPr/>
                    </p:nvPicPr>
                    <p:blipFill>
                      <a:blip r:embed="rId10"/>
                      <a:stretch>
                        <a:fillRect/>
                      </a:stretch>
                    </p:blipFill>
                    <p:spPr>
                      <a:xfrm>
                        <a:off x="3591561" y="3962400"/>
                        <a:ext cx="1960880" cy="894080"/>
                      </a:xfrm>
                      <a:prstGeom prst="rect">
                        <a:avLst/>
                      </a:prstGeom>
                      <a:noFill/>
                      <a:ln w="38100">
                        <a:noFill/>
                        <a:miter/>
                      </a:ln>
                    </p:spPr>
                  </p:pic>
                </p:oleObj>
              </mc:Fallback>
            </mc:AlternateContent>
          </a:graphicData>
        </a:graphic>
      </p:graphicFrame>
      <p:graphicFrame>
        <p:nvGraphicFramePr>
          <p:cNvPr id="18" name="Đối tượng 2"/>
          <p:cNvGraphicFramePr>
            <a:graphicFrameLocks noChangeAspect="1"/>
          </p:cNvGraphicFramePr>
          <p:nvPr/>
        </p:nvGraphicFramePr>
        <p:xfrm>
          <a:off x="6025516" y="3962400"/>
          <a:ext cx="1950720" cy="894080"/>
        </p:xfrm>
        <a:graphic>
          <a:graphicData uri="http://schemas.openxmlformats.org/presentationml/2006/ole">
            <mc:AlternateContent xmlns:mc="http://schemas.openxmlformats.org/markup-compatibility/2006">
              <mc:Choice xmlns:v="urn:schemas-microsoft-com:vml" Requires="v">
                <p:oleObj spid="_x0000_s9268" r:id="rId11" imgW="2222500" imgH="1016000" progId="Equation.DSMT4">
                  <p:embed/>
                </p:oleObj>
              </mc:Choice>
              <mc:Fallback>
                <p:oleObj r:id="rId11" imgW="2222500" imgH="1016000" progId="Equation.DSMT4">
                  <p:embed/>
                  <p:pic>
                    <p:nvPicPr>
                      <p:cNvPr id="0" name="Picture 3102"/>
                      <p:cNvPicPr/>
                      <p:nvPr/>
                    </p:nvPicPr>
                    <p:blipFill>
                      <a:blip r:embed="rId12"/>
                      <a:stretch>
                        <a:fillRect/>
                      </a:stretch>
                    </p:blipFill>
                    <p:spPr>
                      <a:xfrm>
                        <a:off x="6025516" y="3962400"/>
                        <a:ext cx="1950720" cy="894080"/>
                      </a:xfrm>
                      <a:prstGeom prst="rect">
                        <a:avLst/>
                      </a:prstGeom>
                      <a:noFill/>
                      <a:ln w="38100">
                        <a:noFill/>
                        <a:miter/>
                      </a:ln>
                    </p:spPr>
                  </p:pic>
                </p:oleObj>
              </mc:Fallback>
            </mc:AlternateContent>
          </a:graphicData>
        </a:graphic>
      </p:graphicFrame>
      <p:graphicFrame>
        <p:nvGraphicFramePr>
          <p:cNvPr id="20" name="Đối tượng 2"/>
          <p:cNvGraphicFramePr>
            <a:graphicFrameLocks noChangeAspect="1"/>
          </p:cNvGraphicFramePr>
          <p:nvPr/>
        </p:nvGraphicFramePr>
        <p:xfrm>
          <a:off x="3675063" y="4973320"/>
          <a:ext cx="1783715" cy="894080"/>
        </p:xfrm>
        <a:graphic>
          <a:graphicData uri="http://schemas.openxmlformats.org/presentationml/2006/ole">
            <mc:AlternateContent xmlns:mc="http://schemas.openxmlformats.org/markup-compatibility/2006">
              <mc:Choice xmlns:v="urn:schemas-microsoft-com:vml" Requires="v">
                <p:oleObj spid="_x0000_s9269" r:id="rId13" imgW="2032000" imgH="1016000" progId="Equation.DSMT4">
                  <p:embed/>
                </p:oleObj>
              </mc:Choice>
              <mc:Fallback>
                <p:oleObj r:id="rId13" imgW="2032000" imgH="1016000" progId="Equation.DSMT4">
                  <p:embed/>
                  <p:pic>
                    <p:nvPicPr>
                      <p:cNvPr id="0" name="Picture 3102"/>
                      <p:cNvPicPr/>
                      <p:nvPr/>
                    </p:nvPicPr>
                    <p:blipFill>
                      <a:blip r:embed="rId14"/>
                      <a:stretch>
                        <a:fillRect/>
                      </a:stretch>
                    </p:blipFill>
                    <p:spPr>
                      <a:xfrm>
                        <a:off x="3675063" y="4973320"/>
                        <a:ext cx="1783715" cy="894080"/>
                      </a:xfrm>
                      <a:prstGeom prst="rect">
                        <a:avLst/>
                      </a:prstGeom>
                      <a:noFill/>
                      <a:ln w="38100">
                        <a:noFill/>
                        <a:miter/>
                      </a:ln>
                    </p:spPr>
                  </p:pic>
                </p:oleObj>
              </mc:Fallback>
            </mc:AlternateContent>
          </a:graphicData>
        </a:graphic>
      </p:graphicFrame>
      <p:graphicFrame>
        <p:nvGraphicFramePr>
          <p:cNvPr id="22" name="Đối tượng 2"/>
          <p:cNvGraphicFramePr>
            <a:graphicFrameLocks noChangeAspect="1"/>
          </p:cNvGraphicFramePr>
          <p:nvPr/>
        </p:nvGraphicFramePr>
        <p:xfrm>
          <a:off x="6048059" y="4973320"/>
          <a:ext cx="1895475" cy="894080"/>
        </p:xfrm>
        <a:graphic>
          <a:graphicData uri="http://schemas.openxmlformats.org/presentationml/2006/ole">
            <mc:AlternateContent xmlns:mc="http://schemas.openxmlformats.org/markup-compatibility/2006">
              <mc:Choice xmlns:v="urn:schemas-microsoft-com:vml" Requires="v">
                <p:oleObj spid="_x0000_s9270" r:id="rId15" imgW="2159000" imgH="1016000" progId="Equation.DSMT4">
                  <p:embed/>
                </p:oleObj>
              </mc:Choice>
              <mc:Fallback>
                <p:oleObj r:id="rId15" imgW="2159000" imgH="1016000" progId="Equation.DSMT4">
                  <p:embed/>
                  <p:pic>
                    <p:nvPicPr>
                      <p:cNvPr id="0" name="Picture 3102"/>
                      <p:cNvPicPr/>
                      <p:nvPr/>
                    </p:nvPicPr>
                    <p:blipFill>
                      <a:blip r:embed="rId16"/>
                      <a:stretch>
                        <a:fillRect/>
                      </a:stretch>
                    </p:blipFill>
                    <p:spPr>
                      <a:xfrm>
                        <a:off x="6048059" y="4973320"/>
                        <a:ext cx="1895475" cy="894080"/>
                      </a:xfrm>
                      <a:prstGeom prst="rect">
                        <a:avLst/>
                      </a:prstGeom>
                      <a:noFill/>
                      <a:ln w="38100">
                        <a:noFill/>
                        <a:miter/>
                      </a:ln>
                    </p:spPr>
                  </p:pic>
                </p:oleObj>
              </mc:Fallback>
            </mc:AlternateContent>
          </a:graphicData>
        </a:graphic>
      </p:graphicFrame>
      <p:sp>
        <p:nvSpPr>
          <p:cNvPr id="26" name="Oval 25"/>
          <p:cNvSpPr/>
          <p:nvPr/>
        </p:nvSpPr>
        <p:spPr>
          <a:xfrm>
            <a:off x="5867400" y="4086225"/>
            <a:ext cx="493395" cy="5772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243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solidFill>
                  <a:srgbClr val="FF0000"/>
                </a:solidFill>
                <a:latin typeface="Times New Roman" panose="02020603050405020304" pitchFamily="18" charset="0"/>
                <a:cs typeface="Times New Roman" panose="02020603050405020304" pitchFamily="18" charset="0"/>
              </a:rPr>
              <a:t>7</a:t>
            </a:r>
          </a:p>
        </p:txBody>
      </p:sp>
      <p:sp>
        <p:nvSpPr>
          <p:cNvPr id="2" name="Rectangle 1"/>
          <p:cNvSpPr/>
          <p:nvPr/>
        </p:nvSpPr>
        <p:spPr>
          <a:xfrm>
            <a:off x="3200400" y="1287612"/>
            <a:ext cx="5562600" cy="4817973"/>
          </a:xfrm>
          <a:prstGeom prst="rect">
            <a:avLst/>
          </a:prstGeom>
          <a:solidFill>
            <a:schemeClr val="bg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Explosion 1 4"/>
          <p:cNvSpPr/>
          <p:nvPr/>
        </p:nvSpPr>
        <p:spPr>
          <a:xfrm>
            <a:off x="3137535" y="1287780"/>
            <a:ext cx="5568315" cy="4601845"/>
          </a:xfrm>
          <a:prstGeom prst="irregularSeal1">
            <a:avLst/>
          </a:prstGeom>
          <a:gradFill>
            <a:gsLst>
              <a:gs pos="9500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OH, SORRY!</a:t>
            </a:r>
          </a:p>
          <a:p>
            <a:pPr algn="ctr"/>
            <a:r>
              <a:rPr lang="en-US" sz="2800" b="1">
                <a:solidFill>
                  <a:srgbClr val="FF0000"/>
                </a:solidFill>
                <a:latin typeface="Times New Roman" panose="02020603050405020304" pitchFamily="18" charset="0"/>
                <a:cs typeface="Times New Roman" panose="02020603050405020304" pitchFamily="18" charset="0"/>
              </a:rPr>
              <a:t>BẠN KHÔNG ĐƯỢC MỞ Ô SỐ NÀY!</a:t>
            </a:r>
          </a:p>
        </p:txBody>
      </p:sp>
    </p:spTree>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22261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8</a:t>
            </a:r>
          </a:p>
        </p:txBody>
      </p:sp>
      <p:sp>
        <p:nvSpPr>
          <p:cNvPr id="2" name="Rectangle 1"/>
          <p:cNvSpPr/>
          <p:nvPr/>
        </p:nvSpPr>
        <p:spPr>
          <a:xfrm>
            <a:off x="3200400" y="1287612"/>
            <a:ext cx="5562600" cy="4817973"/>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US"/>
              <a:t> </a:t>
            </a:r>
          </a:p>
        </p:txBody>
      </p:sp>
      <p:sp>
        <p:nvSpPr>
          <p:cNvPr id="3" name="TextBox 2"/>
          <p:cNvSpPr txBox="1"/>
          <p:nvPr/>
        </p:nvSpPr>
        <p:spPr>
          <a:xfrm>
            <a:off x="3429000" y="1503720"/>
            <a:ext cx="5029200" cy="2884170"/>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Cho bài giải hệ phương trình</a:t>
            </a:r>
          </a:p>
          <a:p>
            <a:pPr>
              <a:lnSpc>
                <a:spcPct val="150000"/>
              </a:lnSpc>
            </a:pPr>
            <a:endParaRPr lang="en-US" sz="28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900" b="1" dirty="0">
                <a:solidFill>
                  <a:schemeClr val="tx1"/>
                </a:solidFill>
                <a:latin typeface="Times New Roman" panose="02020603050405020304" pitchFamily="18" charset="0"/>
                <a:cs typeface="Times New Roman" panose="02020603050405020304" pitchFamily="18" charset="0"/>
              </a:rPr>
              <a:t> </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Số còn thiếu trong dấu (...) là số nào?</a:t>
            </a:r>
          </a:p>
        </p:txBody>
      </p:sp>
      <p:sp>
        <p:nvSpPr>
          <p:cNvPr id="5" name="TextBox 4"/>
          <p:cNvSpPr txBox="1"/>
          <p:nvPr/>
        </p:nvSpPr>
        <p:spPr>
          <a:xfrm>
            <a:off x="3429000" y="4947920"/>
            <a:ext cx="4944745" cy="5835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solidFill>
                  <a:srgbClr val="0000CC"/>
                </a:solidFill>
                <a:latin typeface="Times New Roman" panose="02020603050405020304" pitchFamily="18" charset="0"/>
                <a:cs typeface="Times New Roman" panose="02020603050405020304" pitchFamily="18" charset="0"/>
                <a:sym typeface="+mn-ea"/>
              </a:rPr>
              <a:t>Đáp án: 10  </a:t>
            </a:r>
            <a:endParaRPr lang="en-US" b="1" dirty="0">
              <a:solidFill>
                <a:srgbClr val="0000CC"/>
              </a:solidFill>
              <a:latin typeface="Times New Roman" panose="02020603050405020304" pitchFamily="18" charset="0"/>
              <a:cs typeface="Times New Roman" panose="02020603050405020304" pitchFamily="18" charset="0"/>
            </a:endParaRPr>
          </a:p>
        </p:txBody>
      </p:sp>
      <p:graphicFrame>
        <p:nvGraphicFramePr>
          <p:cNvPr id="14" name="Đối tượng 2"/>
          <p:cNvGraphicFramePr>
            <a:graphicFrameLocks noChangeAspect="1"/>
          </p:cNvGraphicFramePr>
          <p:nvPr/>
        </p:nvGraphicFramePr>
        <p:xfrm>
          <a:off x="3505200" y="2209800"/>
          <a:ext cx="4547235" cy="953770"/>
        </p:xfrm>
        <a:graphic>
          <a:graphicData uri="http://schemas.openxmlformats.org/presentationml/2006/ole">
            <mc:AlternateContent xmlns:mc="http://schemas.openxmlformats.org/markup-compatibility/2006">
              <mc:Choice xmlns:v="urn:schemas-microsoft-com:vml" Requires="v">
                <p:oleObj spid="_x0000_s10249" r:id="rId4" imgW="4572000" imgH="1016000" progId="Equation.DSMT4">
                  <p:embed/>
                </p:oleObj>
              </mc:Choice>
              <mc:Fallback>
                <p:oleObj r:id="rId4" imgW="4572000" imgH="1016000" progId="Equation.DSMT4">
                  <p:embed/>
                  <p:pic>
                    <p:nvPicPr>
                      <p:cNvPr id="0" name="Picture 3102"/>
                      <p:cNvPicPr/>
                      <p:nvPr/>
                    </p:nvPicPr>
                    <p:blipFill>
                      <a:blip r:embed="rId5"/>
                      <a:stretch>
                        <a:fillRect/>
                      </a:stretch>
                    </p:blipFill>
                    <p:spPr>
                      <a:xfrm>
                        <a:off x="3505200" y="2209800"/>
                        <a:ext cx="4547235" cy="953770"/>
                      </a:xfrm>
                      <a:prstGeom prst="rect">
                        <a:avLst/>
                      </a:prstGeom>
                      <a:noFill/>
                      <a:ln w="38100">
                        <a:noFill/>
                        <a:miter/>
                      </a:ln>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52400"/>
            <a:ext cx="5807075" cy="653161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649265">
            <a:off x="689610" y="2250440"/>
            <a:ext cx="7238365" cy="2447290"/>
          </a:xfrm>
        </p:spPr>
        <p:txBody>
          <a:bodyPr>
            <a:prstTxWarp prst="textCurveDown">
              <a:avLst/>
            </a:prstTxWarp>
          </a:bodyPr>
          <a:lstStyle/>
          <a:p>
            <a:r>
              <a:rPr lang="en-US" b="1" dirty="0">
                <a:ln w="18000">
                  <a:solidFill>
                    <a:srgbClr val="FFC000"/>
                  </a:solidFill>
                  <a:prstDash val="solid"/>
                  <a:miter lim="800000"/>
                </a:ln>
                <a:solidFill>
                  <a:srgbClr val="FF0000"/>
                </a:solidFill>
                <a:effectLst>
                  <a:outerShdw blurRad="25500" dist="23000" dir="7020000" algn="tl">
                    <a:srgbClr val="000000">
                      <a:alpha val="50000"/>
                    </a:srgbClr>
                  </a:outerShdw>
                </a:effectLst>
              </a:rPr>
              <a:t>LUYỆN TẬP</a:t>
            </a:r>
          </a:p>
        </p:txBody>
      </p:sp>
      <p:pic>
        <p:nvPicPr>
          <p:cNvPr id="2050" name="Picture 2" descr="D:\background\character\pintuajaib.gif"/>
          <p:cNvPicPr>
            <a:picLocks noChangeAspect="1" noChangeArrowheads="1" noCrop="1"/>
          </p:cNvPicPr>
          <p:nvPr/>
        </p:nvPicPr>
        <p:blipFill>
          <a:blip r:embed="rId4"/>
          <a:srcRect/>
          <a:stretch>
            <a:fillRect/>
          </a:stretch>
        </p:blipFill>
        <p:spPr bwMode="auto">
          <a:xfrm>
            <a:off x="6934200" y="4495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9162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45728" y="858855"/>
            <a:ext cx="6998272" cy="514189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913" y="2862899"/>
            <a:ext cx="2322010" cy="3137852"/>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68370">
            <a:off x="1908595" y="1849243"/>
            <a:ext cx="474268" cy="567059"/>
          </a:xfrm>
          <a:prstGeom prst="rect">
            <a:avLst/>
          </a:prstGeom>
        </p:spPr>
      </p:pic>
      <p:sp>
        <p:nvSpPr>
          <p:cNvPr id="8" name="Rectangle: Rounded Corners 7"/>
          <p:cNvSpPr/>
          <p:nvPr/>
        </p:nvSpPr>
        <p:spPr>
          <a:xfrm>
            <a:off x="2460625" y="1177290"/>
            <a:ext cx="2102485" cy="355600"/>
          </a:xfrm>
          <a:prstGeom prst="roundRect">
            <a:avLst/>
          </a:prstGeom>
          <a:solidFill>
            <a:srgbClr val="97E3FF"/>
          </a:solidFill>
          <a:ln>
            <a:solidFill>
              <a:srgbClr val="97E3FF"/>
            </a:solidFill>
          </a:ln>
          <a:effectLst>
            <a:outerShdw blurRad="57785" dist="33020" dir="3180000" algn="ctr">
              <a:srgbClr val="000000">
                <a:alpha val="30000"/>
              </a:srgbClr>
            </a:outerShdw>
            <a:softEdge rad="12700"/>
          </a:effectLst>
          <a:scene3d>
            <a:camera prst="orthographicFront">
              <a:rot lat="0" lon="0" rev="0"/>
            </a:camera>
            <a:lightRig rig="brightRoom" dir="t">
              <a:rot lat="0" lon="0" rev="600000"/>
            </a:lightRig>
          </a:scene3d>
          <a:sp3d prstMaterial="metal">
            <a:bevelT w="38100" h="57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sz="24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Giáo</a:t>
            </a:r>
            <a:r>
              <a:rPr lang="en-US" sz="24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viên</a:t>
            </a:r>
            <a:r>
              <a:rPr lang="en-US" sz="24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400" b="1" kern="1200" dirty="0">
                <a:effectLst/>
                <a:latin typeface="Times New Roman" panose="02020603050405020304" pitchFamily="18" charset="0"/>
                <a:ea typeface="Arial" panose="020B0604020202020204" pitchFamily="34" charset="0"/>
                <a:cs typeface="Times New Roman" panose="02020603050405020304" pitchFamily="18" charset="0"/>
              </a:rPr>
              <a:t> </a:t>
            </a:r>
          </a:p>
        </p:txBody>
      </p:sp>
      <p:sp>
        <p:nvSpPr>
          <p:cNvPr id="9" name="Rectangle: Rounded Corners 8"/>
          <p:cNvSpPr/>
          <p:nvPr/>
        </p:nvSpPr>
        <p:spPr>
          <a:xfrm>
            <a:off x="2460383" y="3571805"/>
            <a:ext cx="1845947" cy="402175"/>
          </a:xfrm>
          <a:prstGeom prst="roundRect">
            <a:avLst/>
          </a:prstGeom>
          <a:solidFill>
            <a:srgbClr val="99E4FF"/>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1200" dirty="0">
                <a:solidFill>
                  <a:srgbClr val="FF0000"/>
                </a:solidFill>
                <a:effectLst/>
                <a:latin typeface="Times New Roman" panose="02020603050405020304" pitchFamily="18" charset="0"/>
                <a:ea typeface="Arial" panose="020B0604020202020204" pitchFamily="34" charset="0"/>
              </a:rPr>
              <a:t>2. </a:t>
            </a:r>
            <a:r>
              <a:rPr lang="en-US" sz="2400" b="1" kern="1200" dirty="0" err="1">
                <a:solidFill>
                  <a:srgbClr val="FF0000"/>
                </a:solidFill>
                <a:effectLst/>
                <a:latin typeface="Times New Roman" panose="02020603050405020304" pitchFamily="18" charset="0"/>
                <a:ea typeface="Arial" panose="020B0604020202020204" pitchFamily="34" charset="0"/>
              </a:rPr>
              <a:t>Học</a:t>
            </a:r>
            <a:r>
              <a:rPr lang="en-US" sz="2400" b="1" kern="1200" dirty="0">
                <a:solidFill>
                  <a:srgbClr val="FF0000"/>
                </a:solidFill>
                <a:effectLst/>
                <a:latin typeface="Times New Roman" panose="02020603050405020304" pitchFamily="18" charset="0"/>
                <a:ea typeface="Arial" panose="020B0604020202020204" pitchFamily="34" charset="0"/>
              </a:rPr>
              <a:t> </a:t>
            </a:r>
            <a:r>
              <a:rPr lang="en-US" sz="2400" b="1" kern="1200" dirty="0" err="1">
                <a:solidFill>
                  <a:srgbClr val="FF0000"/>
                </a:solidFill>
                <a:effectLst/>
                <a:latin typeface="Times New Roman" panose="02020603050405020304" pitchFamily="18" charset="0"/>
                <a:ea typeface="Arial" panose="020B0604020202020204" pitchFamily="34" charset="0"/>
              </a:rPr>
              <a:t>sinh</a:t>
            </a:r>
            <a:r>
              <a:rPr lang="en-US" sz="2400" b="1" kern="1200" dirty="0">
                <a:solidFill>
                  <a:srgbClr val="FF0000"/>
                </a:solidFill>
                <a:effectLst/>
                <a:latin typeface="Times New Roman" panose="02020603050405020304" pitchFamily="18" charset="0"/>
                <a:ea typeface="Arial" panose="020B0604020202020204" pitchFamily="34" charset="0"/>
              </a:rPr>
              <a:t>:</a:t>
            </a:r>
            <a:r>
              <a:rPr lang="en-US" sz="2400" b="1" kern="1200" dirty="0">
                <a:effectLst/>
                <a:latin typeface="Times New Roman" panose="02020603050405020304" pitchFamily="18" charset="0"/>
                <a:ea typeface="Arial" panose="020B0604020202020204" pitchFamily="34" charset="0"/>
              </a:rPr>
              <a:t> </a:t>
            </a:r>
          </a:p>
        </p:txBody>
      </p:sp>
      <p:sp>
        <p:nvSpPr>
          <p:cNvPr id="10" name="Freeform: Shape 9"/>
          <p:cNvSpPr/>
          <p:nvPr/>
        </p:nvSpPr>
        <p:spPr>
          <a:xfrm>
            <a:off x="4306331" y="1521471"/>
            <a:ext cx="4058144" cy="1625600"/>
          </a:xfrm>
          <a:custGeom>
            <a:avLst/>
            <a:gdLst>
              <a:gd name="connsiteX0" fmla="*/ 0 w 3964781"/>
              <a:gd name="connsiteY0" fmla="*/ 361252 h 2167466"/>
              <a:gd name="connsiteX1" fmla="*/ 361252 w 3964781"/>
              <a:gd name="connsiteY1" fmla="*/ 0 h 2167466"/>
              <a:gd name="connsiteX2" fmla="*/ 3603529 w 3964781"/>
              <a:gd name="connsiteY2" fmla="*/ 0 h 2167466"/>
              <a:gd name="connsiteX3" fmla="*/ 3964781 w 3964781"/>
              <a:gd name="connsiteY3" fmla="*/ 361252 h 2167466"/>
              <a:gd name="connsiteX4" fmla="*/ 3964781 w 3964781"/>
              <a:gd name="connsiteY4" fmla="*/ 1806214 h 2167466"/>
              <a:gd name="connsiteX5" fmla="*/ 3603529 w 3964781"/>
              <a:gd name="connsiteY5" fmla="*/ 2167466 h 2167466"/>
              <a:gd name="connsiteX6" fmla="*/ 361252 w 3964781"/>
              <a:gd name="connsiteY6" fmla="*/ 2167466 h 2167466"/>
              <a:gd name="connsiteX7" fmla="*/ 0 w 3964781"/>
              <a:gd name="connsiteY7" fmla="*/ 1806214 h 2167466"/>
              <a:gd name="connsiteX8" fmla="*/ 0 w 396478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81" h="2167466">
                <a:moveTo>
                  <a:pt x="0" y="361252"/>
                </a:moveTo>
                <a:cubicBezTo>
                  <a:pt x="0" y="161738"/>
                  <a:pt x="161738" y="0"/>
                  <a:pt x="361252" y="0"/>
                </a:cubicBezTo>
                <a:lnTo>
                  <a:pt x="3603529" y="0"/>
                </a:lnTo>
                <a:cubicBezTo>
                  <a:pt x="3803043" y="0"/>
                  <a:pt x="3964781" y="161738"/>
                  <a:pt x="3964781" y="361252"/>
                </a:cubicBezTo>
                <a:lnTo>
                  <a:pt x="3964781" y="1806214"/>
                </a:lnTo>
                <a:cubicBezTo>
                  <a:pt x="3964781" y="2005728"/>
                  <a:pt x="3803043" y="2167466"/>
                  <a:pt x="3603529" y="2167466"/>
                </a:cubicBezTo>
                <a:lnTo>
                  <a:pt x="361252" y="2167466"/>
                </a:lnTo>
                <a:cubicBezTo>
                  <a:pt x="161738" y="2167466"/>
                  <a:pt x="0" y="2005728"/>
                  <a:pt x="0" y="1806214"/>
                </a:cubicBezTo>
                <a:lnTo>
                  <a:pt x="0" y="361252"/>
                </a:lnTo>
                <a:close/>
              </a:path>
            </a:pathLst>
          </a:custGeom>
          <a:solidFill>
            <a:schemeClr val="tx1">
              <a:alpha val="52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792" tIns="150792" rIns="150792" bIns="150792" numCol="1" spcCol="1270" anchor="ctr" anchorCtr="0">
            <a:noAutofit/>
          </a:bodyPr>
          <a:lstStyle/>
          <a:p>
            <a:pPr marL="0" lvl="0" indent="0" algn="just" defTabSz="1111250">
              <a:lnSpc>
                <a:spcPct val="90000"/>
              </a:lnSpc>
              <a:spcBef>
                <a:spcPct val="0"/>
              </a:spcBef>
              <a:spcAft>
                <a:spcPct val="35000"/>
              </a:spcAft>
              <a:buNone/>
            </a:pPr>
            <a:r>
              <a:rPr lang="en-US" sz="2700" b="1" kern="1200" dirty="0">
                <a:effectLst/>
                <a:latin typeface="Times New Roman" panose="02020603050405020304" pitchFamily="18" charset="0"/>
                <a:ea typeface="Arial" panose="020B0604020202020204" pitchFamily="34" charset="0"/>
                <a:cs typeface="Times New Roman" panose="02020603050405020304" pitchFamily="18" charset="0"/>
              </a:rPr>
              <a:t>SGK, </a:t>
            </a:r>
            <a:r>
              <a:rPr lang="en-US" sz="2700" b="1" kern="1200" dirty="0" err="1">
                <a:effectLst/>
                <a:latin typeface="Times New Roman" panose="02020603050405020304" pitchFamily="18" charset="0"/>
                <a:ea typeface="Arial" panose="020B0604020202020204" pitchFamily="34" charset="0"/>
                <a:cs typeface="Times New Roman" panose="02020603050405020304" pitchFamily="18" charset="0"/>
              </a:rPr>
              <a:t>kế</a:t>
            </a:r>
            <a:r>
              <a:rPr lang="en-US" sz="2700" b="1" kern="1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kern="1200" dirty="0" err="1">
                <a:effectLst/>
                <a:latin typeface="Times New Roman" panose="02020603050405020304" pitchFamily="18" charset="0"/>
                <a:ea typeface="Arial" panose="020B0604020202020204" pitchFamily="34" charset="0"/>
                <a:cs typeface="Times New Roman" panose="02020603050405020304" pitchFamily="18" charset="0"/>
              </a:rPr>
              <a:t>hoạch</a:t>
            </a:r>
            <a:r>
              <a:rPr lang="en-US" sz="2700" b="1" kern="1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kern="12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2700" b="1" kern="1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kern="1200" dirty="0" err="1">
                <a:effectLst/>
                <a:latin typeface="Times New Roman" panose="02020603050405020304" pitchFamily="18" charset="0"/>
                <a:ea typeface="Arial" panose="020B0604020202020204" pitchFamily="34" charset="0"/>
                <a:cs typeface="Times New Roman" panose="02020603050405020304" pitchFamily="18" charset="0"/>
              </a:rPr>
              <a:t>dạy</a:t>
            </a:r>
            <a:r>
              <a:rPr lang="en-US" sz="2700" b="1" kern="1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kern="120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700" b="1" kern="1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kern="1200" dirty="0" err="1">
                <a:effectLst/>
                <a:latin typeface="Times New Roman" panose="02020603050405020304" pitchFamily="18" charset="0"/>
                <a:ea typeface="Arial" panose="020B0604020202020204" pitchFamily="34" charset="0"/>
                <a:cs typeface="Times New Roman" panose="02020603050405020304" pitchFamily="18" charset="0"/>
              </a:rPr>
              <a:t>thẳng</a:t>
            </a:r>
            <a:r>
              <a:rPr lang="en-US" sz="2700" b="1" kern="1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kern="1200" dirty="0" err="1">
                <a:effectLst/>
                <a:latin typeface="Times New Roman" panose="02020603050405020304" pitchFamily="18" charset="0"/>
                <a:ea typeface="Arial" panose="020B0604020202020204" pitchFamily="34" charset="0"/>
                <a:cs typeface="Times New Roman" panose="02020603050405020304" pitchFamily="18" charset="0"/>
              </a:rPr>
              <a:t>máy</a:t>
            </a:r>
            <a:r>
              <a:rPr lang="en-US" sz="2700" b="1" kern="1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kern="1200" dirty="0" err="1">
                <a:effectLst/>
                <a:latin typeface="Times New Roman" panose="02020603050405020304" pitchFamily="18" charset="0"/>
                <a:ea typeface="Arial" panose="020B0604020202020204" pitchFamily="34" charset="0"/>
                <a:cs typeface="Times New Roman" panose="02020603050405020304" pitchFamily="18" charset="0"/>
              </a:rPr>
              <a:t>chiếu</a:t>
            </a:r>
            <a:r>
              <a:rPr lang="en-US" sz="2700" b="1" kern="12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700" b="1" kern="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Freeform: Shape 10"/>
          <p:cNvSpPr/>
          <p:nvPr/>
        </p:nvSpPr>
        <p:spPr>
          <a:xfrm>
            <a:off x="4306331" y="3895765"/>
            <a:ext cx="3375774" cy="1400348"/>
          </a:xfrm>
          <a:custGeom>
            <a:avLst/>
            <a:gdLst>
              <a:gd name="connsiteX0" fmla="*/ 0 w 3964781"/>
              <a:gd name="connsiteY0" fmla="*/ 361252 h 2167466"/>
              <a:gd name="connsiteX1" fmla="*/ 361252 w 3964781"/>
              <a:gd name="connsiteY1" fmla="*/ 0 h 2167466"/>
              <a:gd name="connsiteX2" fmla="*/ 3603529 w 3964781"/>
              <a:gd name="connsiteY2" fmla="*/ 0 h 2167466"/>
              <a:gd name="connsiteX3" fmla="*/ 3964781 w 3964781"/>
              <a:gd name="connsiteY3" fmla="*/ 361252 h 2167466"/>
              <a:gd name="connsiteX4" fmla="*/ 3964781 w 3964781"/>
              <a:gd name="connsiteY4" fmla="*/ 1806214 h 2167466"/>
              <a:gd name="connsiteX5" fmla="*/ 3603529 w 3964781"/>
              <a:gd name="connsiteY5" fmla="*/ 2167466 h 2167466"/>
              <a:gd name="connsiteX6" fmla="*/ 361252 w 3964781"/>
              <a:gd name="connsiteY6" fmla="*/ 2167466 h 2167466"/>
              <a:gd name="connsiteX7" fmla="*/ 0 w 3964781"/>
              <a:gd name="connsiteY7" fmla="*/ 1806214 h 2167466"/>
              <a:gd name="connsiteX8" fmla="*/ 0 w 396478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81" h="2167466">
                <a:moveTo>
                  <a:pt x="0" y="361252"/>
                </a:moveTo>
                <a:cubicBezTo>
                  <a:pt x="0" y="161738"/>
                  <a:pt x="161738" y="0"/>
                  <a:pt x="361252" y="0"/>
                </a:cubicBezTo>
                <a:lnTo>
                  <a:pt x="3603529" y="0"/>
                </a:lnTo>
                <a:cubicBezTo>
                  <a:pt x="3803043" y="0"/>
                  <a:pt x="3964781" y="161738"/>
                  <a:pt x="3964781" y="361252"/>
                </a:cubicBezTo>
                <a:lnTo>
                  <a:pt x="3964781" y="1806214"/>
                </a:lnTo>
                <a:cubicBezTo>
                  <a:pt x="3964781" y="2005728"/>
                  <a:pt x="3803043" y="2167466"/>
                  <a:pt x="3603529" y="2167466"/>
                </a:cubicBezTo>
                <a:lnTo>
                  <a:pt x="361252" y="2167466"/>
                </a:lnTo>
                <a:cubicBezTo>
                  <a:pt x="161738" y="2167466"/>
                  <a:pt x="0" y="2005728"/>
                  <a:pt x="0" y="1806214"/>
                </a:cubicBezTo>
                <a:lnTo>
                  <a:pt x="0" y="361252"/>
                </a:lnTo>
                <a:close/>
              </a:path>
            </a:pathLst>
          </a:custGeom>
          <a:solidFill>
            <a:srgbClr val="97E3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792" tIns="150792" rIns="150792" bIns="150792" numCol="1" spcCol="1270" anchor="ctr" anchorCtr="0">
            <a:noAutofit/>
          </a:bodyPr>
          <a:lstStyle/>
          <a:p>
            <a:pPr marL="0" lvl="0" indent="0" algn="just" defTabSz="1111250">
              <a:lnSpc>
                <a:spcPct val="90000"/>
              </a:lnSpc>
              <a:spcBef>
                <a:spcPct val="0"/>
              </a:spcBef>
              <a:spcAft>
                <a:spcPct val="35000"/>
              </a:spcAft>
              <a:buNone/>
            </a:pPr>
            <a:r>
              <a:rPr lang="en-US" sz="2700" b="1" kern="1200" dirty="0">
                <a:solidFill>
                  <a:srgbClr val="002060"/>
                </a:solidFill>
                <a:effectLst/>
                <a:latin typeface="Times New Roman" panose="02020603050405020304" pitchFamily="18" charset="0"/>
                <a:ea typeface="Arial" panose="020B0604020202020204" pitchFamily="34" charset="0"/>
              </a:rPr>
              <a:t>SGK, </a:t>
            </a:r>
            <a:r>
              <a:rPr lang="en-US" sz="2700" b="1" kern="1200" dirty="0" err="1">
                <a:solidFill>
                  <a:srgbClr val="002060"/>
                </a:solidFill>
                <a:effectLst/>
                <a:latin typeface="Times New Roman" panose="02020603050405020304" pitchFamily="18" charset="0"/>
                <a:ea typeface="Arial" panose="020B0604020202020204" pitchFamily="34" charset="0"/>
              </a:rPr>
              <a:t>thước</a:t>
            </a:r>
            <a:r>
              <a:rPr lang="en-US" sz="2700" b="1" kern="1200" dirty="0">
                <a:solidFill>
                  <a:srgbClr val="002060"/>
                </a:solidFill>
                <a:effectLst/>
                <a:latin typeface="Times New Roman" panose="02020603050405020304" pitchFamily="18" charset="0"/>
                <a:ea typeface="Arial" panose="020B0604020202020204" pitchFamily="34" charset="0"/>
              </a:rPr>
              <a:t> </a:t>
            </a:r>
            <a:r>
              <a:rPr lang="en-US" sz="2700" b="1" kern="1200" dirty="0" err="1">
                <a:solidFill>
                  <a:srgbClr val="002060"/>
                </a:solidFill>
                <a:effectLst/>
                <a:latin typeface="Times New Roman" panose="02020603050405020304" pitchFamily="18" charset="0"/>
                <a:ea typeface="Arial" panose="020B0604020202020204" pitchFamily="34" charset="0"/>
              </a:rPr>
              <a:t>thẳng</a:t>
            </a:r>
            <a:r>
              <a:rPr lang="en-US" sz="2700" b="1" kern="1200" dirty="0">
                <a:solidFill>
                  <a:srgbClr val="002060"/>
                </a:solidFill>
                <a:effectLst/>
                <a:latin typeface="Times New Roman" panose="02020603050405020304" pitchFamily="18" charset="0"/>
                <a:ea typeface="Arial" panose="020B0604020202020204" pitchFamily="34" charset="0"/>
              </a:rPr>
              <a:t>, </a:t>
            </a:r>
            <a:r>
              <a:rPr lang="en-US" sz="2700" b="1" kern="1200" dirty="0" err="1">
                <a:solidFill>
                  <a:srgbClr val="002060"/>
                </a:solidFill>
                <a:effectLst/>
                <a:latin typeface="Times New Roman" panose="02020603050405020304" pitchFamily="18" charset="0"/>
                <a:ea typeface="Arial" panose="020B0604020202020204" pitchFamily="34" charset="0"/>
              </a:rPr>
              <a:t>bảng</a:t>
            </a:r>
            <a:r>
              <a:rPr lang="en-US" sz="2700" b="1" kern="1200" dirty="0">
                <a:solidFill>
                  <a:srgbClr val="002060"/>
                </a:solidFill>
                <a:effectLst/>
                <a:latin typeface="Times New Roman" panose="02020603050405020304" pitchFamily="18" charset="0"/>
                <a:ea typeface="Arial" panose="020B0604020202020204" pitchFamily="34" charset="0"/>
              </a:rPr>
              <a:t> </a:t>
            </a:r>
            <a:r>
              <a:rPr lang="en-US" sz="2700" b="1" kern="1200" dirty="0" err="1">
                <a:solidFill>
                  <a:srgbClr val="002060"/>
                </a:solidFill>
                <a:effectLst/>
                <a:latin typeface="Times New Roman" panose="02020603050405020304" pitchFamily="18" charset="0"/>
                <a:ea typeface="Arial" panose="020B0604020202020204" pitchFamily="34" charset="0"/>
              </a:rPr>
              <a:t>nhóm</a:t>
            </a:r>
            <a:r>
              <a:rPr lang="en-US" sz="2700" b="1" kern="1200" dirty="0">
                <a:solidFill>
                  <a:srgbClr val="002060"/>
                </a:solidFill>
                <a:effectLst/>
                <a:latin typeface="Times New Roman" panose="02020603050405020304" pitchFamily="18" charset="0"/>
                <a:ea typeface="Arial" panose="020B0604020202020204" pitchFamily="34" charset="0"/>
              </a:rPr>
              <a:t>.</a:t>
            </a:r>
            <a:endParaRPr lang="en-US" sz="2700" b="1" kern="1200" dirty="0">
              <a:solidFill>
                <a:srgbClr val="002060"/>
              </a:solidFill>
            </a:endParaRPr>
          </a:p>
        </p:txBody>
      </p:sp>
      <p:pic>
        <p:nvPicPr>
          <p:cNvPr id="12" name="图片 2"/>
          <p:cNvPicPr>
            <a:picLocks noChangeAspect="1"/>
          </p:cNvPicPr>
          <p:nvPr/>
        </p:nvPicPr>
        <p:blipFill rotWithShape="1">
          <a:blip r:embed="rId8" cstate="print">
            <a:extLst>
              <a:ext uri="{28A0092B-C50C-407E-A947-70E740481C1C}">
                <a14:useLocalDpi xmlns:a14="http://schemas.microsoft.com/office/drawing/2010/main" val="0"/>
              </a:ext>
            </a:extLst>
          </a:blip>
          <a:srcRect l="19796" b="48378"/>
          <a:stretch>
            <a:fillRect/>
          </a:stretch>
        </p:blipFill>
        <p:spPr>
          <a:xfrm>
            <a:off x="2375042" y="4936879"/>
            <a:ext cx="2260592" cy="81864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ext Box 7"/>
          <p:cNvSpPr txBox="1">
            <a:spLocks noChangeArrowheads="1"/>
          </p:cNvSpPr>
          <p:nvPr/>
        </p:nvSpPr>
        <p:spPr bwMode="auto">
          <a:xfrm>
            <a:off x="0" y="1219200"/>
            <a:ext cx="6654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en-US" altLang="en-US" sz="2800" b="1" u="sng" dirty="0">
                <a:solidFill>
                  <a:srgbClr val="FF0000"/>
                </a:solidFill>
                <a:latin typeface="Times New Roman" panose="02020603050405020304" pitchFamily="18" charset="0"/>
                <a:cs typeface="Times New Roman" panose="02020603050405020304" pitchFamily="18" charset="0"/>
              </a:rPr>
              <a:t>1. Phương pháp giải hệ phương trình</a:t>
            </a:r>
            <a:r>
              <a:rPr lang="vi-VN" altLang="en-US" sz="2800" b="1" u="sng" dirty="0">
                <a:solidFill>
                  <a:srgbClr val="FF0000"/>
                </a:solidFill>
                <a:latin typeface="Times New Roman" panose="02020603050405020304" pitchFamily="18" charset="0"/>
                <a:cs typeface="Times New Roman" panose="02020603050405020304" pitchFamily="18" charset="0"/>
              </a:rPr>
              <a:t> </a:t>
            </a:r>
          </a:p>
        </p:txBody>
      </p:sp>
      <p:sp>
        <p:nvSpPr>
          <p:cNvPr id="5" name="Text Box 7"/>
          <p:cNvSpPr txBox="1">
            <a:spLocks noChangeArrowheads="1"/>
          </p:cNvSpPr>
          <p:nvPr/>
        </p:nvSpPr>
        <p:spPr bwMode="auto">
          <a:xfrm>
            <a:off x="0" y="3657600"/>
            <a:ext cx="29362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en-US" altLang="en-US" sz="2800" b="1" u="sng" dirty="0">
                <a:solidFill>
                  <a:srgbClr val="FF0000"/>
                </a:solidFill>
                <a:latin typeface="Times New Roman" panose="02020603050405020304" pitchFamily="18" charset="0"/>
                <a:cs typeface="Times New Roman" panose="02020603050405020304" pitchFamily="18" charset="0"/>
              </a:rPr>
              <a:t>2. Vận dụng</a:t>
            </a:r>
            <a:r>
              <a:rPr lang="vi-VN" altLang="en-US" sz="2800" b="1" u="sng" dirty="0">
                <a:solidFill>
                  <a:srgbClr val="FF0000"/>
                </a:solidFill>
                <a:latin typeface="Times New Roman" panose="02020603050405020304" pitchFamily="18" charset="0"/>
                <a:cs typeface="Times New Roman" panose="02020603050405020304" pitchFamily="18" charset="0"/>
              </a:rPr>
              <a:t> </a:t>
            </a:r>
          </a:p>
        </p:txBody>
      </p:sp>
      <p:sp>
        <p:nvSpPr>
          <p:cNvPr id="255" name="Text Box 6"/>
          <p:cNvSpPr txBox="1">
            <a:spLocks noChangeArrowheads="1"/>
          </p:cNvSpPr>
          <p:nvPr/>
        </p:nvSpPr>
        <p:spPr bwMode="auto">
          <a:xfrm>
            <a:off x="228600" y="1905000"/>
            <a:ext cx="8493760" cy="491490"/>
          </a:xfrm>
          <a:prstGeom prst="rect">
            <a:avLst/>
          </a:prstGeom>
          <a:gradFill>
            <a:gsLst>
              <a:gs pos="96000">
                <a:srgbClr val="FBFB11"/>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a:solidFill>
                  <a:srgbClr val="0000CC"/>
                </a:solidFill>
                <a:latin typeface="Times New Roman" panose="02020603050405020304" pitchFamily="18" charset="0"/>
                <a:cs typeface="Times New Roman" panose="02020603050405020304" pitchFamily="18" charset="0"/>
              </a:rPr>
              <a:t>Phương pháp thế</a:t>
            </a:r>
            <a:endParaRPr lang="vi-VN" altLang="en-US" sz="2600" b="1" dirty="0">
              <a:solidFill>
                <a:srgbClr val="FF0000"/>
              </a:solidFill>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228600" y="2453640"/>
            <a:ext cx="8493760" cy="491490"/>
          </a:xfrm>
          <a:prstGeom prst="rect">
            <a:avLst/>
          </a:prstGeom>
          <a:gradFill>
            <a:gsLst>
              <a:gs pos="96000">
                <a:srgbClr val="FBFB11"/>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a:solidFill>
                  <a:srgbClr val="0000CC"/>
                </a:solidFill>
                <a:latin typeface="Times New Roman" panose="02020603050405020304" pitchFamily="18" charset="0"/>
                <a:cs typeface="Times New Roman" panose="02020603050405020304" pitchFamily="18" charset="0"/>
              </a:rPr>
              <a:t>Phương pháp cộng đại số</a:t>
            </a:r>
            <a:endParaRPr lang="vi-VN" altLang="en-US" sz="2600" b="1" dirty="0">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304800" y="4267200"/>
            <a:ext cx="8493760" cy="491490"/>
          </a:xfrm>
          <a:prstGeom prst="rect">
            <a:avLst/>
          </a:prstGeom>
          <a:gradFill>
            <a:gsLst>
              <a:gs pos="96000">
                <a:srgbClr val="FBFB11"/>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a:solidFill>
                  <a:srgbClr val="0000CC"/>
                </a:solidFill>
                <a:latin typeface="Times New Roman" panose="02020603050405020304" pitchFamily="18" charset="0"/>
                <a:cs typeface="Times New Roman" panose="02020603050405020304" pitchFamily="18" charset="0"/>
              </a:rPr>
              <a:t>Giải hệ phương trình </a:t>
            </a:r>
            <a:endParaRPr lang="vi-VN" altLang="en-US" sz="2600" b="1" dirty="0">
              <a:solidFill>
                <a:srgbClr val="FF0000"/>
              </a:solidFill>
              <a:latin typeface="Times New Roman" panose="02020603050405020304" pitchFamily="18" charset="0"/>
              <a:cs typeface="Times New Roman" panose="02020603050405020304" pitchFamily="18" charset="0"/>
            </a:endParaRPr>
          </a:p>
        </p:txBody>
      </p:sp>
      <p:sp>
        <p:nvSpPr>
          <p:cNvPr id="9" name="Text Box 6"/>
          <p:cNvSpPr txBox="1">
            <a:spLocks noChangeArrowheads="1"/>
          </p:cNvSpPr>
          <p:nvPr/>
        </p:nvSpPr>
        <p:spPr bwMode="auto">
          <a:xfrm>
            <a:off x="325120" y="4876800"/>
            <a:ext cx="8493760" cy="491490"/>
          </a:xfrm>
          <a:prstGeom prst="rect">
            <a:avLst/>
          </a:prstGeom>
          <a:gradFill>
            <a:gsLst>
              <a:gs pos="96000">
                <a:srgbClr val="FBFB11"/>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vi-VN" sz="2600" b="1" dirty="0">
                <a:solidFill>
                  <a:srgbClr val="0000CC"/>
                </a:solidFill>
                <a:latin typeface="Times New Roman" panose="02020603050405020304" pitchFamily="18" charset="0"/>
                <a:cs typeface="Times New Roman" panose="02020603050405020304" pitchFamily="18" charset="0"/>
              </a:rPr>
              <a:t>Tìm hệ số a, b...</a:t>
            </a:r>
          </a:p>
        </p:txBody>
      </p:sp>
      <p:sp>
        <p:nvSpPr>
          <p:cNvPr id="2" name="TextBox 7"/>
          <p:cNvSpPr txBox="1"/>
          <p:nvPr>
            <p:custDataLst>
              <p:tags r:id="rId1"/>
            </p:custDataLst>
          </p:nvPr>
        </p:nvSpPr>
        <p:spPr>
          <a:xfrm>
            <a:off x="0" y="152519"/>
            <a:ext cx="9144000" cy="583565"/>
          </a:xfrm>
          <a:prstGeom prst="rect">
            <a:avLst/>
          </a:prstGeom>
          <a:blipFill rotWithShape="1">
            <a:blip r:embed="rId3"/>
            <a:tile tx="0" ty="0" sx="100000" sy="100000" flip="none" algn="tl"/>
          </a:blip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dirty="0">
                <a:solidFill>
                  <a:srgbClr val="FF0000"/>
                </a:solidFill>
                <a:latin typeface="Arial" panose="020B0604020202020204" pitchFamily="34" charset="0"/>
                <a:sym typeface="+mn-ea"/>
              </a:rPr>
              <a:t>TIẾT 39: </a:t>
            </a:r>
            <a:r>
              <a:rPr lang="vi-VN" altLang="en-US" sz="3200" b="1" dirty="0">
                <a:solidFill>
                  <a:srgbClr val="FF0000"/>
                </a:solidFill>
                <a:latin typeface="Arial" panose="020B0604020202020204" pitchFamily="34" charset="0"/>
                <a:sym typeface="+mn-ea"/>
              </a:rPr>
              <a:t> </a:t>
            </a:r>
            <a:r>
              <a:rPr lang="en-US" altLang="vi-VN" sz="3200" b="1" dirty="0">
                <a:solidFill>
                  <a:srgbClr val="0000CC"/>
                </a:solidFill>
                <a:latin typeface="Arial" panose="020B0604020202020204" pitchFamily="34" charset="0"/>
                <a:sym typeface="+mn-ea"/>
              </a:rPr>
              <a:t>LUYỆN TẬP</a:t>
            </a:r>
            <a:endParaRPr lang="en-US" altLang="vi-VN" sz="3200" b="1" spc="50" dirty="0">
              <a:solidFill>
                <a:srgbClr val="0000CC"/>
              </a:solidFill>
              <a:latin typeface="Arial" panose="020B0604020202020204" pitchFamily="34" charset="0"/>
              <a:cs typeface="Times New Roman" panose="02020603050405020304" pitchFamily="18" charset="0"/>
              <a:sym typeface="+mn-ea"/>
            </a:endParaRPr>
          </a:p>
        </p:txBody>
      </p:sp>
      <p:sp>
        <p:nvSpPr>
          <p:cNvPr id="3" name="Text Box 6"/>
          <p:cNvSpPr txBox="1">
            <a:spLocks noChangeArrowheads="1"/>
          </p:cNvSpPr>
          <p:nvPr/>
        </p:nvSpPr>
        <p:spPr bwMode="auto">
          <a:xfrm>
            <a:off x="228600" y="3048000"/>
            <a:ext cx="8493760" cy="491490"/>
          </a:xfrm>
          <a:prstGeom prst="rect">
            <a:avLst/>
          </a:prstGeom>
          <a:gradFill>
            <a:gsLst>
              <a:gs pos="96000">
                <a:srgbClr val="FBFB11"/>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a:solidFill>
                  <a:srgbClr val="0000CC"/>
                </a:solidFill>
                <a:latin typeface="Times New Roman" panose="02020603050405020304" pitchFamily="18" charset="0"/>
                <a:cs typeface="Times New Roman" panose="02020603050405020304" pitchFamily="18" charset="0"/>
              </a:rPr>
              <a:t>Phương pháp đặt ẩn phụ....</a:t>
            </a:r>
            <a:endParaRPr lang="vi-VN" altLang="en-US" sz="2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fltVal val="0"/>
                                          </p:val>
                                        </p:tav>
                                        <p:tav tm="100000">
                                          <p:val>
                                            <p:strVal val="#ppt_h"/>
                                          </p:val>
                                        </p:tav>
                                      </p:tavLst>
                                    </p:anim>
                                    <p:animEffect transition="in" filter="fade">
                                      <p:cBhvr>
                                        <p:cTn id="9" dur="500"/>
                                        <p:tgtEl>
                                          <p:spTgt spid="3379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5"/>
                                        </p:tgtEl>
                                        <p:attrNameLst>
                                          <p:attrName>style.visibility</p:attrName>
                                        </p:attrNameLst>
                                      </p:cBhvr>
                                      <p:to>
                                        <p:strVal val="visible"/>
                                      </p:to>
                                    </p:set>
                                    <p:anim calcmode="lin" valueType="num">
                                      <p:cBhvr>
                                        <p:cTn id="14" dur="500" fill="hold"/>
                                        <p:tgtEl>
                                          <p:spTgt spid="255"/>
                                        </p:tgtEl>
                                        <p:attrNameLst>
                                          <p:attrName>ppt_w</p:attrName>
                                        </p:attrNameLst>
                                      </p:cBhvr>
                                      <p:tavLst>
                                        <p:tav tm="0">
                                          <p:val>
                                            <p:fltVal val="0"/>
                                          </p:val>
                                        </p:tav>
                                        <p:tav tm="100000">
                                          <p:val>
                                            <p:strVal val="#ppt_w"/>
                                          </p:val>
                                        </p:tav>
                                      </p:tavLst>
                                    </p:anim>
                                    <p:anim calcmode="lin" valueType="num">
                                      <p:cBhvr>
                                        <p:cTn id="15" dur="500" fill="hold"/>
                                        <p:tgtEl>
                                          <p:spTgt spid="255"/>
                                        </p:tgtEl>
                                        <p:attrNameLst>
                                          <p:attrName>ppt_h</p:attrName>
                                        </p:attrNameLst>
                                      </p:cBhvr>
                                      <p:tavLst>
                                        <p:tav tm="0">
                                          <p:val>
                                            <p:fltVal val="0"/>
                                          </p:val>
                                        </p:tav>
                                        <p:tav tm="100000">
                                          <p:val>
                                            <p:strVal val="#ppt_h"/>
                                          </p:val>
                                        </p:tav>
                                      </p:tavLst>
                                    </p:anim>
                                    <p:animEffect transition="in" filter="fade">
                                      <p:cBhvr>
                                        <p:cTn id="16" dur="500"/>
                                        <p:tgtEl>
                                          <p:spTgt spid="25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5" grpId="0"/>
      <p:bldP spid="255" grpId="0" bldLvl="0" animBg="1"/>
      <p:bldP spid="6" grpId="0" bldLvl="0" animBg="1"/>
      <p:bldP spid="7" grpId="0" bldLvl="0" animBg="1"/>
      <p:bldP spid="9" grpId="0" bldLvl="0" animBg="1"/>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ext Box 7"/>
          <p:cNvSpPr txBox="1">
            <a:spLocks noChangeArrowheads="1"/>
          </p:cNvSpPr>
          <p:nvPr/>
        </p:nvSpPr>
        <p:spPr bwMode="auto">
          <a:xfrm>
            <a:off x="0" y="689610"/>
            <a:ext cx="34029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en-US" altLang="en-US" sz="2800" b="1" u="sng" dirty="0">
                <a:solidFill>
                  <a:srgbClr val="FF0000"/>
                </a:solidFill>
                <a:latin typeface="Times New Roman" panose="02020603050405020304" pitchFamily="18" charset="0"/>
                <a:cs typeface="Times New Roman" panose="02020603050405020304" pitchFamily="18" charset="0"/>
              </a:rPr>
              <a:t>1. Luyện tập</a:t>
            </a:r>
            <a:r>
              <a:rPr lang="vi-VN" altLang="en-US" sz="2800" b="1" u="sng" dirty="0">
                <a:solidFill>
                  <a:srgbClr val="FF0000"/>
                </a:solidFill>
                <a:latin typeface="Times New Roman" panose="02020603050405020304" pitchFamily="18" charset="0"/>
                <a:cs typeface="Times New Roman" panose="02020603050405020304" pitchFamily="18" charset="0"/>
              </a:rPr>
              <a:t>. </a:t>
            </a:r>
          </a:p>
        </p:txBody>
      </p:sp>
      <p:sp>
        <p:nvSpPr>
          <p:cNvPr id="8" name="TextBox 7"/>
          <p:cNvSpPr txBox="1"/>
          <p:nvPr>
            <p:custDataLst>
              <p:tags r:id="rId2"/>
            </p:custDataLst>
          </p:nvPr>
        </p:nvSpPr>
        <p:spPr>
          <a:xfrm>
            <a:off x="0" y="127754"/>
            <a:ext cx="9144000" cy="583565"/>
          </a:xfrm>
          <a:prstGeom prst="rect">
            <a:avLst/>
          </a:prstGeom>
          <a:solidFill>
            <a:schemeClr val="accent3">
              <a:lumMod val="20000"/>
              <a:lumOff val="8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dirty="0">
                <a:solidFill>
                  <a:srgbClr val="FF0000"/>
                </a:solidFill>
                <a:latin typeface="Arial" panose="020B0604020202020204" pitchFamily="34" charset="0"/>
                <a:sym typeface="+mn-ea"/>
              </a:rPr>
              <a:t>TIẾT 39: </a:t>
            </a:r>
            <a:r>
              <a:rPr lang="vi-VN" altLang="en-US" sz="3200" b="1" dirty="0">
                <a:solidFill>
                  <a:srgbClr val="FF0000"/>
                </a:solidFill>
                <a:latin typeface="Arial" panose="020B0604020202020204" pitchFamily="34" charset="0"/>
                <a:sym typeface="+mn-ea"/>
              </a:rPr>
              <a:t> </a:t>
            </a:r>
            <a:r>
              <a:rPr lang="en-US" altLang="vi-VN" sz="3200" b="1" dirty="0">
                <a:solidFill>
                  <a:srgbClr val="0000CC"/>
                </a:solidFill>
                <a:latin typeface="Arial" panose="020B0604020202020204" pitchFamily="34" charset="0"/>
                <a:sym typeface="+mn-ea"/>
              </a:rPr>
              <a:t>LUYỆN TẬP</a:t>
            </a:r>
            <a:endParaRPr lang="en-US" altLang="vi-VN" sz="3200" b="1" spc="50" dirty="0">
              <a:solidFill>
                <a:srgbClr val="0000CC"/>
              </a:solidFill>
              <a:latin typeface="Arial" panose="020B0604020202020204" pitchFamily="34" charset="0"/>
              <a:cs typeface="Times New Roman" panose="02020603050405020304" pitchFamily="18" charset="0"/>
              <a:sym typeface="+mn-ea"/>
            </a:endParaRPr>
          </a:p>
        </p:txBody>
      </p:sp>
      <p:graphicFrame>
        <p:nvGraphicFramePr>
          <p:cNvPr id="18" name="Object -2147482547"/>
          <p:cNvGraphicFramePr>
            <a:graphicFrameLocks noGrp="1" noChangeAspect="1"/>
          </p:cNvGraphicFramePr>
          <p:nvPr>
            <p:ph sz="half" idx="2"/>
          </p:nvPr>
        </p:nvGraphicFramePr>
        <p:xfrm>
          <a:off x="271780" y="1752600"/>
          <a:ext cx="1909445" cy="810895"/>
        </p:xfrm>
        <a:graphic>
          <a:graphicData uri="http://schemas.openxmlformats.org/presentationml/2006/ole">
            <mc:AlternateContent xmlns:mc="http://schemas.openxmlformats.org/markup-compatibility/2006">
              <mc:Choice xmlns:v="urn:schemas-microsoft-com:vml" Requires="v">
                <p:oleObj spid="_x0000_s1113" r:id="rId5" imgW="1054100" imgH="457200" progId="Equation.DSMT4">
                  <p:embed/>
                </p:oleObj>
              </mc:Choice>
              <mc:Fallback>
                <p:oleObj r:id="rId5" imgW="1054100" imgH="457200" progId="Equation.DSMT4">
                  <p:embed/>
                  <p:pic>
                    <p:nvPicPr>
                      <p:cNvPr id="0" name="Picture 3075"/>
                      <p:cNvPicPr/>
                      <p:nvPr/>
                    </p:nvPicPr>
                    <p:blipFill>
                      <a:blip r:embed="rId6"/>
                      <a:stretch>
                        <a:fillRect/>
                      </a:stretch>
                    </p:blipFill>
                    <p:spPr>
                      <a:xfrm>
                        <a:off x="271780" y="1752600"/>
                        <a:ext cx="1909445" cy="810895"/>
                      </a:xfrm>
                      <a:prstGeom prst="rect">
                        <a:avLst/>
                      </a:prstGeom>
                      <a:noFill/>
                      <a:ln w="38100">
                        <a:noFill/>
                        <a:miter/>
                      </a:ln>
                    </p:spPr>
                  </p:pic>
                </p:oleObj>
              </mc:Fallback>
            </mc:AlternateContent>
          </a:graphicData>
        </a:graphic>
      </p:graphicFrame>
      <p:sp>
        <p:nvSpPr>
          <p:cNvPr id="11" name="Text Box 6"/>
          <p:cNvSpPr txBox="1">
            <a:spLocks noChangeArrowheads="1"/>
          </p:cNvSpPr>
          <p:nvPr/>
        </p:nvSpPr>
        <p:spPr bwMode="auto">
          <a:xfrm>
            <a:off x="152400" y="1219200"/>
            <a:ext cx="6098540"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b="1" dirty="0">
                <a:solidFill>
                  <a:srgbClr val="0000CC"/>
                </a:solidFill>
                <a:latin typeface="Times New Roman" panose="02020603050405020304" pitchFamily="18" charset="0"/>
                <a:cs typeface="Times New Roman" panose="02020603050405020304" pitchFamily="18" charset="0"/>
              </a:rPr>
              <a:t>Bài 22 (SGK/19) </a:t>
            </a:r>
            <a:r>
              <a:rPr lang="en-US" sz="2400" b="1" dirty="0">
                <a:solidFill>
                  <a:srgbClr val="0000CC"/>
                </a:solidFill>
                <a:latin typeface="Times New Roman" panose="02020603050405020304" pitchFamily="18" charset="0"/>
                <a:cs typeface="Times New Roman" panose="02020603050405020304" pitchFamily="18" charset="0"/>
                <a:sym typeface="+mn-ea"/>
              </a:rPr>
              <a:t>Giải hệ phương trình</a:t>
            </a:r>
          </a:p>
        </p:txBody>
      </p:sp>
      <p:graphicFrame>
        <p:nvGraphicFramePr>
          <p:cNvPr id="15" name="Object -2147482547"/>
          <p:cNvGraphicFramePr>
            <a:graphicFrameLocks noChangeAspect="1"/>
          </p:cNvGraphicFramePr>
          <p:nvPr/>
        </p:nvGraphicFramePr>
        <p:xfrm>
          <a:off x="2209800" y="1732280"/>
          <a:ext cx="2127250" cy="810895"/>
        </p:xfrm>
        <a:graphic>
          <a:graphicData uri="http://schemas.openxmlformats.org/presentationml/2006/ole">
            <mc:AlternateContent xmlns:mc="http://schemas.openxmlformats.org/markup-compatibility/2006">
              <mc:Choice xmlns:v="urn:schemas-microsoft-com:vml" Requires="v">
                <p:oleObj spid="_x0000_s1114" r:id="rId7" imgW="1231265" imgH="457200" progId="Equation.DSMT4">
                  <p:embed/>
                </p:oleObj>
              </mc:Choice>
              <mc:Fallback>
                <p:oleObj r:id="rId7" imgW="1231265" imgH="457200" progId="Equation.DSMT4">
                  <p:embed/>
                  <p:pic>
                    <p:nvPicPr>
                      <p:cNvPr id="0" name="Picture 3075"/>
                      <p:cNvPicPr/>
                      <p:nvPr/>
                    </p:nvPicPr>
                    <p:blipFill>
                      <a:blip r:embed="rId8"/>
                      <a:stretch>
                        <a:fillRect/>
                      </a:stretch>
                    </p:blipFill>
                    <p:spPr>
                      <a:xfrm>
                        <a:off x="2209800" y="1732280"/>
                        <a:ext cx="2127250" cy="810895"/>
                      </a:xfrm>
                      <a:prstGeom prst="rect">
                        <a:avLst/>
                      </a:prstGeom>
                      <a:noFill/>
                      <a:ln w="38100">
                        <a:noFill/>
                        <a:miter/>
                      </a:ln>
                    </p:spPr>
                  </p:pic>
                </p:oleObj>
              </mc:Fallback>
            </mc:AlternateContent>
          </a:graphicData>
        </a:graphic>
      </p:graphicFrame>
      <p:graphicFrame>
        <p:nvGraphicFramePr>
          <p:cNvPr id="24" name="Object -2147482547"/>
          <p:cNvGraphicFramePr>
            <a:graphicFrameLocks noChangeAspect="1"/>
          </p:cNvGraphicFramePr>
          <p:nvPr/>
        </p:nvGraphicFramePr>
        <p:xfrm>
          <a:off x="4419600" y="1752600"/>
          <a:ext cx="1830705" cy="810895"/>
        </p:xfrm>
        <a:graphic>
          <a:graphicData uri="http://schemas.openxmlformats.org/presentationml/2006/ole">
            <mc:AlternateContent xmlns:mc="http://schemas.openxmlformats.org/markup-compatibility/2006">
              <mc:Choice xmlns:v="urn:schemas-microsoft-com:vml" Requires="v">
                <p:oleObj spid="_x0000_s1115" r:id="rId9" imgW="1079500" imgH="457200" progId="Equation.DSMT4">
                  <p:embed/>
                </p:oleObj>
              </mc:Choice>
              <mc:Fallback>
                <p:oleObj r:id="rId9" imgW="1079500" imgH="457200" progId="Equation.DSMT4">
                  <p:embed/>
                  <p:pic>
                    <p:nvPicPr>
                      <p:cNvPr id="0" name="Picture 3075"/>
                      <p:cNvPicPr/>
                      <p:nvPr/>
                    </p:nvPicPr>
                    <p:blipFill>
                      <a:blip r:embed="rId10"/>
                      <a:stretch>
                        <a:fillRect/>
                      </a:stretch>
                    </p:blipFill>
                    <p:spPr>
                      <a:xfrm>
                        <a:off x="4419600" y="1752600"/>
                        <a:ext cx="1830705" cy="810895"/>
                      </a:xfrm>
                      <a:prstGeom prst="rect">
                        <a:avLst/>
                      </a:prstGeom>
                      <a:noFill/>
                      <a:ln w="38100">
                        <a:noFill/>
                        <a:miter/>
                      </a:ln>
                    </p:spPr>
                  </p:pic>
                </p:oleObj>
              </mc:Fallback>
            </mc:AlternateContent>
          </a:graphicData>
        </a:graphic>
      </p:graphicFrame>
      <p:graphicFrame>
        <p:nvGraphicFramePr>
          <p:cNvPr id="32" name="Object -2147482547"/>
          <p:cNvGraphicFramePr>
            <a:graphicFrameLocks noChangeAspect="1"/>
          </p:cNvGraphicFramePr>
          <p:nvPr/>
        </p:nvGraphicFramePr>
        <p:xfrm>
          <a:off x="6341110" y="1339215"/>
          <a:ext cx="1207135" cy="1486535"/>
        </p:xfrm>
        <a:graphic>
          <a:graphicData uri="http://schemas.openxmlformats.org/presentationml/2006/ole">
            <mc:AlternateContent xmlns:mc="http://schemas.openxmlformats.org/markup-compatibility/2006">
              <mc:Choice xmlns:v="urn:schemas-microsoft-com:vml" Requires="v">
                <p:oleObj spid="_x0000_s1116" r:id="rId11" imgW="711200" imgH="838200" progId="Equation.DSMT4">
                  <p:embed/>
                </p:oleObj>
              </mc:Choice>
              <mc:Fallback>
                <p:oleObj r:id="rId11" imgW="711200" imgH="838200" progId="Equation.DSMT4">
                  <p:embed/>
                  <p:pic>
                    <p:nvPicPr>
                      <p:cNvPr id="0" name="Picture 3075"/>
                      <p:cNvPicPr/>
                      <p:nvPr/>
                    </p:nvPicPr>
                    <p:blipFill>
                      <a:blip r:embed="rId12"/>
                      <a:stretch>
                        <a:fillRect/>
                      </a:stretch>
                    </p:blipFill>
                    <p:spPr>
                      <a:xfrm>
                        <a:off x="6341110" y="1339215"/>
                        <a:ext cx="1207135" cy="1486535"/>
                      </a:xfrm>
                      <a:prstGeom prst="rect">
                        <a:avLst/>
                      </a:prstGeom>
                      <a:noFill/>
                      <a:ln w="38100">
                        <a:noFill/>
                        <a:miter/>
                      </a:ln>
                    </p:spPr>
                  </p:pic>
                </p:oleObj>
              </mc:Fallback>
            </mc:AlternateContent>
          </a:graphicData>
        </a:graphic>
      </p:graphicFrame>
      <p:sp>
        <p:nvSpPr>
          <p:cNvPr id="35" name="Text Box 6"/>
          <p:cNvSpPr txBox="1">
            <a:spLocks noChangeArrowheads="1"/>
          </p:cNvSpPr>
          <p:nvPr/>
        </p:nvSpPr>
        <p:spPr bwMode="auto">
          <a:xfrm>
            <a:off x="533400" y="2929890"/>
            <a:ext cx="5257165"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dirty="0">
                <a:solidFill>
                  <a:schemeClr val="tx1"/>
                </a:solidFill>
                <a:latin typeface="Times New Roman" panose="02020603050405020304" pitchFamily="18" charset="0"/>
                <a:cs typeface="Times New Roman" panose="02020603050405020304" pitchFamily="18" charset="0"/>
              </a:rPr>
              <a:t>Vậy hệ phương trình có nghiệm duy nhất</a:t>
            </a:r>
          </a:p>
        </p:txBody>
      </p:sp>
      <p:graphicFrame>
        <p:nvGraphicFramePr>
          <p:cNvPr id="36" name="Object -2147482547"/>
          <p:cNvGraphicFramePr>
            <a:graphicFrameLocks noChangeAspect="1"/>
          </p:cNvGraphicFramePr>
          <p:nvPr/>
        </p:nvGraphicFramePr>
        <p:xfrm>
          <a:off x="5791200" y="2821940"/>
          <a:ext cx="1700530" cy="765810"/>
        </p:xfrm>
        <a:graphic>
          <a:graphicData uri="http://schemas.openxmlformats.org/presentationml/2006/ole">
            <mc:AlternateContent xmlns:mc="http://schemas.openxmlformats.org/markup-compatibility/2006">
              <mc:Choice xmlns:v="urn:schemas-microsoft-com:vml" Requires="v">
                <p:oleObj spid="_x0000_s1117" r:id="rId13" imgW="1002665" imgH="431800" progId="Equation.DSMT4">
                  <p:embed/>
                </p:oleObj>
              </mc:Choice>
              <mc:Fallback>
                <p:oleObj r:id="rId13" imgW="1002665" imgH="431800" progId="Equation.DSMT4">
                  <p:embed/>
                  <p:pic>
                    <p:nvPicPr>
                      <p:cNvPr id="0" name="Picture 3075"/>
                      <p:cNvPicPr/>
                      <p:nvPr/>
                    </p:nvPicPr>
                    <p:blipFill>
                      <a:blip r:embed="rId14"/>
                      <a:stretch>
                        <a:fillRect/>
                      </a:stretch>
                    </p:blipFill>
                    <p:spPr>
                      <a:xfrm>
                        <a:off x="5791200" y="2821940"/>
                        <a:ext cx="1700530" cy="765810"/>
                      </a:xfrm>
                      <a:prstGeom prst="rect">
                        <a:avLst/>
                      </a:prstGeom>
                      <a:noFill/>
                      <a:ln w="38100">
                        <a:noFill/>
                        <a:miter/>
                      </a:ln>
                    </p:spPr>
                  </p:pic>
                </p:oleObj>
              </mc:Fallback>
            </mc:AlternateContent>
          </a:graphicData>
        </a:graphic>
      </p:graphicFrame>
      <p:graphicFrame>
        <p:nvGraphicFramePr>
          <p:cNvPr id="40" name="Object -2147482547"/>
          <p:cNvGraphicFramePr>
            <a:graphicFrameLocks noChangeAspect="1"/>
          </p:cNvGraphicFramePr>
          <p:nvPr/>
        </p:nvGraphicFramePr>
        <p:xfrm>
          <a:off x="271780" y="3587750"/>
          <a:ext cx="1864360" cy="810895"/>
        </p:xfrm>
        <a:graphic>
          <a:graphicData uri="http://schemas.openxmlformats.org/presentationml/2006/ole">
            <mc:AlternateContent xmlns:mc="http://schemas.openxmlformats.org/markup-compatibility/2006">
              <mc:Choice xmlns:v="urn:schemas-microsoft-com:vml" Requires="v">
                <p:oleObj spid="_x0000_s1118" r:id="rId15" imgW="1028700" imgH="457200" progId="Equation.DSMT4">
                  <p:embed/>
                </p:oleObj>
              </mc:Choice>
              <mc:Fallback>
                <p:oleObj r:id="rId15" imgW="1028700" imgH="457200" progId="Equation.DSMT4">
                  <p:embed/>
                  <p:pic>
                    <p:nvPicPr>
                      <p:cNvPr id="0" name="Picture 3075"/>
                      <p:cNvPicPr/>
                      <p:nvPr/>
                    </p:nvPicPr>
                    <p:blipFill>
                      <a:blip r:embed="rId16"/>
                      <a:stretch>
                        <a:fillRect/>
                      </a:stretch>
                    </p:blipFill>
                    <p:spPr>
                      <a:xfrm>
                        <a:off x="271780" y="3587750"/>
                        <a:ext cx="1864360" cy="810895"/>
                      </a:xfrm>
                      <a:prstGeom prst="rect">
                        <a:avLst/>
                      </a:prstGeom>
                      <a:noFill/>
                      <a:ln w="38100">
                        <a:noFill/>
                        <a:miter/>
                      </a:ln>
                    </p:spPr>
                  </p:pic>
                </p:oleObj>
              </mc:Fallback>
            </mc:AlternateContent>
          </a:graphicData>
        </a:graphic>
      </p:graphicFrame>
      <p:graphicFrame>
        <p:nvGraphicFramePr>
          <p:cNvPr id="42" name="Object -2147482547"/>
          <p:cNvGraphicFramePr>
            <a:graphicFrameLocks noChangeAspect="1"/>
          </p:cNvGraphicFramePr>
          <p:nvPr/>
        </p:nvGraphicFramePr>
        <p:xfrm>
          <a:off x="2286000" y="3581400"/>
          <a:ext cx="1885950" cy="810895"/>
        </p:xfrm>
        <a:graphic>
          <a:graphicData uri="http://schemas.openxmlformats.org/presentationml/2006/ole">
            <mc:AlternateContent xmlns:mc="http://schemas.openxmlformats.org/markup-compatibility/2006">
              <mc:Choice xmlns:v="urn:schemas-microsoft-com:vml" Requires="v">
                <p:oleObj spid="_x0000_s1119" r:id="rId17" imgW="1091565" imgH="457200" progId="Equation.DSMT4">
                  <p:embed/>
                </p:oleObj>
              </mc:Choice>
              <mc:Fallback>
                <p:oleObj r:id="rId17" imgW="1091565" imgH="457200" progId="Equation.DSMT4">
                  <p:embed/>
                  <p:pic>
                    <p:nvPicPr>
                      <p:cNvPr id="0" name="Picture 3075"/>
                      <p:cNvPicPr/>
                      <p:nvPr/>
                    </p:nvPicPr>
                    <p:blipFill>
                      <a:blip r:embed="rId18"/>
                      <a:stretch>
                        <a:fillRect/>
                      </a:stretch>
                    </p:blipFill>
                    <p:spPr>
                      <a:xfrm>
                        <a:off x="2286000" y="3581400"/>
                        <a:ext cx="1885950" cy="810895"/>
                      </a:xfrm>
                      <a:prstGeom prst="rect">
                        <a:avLst/>
                      </a:prstGeom>
                      <a:noFill/>
                      <a:ln w="38100">
                        <a:noFill/>
                        <a:miter/>
                      </a:ln>
                    </p:spPr>
                  </p:pic>
                </p:oleObj>
              </mc:Fallback>
            </mc:AlternateContent>
          </a:graphicData>
        </a:graphic>
      </p:graphicFrame>
      <p:graphicFrame>
        <p:nvGraphicFramePr>
          <p:cNvPr id="46" name="Object -2147482547"/>
          <p:cNvGraphicFramePr>
            <a:graphicFrameLocks noChangeAspect="1"/>
          </p:cNvGraphicFramePr>
          <p:nvPr/>
        </p:nvGraphicFramePr>
        <p:xfrm>
          <a:off x="4256405" y="3573780"/>
          <a:ext cx="1851660" cy="810260"/>
        </p:xfrm>
        <a:graphic>
          <a:graphicData uri="http://schemas.openxmlformats.org/presentationml/2006/ole">
            <mc:AlternateContent xmlns:mc="http://schemas.openxmlformats.org/markup-compatibility/2006">
              <mc:Choice xmlns:v="urn:schemas-microsoft-com:vml" Requires="v">
                <p:oleObj spid="_x0000_s1120" r:id="rId19" imgW="1091565" imgH="457200" progId="Equation.DSMT4">
                  <p:embed/>
                </p:oleObj>
              </mc:Choice>
              <mc:Fallback>
                <p:oleObj r:id="rId19" imgW="1091565" imgH="457200" progId="Equation.DSMT4">
                  <p:embed/>
                  <p:pic>
                    <p:nvPicPr>
                      <p:cNvPr id="0" name="Picture 3075"/>
                      <p:cNvPicPr/>
                      <p:nvPr/>
                    </p:nvPicPr>
                    <p:blipFill>
                      <a:blip r:embed="rId20"/>
                      <a:stretch>
                        <a:fillRect/>
                      </a:stretch>
                    </p:blipFill>
                    <p:spPr>
                      <a:xfrm>
                        <a:off x="4256405" y="3573780"/>
                        <a:ext cx="1851660" cy="810260"/>
                      </a:xfrm>
                      <a:prstGeom prst="rect">
                        <a:avLst/>
                      </a:prstGeom>
                      <a:noFill/>
                      <a:ln w="38100">
                        <a:noFill/>
                        <a:miter/>
                      </a:ln>
                    </p:spPr>
                  </p:pic>
                </p:oleObj>
              </mc:Fallback>
            </mc:AlternateContent>
          </a:graphicData>
        </a:graphic>
      </p:graphicFrame>
      <p:sp>
        <p:nvSpPr>
          <p:cNvPr id="48" name="Text Box 6"/>
          <p:cNvSpPr txBox="1">
            <a:spLocks noChangeArrowheads="1"/>
          </p:cNvSpPr>
          <p:nvPr/>
        </p:nvSpPr>
        <p:spPr bwMode="auto">
          <a:xfrm>
            <a:off x="685800" y="4490085"/>
            <a:ext cx="4808220"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dirty="0">
                <a:solidFill>
                  <a:schemeClr val="tx1"/>
                </a:solidFill>
                <a:latin typeface="Times New Roman" panose="02020603050405020304" pitchFamily="18" charset="0"/>
                <a:cs typeface="Times New Roman" panose="02020603050405020304" pitchFamily="18" charset="0"/>
              </a:rPr>
              <a:t>Vậy hệ phương trình vô nghiệm.</a:t>
            </a:r>
          </a:p>
        </p:txBody>
      </p:sp>
      <p:graphicFrame>
        <p:nvGraphicFramePr>
          <p:cNvPr id="63" name="Object -2147482547"/>
          <p:cNvGraphicFramePr>
            <a:graphicFrameLocks noChangeAspect="1"/>
          </p:cNvGraphicFramePr>
          <p:nvPr/>
        </p:nvGraphicFramePr>
        <p:xfrm>
          <a:off x="316230" y="4925060"/>
          <a:ext cx="1841500" cy="1171575"/>
        </p:xfrm>
        <a:graphic>
          <a:graphicData uri="http://schemas.openxmlformats.org/presentationml/2006/ole">
            <mc:AlternateContent xmlns:mc="http://schemas.openxmlformats.org/markup-compatibility/2006">
              <mc:Choice xmlns:v="urn:schemas-microsoft-com:vml" Requires="v">
                <p:oleObj spid="_x0000_s1121" r:id="rId21" imgW="1016000" imgH="660400" progId="Equation.DSMT4">
                  <p:embed/>
                </p:oleObj>
              </mc:Choice>
              <mc:Fallback>
                <p:oleObj r:id="rId21" imgW="1016000" imgH="660400" progId="Equation.DSMT4">
                  <p:embed/>
                  <p:pic>
                    <p:nvPicPr>
                      <p:cNvPr id="0" name="Picture 3075"/>
                      <p:cNvPicPr/>
                      <p:nvPr/>
                    </p:nvPicPr>
                    <p:blipFill>
                      <a:blip r:embed="rId22"/>
                      <a:stretch>
                        <a:fillRect/>
                      </a:stretch>
                    </p:blipFill>
                    <p:spPr>
                      <a:xfrm>
                        <a:off x="316230" y="4925060"/>
                        <a:ext cx="1841500" cy="1171575"/>
                      </a:xfrm>
                      <a:prstGeom prst="rect">
                        <a:avLst/>
                      </a:prstGeom>
                      <a:noFill/>
                      <a:ln w="38100">
                        <a:noFill/>
                        <a:miter/>
                      </a:ln>
                    </p:spPr>
                  </p:pic>
                </p:oleObj>
              </mc:Fallback>
            </mc:AlternateContent>
          </a:graphicData>
        </a:graphic>
      </p:graphicFrame>
      <p:graphicFrame>
        <p:nvGraphicFramePr>
          <p:cNvPr id="65" name="Object -2147482547"/>
          <p:cNvGraphicFramePr>
            <a:graphicFrameLocks noChangeAspect="1"/>
          </p:cNvGraphicFramePr>
          <p:nvPr/>
        </p:nvGraphicFramePr>
        <p:xfrm>
          <a:off x="2285683" y="5105400"/>
          <a:ext cx="1821815" cy="810895"/>
        </p:xfrm>
        <a:graphic>
          <a:graphicData uri="http://schemas.openxmlformats.org/presentationml/2006/ole">
            <mc:AlternateContent xmlns:mc="http://schemas.openxmlformats.org/markup-compatibility/2006">
              <mc:Choice xmlns:v="urn:schemas-microsoft-com:vml" Requires="v">
                <p:oleObj spid="_x0000_s1122" r:id="rId23" imgW="1054100" imgH="457200" progId="Equation.DSMT4">
                  <p:embed/>
                </p:oleObj>
              </mc:Choice>
              <mc:Fallback>
                <p:oleObj r:id="rId23" imgW="1054100" imgH="457200" progId="Equation.DSMT4">
                  <p:embed/>
                  <p:pic>
                    <p:nvPicPr>
                      <p:cNvPr id="0" name="Picture 3075"/>
                      <p:cNvPicPr/>
                      <p:nvPr/>
                    </p:nvPicPr>
                    <p:blipFill>
                      <a:blip r:embed="rId24"/>
                      <a:stretch>
                        <a:fillRect/>
                      </a:stretch>
                    </p:blipFill>
                    <p:spPr>
                      <a:xfrm>
                        <a:off x="2285683" y="5105400"/>
                        <a:ext cx="1821815" cy="810895"/>
                      </a:xfrm>
                      <a:prstGeom prst="rect">
                        <a:avLst/>
                      </a:prstGeom>
                      <a:noFill/>
                      <a:ln w="38100">
                        <a:noFill/>
                        <a:miter/>
                      </a:ln>
                    </p:spPr>
                  </p:pic>
                </p:oleObj>
              </mc:Fallback>
            </mc:AlternateContent>
          </a:graphicData>
        </a:graphic>
      </p:graphicFrame>
      <p:graphicFrame>
        <p:nvGraphicFramePr>
          <p:cNvPr id="67" name="Object -2147482547"/>
          <p:cNvGraphicFramePr>
            <a:graphicFrameLocks noChangeAspect="1"/>
          </p:cNvGraphicFramePr>
          <p:nvPr/>
        </p:nvGraphicFramePr>
        <p:xfrm>
          <a:off x="4266883" y="5117465"/>
          <a:ext cx="1821815" cy="810895"/>
        </p:xfrm>
        <a:graphic>
          <a:graphicData uri="http://schemas.openxmlformats.org/presentationml/2006/ole">
            <mc:AlternateContent xmlns:mc="http://schemas.openxmlformats.org/markup-compatibility/2006">
              <mc:Choice xmlns:v="urn:schemas-microsoft-com:vml" Requires="v">
                <p:oleObj spid="_x0000_s1123" r:id="rId25" imgW="1054100" imgH="457200" progId="Equation.DSMT4">
                  <p:embed/>
                </p:oleObj>
              </mc:Choice>
              <mc:Fallback>
                <p:oleObj r:id="rId25" imgW="1054100" imgH="457200" progId="Equation.DSMT4">
                  <p:embed/>
                  <p:pic>
                    <p:nvPicPr>
                      <p:cNvPr id="0" name="Picture 3075"/>
                      <p:cNvPicPr/>
                      <p:nvPr/>
                    </p:nvPicPr>
                    <p:blipFill>
                      <a:blip r:embed="rId26"/>
                      <a:stretch>
                        <a:fillRect/>
                      </a:stretch>
                    </p:blipFill>
                    <p:spPr>
                      <a:xfrm>
                        <a:off x="4266883" y="5117465"/>
                        <a:ext cx="1821815" cy="810895"/>
                      </a:xfrm>
                      <a:prstGeom prst="rect">
                        <a:avLst/>
                      </a:prstGeom>
                      <a:noFill/>
                      <a:ln w="38100">
                        <a:noFill/>
                        <a:miter/>
                      </a:ln>
                    </p:spPr>
                  </p:pic>
                </p:oleObj>
              </mc:Fallback>
            </mc:AlternateContent>
          </a:graphicData>
        </a:graphic>
      </p:graphicFrame>
      <p:sp>
        <p:nvSpPr>
          <p:cNvPr id="69" name="Text Box 6"/>
          <p:cNvSpPr txBox="1">
            <a:spLocks noChangeArrowheads="1"/>
          </p:cNvSpPr>
          <p:nvPr/>
        </p:nvSpPr>
        <p:spPr bwMode="auto">
          <a:xfrm>
            <a:off x="685800" y="6096000"/>
            <a:ext cx="4808220"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dirty="0">
                <a:solidFill>
                  <a:schemeClr val="tx1"/>
                </a:solidFill>
                <a:latin typeface="Times New Roman" panose="02020603050405020304" pitchFamily="18" charset="0"/>
                <a:cs typeface="Times New Roman" panose="02020603050405020304" pitchFamily="18" charset="0"/>
              </a:rPr>
              <a:t>Vậy hệ phương trình vô số nghiệm.</a:t>
            </a:r>
          </a:p>
        </p:txBody>
      </p:sp>
      <p:pic>
        <p:nvPicPr>
          <p:cNvPr id="7" name="Picture 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467595" y="76015"/>
            <a:ext cx="1561730" cy="156173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par>
                                <p:cTn id="23" presetID="3" presetClass="entr" presetSubtype="1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linds(horizont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blinds(horizontal)">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linds(horizontal)">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linds(horizontal)">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blinds(horizontal)">
                                      <p:cBhvr>
                                        <p:cTn id="50" dur="500"/>
                                        <p:tgtEl>
                                          <p:spTgt spid="6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blinds(horizontal)">
                                      <p:cBhvr>
                                        <p:cTn id="5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8"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3799" name="Text Box 7"/>
          <p:cNvSpPr txBox="1">
            <a:spLocks noChangeArrowheads="1"/>
          </p:cNvSpPr>
          <p:nvPr/>
        </p:nvSpPr>
        <p:spPr bwMode="auto">
          <a:xfrm>
            <a:off x="0" y="689610"/>
            <a:ext cx="34029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en-US" altLang="en-US" sz="2800" b="1" u="sng" dirty="0">
                <a:solidFill>
                  <a:srgbClr val="FF0000"/>
                </a:solidFill>
                <a:latin typeface="Times New Roman" panose="02020603050405020304" pitchFamily="18" charset="0"/>
                <a:cs typeface="Times New Roman" panose="02020603050405020304" pitchFamily="18" charset="0"/>
              </a:rPr>
              <a:t>1. Luyện tập</a:t>
            </a:r>
            <a:r>
              <a:rPr lang="vi-VN" altLang="en-US" sz="2800" b="1" u="sng" dirty="0">
                <a:solidFill>
                  <a:srgbClr val="FF0000"/>
                </a:solidFill>
                <a:latin typeface="Times New Roman" panose="02020603050405020304" pitchFamily="18" charset="0"/>
                <a:cs typeface="Times New Roman" panose="02020603050405020304" pitchFamily="18" charset="0"/>
              </a:rPr>
              <a:t>. </a:t>
            </a:r>
          </a:p>
        </p:txBody>
      </p:sp>
      <p:sp>
        <p:nvSpPr>
          <p:cNvPr id="8" name="TextBox 7"/>
          <p:cNvSpPr txBox="1"/>
          <p:nvPr>
            <p:custDataLst>
              <p:tags r:id="rId2"/>
            </p:custDataLst>
          </p:nvPr>
        </p:nvSpPr>
        <p:spPr>
          <a:xfrm>
            <a:off x="0" y="127754"/>
            <a:ext cx="9144000" cy="583565"/>
          </a:xfrm>
          <a:prstGeom prst="rect">
            <a:avLst/>
          </a:prstGeom>
          <a:solidFill>
            <a:schemeClr val="accent3">
              <a:lumMod val="20000"/>
              <a:lumOff val="8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dirty="0">
                <a:solidFill>
                  <a:srgbClr val="FF0000"/>
                </a:solidFill>
                <a:latin typeface="Arial" panose="020B0604020202020204" pitchFamily="34" charset="0"/>
                <a:sym typeface="+mn-ea"/>
              </a:rPr>
              <a:t>TIẾT 39: </a:t>
            </a:r>
            <a:r>
              <a:rPr lang="vi-VN" altLang="en-US" sz="3200" b="1" dirty="0">
                <a:solidFill>
                  <a:srgbClr val="FF0000"/>
                </a:solidFill>
                <a:latin typeface="Arial" panose="020B0604020202020204" pitchFamily="34" charset="0"/>
                <a:sym typeface="+mn-ea"/>
              </a:rPr>
              <a:t> </a:t>
            </a:r>
            <a:r>
              <a:rPr lang="en-US" altLang="vi-VN" sz="3200" b="1" dirty="0">
                <a:solidFill>
                  <a:srgbClr val="0000CC"/>
                </a:solidFill>
                <a:latin typeface="Arial" panose="020B0604020202020204" pitchFamily="34" charset="0"/>
                <a:sym typeface="+mn-ea"/>
              </a:rPr>
              <a:t>LUYỆN TẬP</a:t>
            </a:r>
            <a:endParaRPr lang="en-US" altLang="vi-VN" sz="3200" b="1" spc="50" dirty="0">
              <a:solidFill>
                <a:srgbClr val="0000CC"/>
              </a:solidFill>
              <a:latin typeface="Arial" panose="020B0604020202020204" pitchFamily="34" charset="0"/>
              <a:cs typeface="Times New Roman" panose="02020603050405020304" pitchFamily="18" charset="0"/>
              <a:sym typeface="+mn-ea"/>
            </a:endParaRPr>
          </a:p>
        </p:txBody>
      </p:sp>
      <p:graphicFrame>
        <p:nvGraphicFramePr>
          <p:cNvPr id="18" name="Object -2147482547"/>
          <p:cNvGraphicFramePr>
            <a:graphicFrameLocks noGrp="1" noChangeAspect="1"/>
          </p:cNvGraphicFramePr>
          <p:nvPr>
            <p:ph sz="half" idx="2"/>
          </p:nvPr>
        </p:nvGraphicFramePr>
        <p:xfrm>
          <a:off x="188913" y="1684973"/>
          <a:ext cx="2945130" cy="946150"/>
        </p:xfrm>
        <a:graphic>
          <a:graphicData uri="http://schemas.openxmlformats.org/presentationml/2006/ole">
            <mc:AlternateContent xmlns:mc="http://schemas.openxmlformats.org/markup-compatibility/2006">
              <mc:Choice xmlns:v="urn:schemas-microsoft-com:vml" Requires="v">
                <p:oleObj spid="_x0000_s2113" r:id="rId5" imgW="1625600" imgH="533400" progId="Equation.DSMT4">
                  <p:embed/>
                </p:oleObj>
              </mc:Choice>
              <mc:Fallback>
                <p:oleObj r:id="rId5" imgW="1625600" imgH="533400" progId="Equation.DSMT4">
                  <p:embed/>
                  <p:pic>
                    <p:nvPicPr>
                      <p:cNvPr id="0" name="Picture 3075"/>
                      <p:cNvPicPr/>
                      <p:nvPr/>
                    </p:nvPicPr>
                    <p:blipFill>
                      <a:blip r:embed="rId6"/>
                      <a:stretch>
                        <a:fillRect/>
                      </a:stretch>
                    </p:blipFill>
                    <p:spPr>
                      <a:xfrm>
                        <a:off x="188913" y="1684973"/>
                        <a:ext cx="2945130" cy="946150"/>
                      </a:xfrm>
                      <a:prstGeom prst="rect">
                        <a:avLst/>
                      </a:prstGeom>
                      <a:noFill/>
                      <a:ln w="38100">
                        <a:noFill/>
                        <a:miter/>
                      </a:ln>
                    </p:spPr>
                  </p:pic>
                </p:oleObj>
              </mc:Fallback>
            </mc:AlternateContent>
          </a:graphicData>
        </a:graphic>
      </p:graphicFrame>
      <p:sp>
        <p:nvSpPr>
          <p:cNvPr id="11" name="Text Box 6"/>
          <p:cNvSpPr txBox="1">
            <a:spLocks noChangeArrowheads="1"/>
          </p:cNvSpPr>
          <p:nvPr/>
        </p:nvSpPr>
        <p:spPr bwMode="auto">
          <a:xfrm>
            <a:off x="152400" y="1219200"/>
            <a:ext cx="5817870"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b="1" dirty="0">
                <a:solidFill>
                  <a:srgbClr val="0000CC"/>
                </a:solidFill>
                <a:latin typeface="Times New Roman" panose="02020603050405020304" pitchFamily="18" charset="0"/>
                <a:cs typeface="Times New Roman" panose="02020603050405020304" pitchFamily="18" charset="0"/>
              </a:rPr>
              <a:t>Bài 24 (SGK/19) Giải hệ phương trình</a:t>
            </a:r>
          </a:p>
        </p:txBody>
      </p:sp>
      <p:graphicFrame>
        <p:nvGraphicFramePr>
          <p:cNvPr id="24" name="Object -2147482547"/>
          <p:cNvGraphicFramePr>
            <a:graphicFrameLocks noChangeAspect="1"/>
          </p:cNvGraphicFramePr>
          <p:nvPr/>
        </p:nvGraphicFramePr>
        <p:xfrm>
          <a:off x="3200083" y="3276600"/>
          <a:ext cx="1572260" cy="810895"/>
        </p:xfrm>
        <a:graphic>
          <a:graphicData uri="http://schemas.openxmlformats.org/presentationml/2006/ole">
            <mc:AlternateContent xmlns:mc="http://schemas.openxmlformats.org/markup-compatibility/2006">
              <mc:Choice xmlns:v="urn:schemas-microsoft-com:vml" Requires="v">
                <p:oleObj spid="_x0000_s2114" r:id="rId7" imgW="927100" imgH="457200" progId="Equation.DSMT4">
                  <p:embed/>
                </p:oleObj>
              </mc:Choice>
              <mc:Fallback>
                <p:oleObj r:id="rId7" imgW="927100" imgH="457200" progId="Equation.DSMT4">
                  <p:embed/>
                  <p:pic>
                    <p:nvPicPr>
                      <p:cNvPr id="0" name="Picture 3075"/>
                      <p:cNvPicPr/>
                      <p:nvPr/>
                    </p:nvPicPr>
                    <p:blipFill>
                      <a:blip r:embed="rId8"/>
                      <a:stretch>
                        <a:fillRect/>
                      </a:stretch>
                    </p:blipFill>
                    <p:spPr>
                      <a:xfrm>
                        <a:off x="3200083" y="3276600"/>
                        <a:ext cx="1572260" cy="810895"/>
                      </a:xfrm>
                      <a:prstGeom prst="rect">
                        <a:avLst/>
                      </a:prstGeom>
                      <a:noFill/>
                      <a:ln w="38100">
                        <a:noFill/>
                        <a:miter/>
                      </a:ln>
                    </p:spPr>
                  </p:pic>
                </p:oleObj>
              </mc:Fallback>
            </mc:AlternateContent>
          </a:graphicData>
        </a:graphic>
      </p:graphicFrame>
      <p:graphicFrame>
        <p:nvGraphicFramePr>
          <p:cNvPr id="2" name="Object -2147482547"/>
          <p:cNvGraphicFramePr>
            <a:graphicFrameLocks noChangeAspect="1"/>
          </p:cNvGraphicFramePr>
          <p:nvPr/>
        </p:nvGraphicFramePr>
        <p:xfrm>
          <a:off x="152083" y="3123883"/>
          <a:ext cx="2945130" cy="946150"/>
        </p:xfrm>
        <a:graphic>
          <a:graphicData uri="http://schemas.openxmlformats.org/presentationml/2006/ole">
            <mc:AlternateContent xmlns:mc="http://schemas.openxmlformats.org/markup-compatibility/2006">
              <mc:Choice xmlns:v="urn:schemas-microsoft-com:vml" Requires="v">
                <p:oleObj spid="_x0000_s2115" r:id="rId9" imgW="1625600" imgH="533400" progId="Equation.DSMT4">
                  <p:embed/>
                </p:oleObj>
              </mc:Choice>
              <mc:Fallback>
                <p:oleObj r:id="rId9" imgW="1625600" imgH="533400" progId="Equation.DSMT4">
                  <p:embed/>
                  <p:pic>
                    <p:nvPicPr>
                      <p:cNvPr id="0" name="Picture 3075"/>
                      <p:cNvPicPr/>
                      <p:nvPr/>
                    </p:nvPicPr>
                    <p:blipFill>
                      <a:blip r:embed="rId6"/>
                      <a:stretch>
                        <a:fillRect/>
                      </a:stretch>
                    </p:blipFill>
                    <p:spPr>
                      <a:xfrm>
                        <a:off x="152083" y="3123883"/>
                        <a:ext cx="2945130" cy="946150"/>
                      </a:xfrm>
                      <a:prstGeom prst="rect">
                        <a:avLst/>
                      </a:prstGeom>
                      <a:noFill/>
                      <a:ln w="38100">
                        <a:noFill/>
                        <a:miter/>
                      </a:ln>
                    </p:spPr>
                  </p:pic>
                </p:oleObj>
              </mc:Fallback>
            </mc:AlternateContent>
          </a:graphicData>
        </a:graphic>
      </p:graphicFrame>
      <p:graphicFrame>
        <p:nvGraphicFramePr>
          <p:cNvPr id="4" name="Object -2147482547"/>
          <p:cNvGraphicFramePr>
            <a:graphicFrameLocks noChangeAspect="1"/>
          </p:cNvGraphicFramePr>
          <p:nvPr/>
        </p:nvGraphicFramePr>
        <p:xfrm>
          <a:off x="4876483" y="3259455"/>
          <a:ext cx="1572260" cy="810895"/>
        </p:xfrm>
        <a:graphic>
          <a:graphicData uri="http://schemas.openxmlformats.org/presentationml/2006/ole">
            <mc:AlternateContent xmlns:mc="http://schemas.openxmlformats.org/markup-compatibility/2006">
              <mc:Choice xmlns:v="urn:schemas-microsoft-com:vml" Requires="v">
                <p:oleObj spid="_x0000_s2116" r:id="rId10" imgW="927100" imgH="457200" progId="Equation.DSMT4">
                  <p:embed/>
                </p:oleObj>
              </mc:Choice>
              <mc:Fallback>
                <p:oleObj r:id="rId10" imgW="927100" imgH="457200" progId="Equation.DSMT4">
                  <p:embed/>
                  <p:pic>
                    <p:nvPicPr>
                      <p:cNvPr id="0" name="Picture 3075"/>
                      <p:cNvPicPr/>
                      <p:nvPr/>
                    </p:nvPicPr>
                    <p:blipFill>
                      <a:blip r:embed="rId11"/>
                      <a:stretch>
                        <a:fillRect/>
                      </a:stretch>
                    </p:blipFill>
                    <p:spPr>
                      <a:xfrm>
                        <a:off x="4876483" y="3259455"/>
                        <a:ext cx="1572260" cy="810895"/>
                      </a:xfrm>
                      <a:prstGeom prst="rect">
                        <a:avLst/>
                      </a:prstGeom>
                      <a:noFill/>
                      <a:ln w="38100">
                        <a:noFill/>
                        <a:miter/>
                      </a:ln>
                    </p:spPr>
                  </p:pic>
                </p:oleObj>
              </mc:Fallback>
            </mc:AlternateContent>
          </a:graphicData>
        </a:graphic>
      </p:graphicFrame>
      <p:graphicFrame>
        <p:nvGraphicFramePr>
          <p:cNvPr id="6" name="Object -2147482547"/>
          <p:cNvGraphicFramePr>
            <a:graphicFrameLocks noChangeAspect="1"/>
          </p:cNvGraphicFramePr>
          <p:nvPr/>
        </p:nvGraphicFramePr>
        <p:xfrm>
          <a:off x="6394450" y="2938780"/>
          <a:ext cx="1401445" cy="1486535"/>
        </p:xfrm>
        <a:graphic>
          <a:graphicData uri="http://schemas.openxmlformats.org/presentationml/2006/ole">
            <mc:AlternateContent xmlns:mc="http://schemas.openxmlformats.org/markup-compatibility/2006">
              <mc:Choice xmlns:v="urn:schemas-microsoft-com:vml" Requires="v">
                <p:oleObj spid="_x0000_s2117" r:id="rId12" imgW="825500" imgH="838200" progId="Equation.DSMT4">
                  <p:embed/>
                </p:oleObj>
              </mc:Choice>
              <mc:Fallback>
                <p:oleObj r:id="rId12" imgW="825500" imgH="838200" progId="Equation.DSMT4">
                  <p:embed/>
                  <p:pic>
                    <p:nvPicPr>
                      <p:cNvPr id="0" name="Picture 3075"/>
                      <p:cNvPicPr/>
                      <p:nvPr/>
                    </p:nvPicPr>
                    <p:blipFill>
                      <a:blip r:embed="rId13"/>
                      <a:stretch>
                        <a:fillRect/>
                      </a:stretch>
                    </p:blipFill>
                    <p:spPr>
                      <a:xfrm>
                        <a:off x="6394450" y="2938780"/>
                        <a:ext cx="1401445" cy="1486535"/>
                      </a:xfrm>
                      <a:prstGeom prst="rect">
                        <a:avLst/>
                      </a:prstGeom>
                      <a:noFill/>
                      <a:ln w="38100">
                        <a:noFill/>
                        <a:miter/>
                      </a:ln>
                    </p:spPr>
                  </p:pic>
                </p:oleObj>
              </mc:Fallback>
            </mc:AlternateContent>
          </a:graphicData>
        </a:graphic>
      </p:graphicFrame>
      <p:sp>
        <p:nvSpPr>
          <p:cNvPr id="9" name="Text Box 6"/>
          <p:cNvSpPr txBox="1">
            <a:spLocks noChangeArrowheads="1"/>
          </p:cNvSpPr>
          <p:nvPr/>
        </p:nvSpPr>
        <p:spPr bwMode="auto">
          <a:xfrm>
            <a:off x="457200" y="4484370"/>
            <a:ext cx="5352415"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dirty="0">
                <a:solidFill>
                  <a:schemeClr val="tx1"/>
                </a:solidFill>
                <a:latin typeface="Times New Roman" panose="02020603050405020304" pitchFamily="18" charset="0"/>
                <a:cs typeface="Times New Roman" panose="02020603050405020304" pitchFamily="18" charset="0"/>
              </a:rPr>
              <a:t>Vậy hệ phương trình có nghiệm duy nhất</a:t>
            </a:r>
          </a:p>
        </p:txBody>
      </p:sp>
      <p:graphicFrame>
        <p:nvGraphicFramePr>
          <p:cNvPr id="10" name="Object -2147482547"/>
          <p:cNvGraphicFramePr>
            <a:graphicFrameLocks noChangeAspect="1"/>
          </p:cNvGraphicFramePr>
          <p:nvPr/>
        </p:nvGraphicFramePr>
        <p:xfrm>
          <a:off x="5715000" y="4340860"/>
          <a:ext cx="1772285" cy="835025"/>
        </p:xfrm>
        <a:graphic>
          <a:graphicData uri="http://schemas.openxmlformats.org/presentationml/2006/ole">
            <mc:AlternateContent xmlns:mc="http://schemas.openxmlformats.org/markup-compatibility/2006">
              <mc:Choice xmlns:v="urn:schemas-microsoft-com:vml" Requires="v">
                <p:oleObj spid="_x0000_s2118" r:id="rId14" imgW="1700530" imgH="765810" progId="Equation.DSMT4">
                  <p:embed/>
                </p:oleObj>
              </mc:Choice>
              <mc:Fallback>
                <p:oleObj r:id="rId14" imgW="1700530" imgH="765810" progId="Equation.DSMT4">
                  <p:embed/>
                  <p:pic>
                    <p:nvPicPr>
                      <p:cNvPr id="0" name="Picture 3075"/>
                      <p:cNvPicPr/>
                      <p:nvPr/>
                    </p:nvPicPr>
                    <p:blipFill>
                      <a:blip r:embed="rId15"/>
                      <a:stretch>
                        <a:fillRect/>
                      </a:stretch>
                    </p:blipFill>
                    <p:spPr>
                      <a:xfrm>
                        <a:off x="5715000" y="4340860"/>
                        <a:ext cx="1772285" cy="835025"/>
                      </a:xfrm>
                      <a:prstGeom prst="rect">
                        <a:avLst/>
                      </a:prstGeom>
                      <a:noFill/>
                      <a:ln w="38100">
                        <a:noFill/>
                        <a:miter/>
                      </a:ln>
                    </p:spPr>
                  </p:pic>
                </p:oleObj>
              </mc:Fallback>
            </mc:AlternateContent>
          </a:graphicData>
        </a:graphic>
      </p:graphicFrame>
      <p:graphicFrame>
        <p:nvGraphicFramePr>
          <p:cNvPr id="14" name="Object -2147482547"/>
          <p:cNvGraphicFramePr>
            <a:graphicFrameLocks noChangeAspect="1"/>
          </p:cNvGraphicFramePr>
          <p:nvPr/>
        </p:nvGraphicFramePr>
        <p:xfrm>
          <a:off x="914400" y="5387340"/>
          <a:ext cx="1219200" cy="882650"/>
        </p:xfrm>
        <a:graphic>
          <a:graphicData uri="http://schemas.openxmlformats.org/presentationml/2006/ole">
            <mc:AlternateContent xmlns:mc="http://schemas.openxmlformats.org/markup-compatibility/2006">
              <mc:Choice xmlns:v="urn:schemas-microsoft-com:vml" Requires="v">
                <p:oleObj spid="_x0000_s2119" r:id="rId16" imgW="660400" imgH="457200" progId="Equation.DSMT4">
                  <p:embed/>
                </p:oleObj>
              </mc:Choice>
              <mc:Fallback>
                <p:oleObj r:id="rId16" imgW="660400" imgH="457200" progId="Equation.DSMT4">
                  <p:embed/>
                  <p:pic>
                    <p:nvPicPr>
                      <p:cNvPr id="0" name="Picture 3075"/>
                      <p:cNvPicPr/>
                      <p:nvPr/>
                    </p:nvPicPr>
                    <p:blipFill>
                      <a:blip r:embed="rId17"/>
                      <a:stretch>
                        <a:fillRect/>
                      </a:stretch>
                    </p:blipFill>
                    <p:spPr>
                      <a:xfrm>
                        <a:off x="914400" y="5387340"/>
                        <a:ext cx="1219200" cy="882650"/>
                      </a:xfrm>
                      <a:prstGeom prst="rect">
                        <a:avLst/>
                      </a:prstGeom>
                      <a:noFill/>
                      <a:ln w="38100">
                        <a:noFill/>
                        <a:miter/>
                      </a:ln>
                    </p:spPr>
                  </p:pic>
                </p:oleObj>
              </mc:Fallback>
            </mc:AlternateContent>
          </a:graphicData>
        </a:graphic>
      </p:graphicFrame>
      <p:sp>
        <p:nvSpPr>
          <p:cNvPr id="20" name="Text Box 6"/>
          <p:cNvSpPr txBox="1">
            <a:spLocks noChangeArrowheads="1"/>
          </p:cNvSpPr>
          <p:nvPr/>
        </p:nvSpPr>
        <p:spPr bwMode="auto">
          <a:xfrm>
            <a:off x="76200" y="2686050"/>
            <a:ext cx="1798320"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b="1" dirty="0">
                <a:solidFill>
                  <a:srgbClr val="FF0000"/>
                </a:solidFill>
                <a:latin typeface="Times New Roman" panose="02020603050405020304" pitchFamily="18" charset="0"/>
                <a:cs typeface="Times New Roman" panose="02020603050405020304" pitchFamily="18" charset="0"/>
              </a:rPr>
              <a:t>* Cách 1:</a:t>
            </a:r>
          </a:p>
        </p:txBody>
      </p:sp>
      <p:sp>
        <p:nvSpPr>
          <p:cNvPr id="21" name="Text Box 6"/>
          <p:cNvSpPr txBox="1">
            <a:spLocks noChangeArrowheads="1"/>
          </p:cNvSpPr>
          <p:nvPr/>
        </p:nvSpPr>
        <p:spPr bwMode="auto">
          <a:xfrm>
            <a:off x="76200" y="4953000"/>
            <a:ext cx="1798320"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b="1" dirty="0">
                <a:solidFill>
                  <a:srgbClr val="FF0000"/>
                </a:solidFill>
                <a:latin typeface="Times New Roman" panose="02020603050405020304" pitchFamily="18" charset="0"/>
                <a:cs typeface="Times New Roman" panose="02020603050405020304" pitchFamily="18" charset="0"/>
              </a:rPr>
              <a:t>* Cách 2:</a:t>
            </a:r>
          </a:p>
        </p:txBody>
      </p:sp>
      <p:sp>
        <p:nvSpPr>
          <p:cNvPr id="22" name="Text Box 6"/>
          <p:cNvSpPr txBox="1">
            <a:spLocks noChangeArrowheads="1"/>
          </p:cNvSpPr>
          <p:nvPr/>
        </p:nvSpPr>
        <p:spPr bwMode="auto">
          <a:xfrm>
            <a:off x="189230" y="5562600"/>
            <a:ext cx="818515"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dirty="0">
                <a:solidFill>
                  <a:schemeClr val="tx1"/>
                </a:solidFill>
                <a:latin typeface="Times New Roman" panose="02020603050405020304" pitchFamily="18" charset="0"/>
                <a:cs typeface="Times New Roman" panose="02020603050405020304" pitchFamily="18" charset="0"/>
              </a:rPr>
              <a:t>Đặt:</a:t>
            </a:r>
          </a:p>
        </p:txBody>
      </p:sp>
      <p:sp>
        <p:nvSpPr>
          <p:cNvPr id="23" name="Text Box 6"/>
          <p:cNvSpPr txBox="1">
            <a:spLocks noChangeArrowheads="1"/>
          </p:cNvSpPr>
          <p:nvPr/>
        </p:nvSpPr>
        <p:spPr bwMode="auto">
          <a:xfrm>
            <a:off x="2133600" y="5574665"/>
            <a:ext cx="4316095"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dirty="0">
                <a:solidFill>
                  <a:schemeClr val="tx1"/>
                </a:solidFill>
                <a:latin typeface="Times New Roman" panose="02020603050405020304" pitchFamily="18" charset="0"/>
                <a:cs typeface="Times New Roman" panose="02020603050405020304" pitchFamily="18" charset="0"/>
              </a:rPr>
              <a:t>hệ phương trình đã cho trở thành </a:t>
            </a:r>
          </a:p>
        </p:txBody>
      </p:sp>
      <p:graphicFrame>
        <p:nvGraphicFramePr>
          <p:cNvPr id="25" name="Object -2147482547"/>
          <p:cNvGraphicFramePr>
            <a:graphicFrameLocks noChangeAspect="1"/>
          </p:cNvGraphicFramePr>
          <p:nvPr/>
        </p:nvGraphicFramePr>
        <p:xfrm>
          <a:off x="6264910" y="5334000"/>
          <a:ext cx="1538605" cy="934085"/>
        </p:xfrm>
        <a:graphic>
          <a:graphicData uri="http://schemas.openxmlformats.org/presentationml/2006/ole">
            <mc:AlternateContent xmlns:mc="http://schemas.openxmlformats.org/markup-compatibility/2006">
              <mc:Choice xmlns:v="urn:schemas-microsoft-com:vml" Requires="v">
                <p:oleObj spid="_x0000_s2120" r:id="rId18" imgW="787400" imgH="457200" progId="Equation.DSMT4">
                  <p:embed/>
                </p:oleObj>
              </mc:Choice>
              <mc:Fallback>
                <p:oleObj r:id="rId18" imgW="787400" imgH="457200" progId="Equation.DSMT4">
                  <p:embed/>
                  <p:pic>
                    <p:nvPicPr>
                      <p:cNvPr id="0" name="Picture 3075"/>
                      <p:cNvPicPr/>
                      <p:nvPr/>
                    </p:nvPicPr>
                    <p:blipFill>
                      <a:blip r:embed="rId19"/>
                      <a:stretch>
                        <a:fillRect/>
                      </a:stretch>
                    </p:blipFill>
                    <p:spPr>
                      <a:xfrm>
                        <a:off x="6264910" y="5334000"/>
                        <a:ext cx="1538605" cy="934085"/>
                      </a:xfrm>
                      <a:prstGeom prst="rect">
                        <a:avLst/>
                      </a:prstGeom>
                      <a:noFill/>
                      <a:ln w="38100">
                        <a:noFill/>
                        <a:miter/>
                      </a:ln>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linds(horizontal)">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2098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10" name="Text Box 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0</a:t>
            </a:r>
          </a:p>
        </p:txBody>
      </p:sp>
      <p:sp>
        <p:nvSpPr>
          <p:cNvPr id="11" name="Text Box 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12" name="Text Box 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13" name="Text Box 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14" name="Text Box 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15" name="Text Box 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16" name="Text Box 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17" name="Text Box 1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18" name="Text Box 1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19" name="Text Box 1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20" name="Text Box 1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21" name="Text Box 1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22" name="Text Box 1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23" name="Text Box 1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24" name="Text Box 1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25" name="Text Box 1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26" name="Text Box 1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27" name="Text Box 2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28" name="Text Box 2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29" name="Text Box 2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30" name="Text Box 2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31" name="Text Box 2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32" name="Text Box 2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33" name="Text Box 2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34" name="Text Box 2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35" name="Text Box 2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36" name="Text Box 2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37" name="Text Box 3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38" name="Text Box 3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39" name="Text Box 3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40" name="Text Box 3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41" name="Text Box 3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42" name="Text Box 3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43" name="Text Box 3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44" name="Text Box 3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45" name="Text Box 3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46" name="Text Box 3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47" name="Text Box 4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48" name="Text Box 4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49" name="Text Box 4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50" name="Text Box 4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51" name="Text Box 4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52" name="Text Box 4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53" name="Text Box 4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54" name="Text Box 4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55" name="Text Box 4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56" name="Text Box 4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57" name="Text Box 5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58" name="Text Box 5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59" name="Text Box 5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60" name="Text Box 5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61" name="Text Box 5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62" name="Text Box 5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63" name="Text Box 5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64" name="Text Box 5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65" name="Text Box 5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66" name="Text Box 5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67" name="Text Box 6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68" name="Text Box 6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69" name="Text Box 6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p>
        </p:txBody>
      </p:sp>
      <p:sp>
        <p:nvSpPr>
          <p:cNvPr id="70" name="Text Box 6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71" name="Text Box 6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72" name="Text Box 6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73" name="Text Box 6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74" name="Text Box 6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75" name="Text Box 6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76" name="Text Box 6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77" name="Text Box 7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78" name="Text Box 71"/>
          <p:cNvSpPr txBox="1">
            <a:spLocks noChangeArrowheads="1"/>
          </p:cNvSpPr>
          <p:nvPr/>
        </p:nvSpPr>
        <p:spPr bwMode="auto">
          <a:xfrm>
            <a:off x="22098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79" name="Text Box 72"/>
          <p:cNvSpPr txBox="1">
            <a:spLocks noChangeArrowheads="1"/>
          </p:cNvSpPr>
          <p:nvPr/>
        </p:nvSpPr>
        <p:spPr bwMode="auto">
          <a:xfrm>
            <a:off x="22098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80" name="Text Box 73"/>
          <p:cNvSpPr txBox="1">
            <a:spLocks noChangeArrowheads="1"/>
          </p:cNvSpPr>
          <p:nvPr/>
        </p:nvSpPr>
        <p:spPr bwMode="auto">
          <a:xfrm>
            <a:off x="22098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81" name="Text Box 7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82" name="Text Box 7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83" name="Text Box 7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84" name="Text Box 7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85" name="Text Box 7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86" name="Text Box 7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87" name="Text Box 8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88" name="Text Box 8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p>
        </p:txBody>
      </p:sp>
      <p:sp>
        <p:nvSpPr>
          <p:cNvPr id="89" name="Text Box 8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90" name="Text Box 8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91" name="Text Box 8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92" name="Text Box 8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93" name="Text Box 8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94" name="Text Box 8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95" name="Text Box 8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96" name="Text Box 8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97" name="Text Box 9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98" name="Text Box 9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99" name="Text Box 9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100" name="Text Box 9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101" name="Text Box 9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102" name="Text Box 9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103" name="Text Box 9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104" name="Text Box 9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105" name="Text Box 9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106" name="Text Box 9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107" name="Text Box 10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108" name="Text Box 10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109" name="Text Box 10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110" name="Text Box 10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111" name="Text Box 10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112" name="Text Box 10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113" name="Text Box 10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114" name="Text Box 10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115" name="Text Box 10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116" name="Text Box 10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117" name="Text Box 11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118" name="Text Box 11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119" name="Text Box 11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120" name="Text Box 11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121" name="Text Box 11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122" name="Text Box 11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123" name="Text Box 11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124" name="Text Box 11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125" name="Text Box 11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126" name="Text Box 11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127" name="Text Box 12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128" name="Text Box 12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129" name="Text Box 12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130" name="Text Box 12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131" name="Text Box 12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132" name="Text Box 12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p>
        </p:txBody>
      </p:sp>
      <p:sp>
        <p:nvSpPr>
          <p:cNvPr id="133" name="Text Box 12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134" name="Text Box 12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135" name="Text Box 12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136" name="Text Box 12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137" name="Text Box 130"/>
          <p:cNvSpPr txBox="1">
            <a:spLocks noChangeArrowheads="1"/>
          </p:cNvSpPr>
          <p:nvPr/>
        </p:nvSpPr>
        <p:spPr bwMode="auto">
          <a:xfrm>
            <a:off x="22098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b="1"/>
          </a:p>
        </p:txBody>
      </p:sp>
      <p:sp>
        <p:nvSpPr>
          <p:cNvPr id="138" name="Text Box 13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139" name="Text Box 13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140" name="Text Box 13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141" name="Text Box 13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142" name="Text Box 13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143" name="Text Box 13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144" name="Text Box 13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145" name="Text Box 13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146" name="Text Box 13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147" name="Text Box 14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148" name="Text Box 14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149" name="Text Box 14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p>
        </p:txBody>
      </p:sp>
      <p:sp>
        <p:nvSpPr>
          <p:cNvPr id="150" name="Text Box 14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151" name="Text Box 14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152" name="Text Box 14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153" name="Text Box 14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154" name="Text Box 14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155" name="Text Box 14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156" name="Text Box 14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157" name="Text Box 15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158" name="Text Box 15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159" name="Text Box 15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160" name="Text Box 15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161" name="Text Box 15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162" name="Text Box 15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163" name="Text Box 15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164" name="Text Box 15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165" name="Text Box 15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166" name="Text Box 15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167" name="Text Box 16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168" name="Text Box 16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169" name="Text Box 16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170" name="Text Box 16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171" name="Text Box 16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172" name="Text Box 16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173" name="Text Box 16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174" name="Text Box 16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175" name="Text Box 16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176" name="Text Box 16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177" name="Text Box 17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178" name="Text Box 17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179" name="Text Box 17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180" name="Text Box 17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181" name="Text Box 17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182" name="Text Box 17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183" name="Text Box 17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184" name="Text Box 17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185" name="Text Box 17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186" name="Text Box 17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187" name="Text Box 18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188" name="Text Box 18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189" name="Text Box 18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190" name="Text Box 18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191" name="Text Box 18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192" name="Text Box 18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193" name="Text Box 18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p>
        </p:txBody>
      </p:sp>
      <p:sp>
        <p:nvSpPr>
          <p:cNvPr id="194" name="Text Box 18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195" name="Text Box 18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196" name="Text Box 18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197" name="Text Box 19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198" name="Text Box 19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199" name="Text Box 19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200" name="Text Box 19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201" name="Text Box 19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202" name="Text Box 19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203" name="Text Box 19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204" name="Text Box 19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205" name="Text Box 19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206" name="Text Box 19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207" name="Text Box 20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208" name="Text Box 20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209" name="Text Box 20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p>
        </p:txBody>
      </p:sp>
      <p:sp>
        <p:nvSpPr>
          <p:cNvPr id="210" name="Text Box 20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211" name="Text Box 20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212" name="Text Box 20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213" name="Text Box 20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214" name="Text Box 20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215" name="Text Box 20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216" name="Text Box 20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217" name="Text Box 21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218" name="Text Box 21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219" name="Text Box 21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220" name="Text Box 21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221" name="Text Box 21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222" name="Text Box 21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223" name="Text Box 21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224" name="Text Box 21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225" name="Text Box 21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226" name="Text Box 21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227" name="Text Box 22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228" name="Text Box 22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229" name="Text Box 22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230" name="Text Box 22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231" name="Text Box 22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232" name="Text Box 22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233" name="Text Box 22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234" name="Text Box 22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235" name="Text Box 22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236" name="Text Box 22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237" name="Text Box 23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238" name="Text Box 23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239" name="Text Box 23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240" name="Text Box 23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241" name="Text Box 23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242" name="Text Box 23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243" name="Text Box 23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244" name="Text Box 237"/>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245" name="Text Box 238"/>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246" name="Text Box 239"/>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247" name="Text Box 240"/>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248" name="Text Box 241"/>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249" name="Text Box 242"/>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250" name="Text Box 243"/>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251" name="Text Box 244"/>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252" name="Text Box 245"/>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253" name="Text Box 246"/>
          <p:cNvSpPr txBox="1">
            <a:spLocks noChangeArrowheads="1"/>
          </p:cNvSpPr>
          <p:nvPr/>
        </p:nvSpPr>
        <p:spPr bwMode="auto">
          <a:xfrm>
            <a:off x="2819400" y="5105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0</a:t>
            </a:r>
          </a:p>
        </p:txBody>
      </p:sp>
      <p:sp>
        <p:nvSpPr>
          <p:cNvPr id="254" name="Text Box 247"/>
          <p:cNvSpPr txBox="1">
            <a:spLocks noChangeArrowheads="1"/>
          </p:cNvSpPr>
          <p:nvPr/>
        </p:nvSpPr>
        <p:spPr bwMode="auto">
          <a:xfrm>
            <a:off x="2209800" y="5105400"/>
            <a:ext cx="12954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rgbClr val="FF00FF"/>
                </a:solidFill>
              </a:rPr>
              <a:t>Hết giờ</a:t>
            </a:r>
          </a:p>
        </p:txBody>
      </p:sp>
      <p:sp>
        <p:nvSpPr>
          <p:cNvPr id="255" name="Text Box 6"/>
          <p:cNvSpPr txBox="1">
            <a:spLocks noChangeArrowheads="1"/>
          </p:cNvSpPr>
          <p:nvPr/>
        </p:nvSpPr>
        <p:spPr bwMode="auto">
          <a:xfrm>
            <a:off x="189230" y="5867400"/>
            <a:ext cx="7085330" cy="891540"/>
          </a:xfrm>
          <a:prstGeom prst="rect">
            <a:avLst/>
          </a:prstGeom>
          <a:blipFill rotWithShape="1">
            <a:blip r:embed="rId6"/>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600" b="1" dirty="0">
                <a:solidFill>
                  <a:srgbClr val="FF0000"/>
                </a:solidFill>
                <a:latin typeface="Times New Roman" panose="02020603050405020304" pitchFamily="18" charset="0"/>
                <a:cs typeface="Times New Roman" panose="02020603050405020304" pitchFamily="18" charset="0"/>
              </a:rPr>
              <a:t>- Mời các nhóm treo bài làm của nhóm mình lên vị trí theo quy định.</a:t>
            </a:r>
          </a:p>
        </p:txBody>
      </p:sp>
      <p:graphicFrame>
        <p:nvGraphicFramePr>
          <p:cNvPr id="6" name="Object -2147482547"/>
          <p:cNvGraphicFramePr>
            <a:graphicFrameLocks noGrp="1" noChangeAspect="1"/>
          </p:cNvGraphicFramePr>
          <p:nvPr>
            <p:ph sz="half" idx="1"/>
          </p:nvPr>
        </p:nvGraphicFramePr>
        <p:xfrm>
          <a:off x="685535" y="533545"/>
          <a:ext cx="2945130" cy="946150"/>
        </p:xfrm>
        <a:graphic>
          <a:graphicData uri="http://schemas.openxmlformats.org/presentationml/2006/ole">
            <mc:AlternateContent xmlns:mc="http://schemas.openxmlformats.org/markup-compatibility/2006">
              <mc:Choice xmlns:v="urn:schemas-microsoft-com:vml" Requires="v">
                <p:oleObj spid="_x0000_s3105" r:id="rId7" imgW="1625600" imgH="533400" progId="Equation.DSMT4">
                  <p:embed/>
                </p:oleObj>
              </mc:Choice>
              <mc:Fallback>
                <p:oleObj r:id="rId7" imgW="1625600" imgH="533400" progId="Equation.DSMT4">
                  <p:embed/>
                  <p:pic>
                    <p:nvPicPr>
                      <p:cNvPr id="0" name="Picture 3075"/>
                      <p:cNvPicPr/>
                      <p:nvPr/>
                    </p:nvPicPr>
                    <p:blipFill>
                      <a:blip r:embed="rId8"/>
                      <a:stretch>
                        <a:fillRect/>
                      </a:stretch>
                    </p:blipFill>
                    <p:spPr>
                      <a:xfrm>
                        <a:off x="685535" y="533545"/>
                        <a:ext cx="2945130" cy="946150"/>
                      </a:xfrm>
                      <a:prstGeom prst="rect">
                        <a:avLst/>
                      </a:prstGeom>
                      <a:noFill/>
                      <a:ln w="38100">
                        <a:noFill/>
                        <a:miter/>
                      </a:ln>
                    </p:spPr>
                  </p:pic>
                </p:oleObj>
              </mc:Fallback>
            </mc:AlternateContent>
          </a:graphicData>
        </a:graphic>
      </p:graphicFrame>
      <p:sp>
        <p:nvSpPr>
          <p:cNvPr id="267" name="Text Box 6"/>
          <p:cNvSpPr txBox="1">
            <a:spLocks noChangeArrowheads="1"/>
          </p:cNvSpPr>
          <p:nvPr/>
        </p:nvSpPr>
        <p:spPr bwMode="auto">
          <a:xfrm>
            <a:off x="76200" y="152400"/>
            <a:ext cx="5817870"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b="1" dirty="0">
                <a:solidFill>
                  <a:srgbClr val="0000CC"/>
                </a:solidFill>
                <a:latin typeface="Times New Roman" panose="02020603050405020304" pitchFamily="18" charset="0"/>
                <a:cs typeface="Times New Roman" panose="02020603050405020304" pitchFamily="18" charset="0"/>
              </a:rPr>
              <a:t>Bài 24 (SGK/19) Giải hệ phương trình</a:t>
            </a:r>
          </a:p>
        </p:txBody>
      </p:sp>
      <p:graphicFrame>
        <p:nvGraphicFramePr>
          <p:cNvPr id="268" name="Object -2147482547"/>
          <p:cNvGraphicFramePr>
            <a:graphicFrameLocks noChangeAspect="1"/>
          </p:cNvGraphicFramePr>
          <p:nvPr/>
        </p:nvGraphicFramePr>
        <p:xfrm>
          <a:off x="914400" y="1805940"/>
          <a:ext cx="1239520" cy="897255"/>
        </p:xfrm>
        <a:graphic>
          <a:graphicData uri="http://schemas.openxmlformats.org/presentationml/2006/ole">
            <mc:AlternateContent xmlns:mc="http://schemas.openxmlformats.org/markup-compatibility/2006">
              <mc:Choice xmlns:v="urn:schemas-microsoft-com:vml" Requires="v">
                <p:oleObj spid="_x0000_s3106" r:id="rId9" imgW="660400" imgH="457200" progId="Equation.DSMT4">
                  <p:embed/>
                </p:oleObj>
              </mc:Choice>
              <mc:Fallback>
                <p:oleObj r:id="rId9" imgW="660400" imgH="457200" progId="Equation.DSMT4">
                  <p:embed/>
                  <p:pic>
                    <p:nvPicPr>
                      <p:cNvPr id="0" name="Picture 3075"/>
                      <p:cNvPicPr/>
                      <p:nvPr/>
                    </p:nvPicPr>
                    <p:blipFill>
                      <a:blip r:embed="rId10"/>
                      <a:stretch>
                        <a:fillRect/>
                      </a:stretch>
                    </p:blipFill>
                    <p:spPr>
                      <a:xfrm>
                        <a:off x="914400" y="1805940"/>
                        <a:ext cx="1239520" cy="897255"/>
                      </a:xfrm>
                      <a:prstGeom prst="rect">
                        <a:avLst/>
                      </a:prstGeom>
                      <a:noFill/>
                      <a:ln w="38100">
                        <a:noFill/>
                        <a:miter/>
                      </a:ln>
                    </p:spPr>
                  </p:pic>
                </p:oleObj>
              </mc:Fallback>
            </mc:AlternateContent>
          </a:graphicData>
        </a:graphic>
      </p:graphicFrame>
      <p:sp>
        <p:nvSpPr>
          <p:cNvPr id="270" name="Text Box 6"/>
          <p:cNvSpPr txBox="1">
            <a:spLocks noChangeArrowheads="1"/>
          </p:cNvSpPr>
          <p:nvPr/>
        </p:nvSpPr>
        <p:spPr bwMode="auto">
          <a:xfrm>
            <a:off x="76200" y="1371600"/>
            <a:ext cx="1798320"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b="1" dirty="0">
                <a:solidFill>
                  <a:srgbClr val="FF0000"/>
                </a:solidFill>
                <a:latin typeface="Times New Roman" panose="02020603050405020304" pitchFamily="18" charset="0"/>
                <a:cs typeface="Times New Roman" panose="02020603050405020304" pitchFamily="18" charset="0"/>
              </a:rPr>
              <a:t>* Cách 2:</a:t>
            </a:r>
          </a:p>
        </p:txBody>
      </p:sp>
      <p:sp>
        <p:nvSpPr>
          <p:cNvPr id="271" name="Text Box 6"/>
          <p:cNvSpPr txBox="1">
            <a:spLocks noChangeArrowheads="1"/>
          </p:cNvSpPr>
          <p:nvPr/>
        </p:nvSpPr>
        <p:spPr bwMode="auto">
          <a:xfrm>
            <a:off x="189230" y="1981200"/>
            <a:ext cx="818515"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dirty="0">
                <a:solidFill>
                  <a:schemeClr val="tx1"/>
                </a:solidFill>
                <a:latin typeface="Times New Roman" panose="02020603050405020304" pitchFamily="18" charset="0"/>
                <a:cs typeface="Times New Roman" panose="02020603050405020304" pitchFamily="18" charset="0"/>
              </a:rPr>
              <a:t>Đặt:</a:t>
            </a:r>
          </a:p>
        </p:txBody>
      </p:sp>
      <p:sp>
        <p:nvSpPr>
          <p:cNvPr id="272" name="Text Box 6"/>
          <p:cNvSpPr txBox="1">
            <a:spLocks noChangeArrowheads="1"/>
          </p:cNvSpPr>
          <p:nvPr/>
        </p:nvSpPr>
        <p:spPr bwMode="auto">
          <a:xfrm>
            <a:off x="2133600" y="1993265"/>
            <a:ext cx="4316095"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dirty="0">
                <a:solidFill>
                  <a:schemeClr val="tx1"/>
                </a:solidFill>
                <a:latin typeface="Times New Roman" panose="02020603050405020304" pitchFamily="18" charset="0"/>
                <a:cs typeface="Times New Roman" panose="02020603050405020304" pitchFamily="18" charset="0"/>
              </a:rPr>
              <a:t>hệ phương trình đã cho trở thành </a:t>
            </a:r>
          </a:p>
        </p:txBody>
      </p:sp>
      <p:graphicFrame>
        <p:nvGraphicFramePr>
          <p:cNvPr id="273" name="Object -2147482547"/>
          <p:cNvGraphicFramePr>
            <a:graphicFrameLocks noChangeAspect="1"/>
          </p:cNvGraphicFramePr>
          <p:nvPr/>
        </p:nvGraphicFramePr>
        <p:xfrm>
          <a:off x="6264910" y="1828800"/>
          <a:ext cx="1449070" cy="879475"/>
        </p:xfrm>
        <a:graphic>
          <a:graphicData uri="http://schemas.openxmlformats.org/presentationml/2006/ole">
            <mc:AlternateContent xmlns:mc="http://schemas.openxmlformats.org/markup-compatibility/2006">
              <mc:Choice xmlns:v="urn:schemas-microsoft-com:vml" Requires="v">
                <p:oleObj spid="_x0000_s3107" r:id="rId11" imgW="787400" imgH="457200" progId="Equation.DSMT4">
                  <p:embed/>
                </p:oleObj>
              </mc:Choice>
              <mc:Fallback>
                <p:oleObj r:id="rId11" imgW="787400" imgH="457200" progId="Equation.DSMT4">
                  <p:embed/>
                  <p:pic>
                    <p:nvPicPr>
                      <p:cNvPr id="0" name="Picture 3075"/>
                      <p:cNvPicPr/>
                      <p:nvPr/>
                    </p:nvPicPr>
                    <p:blipFill>
                      <a:blip r:embed="rId12"/>
                      <a:stretch>
                        <a:fillRect/>
                      </a:stretch>
                    </p:blipFill>
                    <p:spPr>
                      <a:xfrm>
                        <a:off x="6264910" y="1828800"/>
                        <a:ext cx="1449070" cy="879475"/>
                      </a:xfrm>
                      <a:prstGeom prst="rect">
                        <a:avLst/>
                      </a:prstGeom>
                      <a:noFill/>
                      <a:ln w="38100">
                        <a:noFill/>
                        <a:miter/>
                      </a:ln>
                    </p:spPr>
                  </p:pic>
                </p:oleObj>
              </mc:Fallback>
            </mc:AlternateContent>
          </a:graphicData>
        </a:graphic>
      </p:graphicFrame>
      <p:graphicFrame>
        <p:nvGraphicFramePr>
          <p:cNvPr id="275" name="Object -2147482547"/>
          <p:cNvGraphicFramePr>
            <a:graphicFrameLocks noChangeAspect="1"/>
          </p:cNvGraphicFramePr>
          <p:nvPr/>
        </p:nvGraphicFramePr>
        <p:xfrm>
          <a:off x="826135" y="3048000"/>
          <a:ext cx="2308225" cy="923925"/>
        </p:xfrm>
        <a:graphic>
          <a:graphicData uri="http://schemas.openxmlformats.org/presentationml/2006/ole">
            <mc:AlternateContent xmlns:mc="http://schemas.openxmlformats.org/markup-compatibility/2006">
              <mc:Choice xmlns:v="urn:schemas-microsoft-com:vml" Requires="v">
                <p:oleObj spid="_x0000_s3108" r:id="rId13" imgW="1193800" imgH="457200" progId="Equation.DSMT4">
                  <p:embed/>
                </p:oleObj>
              </mc:Choice>
              <mc:Fallback>
                <p:oleObj r:id="rId13" imgW="1193800" imgH="457200" progId="Equation.DSMT4">
                  <p:embed/>
                  <p:pic>
                    <p:nvPicPr>
                      <p:cNvPr id="0" name="Picture 3075"/>
                      <p:cNvPicPr/>
                      <p:nvPr/>
                    </p:nvPicPr>
                    <p:blipFill>
                      <a:blip r:embed="rId14"/>
                      <a:stretch>
                        <a:fillRect/>
                      </a:stretch>
                    </p:blipFill>
                    <p:spPr>
                      <a:xfrm>
                        <a:off x="826135" y="3048000"/>
                        <a:ext cx="2308225" cy="923925"/>
                      </a:xfrm>
                      <a:prstGeom prst="rect">
                        <a:avLst/>
                      </a:prstGeom>
                      <a:noFill/>
                      <a:ln w="38100">
                        <a:noFill/>
                        <a:miter/>
                      </a:ln>
                    </p:spPr>
                  </p:pic>
                </p:oleObj>
              </mc:Fallback>
            </mc:AlternateContent>
          </a:graphicData>
        </a:graphic>
      </p:graphicFrame>
      <p:sp>
        <p:nvSpPr>
          <p:cNvPr id="277" name="Text Box 6"/>
          <p:cNvSpPr txBox="1">
            <a:spLocks noChangeArrowheads="1"/>
          </p:cNvSpPr>
          <p:nvPr/>
        </p:nvSpPr>
        <p:spPr bwMode="auto">
          <a:xfrm>
            <a:off x="228600" y="2590800"/>
            <a:ext cx="1378585" cy="460375"/>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dirty="0">
                <a:solidFill>
                  <a:schemeClr val="tx1"/>
                </a:solidFill>
                <a:latin typeface="Times New Roman" panose="02020603050405020304" pitchFamily="18" charset="0"/>
                <a:cs typeface="Times New Roman" panose="02020603050405020304" pitchFamily="18" charset="0"/>
              </a:rPr>
              <a:t>Ta có:</a:t>
            </a:r>
          </a:p>
        </p:txBody>
      </p:sp>
      <p:pic>
        <p:nvPicPr>
          <p:cNvPr id="278" name="Content Placeholder 277" descr="A picture containing toy, doll&#10;&#10;Description automatically generated"/>
          <p:cNvPicPr>
            <a:picLocks noGrp="1" noChangeAspect="1"/>
          </p:cNvPicPr>
          <p:nvPr>
            <p:ph sz="half" idx="2"/>
          </p:nvPr>
        </p:nvPicPr>
        <p:blipFill>
          <a:blip r:embed="rId15" cstate="print">
            <a:extLst>
              <a:ext uri="{28A0092B-C50C-407E-A947-70E740481C1C}">
                <a14:useLocalDpi xmlns:a14="http://schemas.microsoft.com/office/drawing/2010/main" val="0"/>
              </a:ext>
            </a:extLst>
          </a:blip>
          <a:stretch>
            <a:fillRect/>
          </a:stretch>
        </p:blipFill>
        <p:spPr>
          <a:xfrm>
            <a:off x="5791200" y="3185160"/>
            <a:ext cx="2445385" cy="2445385"/>
          </a:xfrm>
          <a:prstGeom prst="rect">
            <a:avLst/>
          </a:prstGeom>
          <a:gradFill>
            <a:gsLst>
              <a:gs pos="0">
                <a:srgbClr val="14CD68"/>
              </a:gs>
              <a:gs pos="100000">
                <a:srgbClr val="0B6E38"/>
              </a:gs>
            </a:gsLst>
            <a:lin ang="5400000" scaled="0"/>
          </a:gradFill>
          <a:ln w="28575" cmpd="sng">
            <a:solidFill>
              <a:schemeClr val="accent1">
                <a:shade val="50000"/>
              </a:schemeClr>
            </a:solidFill>
            <a:prstDash val="solid"/>
          </a:ln>
        </p:spPr>
      </p:pic>
      <p:sp>
        <p:nvSpPr>
          <p:cNvPr id="281" name="Text Box 6"/>
          <p:cNvSpPr txBox="1">
            <a:spLocks noChangeArrowheads="1"/>
          </p:cNvSpPr>
          <p:nvPr/>
        </p:nvSpPr>
        <p:spPr bwMode="auto">
          <a:xfrm>
            <a:off x="533400" y="3961765"/>
            <a:ext cx="4791075" cy="891540"/>
          </a:xfrm>
          <a:prstGeom prst="rect">
            <a:avLst/>
          </a:prstGeom>
          <a:gradFill flip="none" rotWithShape="1">
            <a:gsLst>
              <a:gs pos="0">
                <a:srgbClr val="FBFB11"/>
              </a:gs>
              <a:gs pos="100000">
                <a:srgbClr val="838309"/>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600" b="1" dirty="0">
                <a:solidFill>
                  <a:srgbClr val="0000CC"/>
                </a:solidFill>
                <a:latin typeface="Times New Roman" panose="02020603050405020304" pitchFamily="18" charset="0"/>
                <a:cs typeface="Times New Roman" panose="02020603050405020304" pitchFamily="18" charset="0"/>
              </a:rPr>
              <a:t>- Mời các nhóm thực hiện tiếp bài giải vào bảng phụ</a:t>
            </a:r>
            <a:endParaRPr lang="vi-VN" altLang="en-US" sz="2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p:cTn id="7" dur="500" fill="hold"/>
                                        <p:tgtEl>
                                          <p:spTgt spid="281"/>
                                        </p:tgtEl>
                                        <p:attrNameLst>
                                          <p:attrName>ppt_w</p:attrName>
                                        </p:attrNameLst>
                                      </p:cBhvr>
                                      <p:tavLst>
                                        <p:tav tm="0">
                                          <p:val>
                                            <p:fltVal val="0"/>
                                          </p:val>
                                        </p:tav>
                                        <p:tav tm="100000">
                                          <p:val>
                                            <p:strVal val="#ppt_w"/>
                                          </p:val>
                                        </p:tav>
                                      </p:tavLst>
                                    </p:anim>
                                    <p:anim calcmode="lin" valueType="num">
                                      <p:cBhvr>
                                        <p:cTn id="8" dur="500" fill="hold"/>
                                        <p:tgtEl>
                                          <p:spTgt spid="281"/>
                                        </p:tgtEl>
                                        <p:attrNameLst>
                                          <p:attrName>ppt_h</p:attrName>
                                        </p:attrNameLst>
                                      </p:cBhvr>
                                      <p:tavLst>
                                        <p:tav tm="0">
                                          <p:val>
                                            <p:fltVal val="0"/>
                                          </p:val>
                                        </p:tav>
                                        <p:tav tm="100000">
                                          <p:val>
                                            <p:strVal val="#ppt_h"/>
                                          </p:val>
                                        </p:tav>
                                      </p:tavLst>
                                    </p:anim>
                                    <p:animEffect transition="in" filter="fade">
                                      <p:cBhvr>
                                        <p:cTn id="9" dur="500"/>
                                        <p:tgtEl>
                                          <p:spTgt spid="281"/>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ox(in)">
                                      <p:cBhvr>
                                        <p:cTn id="14" dur="1000"/>
                                        <p:tgtEl>
                                          <p:spTgt spid="9"/>
                                        </p:tgtEl>
                                      </p:cBhvr>
                                    </p:animEffec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par>
                                <p:cTn id="15" presetID="4"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10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click.wav"/>
                                        </p:tgtEl>
                                      </p:cMediaNode>
                                    </p:audio>
                                  </p:subTnLst>
                                </p:cTn>
                              </p:par>
                            </p:childTnLst>
                          </p:cTn>
                        </p:par>
                        <p:par>
                          <p:cTn id="18" fill="hold">
                            <p:stCondLst>
                              <p:cond delay="1000"/>
                            </p:stCondLst>
                            <p:childTnLst>
                              <p:par>
                                <p:cTn id="19" presetID="4" presetClass="entr" presetSubtype="16"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ox(in)">
                                      <p:cBhvr>
                                        <p:cTn id="21" dur="1000"/>
                                        <p:tgtEl>
                                          <p:spTgt spid="78"/>
                                        </p:tgtEl>
                                      </p:cBhvr>
                                    </p:animEffect>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par>
                                <p:cTn id="22" presetID="4"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10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4" name="click.wav"/>
                                        </p:tgtEl>
                                      </p:cMediaNode>
                                    </p:audio>
                                  </p:sub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10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9" fill="hold">
                            <p:stCondLst>
                              <p:cond delay="3000"/>
                            </p:stCondLst>
                            <p:childTnLst>
                              <p:par>
                                <p:cTn id="30" presetID="4"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10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3" fill="hold">
                            <p:stCondLst>
                              <p:cond delay="4000"/>
                            </p:stCondLst>
                            <p:childTnLst>
                              <p:par>
                                <p:cTn id="34" presetID="4"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ox(in)">
                                      <p:cBhvr>
                                        <p:cTn id="36" dur="10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childTnLst>
                          </p:cTn>
                        </p:par>
                        <p:par>
                          <p:cTn id="37" fill="hold">
                            <p:stCondLst>
                              <p:cond delay="5000"/>
                            </p:stCondLst>
                            <p:childTnLst>
                              <p:par>
                                <p:cTn id="38" presetID="4" presetClass="entr" presetSubtype="16"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in)">
                                      <p:cBhvr>
                                        <p:cTn id="40" dur="10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1" fill="hold">
                            <p:stCondLst>
                              <p:cond delay="6000"/>
                            </p:stCondLst>
                            <p:childTnLst>
                              <p:par>
                                <p:cTn id="42" presetID="4"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ox(in)">
                                      <p:cBhvr>
                                        <p:cTn id="44" dur="1000"/>
                                        <p:tgtEl>
                                          <p:spTgt spid="16"/>
                                        </p:tgtEl>
                                      </p:cBhvr>
                                    </p:animEffec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5" fill="hold">
                            <p:stCondLst>
                              <p:cond delay="7000"/>
                            </p:stCondLst>
                            <p:childTnLst>
                              <p:par>
                                <p:cTn id="46" presetID="4"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ox(in)">
                                      <p:cBhvr>
                                        <p:cTn id="48" dur="1000"/>
                                        <p:tgtEl>
                                          <p:spTgt spid="17"/>
                                        </p:tgtEl>
                                      </p:cBhvr>
                                    </p:animEffect>
                                  </p:childTnLst>
                                  <p:subTnLst>
                                    <p:audio>
                                      <p:cMediaNode>
                                        <p:cTn display="0" masterRel="sameClick">
                                          <p:stCondLst>
                                            <p:cond evt="begin" delay="0">
                                              <p:tn val="46"/>
                                            </p:cond>
                                          </p:stCondLst>
                                          <p:endCondLst>
                                            <p:cond evt="onStopAudio" delay="0">
                                              <p:tgtEl>
                                                <p:sldTgt/>
                                              </p:tgtEl>
                                            </p:cond>
                                          </p:endCondLst>
                                        </p:cTn>
                                        <p:tgtEl>
                                          <p:sndTgt r:embed="rId4" name="click.wav"/>
                                        </p:tgtEl>
                                      </p:cMediaNode>
                                    </p:audio>
                                  </p:subTnLst>
                                </p:cTn>
                              </p:par>
                            </p:childTnLst>
                          </p:cTn>
                        </p:par>
                        <p:par>
                          <p:cTn id="49" fill="hold">
                            <p:stCondLst>
                              <p:cond delay="8000"/>
                            </p:stCondLst>
                            <p:childTnLst>
                              <p:par>
                                <p:cTn id="50" presetID="4" presetClass="entr" presetSubtype="16"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1000"/>
                                        <p:tgtEl>
                                          <p:spTgt spid="18"/>
                                        </p:tgtEl>
                                      </p:cBhvr>
                                    </p:animEffec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3" fill="hold">
                            <p:stCondLst>
                              <p:cond delay="9000"/>
                            </p:stCondLst>
                            <p:childTnLst>
                              <p:par>
                                <p:cTn id="54" presetID="4" presetClass="entr" presetSubtype="16"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ox(in)">
                                      <p:cBhvr>
                                        <p:cTn id="56" dur="1000"/>
                                        <p:tgtEl>
                                          <p:spTgt spid="19"/>
                                        </p:tgtEl>
                                      </p:cBhvr>
                                    </p:animEffec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7" fill="hold">
                            <p:stCondLst>
                              <p:cond delay="10000"/>
                            </p:stCondLst>
                            <p:childTnLst>
                              <p:par>
                                <p:cTn id="58" presetID="4" presetClass="entr" presetSubtype="16"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ox(in)">
                                      <p:cBhvr>
                                        <p:cTn id="60" dur="1000"/>
                                        <p:tgtEl>
                                          <p:spTgt spid="20"/>
                                        </p:tgtEl>
                                      </p:cBhvr>
                                    </p:animEffec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childTnLst>
                          </p:cTn>
                        </p:par>
                        <p:par>
                          <p:cTn id="61" fill="hold">
                            <p:stCondLst>
                              <p:cond delay="11000"/>
                            </p:stCondLst>
                            <p:childTnLst>
                              <p:par>
                                <p:cTn id="62" presetID="4" presetClass="entr" presetSubtype="16"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ox(in)">
                                      <p:cBhvr>
                                        <p:cTn id="64" dur="1000"/>
                                        <p:tgtEl>
                                          <p:spTgt spid="21"/>
                                        </p:tgtEl>
                                      </p:cBhvr>
                                    </p:animEffec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5" fill="hold">
                            <p:stCondLst>
                              <p:cond delay="12000"/>
                            </p:stCondLst>
                            <p:childTnLst>
                              <p:par>
                                <p:cTn id="66" presetID="4"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ox(in)">
                                      <p:cBhvr>
                                        <p:cTn id="68" dur="1000"/>
                                        <p:tgtEl>
                                          <p:spTgt spid="22"/>
                                        </p:tgtEl>
                                      </p:cBhvr>
                                    </p:animEffect>
                                  </p:childTnLst>
                                  <p:subTnLst>
                                    <p:audio>
                                      <p:cMediaNode>
                                        <p:cTn display="0" masterRel="sameClick">
                                          <p:stCondLst>
                                            <p:cond evt="begin" delay="0">
                                              <p:tn val="66"/>
                                            </p:cond>
                                          </p:stCondLst>
                                          <p:endCondLst>
                                            <p:cond evt="onStopAudio" delay="0">
                                              <p:tgtEl>
                                                <p:sldTgt/>
                                              </p:tgtEl>
                                            </p:cond>
                                          </p:endCondLst>
                                        </p:cTn>
                                        <p:tgtEl>
                                          <p:sndTgt r:embed="rId4" name="click.wav"/>
                                        </p:tgtEl>
                                      </p:cMediaNode>
                                    </p:audio>
                                  </p:subTnLst>
                                </p:cTn>
                              </p:par>
                            </p:childTnLst>
                          </p:cTn>
                        </p:par>
                        <p:par>
                          <p:cTn id="69" fill="hold">
                            <p:stCondLst>
                              <p:cond delay="13000"/>
                            </p:stCondLst>
                            <p:childTnLst>
                              <p:par>
                                <p:cTn id="70" presetID="4" presetClass="entr" presetSubtype="16"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ox(in)">
                                      <p:cBhvr>
                                        <p:cTn id="72" dur="1000"/>
                                        <p:tgtEl>
                                          <p:spTgt spid="23"/>
                                        </p:tgtEl>
                                      </p:cBhvr>
                                    </p:animEffect>
                                  </p:childTnLst>
                                  <p:subTnLst>
                                    <p:audio>
                                      <p:cMediaNode>
                                        <p:cTn display="0" masterRel="sameClick">
                                          <p:stCondLst>
                                            <p:cond evt="begin" delay="0">
                                              <p:tn val="70"/>
                                            </p:cond>
                                          </p:stCondLst>
                                          <p:endCondLst>
                                            <p:cond evt="onStopAudio" delay="0">
                                              <p:tgtEl>
                                                <p:sldTgt/>
                                              </p:tgtEl>
                                            </p:cond>
                                          </p:endCondLst>
                                        </p:cTn>
                                        <p:tgtEl>
                                          <p:sndTgt r:embed="rId4" name="click.wav"/>
                                        </p:tgtEl>
                                      </p:cMediaNode>
                                    </p:audio>
                                  </p:subTnLst>
                                </p:cTn>
                              </p:par>
                            </p:childTnLst>
                          </p:cTn>
                        </p:par>
                        <p:par>
                          <p:cTn id="73" fill="hold">
                            <p:stCondLst>
                              <p:cond delay="14000"/>
                            </p:stCondLst>
                            <p:childTnLst>
                              <p:par>
                                <p:cTn id="74" presetID="4" presetClass="entr" presetSubtype="16"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ox(in)">
                                      <p:cBhvr>
                                        <p:cTn id="76" dur="1000"/>
                                        <p:tgtEl>
                                          <p:spTgt spid="24"/>
                                        </p:tgtEl>
                                      </p:cBhvr>
                                    </p:animEffec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7" fill="hold">
                            <p:stCondLst>
                              <p:cond delay="15000"/>
                            </p:stCondLst>
                            <p:childTnLst>
                              <p:par>
                                <p:cTn id="78" presetID="4" presetClass="entr" presetSubtype="16"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ox(in)">
                                      <p:cBhvr>
                                        <p:cTn id="80" dur="1000"/>
                                        <p:tgtEl>
                                          <p:spTgt spid="25"/>
                                        </p:tgtEl>
                                      </p:cBhvr>
                                    </p:animEffect>
                                  </p:childTnLst>
                                  <p:subTnLst>
                                    <p:audio>
                                      <p:cMediaNode>
                                        <p:cTn display="0" masterRel="sameClick">
                                          <p:stCondLst>
                                            <p:cond evt="begin" delay="0">
                                              <p:tn val="78"/>
                                            </p:cond>
                                          </p:stCondLst>
                                          <p:endCondLst>
                                            <p:cond evt="onStopAudio" delay="0">
                                              <p:tgtEl>
                                                <p:sldTgt/>
                                              </p:tgtEl>
                                            </p:cond>
                                          </p:endCondLst>
                                        </p:cTn>
                                        <p:tgtEl>
                                          <p:sndTgt r:embed="rId4" name="click.wav"/>
                                        </p:tgtEl>
                                      </p:cMediaNode>
                                    </p:audio>
                                  </p:subTnLst>
                                </p:cTn>
                              </p:par>
                            </p:childTnLst>
                          </p:cTn>
                        </p:par>
                        <p:par>
                          <p:cTn id="81" fill="hold">
                            <p:stCondLst>
                              <p:cond delay="16000"/>
                            </p:stCondLst>
                            <p:childTnLst>
                              <p:par>
                                <p:cTn id="82" presetID="4" presetClass="entr" presetSubtype="16"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ox(in)">
                                      <p:cBhvr>
                                        <p:cTn id="84" dur="1000"/>
                                        <p:tgtEl>
                                          <p:spTgt spid="26"/>
                                        </p:tgtEl>
                                      </p:cBhvr>
                                    </p:animEffect>
                                  </p:childTnLst>
                                  <p:subTnLst>
                                    <p:audio>
                                      <p:cMediaNode>
                                        <p:cTn display="0" masterRel="sameClick">
                                          <p:stCondLst>
                                            <p:cond evt="begin" delay="0">
                                              <p:tn val="82"/>
                                            </p:cond>
                                          </p:stCondLst>
                                          <p:endCondLst>
                                            <p:cond evt="onStopAudio" delay="0">
                                              <p:tgtEl>
                                                <p:sldTgt/>
                                              </p:tgtEl>
                                            </p:cond>
                                          </p:endCondLst>
                                        </p:cTn>
                                        <p:tgtEl>
                                          <p:sndTgt r:embed="rId4" name="click.wav"/>
                                        </p:tgtEl>
                                      </p:cMediaNode>
                                    </p:audio>
                                  </p:subTnLst>
                                </p:cTn>
                              </p:par>
                            </p:childTnLst>
                          </p:cTn>
                        </p:par>
                        <p:par>
                          <p:cTn id="85" fill="hold">
                            <p:stCondLst>
                              <p:cond delay="17000"/>
                            </p:stCondLst>
                            <p:childTnLst>
                              <p:par>
                                <p:cTn id="86" presetID="4" presetClass="entr" presetSubtype="16"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ox(in)">
                                      <p:cBhvr>
                                        <p:cTn id="88" dur="1000"/>
                                        <p:tgtEl>
                                          <p:spTgt spid="27"/>
                                        </p:tgtEl>
                                      </p:cBhvr>
                                    </p:animEffec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9" fill="hold">
                            <p:stCondLst>
                              <p:cond delay="18000"/>
                            </p:stCondLst>
                            <p:childTnLst>
                              <p:par>
                                <p:cTn id="90" presetID="4"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ox(in)">
                                      <p:cBhvr>
                                        <p:cTn id="92" dur="1000"/>
                                        <p:tgtEl>
                                          <p:spTgt spid="28"/>
                                        </p:tgtEl>
                                      </p:cBhvr>
                                    </p:animEffect>
                                  </p:childTnLst>
                                  <p:subTnLst>
                                    <p:audio>
                                      <p:cMediaNode>
                                        <p:cTn display="0" masterRel="sameClick">
                                          <p:stCondLst>
                                            <p:cond evt="begin" delay="0">
                                              <p:tn val="90"/>
                                            </p:cond>
                                          </p:stCondLst>
                                          <p:endCondLst>
                                            <p:cond evt="onStopAudio" delay="0">
                                              <p:tgtEl>
                                                <p:sldTgt/>
                                              </p:tgtEl>
                                            </p:cond>
                                          </p:endCondLst>
                                        </p:cTn>
                                        <p:tgtEl>
                                          <p:sndTgt r:embed="rId4" name="click.wav"/>
                                        </p:tgtEl>
                                      </p:cMediaNode>
                                    </p:audio>
                                  </p:subTnLst>
                                </p:cTn>
                              </p:par>
                            </p:childTnLst>
                          </p:cTn>
                        </p:par>
                        <p:par>
                          <p:cTn id="93" fill="hold">
                            <p:stCondLst>
                              <p:cond delay="19000"/>
                            </p:stCondLst>
                            <p:childTnLst>
                              <p:par>
                                <p:cTn id="94" presetID="4" presetClass="entr" presetSubtype="16"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box(in)">
                                      <p:cBhvr>
                                        <p:cTn id="96" dur="1000"/>
                                        <p:tgtEl>
                                          <p:spTgt spid="29"/>
                                        </p:tgtEl>
                                      </p:cBhvr>
                                    </p:animEffect>
                                  </p:childTnLst>
                                  <p:subTnLst>
                                    <p:audio>
                                      <p:cMediaNode>
                                        <p:cTn display="0" masterRel="sameClick">
                                          <p:stCondLst>
                                            <p:cond evt="begin" delay="0">
                                              <p:tn val="94"/>
                                            </p:cond>
                                          </p:stCondLst>
                                          <p:endCondLst>
                                            <p:cond evt="onStopAudio" delay="0">
                                              <p:tgtEl>
                                                <p:sldTgt/>
                                              </p:tgtEl>
                                            </p:cond>
                                          </p:endCondLst>
                                        </p:cTn>
                                        <p:tgtEl>
                                          <p:sndTgt r:embed="rId4" name="click.wav"/>
                                        </p:tgtEl>
                                      </p:cMediaNode>
                                    </p:audio>
                                  </p:subTnLst>
                                </p:cTn>
                              </p:par>
                            </p:childTnLst>
                          </p:cTn>
                        </p:par>
                        <p:par>
                          <p:cTn id="97" fill="hold">
                            <p:stCondLst>
                              <p:cond delay="20000"/>
                            </p:stCondLst>
                            <p:childTnLst>
                              <p:par>
                                <p:cTn id="98" presetID="4" presetClass="entr" presetSubtype="16"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box(in)">
                                      <p:cBhvr>
                                        <p:cTn id="100" dur="1000"/>
                                        <p:tgtEl>
                                          <p:spTgt spid="30"/>
                                        </p:tgtEl>
                                      </p:cBhvr>
                                    </p:animEffec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1" fill="hold">
                            <p:stCondLst>
                              <p:cond delay="21000"/>
                            </p:stCondLst>
                            <p:childTnLst>
                              <p:par>
                                <p:cTn id="102" presetID="4" presetClass="entr" presetSubtype="16"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box(in)">
                                      <p:cBhvr>
                                        <p:cTn id="104" dur="1000"/>
                                        <p:tgtEl>
                                          <p:spTgt spid="31"/>
                                        </p:tgtEl>
                                      </p:cBhvr>
                                    </p:animEffect>
                                  </p:childTnLst>
                                  <p:subTnLst>
                                    <p:audio>
                                      <p:cMediaNode>
                                        <p:cTn display="0" masterRel="sameClick">
                                          <p:stCondLst>
                                            <p:cond evt="begin" delay="0">
                                              <p:tn val="102"/>
                                            </p:cond>
                                          </p:stCondLst>
                                          <p:endCondLst>
                                            <p:cond evt="onStopAudio" delay="0">
                                              <p:tgtEl>
                                                <p:sldTgt/>
                                              </p:tgtEl>
                                            </p:cond>
                                          </p:endCondLst>
                                        </p:cTn>
                                        <p:tgtEl>
                                          <p:sndTgt r:embed="rId4" name="click.wav"/>
                                        </p:tgtEl>
                                      </p:cMediaNode>
                                    </p:audio>
                                  </p:subTnLst>
                                </p:cTn>
                              </p:par>
                            </p:childTnLst>
                          </p:cTn>
                        </p:par>
                        <p:par>
                          <p:cTn id="105" fill="hold">
                            <p:stCondLst>
                              <p:cond delay="22000"/>
                            </p:stCondLst>
                            <p:childTnLst>
                              <p:par>
                                <p:cTn id="106" presetID="4" presetClass="entr" presetSubtype="16"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ox(in)">
                                      <p:cBhvr>
                                        <p:cTn id="108" dur="1000"/>
                                        <p:tgtEl>
                                          <p:spTgt spid="32"/>
                                        </p:tgtEl>
                                      </p:cBhvr>
                                    </p:animEffect>
                                  </p:childTnLst>
                                  <p:subTnLst>
                                    <p:audio>
                                      <p:cMediaNode>
                                        <p:cTn display="0" masterRel="sameClick">
                                          <p:stCondLst>
                                            <p:cond evt="begin" delay="0">
                                              <p:tn val="106"/>
                                            </p:cond>
                                          </p:stCondLst>
                                          <p:endCondLst>
                                            <p:cond evt="onStopAudio" delay="0">
                                              <p:tgtEl>
                                                <p:sldTgt/>
                                              </p:tgtEl>
                                            </p:cond>
                                          </p:endCondLst>
                                        </p:cTn>
                                        <p:tgtEl>
                                          <p:sndTgt r:embed="rId4" name="click.wav"/>
                                        </p:tgtEl>
                                      </p:cMediaNode>
                                    </p:audio>
                                  </p:subTnLst>
                                </p:cTn>
                              </p:par>
                            </p:childTnLst>
                          </p:cTn>
                        </p:par>
                        <p:par>
                          <p:cTn id="109" fill="hold">
                            <p:stCondLst>
                              <p:cond delay="23000"/>
                            </p:stCondLst>
                            <p:childTnLst>
                              <p:par>
                                <p:cTn id="110" presetID="4" presetClass="entr" presetSubtype="16"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box(in)">
                                      <p:cBhvr>
                                        <p:cTn id="112" dur="1000"/>
                                        <p:tgtEl>
                                          <p:spTgt spid="33"/>
                                        </p:tgtEl>
                                      </p:cBhvr>
                                    </p:animEffec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3" fill="hold">
                            <p:stCondLst>
                              <p:cond delay="24000"/>
                            </p:stCondLst>
                            <p:childTnLst>
                              <p:par>
                                <p:cTn id="114" presetID="4" presetClass="entr" presetSubtype="16" fill="hold" grpId="0" nodeType="after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box(in)">
                                      <p:cBhvr>
                                        <p:cTn id="116" dur="1000"/>
                                        <p:tgtEl>
                                          <p:spTgt spid="34"/>
                                        </p:tgtEl>
                                      </p:cBhvr>
                                    </p:animEffect>
                                  </p:childTnLst>
                                  <p:subTnLst>
                                    <p:audio>
                                      <p:cMediaNode>
                                        <p:cTn display="0" masterRel="sameClick">
                                          <p:stCondLst>
                                            <p:cond evt="begin" delay="0">
                                              <p:tn val="114"/>
                                            </p:cond>
                                          </p:stCondLst>
                                          <p:endCondLst>
                                            <p:cond evt="onStopAudio" delay="0">
                                              <p:tgtEl>
                                                <p:sldTgt/>
                                              </p:tgtEl>
                                            </p:cond>
                                          </p:endCondLst>
                                        </p:cTn>
                                        <p:tgtEl>
                                          <p:sndTgt r:embed="rId4" name="click.wav"/>
                                        </p:tgtEl>
                                      </p:cMediaNode>
                                    </p:audio>
                                  </p:subTnLst>
                                </p:cTn>
                              </p:par>
                            </p:childTnLst>
                          </p:cTn>
                        </p:par>
                        <p:par>
                          <p:cTn id="117" fill="hold">
                            <p:stCondLst>
                              <p:cond delay="25000"/>
                            </p:stCondLst>
                            <p:childTnLst>
                              <p:par>
                                <p:cTn id="118" presetID="4" presetClass="entr" presetSubtype="16" fill="hold" grpId="0" nodeType="after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box(in)">
                                      <p:cBhvr>
                                        <p:cTn id="120" dur="1000"/>
                                        <p:tgtEl>
                                          <p:spTgt spid="35"/>
                                        </p:tgtEl>
                                      </p:cBhvr>
                                    </p:animEffect>
                                  </p:childTnLst>
                                  <p:subTnLst>
                                    <p:audio>
                                      <p:cMediaNode>
                                        <p:cTn display="0" masterRel="sameClick">
                                          <p:stCondLst>
                                            <p:cond evt="begin" delay="0">
                                              <p:tn val="118"/>
                                            </p:cond>
                                          </p:stCondLst>
                                          <p:endCondLst>
                                            <p:cond evt="onStopAudio" delay="0">
                                              <p:tgtEl>
                                                <p:sldTgt/>
                                              </p:tgtEl>
                                            </p:cond>
                                          </p:endCondLst>
                                        </p:cTn>
                                        <p:tgtEl>
                                          <p:sndTgt r:embed="rId4" name="click.wav"/>
                                        </p:tgtEl>
                                      </p:cMediaNode>
                                    </p:audio>
                                  </p:subTnLst>
                                </p:cTn>
                              </p:par>
                            </p:childTnLst>
                          </p:cTn>
                        </p:par>
                        <p:par>
                          <p:cTn id="121" fill="hold">
                            <p:stCondLst>
                              <p:cond delay="26000"/>
                            </p:stCondLst>
                            <p:childTnLst>
                              <p:par>
                                <p:cTn id="122" presetID="4" presetClass="entr" presetSubtype="16"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box(in)">
                                      <p:cBhvr>
                                        <p:cTn id="124" dur="1000"/>
                                        <p:tgtEl>
                                          <p:spTgt spid="36"/>
                                        </p:tgtEl>
                                      </p:cBhvr>
                                    </p:animEffec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5" fill="hold">
                            <p:stCondLst>
                              <p:cond delay="27000"/>
                            </p:stCondLst>
                            <p:childTnLst>
                              <p:par>
                                <p:cTn id="126" presetID="4" presetClass="entr" presetSubtype="16"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box(in)">
                                      <p:cBhvr>
                                        <p:cTn id="128" dur="1000"/>
                                        <p:tgtEl>
                                          <p:spTgt spid="37"/>
                                        </p:tgtEl>
                                      </p:cBhvr>
                                    </p:animEffect>
                                  </p:childTnLst>
                                  <p:subTnLst>
                                    <p:audio>
                                      <p:cMediaNode>
                                        <p:cTn display="0" masterRel="sameClick">
                                          <p:stCondLst>
                                            <p:cond evt="begin" delay="0">
                                              <p:tn val="126"/>
                                            </p:cond>
                                          </p:stCondLst>
                                          <p:endCondLst>
                                            <p:cond evt="onStopAudio" delay="0">
                                              <p:tgtEl>
                                                <p:sldTgt/>
                                              </p:tgtEl>
                                            </p:cond>
                                          </p:endCondLst>
                                        </p:cTn>
                                        <p:tgtEl>
                                          <p:sndTgt r:embed="rId4" name="click.wav"/>
                                        </p:tgtEl>
                                      </p:cMediaNode>
                                    </p:audio>
                                  </p:subTnLst>
                                </p:cTn>
                              </p:par>
                            </p:childTnLst>
                          </p:cTn>
                        </p:par>
                        <p:par>
                          <p:cTn id="129" fill="hold">
                            <p:stCondLst>
                              <p:cond delay="28000"/>
                            </p:stCondLst>
                            <p:childTnLst>
                              <p:par>
                                <p:cTn id="130" presetID="4" presetClass="entr" presetSubtype="16"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ox(in)">
                                      <p:cBhvr>
                                        <p:cTn id="132" dur="1000"/>
                                        <p:tgtEl>
                                          <p:spTgt spid="38"/>
                                        </p:tgtEl>
                                      </p:cBhvr>
                                    </p:animEffect>
                                  </p:childTnLst>
                                  <p:subTnLst>
                                    <p:audio>
                                      <p:cMediaNode>
                                        <p:cTn display="0" masterRel="sameClick">
                                          <p:stCondLst>
                                            <p:cond evt="begin" delay="0">
                                              <p:tn val="130"/>
                                            </p:cond>
                                          </p:stCondLst>
                                          <p:endCondLst>
                                            <p:cond evt="onStopAudio" delay="0">
                                              <p:tgtEl>
                                                <p:sldTgt/>
                                              </p:tgtEl>
                                            </p:cond>
                                          </p:endCondLst>
                                        </p:cTn>
                                        <p:tgtEl>
                                          <p:sndTgt r:embed="rId4" name="click.wav"/>
                                        </p:tgtEl>
                                      </p:cMediaNode>
                                    </p:audio>
                                  </p:subTnLst>
                                </p:cTn>
                              </p:par>
                            </p:childTnLst>
                          </p:cTn>
                        </p:par>
                        <p:par>
                          <p:cTn id="133" fill="hold">
                            <p:stCondLst>
                              <p:cond delay="29000"/>
                            </p:stCondLst>
                            <p:childTnLst>
                              <p:par>
                                <p:cTn id="134" presetID="4" presetClass="entr" presetSubtype="16"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box(in)">
                                      <p:cBhvr>
                                        <p:cTn id="136" dur="1000"/>
                                        <p:tgtEl>
                                          <p:spTgt spid="39"/>
                                        </p:tgtEl>
                                      </p:cBhvr>
                                    </p:animEffec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7" fill="hold">
                            <p:stCondLst>
                              <p:cond delay="30000"/>
                            </p:stCondLst>
                            <p:childTnLst>
                              <p:par>
                                <p:cTn id="138" presetID="4" presetClass="entr" presetSubtype="16" fill="hold" grpId="0" nodeType="afterEffect">
                                  <p:stCondLst>
                                    <p:cond delay="0"/>
                                  </p:stCondLst>
                                  <p:childTnLst>
                                    <p:set>
                                      <p:cBhvr>
                                        <p:cTn id="139" dur="1" fill="hold">
                                          <p:stCondLst>
                                            <p:cond delay="0"/>
                                          </p:stCondLst>
                                        </p:cTn>
                                        <p:tgtEl>
                                          <p:spTgt spid="40"/>
                                        </p:tgtEl>
                                        <p:attrNameLst>
                                          <p:attrName>style.visibility</p:attrName>
                                        </p:attrNameLst>
                                      </p:cBhvr>
                                      <p:to>
                                        <p:strVal val="visible"/>
                                      </p:to>
                                    </p:set>
                                    <p:animEffect transition="in" filter="box(in)">
                                      <p:cBhvr>
                                        <p:cTn id="140" dur="1000"/>
                                        <p:tgtEl>
                                          <p:spTgt spid="40"/>
                                        </p:tgtEl>
                                      </p:cBhvr>
                                    </p:animEffect>
                                  </p:childTnLst>
                                  <p:subTnLst>
                                    <p:audio>
                                      <p:cMediaNode>
                                        <p:cTn display="0" masterRel="sameClick">
                                          <p:stCondLst>
                                            <p:cond evt="begin" delay="0">
                                              <p:tn val="138"/>
                                            </p:cond>
                                          </p:stCondLst>
                                          <p:endCondLst>
                                            <p:cond evt="onStopAudio" delay="0">
                                              <p:tgtEl>
                                                <p:sldTgt/>
                                              </p:tgtEl>
                                            </p:cond>
                                          </p:endCondLst>
                                        </p:cTn>
                                        <p:tgtEl>
                                          <p:sndTgt r:embed="rId4" name="click.wav"/>
                                        </p:tgtEl>
                                      </p:cMediaNode>
                                    </p:audio>
                                  </p:subTnLst>
                                </p:cTn>
                              </p:par>
                            </p:childTnLst>
                          </p:cTn>
                        </p:par>
                        <p:par>
                          <p:cTn id="141" fill="hold">
                            <p:stCondLst>
                              <p:cond delay="31000"/>
                            </p:stCondLst>
                            <p:childTnLst>
                              <p:par>
                                <p:cTn id="142" presetID="4" presetClass="entr" presetSubtype="16"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box(in)">
                                      <p:cBhvr>
                                        <p:cTn id="144" dur="1000"/>
                                        <p:tgtEl>
                                          <p:spTgt spid="41"/>
                                        </p:tgtEl>
                                      </p:cBhvr>
                                    </p:animEffect>
                                  </p:childTnLst>
                                  <p:subTnLst>
                                    <p:audio>
                                      <p:cMediaNode>
                                        <p:cTn display="0" masterRel="sameClick">
                                          <p:stCondLst>
                                            <p:cond evt="begin" delay="0">
                                              <p:tn val="142"/>
                                            </p:cond>
                                          </p:stCondLst>
                                          <p:endCondLst>
                                            <p:cond evt="onStopAudio" delay="0">
                                              <p:tgtEl>
                                                <p:sldTgt/>
                                              </p:tgtEl>
                                            </p:cond>
                                          </p:endCondLst>
                                        </p:cTn>
                                        <p:tgtEl>
                                          <p:sndTgt r:embed="rId4" name="click.wav"/>
                                        </p:tgtEl>
                                      </p:cMediaNode>
                                    </p:audio>
                                  </p:subTnLst>
                                </p:cTn>
                              </p:par>
                            </p:childTnLst>
                          </p:cTn>
                        </p:par>
                        <p:par>
                          <p:cTn id="145" fill="hold">
                            <p:stCondLst>
                              <p:cond delay="32000"/>
                            </p:stCondLst>
                            <p:childTnLst>
                              <p:par>
                                <p:cTn id="146" presetID="4" presetClass="entr" presetSubtype="16" fill="hold" grpId="0" nodeType="after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box(in)">
                                      <p:cBhvr>
                                        <p:cTn id="148" dur="1000"/>
                                        <p:tgtEl>
                                          <p:spTgt spid="42"/>
                                        </p:tgtEl>
                                      </p:cBhvr>
                                    </p:animEffect>
                                  </p:childTnLst>
                                  <p:subTnLst>
                                    <p:audio>
                                      <p:cMediaNode>
                                        <p:cTn display="0" masterRel="sameClick">
                                          <p:stCondLst>
                                            <p:cond evt="begin" delay="0">
                                              <p:tn val="146"/>
                                            </p:cond>
                                          </p:stCondLst>
                                          <p:endCondLst>
                                            <p:cond evt="onStopAudio" delay="0">
                                              <p:tgtEl>
                                                <p:sldTgt/>
                                              </p:tgtEl>
                                            </p:cond>
                                          </p:endCondLst>
                                        </p:cTn>
                                        <p:tgtEl>
                                          <p:sndTgt r:embed="rId4" name="click.wav"/>
                                        </p:tgtEl>
                                      </p:cMediaNode>
                                    </p:audio>
                                  </p:subTnLst>
                                </p:cTn>
                              </p:par>
                            </p:childTnLst>
                          </p:cTn>
                        </p:par>
                        <p:par>
                          <p:cTn id="149" fill="hold">
                            <p:stCondLst>
                              <p:cond delay="33000"/>
                            </p:stCondLst>
                            <p:childTnLst>
                              <p:par>
                                <p:cTn id="150" presetID="4" presetClass="entr" presetSubtype="16" fill="hold" grpId="0" nodeType="after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box(in)">
                                      <p:cBhvr>
                                        <p:cTn id="152" dur="1000"/>
                                        <p:tgtEl>
                                          <p:spTgt spid="43"/>
                                        </p:tgtEl>
                                      </p:cBhvr>
                                    </p:animEffect>
                                  </p:childTnLst>
                                  <p:subTnLst>
                                    <p:audio>
                                      <p:cMediaNode>
                                        <p:cTn display="0" masterRel="sameClick">
                                          <p:stCondLst>
                                            <p:cond evt="begin" delay="0">
                                              <p:tn val="150"/>
                                            </p:cond>
                                          </p:stCondLst>
                                          <p:endCondLst>
                                            <p:cond evt="onStopAudio" delay="0">
                                              <p:tgtEl>
                                                <p:sldTgt/>
                                              </p:tgtEl>
                                            </p:cond>
                                          </p:endCondLst>
                                        </p:cTn>
                                        <p:tgtEl>
                                          <p:sndTgt r:embed="rId4" name="click.wav"/>
                                        </p:tgtEl>
                                      </p:cMediaNode>
                                    </p:audio>
                                  </p:subTnLst>
                                </p:cTn>
                              </p:par>
                            </p:childTnLst>
                          </p:cTn>
                        </p:par>
                        <p:par>
                          <p:cTn id="153" fill="hold">
                            <p:stCondLst>
                              <p:cond delay="34000"/>
                            </p:stCondLst>
                            <p:childTnLst>
                              <p:par>
                                <p:cTn id="154" presetID="4" presetClass="entr" presetSubtype="16" fill="hold" grpId="0" nodeType="afterEffect">
                                  <p:stCondLst>
                                    <p:cond delay="0"/>
                                  </p:stCondLst>
                                  <p:childTnLst>
                                    <p:set>
                                      <p:cBhvr>
                                        <p:cTn id="155" dur="1" fill="hold">
                                          <p:stCondLst>
                                            <p:cond delay="0"/>
                                          </p:stCondLst>
                                        </p:cTn>
                                        <p:tgtEl>
                                          <p:spTgt spid="44"/>
                                        </p:tgtEl>
                                        <p:attrNameLst>
                                          <p:attrName>style.visibility</p:attrName>
                                        </p:attrNameLst>
                                      </p:cBhvr>
                                      <p:to>
                                        <p:strVal val="visible"/>
                                      </p:to>
                                    </p:set>
                                    <p:animEffect transition="in" filter="box(in)">
                                      <p:cBhvr>
                                        <p:cTn id="156" dur="1000"/>
                                        <p:tgtEl>
                                          <p:spTgt spid="44"/>
                                        </p:tgtEl>
                                      </p:cBhvr>
                                    </p:animEffect>
                                  </p:childTnLst>
                                  <p:subTnLst>
                                    <p:audio>
                                      <p:cMediaNode>
                                        <p:cTn display="0" masterRel="sameClick">
                                          <p:stCondLst>
                                            <p:cond evt="begin" delay="0">
                                              <p:tn val="154"/>
                                            </p:cond>
                                          </p:stCondLst>
                                          <p:endCondLst>
                                            <p:cond evt="onStopAudio" delay="0">
                                              <p:tgtEl>
                                                <p:sldTgt/>
                                              </p:tgtEl>
                                            </p:cond>
                                          </p:endCondLst>
                                        </p:cTn>
                                        <p:tgtEl>
                                          <p:sndTgt r:embed="rId4" name="click.wav"/>
                                        </p:tgtEl>
                                      </p:cMediaNode>
                                    </p:audio>
                                  </p:subTnLst>
                                </p:cTn>
                              </p:par>
                            </p:childTnLst>
                          </p:cTn>
                        </p:par>
                        <p:par>
                          <p:cTn id="157" fill="hold">
                            <p:stCondLst>
                              <p:cond delay="35000"/>
                            </p:stCondLst>
                            <p:childTnLst>
                              <p:par>
                                <p:cTn id="158" presetID="4" presetClass="entr" presetSubtype="16" fill="hold" grpId="0" nodeType="afterEffect">
                                  <p:stCondLst>
                                    <p:cond delay="0"/>
                                  </p:stCondLst>
                                  <p:childTnLst>
                                    <p:set>
                                      <p:cBhvr>
                                        <p:cTn id="159" dur="1" fill="hold">
                                          <p:stCondLst>
                                            <p:cond delay="0"/>
                                          </p:stCondLst>
                                        </p:cTn>
                                        <p:tgtEl>
                                          <p:spTgt spid="45"/>
                                        </p:tgtEl>
                                        <p:attrNameLst>
                                          <p:attrName>style.visibility</p:attrName>
                                        </p:attrNameLst>
                                      </p:cBhvr>
                                      <p:to>
                                        <p:strVal val="visible"/>
                                      </p:to>
                                    </p:set>
                                    <p:animEffect transition="in" filter="box(in)">
                                      <p:cBhvr>
                                        <p:cTn id="160" dur="1000"/>
                                        <p:tgtEl>
                                          <p:spTgt spid="45"/>
                                        </p:tgtEl>
                                      </p:cBhvr>
                                    </p:animEffect>
                                  </p:childTnLst>
                                  <p:subTnLst>
                                    <p:audio>
                                      <p:cMediaNode>
                                        <p:cTn display="0" masterRel="sameClick">
                                          <p:stCondLst>
                                            <p:cond evt="begin" delay="0">
                                              <p:tn val="158"/>
                                            </p:cond>
                                          </p:stCondLst>
                                          <p:endCondLst>
                                            <p:cond evt="onStopAudio" delay="0">
                                              <p:tgtEl>
                                                <p:sldTgt/>
                                              </p:tgtEl>
                                            </p:cond>
                                          </p:endCondLst>
                                        </p:cTn>
                                        <p:tgtEl>
                                          <p:sndTgt r:embed="rId4" name="click.wav"/>
                                        </p:tgtEl>
                                      </p:cMediaNode>
                                    </p:audio>
                                  </p:subTnLst>
                                </p:cTn>
                              </p:par>
                            </p:childTnLst>
                          </p:cTn>
                        </p:par>
                        <p:par>
                          <p:cTn id="161" fill="hold">
                            <p:stCondLst>
                              <p:cond delay="36000"/>
                            </p:stCondLst>
                            <p:childTnLst>
                              <p:par>
                                <p:cTn id="162" presetID="4" presetClass="entr" presetSubtype="16" fill="hold" grpId="0" nodeType="afterEffect">
                                  <p:stCondLst>
                                    <p:cond delay="0"/>
                                  </p:stCondLst>
                                  <p:childTnLst>
                                    <p:set>
                                      <p:cBhvr>
                                        <p:cTn id="163" dur="1" fill="hold">
                                          <p:stCondLst>
                                            <p:cond delay="0"/>
                                          </p:stCondLst>
                                        </p:cTn>
                                        <p:tgtEl>
                                          <p:spTgt spid="46"/>
                                        </p:tgtEl>
                                        <p:attrNameLst>
                                          <p:attrName>style.visibility</p:attrName>
                                        </p:attrNameLst>
                                      </p:cBhvr>
                                      <p:to>
                                        <p:strVal val="visible"/>
                                      </p:to>
                                    </p:set>
                                    <p:animEffect transition="in" filter="box(in)">
                                      <p:cBhvr>
                                        <p:cTn id="164" dur="1000"/>
                                        <p:tgtEl>
                                          <p:spTgt spid="46"/>
                                        </p:tgtEl>
                                      </p:cBhvr>
                                    </p:animEffect>
                                  </p:childTnLst>
                                  <p:subTnLst>
                                    <p:audio>
                                      <p:cMediaNode>
                                        <p:cTn display="0" masterRel="sameClick">
                                          <p:stCondLst>
                                            <p:cond evt="begin" delay="0">
                                              <p:tn val="162"/>
                                            </p:cond>
                                          </p:stCondLst>
                                          <p:endCondLst>
                                            <p:cond evt="onStopAudio" delay="0">
                                              <p:tgtEl>
                                                <p:sldTgt/>
                                              </p:tgtEl>
                                            </p:cond>
                                          </p:endCondLst>
                                        </p:cTn>
                                        <p:tgtEl>
                                          <p:sndTgt r:embed="rId4" name="click.wav"/>
                                        </p:tgtEl>
                                      </p:cMediaNode>
                                    </p:audio>
                                  </p:subTnLst>
                                </p:cTn>
                              </p:par>
                            </p:childTnLst>
                          </p:cTn>
                        </p:par>
                        <p:par>
                          <p:cTn id="165" fill="hold">
                            <p:stCondLst>
                              <p:cond delay="37000"/>
                            </p:stCondLst>
                            <p:childTnLst>
                              <p:par>
                                <p:cTn id="166" presetID="4" presetClass="entr" presetSubtype="16" fill="hold" grpId="0" nodeType="after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box(in)">
                                      <p:cBhvr>
                                        <p:cTn id="168" dur="1000"/>
                                        <p:tgtEl>
                                          <p:spTgt spid="47"/>
                                        </p:tgtEl>
                                      </p:cBhvr>
                                    </p:animEffect>
                                  </p:childTnLst>
                                  <p:subTnLst>
                                    <p:audio>
                                      <p:cMediaNode>
                                        <p:cTn display="0" masterRel="sameClick">
                                          <p:stCondLst>
                                            <p:cond evt="begin" delay="0">
                                              <p:tn val="166"/>
                                            </p:cond>
                                          </p:stCondLst>
                                          <p:endCondLst>
                                            <p:cond evt="onStopAudio" delay="0">
                                              <p:tgtEl>
                                                <p:sldTgt/>
                                              </p:tgtEl>
                                            </p:cond>
                                          </p:endCondLst>
                                        </p:cTn>
                                        <p:tgtEl>
                                          <p:sndTgt r:embed="rId4" name="click.wav"/>
                                        </p:tgtEl>
                                      </p:cMediaNode>
                                    </p:audio>
                                  </p:subTnLst>
                                </p:cTn>
                              </p:par>
                            </p:childTnLst>
                          </p:cTn>
                        </p:par>
                        <p:par>
                          <p:cTn id="169" fill="hold">
                            <p:stCondLst>
                              <p:cond delay="38000"/>
                            </p:stCondLst>
                            <p:childTnLst>
                              <p:par>
                                <p:cTn id="170" presetID="4" presetClass="entr" presetSubtype="16" fill="hold" grpId="0" nodeType="after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box(in)">
                                      <p:cBhvr>
                                        <p:cTn id="172" dur="1000"/>
                                        <p:tgtEl>
                                          <p:spTgt spid="48"/>
                                        </p:tgtEl>
                                      </p:cBhvr>
                                    </p:animEffect>
                                  </p:childTnLst>
                                  <p:subTnLst>
                                    <p:audio>
                                      <p:cMediaNode>
                                        <p:cTn display="0" masterRel="sameClick">
                                          <p:stCondLst>
                                            <p:cond evt="begin" delay="0">
                                              <p:tn val="170"/>
                                            </p:cond>
                                          </p:stCondLst>
                                          <p:endCondLst>
                                            <p:cond evt="onStopAudio" delay="0">
                                              <p:tgtEl>
                                                <p:sldTgt/>
                                              </p:tgtEl>
                                            </p:cond>
                                          </p:endCondLst>
                                        </p:cTn>
                                        <p:tgtEl>
                                          <p:sndTgt r:embed="rId4" name="click.wav"/>
                                        </p:tgtEl>
                                      </p:cMediaNode>
                                    </p:audio>
                                  </p:subTnLst>
                                </p:cTn>
                              </p:par>
                            </p:childTnLst>
                          </p:cTn>
                        </p:par>
                        <p:par>
                          <p:cTn id="173" fill="hold">
                            <p:stCondLst>
                              <p:cond delay="39000"/>
                            </p:stCondLst>
                            <p:childTnLst>
                              <p:par>
                                <p:cTn id="174" presetID="4" presetClass="entr" presetSubtype="16" fill="hold" grpId="0" nodeType="after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box(in)">
                                      <p:cBhvr>
                                        <p:cTn id="176" dur="1000"/>
                                        <p:tgtEl>
                                          <p:spTgt spid="49"/>
                                        </p:tgtEl>
                                      </p:cBhvr>
                                    </p:animEffect>
                                  </p:childTnLst>
                                  <p:subTnLst>
                                    <p:audio>
                                      <p:cMediaNode>
                                        <p:cTn display="0" masterRel="sameClick">
                                          <p:stCondLst>
                                            <p:cond evt="begin" delay="0">
                                              <p:tn val="174"/>
                                            </p:cond>
                                          </p:stCondLst>
                                          <p:endCondLst>
                                            <p:cond evt="onStopAudio" delay="0">
                                              <p:tgtEl>
                                                <p:sldTgt/>
                                              </p:tgtEl>
                                            </p:cond>
                                          </p:endCondLst>
                                        </p:cTn>
                                        <p:tgtEl>
                                          <p:sndTgt r:embed="rId4" name="click.wav"/>
                                        </p:tgtEl>
                                      </p:cMediaNode>
                                    </p:audio>
                                  </p:subTnLst>
                                </p:cTn>
                              </p:par>
                            </p:childTnLst>
                          </p:cTn>
                        </p:par>
                        <p:par>
                          <p:cTn id="177" fill="hold">
                            <p:stCondLst>
                              <p:cond delay="40000"/>
                            </p:stCondLst>
                            <p:childTnLst>
                              <p:par>
                                <p:cTn id="178" presetID="4" presetClass="entr" presetSubtype="16" fill="hold" grpId="0" nodeType="afterEffect">
                                  <p:stCondLst>
                                    <p:cond delay="0"/>
                                  </p:stCondLst>
                                  <p:childTnLst>
                                    <p:set>
                                      <p:cBhvr>
                                        <p:cTn id="179" dur="1" fill="hold">
                                          <p:stCondLst>
                                            <p:cond delay="0"/>
                                          </p:stCondLst>
                                        </p:cTn>
                                        <p:tgtEl>
                                          <p:spTgt spid="50"/>
                                        </p:tgtEl>
                                        <p:attrNameLst>
                                          <p:attrName>style.visibility</p:attrName>
                                        </p:attrNameLst>
                                      </p:cBhvr>
                                      <p:to>
                                        <p:strVal val="visible"/>
                                      </p:to>
                                    </p:set>
                                    <p:animEffect transition="in" filter="box(in)">
                                      <p:cBhvr>
                                        <p:cTn id="180" dur="1000"/>
                                        <p:tgtEl>
                                          <p:spTgt spid="50"/>
                                        </p:tgtEl>
                                      </p:cBhvr>
                                    </p:animEffect>
                                  </p:childTnLst>
                                  <p:subTnLst>
                                    <p:audio>
                                      <p:cMediaNode>
                                        <p:cTn display="0" masterRel="sameClick">
                                          <p:stCondLst>
                                            <p:cond evt="begin" delay="0">
                                              <p:tn val="178"/>
                                            </p:cond>
                                          </p:stCondLst>
                                          <p:endCondLst>
                                            <p:cond evt="onStopAudio" delay="0">
                                              <p:tgtEl>
                                                <p:sldTgt/>
                                              </p:tgtEl>
                                            </p:cond>
                                          </p:endCondLst>
                                        </p:cTn>
                                        <p:tgtEl>
                                          <p:sndTgt r:embed="rId4" name="click.wav"/>
                                        </p:tgtEl>
                                      </p:cMediaNode>
                                    </p:audio>
                                  </p:subTnLst>
                                </p:cTn>
                              </p:par>
                            </p:childTnLst>
                          </p:cTn>
                        </p:par>
                        <p:par>
                          <p:cTn id="181" fill="hold">
                            <p:stCondLst>
                              <p:cond delay="41000"/>
                            </p:stCondLst>
                            <p:childTnLst>
                              <p:par>
                                <p:cTn id="182" presetID="4" presetClass="entr" presetSubtype="16" fill="hold" grpId="0" nodeType="afterEffect">
                                  <p:stCondLst>
                                    <p:cond delay="0"/>
                                  </p:stCondLst>
                                  <p:childTnLst>
                                    <p:set>
                                      <p:cBhvr>
                                        <p:cTn id="183" dur="1" fill="hold">
                                          <p:stCondLst>
                                            <p:cond delay="0"/>
                                          </p:stCondLst>
                                        </p:cTn>
                                        <p:tgtEl>
                                          <p:spTgt spid="51"/>
                                        </p:tgtEl>
                                        <p:attrNameLst>
                                          <p:attrName>style.visibility</p:attrName>
                                        </p:attrNameLst>
                                      </p:cBhvr>
                                      <p:to>
                                        <p:strVal val="visible"/>
                                      </p:to>
                                    </p:set>
                                    <p:animEffect transition="in" filter="box(in)">
                                      <p:cBhvr>
                                        <p:cTn id="184" dur="1000"/>
                                        <p:tgtEl>
                                          <p:spTgt spid="51"/>
                                        </p:tgtEl>
                                      </p:cBhvr>
                                    </p:animEffect>
                                  </p:childTnLst>
                                  <p:subTnLst>
                                    <p:audio>
                                      <p:cMediaNode>
                                        <p:cTn display="0" masterRel="sameClick">
                                          <p:stCondLst>
                                            <p:cond evt="begin" delay="0">
                                              <p:tn val="182"/>
                                            </p:cond>
                                          </p:stCondLst>
                                          <p:endCondLst>
                                            <p:cond evt="onStopAudio" delay="0">
                                              <p:tgtEl>
                                                <p:sldTgt/>
                                              </p:tgtEl>
                                            </p:cond>
                                          </p:endCondLst>
                                        </p:cTn>
                                        <p:tgtEl>
                                          <p:sndTgt r:embed="rId4" name="click.wav"/>
                                        </p:tgtEl>
                                      </p:cMediaNode>
                                    </p:audio>
                                  </p:subTnLst>
                                </p:cTn>
                              </p:par>
                            </p:childTnLst>
                          </p:cTn>
                        </p:par>
                        <p:par>
                          <p:cTn id="185" fill="hold">
                            <p:stCondLst>
                              <p:cond delay="42000"/>
                            </p:stCondLst>
                            <p:childTnLst>
                              <p:par>
                                <p:cTn id="186" presetID="4" presetClass="entr" presetSubtype="16" fill="hold" grpId="0" nodeType="afterEffect">
                                  <p:stCondLst>
                                    <p:cond delay="0"/>
                                  </p:stCondLst>
                                  <p:childTnLst>
                                    <p:set>
                                      <p:cBhvr>
                                        <p:cTn id="187" dur="1" fill="hold">
                                          <p:stCondLst>
                                            <p:cond delay="0"/>
                                          </p:stCondLst>
                                        </p:cTn>
                                        <p:tgtEl>
                                          <p:spTgt spid="52"/>
                                        </p:tgtEl>
                                        <p:attrNameLst>
                                          <p:attrName>style.visibility</p:attrName>
                                        </p:attrNameLst>
                                      </p:cBhvr>
                                      <p:to>
                                        <p:strVal val="visible"/>
                                      </p:to>
                                    </p:set>
                                    <p:animEffect transition="in" filter="box(in)">
                                      <p:cBhvr>
                                        <p:cTn id="188" dur="1000"/>
                                        <p:tgtEl>
                                          <p:spTgt spid="52"/>
                                        </p:tgtEl>
                                      </p:cBhvr>
                                    </p:animEffect>
                                  </p:childTnLst>
                                  <p:subTnLst>
                                    <p:audio>
                                      <p:cMediaNode>
                                        <p:cTn display="0" masterRel="sameClick">
                                          <p:stCondLst>
                                            <p:cond evt="begin" delay="0">
                                              <p:tn val="186"/>
                                            </p:cond>
                                          </p:stCondLst>
                                          <p:endCondLst>
                                            <p:cond evt="onStopAudio" delay="0">
                                              <p:tgtEl>
                                                <p:sldTgt/>
                                              </p:tgtEl>
                                            </p:cond>
                                          </p:endCondLst>
                                        </p:cTn>
                                        <p:tgtEl>
                                          <p:sndTgt r:embed="rId4" name="click.wav"/>
                                        </p:tgtEl>
                                      </p:cMediaNode>
                                    </p:audio>
                                  </p:subTnLst>
                                </p:cTn>
                              </p:par>
                            </p:childTnLst>
                          </p:cTn>
                        </p:par>
                        <p:par>
                          <p:cTn id="189" fill="hold">
                            <p:stCondLst>
                              <p:cond delay="43000"/>
                            </p:stCondLst>
                            <p:childTnLst>
                              <p:par>
                                <p:cTn id="190" presetID="4" presetClass="entr" presetSubtype="16" fill="hold" grpId="0" nodeType="afterEffect">
                                  <p:stCondLst>
                                    <p:cond delay="0"/>
                                  </p:stCondLst>
                                  <p:childTnLst>
                                    <p:set>
                                      <p:cBhvr>
                                        <p:cTn id="191" dur="1" fill="hold">
                                          <p:stCondLst>
                                            <p:cond delay="0"/>
                                          </p:stCondLst>
                                        </p:cTn>
                                        <p:tgtEl>
                                          <p:spTgt spid="53"/>
                                        </p:tgtEl>
                                        <p:attrNameLst>
                                          <p:attrName>style.visibility</p:attrName>
                                        </p:attrNameLst>
                                      </p:cBhvr>
                                      <p:to>
                                        <p:strVal val="visible"/>
                                      </p:to>
                                    </p:set>
                                    <p:animEffect transition="in" filter="box(in)">
                                      <p:cBhvr>
                                        <p:cTn id="192" dur="1000"/>
                                        <p:tgtEl>
                                          <p:spTgt spid="53"/>
                                        </p:tgtEl>
                                      </p:cBhvr>
                                    </p:animEffect>
                                  </p:childTnLst>
                                  <p:subTnLst>
                                    <p:audio>
                                      <p:cMediaNode>
                                        <p:cTn display="0" masterRel="sameClick">
                                          <p:stCondLst>
                                            <p:cond evt="begin" delay="0">
                                              <p:tn val="190"/>
                                            </p:cond>
                                          </p:stCondLst>
                                          <p:endCondLst>
                                            <p:cond evt="onStopAudio" delay="0">
                                              <p:tgtEl>
                                                <p:sldTgt/>
                                              </p:tgtEl>
                                            </p:cond>
                                          </p:endCondLst>
                                        </p:cTn>
                                        <p:tgtEl>
                                          <p:sndTgt r:embed="rId4" name="click.wav"/>
                                        </p:tgtEl>
                                      </p:cMediaNode>
                                    </p:audio>
                                  </p:subTnLst>
                                </p:cTn>
                              </p:par>
                            </p:childTnLst>
                          </p:cTn>
                        </p:par>
                        <p:par>
                          <p:cTn id="193" fill="hold">
                            <p:stCondLst>
                              <p:cond delay="44000"/>
                            </p:stCondLst>
                            <p:childTnLst>
                              <p:par>
                                <p:cTn id="194" presetID="4" presetClass="entr" presetSubtype="16" fill="hold" grpId="0" nodeType="afterEffect">
                                  <p:stCondLst>
                                    <p:cond delay="0"/>
                                  </p:stCondLst>
                                  <p:childTnLst>
                                    <p:set>
                                      <p:cBhvr>
                                        <p:cTn id="195" dur="1" fill="hold">
                                          <p:stCondLst>
                                            <p:cond delay="0"/>
                                          </p:stCondLst>
                                        </p:cTn>
                                        <p:tgtEl>
                                          <p:spTgt spid="54"/>
                                        </p:tgtEl>
                                        <p:attrNameLst>
                                          <p:attrName>style.visibility</p:attrName>
                                        </p:attrNameLst>
                                      </p:cBhvr>
                                      <p:to>
                                        <p:strVal val="visible"/>
                                      </p:to>
                                    </p:set>
                                    <p:animEffect transition="in" filter="box(in)">
                                      <p:cBhvr>
                                        <p:cTn id="196" dur="1000"/>
                                        <p:tgtEl>
                                          <p:spTgt spid="54"/>
                                        </p:tgtEl>
                                      </p:cBhvr>
                                    </p:animEffect>
                                  </p:childTnLst>
                                  <p:subTnLst>
                                    <p:audio>
                                      <p:cMediaNode>
                                        <p:cTn display="0" masterRel="sameClick">
                                          <p:stCondLst>
                                            <p:cond evt="begin" delay="0">
                                              <p:tn val="194"/>
                                            </p:cond>
                                          </p:stCondLst>
                                          <p:endCondLst>
                                            <p:cond evt="onStopAudio" delay="0">
                                              <p:tgtEl>
                                                <p:sldTgt/>
                                              </p:tgtEl>
                                            </p:cond>
                                          </p:endCondLst>
                                        </p:cTn>
                                        <p:tgtEl>
                                          <p:sndTgt r:embed="rId4" name="click.wav"/>
                                        </p:tgtEl>
                                      </p:cMediaNode>
                                    </p:audio>
                                  </p:subTnLst>
                                </p:cTn>
                              </p:par>
                            </p:childTnLst>
                          </p:cTn>
                        </p:par>
                        <p:par>
                          <p:cTn id="197" fill="hold">
                            <p:stCondLst>
                              <p:cond delay="45000"/>
                            </p:stCondLst>
                            <p:childTnLst>
                              <p:par>
                                <p:cTn id="198" presetID="4" presetClass="entr" presetSubtype="16" fill="hold" grpId="0" nodeType="afterEffect">
                                  <p:stCondLst>
                                    <p:cond delay="0"/>
                                  </p:stCondLst>
                                  <p:childTnLst>
                                    <p:set>
                                      <p:cBhvr>
                                        <p:cTn id="199" dur="1" fill="hold">
                                          <p:stCondLst>
                                            <p:cond delay="0"/>
                                          </p:stCondLst>
                                        </p:cTn>
                                        <p:tgtEl>
                                          <p:spTgt spid="55"/>
                                        </p:tgtEl>
                                        <p:attrNameLst>
                                          <p:attrName>style.visibility</p:attrName>
                                        </p:attrNameLst>
                                      </p:cBhvr>
                                      <p:to>
                                        <p:strVal val="visible"/>
                                      </p:to>
                                    </p:set>
                                    <p:animEffect transition="in" filter="box(in)">
                                      <p:cBhvr>
                                        <p:cTn id="200" dur="1000"/>
                                        <p:tgtEl>
                                          <p:spTgt spid="55"/>
                                        </p:tgtEl>
                                      </p:cBhvr>
                                    </p:animEffect>
                                  </p:childTnLst>
                                  <p:subTnLst>
                                    <p:audio>
                                      <p:cMediaNode>
                                        <p:cTn display="0" masterRel="sameClick">
                                          <p:stCondLst>
                                            <p:cond evt="begin" delay="0">
                                              <p:tn val="198"/>
                                            </p:cond>
                                          </p:stCondLst>
                                          <p:endCondLst>
                                            <p:cond evt="onStopAudio" delay="0">
                                              <p:tgtEl>
                                                <p:sldTgt/>
                                              </p:tgtEl>
                                            </p:cond>
                                          </p:endCondLst>
                                        </p:cTn>
                                        <p:tgtEl>
                                          <p:sndTgt r:embed="rId4" name="click.wav"/>
                                        </p:tgtEl>
                                      </p:cMediaNode>
                                    </p:audio>
                                  </p:subTnLst>
                                </p:cTn>
                              </p:par>
                            </p:childTnLst>
                          </p:cTn>
                        </p:par>
                        <p:par>
                          <p:cTn id="201" fill="hold">
                            <p:stCondLst>
                              <p:cond delay="46000"/>
                            </p:stCondLst>
                            <p:childTnLst>
                              <p:par>
                                <p:cTn id="202" presetID="4" presetClass="entr" presetSubtype="16" fill="hold" grpId="0" nodeType="afterEffect">
                                  <p:stCondLst>
                                    <p:cond delay="0"/>
                                  </p:stCondLst>
                                  <p:childTnLst>
                                    <p:set>
                                      <p:cBhvr>
                                        <p:cTn id="203" dur="1" fill="hold">
                                          <p:stCondLst>
                                            <p:cond delay="0"/>
                                          </p:stCondLst>
                                        </p:cTn>
                                        <p:tgtEl>
                                          <p:spTgt spid="56"/>
                                        </p:tgtEl>
                                        <p:attrNameLst>
                                          <p:attrName>style.visibility</p:attrName>
                                        </p:attrNameLst>
                                      </p:cBhvr>
                                      <p:to>
                                        <p:strVal val="visible"/>
                                      </p:to>
                                    </p:set>
                                    <p:animEffect transition="in" filter="box(in)">
                                      <p:cBhvr>
                                        <p:cTn id="204" dur="1000"/>
                                        <p:tgtEl>
                                          <p:spTgt spid="56"/>
                                        </p:tgtEl>
                                      </p:cBhvr>
                                    </p:animEffect>
                                  </p:childTnLst>
                                  <p:subTnLst>
                                    <p:audio>
                                      <p:cMediaNode>
                                        <p:cTn display="0" masterRel="sameClick">
                                          <p:stCondLst>
                                            <p:cond evt="begin" delay="0">
                                              <p:tn val="202"/>
                                            </p:cond>
                                          </p:stCondLst>
                                          <p:endCondLst>
                                            <p:cond evt="onStopAudio" delay="0">
                                              <p:tgtEl>
                                                <p:sldTgt/>
                                              </p:tgtEl>
                                            </p:cond>
                                          </p:endCondLst>
                                        </p:cTn>
                                        <p:tgtEl>
                                          <p:sndTgt r:embed="rId4" name="click.wav"/>
                                        </p:tgtEl>
                                      </p:cMediaNode>
                                    </p:audio>
                                  </p:subTnLst>
                                </p:cTn>
                              </p:par>
                            </p:childTnLst>
                          </p:cTn>
                        </p:par>
                        <p:par>
                          <p:cTn id="205" fill="hold">
                            <p:stCondLst>
                              <p:cond delay="47000"/>
                            </p:stCondLst>
                            <p:childTnLst>
                              <p:par>
                                <p:cTn id="206" presetID="4" presetClass="entr" presetSubtype="16" fill="hold" grpId="0" nodeType="afterEffect">
                                  <p:stCondLst>
                                    <p:cond delay="0"/>
                                  </p:stCondLst>
                                  <p:childTnLst>
                                    <p:set>
                                      <p:cBhvr>
                                        <p:cTn id="207" dur="1" fill="hold">
                                          <p:stCondLst>
                                            <p:cond delay="0"/>
                                          </p:stCondLst>
                                        </p:cTn>
                                        <p:tgtEl>
                                          <p:spTgt spid="57"/>
                                        </p:tgtEl>
                                        <p:attrNameLst>
                                          <p:attrName>style.visibility</p:attrName>
                                        </p:attrNameLst>
                                      </p:cBhvr>
                                      <p:to>
                                        <p:strVal val="visible"/>
                                      </p:to>
                                    </p:set>
                                    <p:animEffect transition="in" filter="box(in)">
                                      <p:cBhvr>
                                        <p:cTn id="208" dur="1000"/>
                                        <p:tgtEl>
                                          <p:spTgt spid="57"/>
                                        </p:tgtEl>
                                      </p:cBhvr>
                                    </p:animEffect>
                                  </p:childTnLst>
                                  <p:subTnLst>
                                    <p:audio>
                                      <p:cMediaNode>
                                        <p:cTn display="0" masterRel="sameClick">
                                          <p:stCondLst>
                                            <p:cond evt="begin" delay="0">
                                              <p:tn val="206"/>
                                            </p:cond>
                                          </p:stCondLst>
                                          <p:endCondLst>
                                            <p:cond evt="onStopAudio" delay="0">
                                              <p:tgtEl>
                                                <p:sldTgt/>
                                              </p:tgtEl>
                                            </p:cond>
                                          </p:endCondLst>
                                        </p:cTn>
                                        <p:tgtEl>
                                          <p:sndTgt r:embed="rId4" name="click.wav"/>
                                        </p:tgtEl>
                                      </p:cMediaNode>
                                    </p:audio>
                                  </p:subTnLst>
                                </p:cTn>
                              </p:par>
                            </p:childTnLst>
                          </p:cTn>
                        </p:par>
                        <p:par>
                          <p:cTn id="209" fill="hold">
                            <p:stCondLst>
                              <p:cond delay="48000"/>
                            </p:stCondLst>
                            <p:childTnLst>
                              <p:par>
                                <p:cTn id="210" presetID="4" presetClass="entr" presetSubtype="16" fill="hold" grpId="0" nodeType="afterEffect">
                                  <p:stCondLst>
                                    <p:cond delay="0"/>
                                  </p:stCondLst>
                                  <p:childTnLst>
                                    <p:set>
                                      <p:cBhvr>
                                        <p:cTn id="211" dur="1" fill="hold">
                                          <p:stCondLst>
                                            <p:cond delay="0"/>
                                          </p:stCondLst>
                                        </p:cTn>
                                        <p:tgtEl>
                                          <p:spTgt spid="58"/>
                                        </p:tgtEl>
                                        <p:attrNameLst>
                                          <p:attrName>style.visibility</p:attrName>
                                        </p:attrNameLst>
                                      </p:cBhvr>
                                      <p:to>
                                        <p:strVal val="visible"/>
                                      </p:to>
                                    </p:set>
                                    <p:animEffect transition="in" filter="box(in)">
                                      <p:cBhvr>
                                        <p:cTn id="212" dur="1000"/>
                                        <p:tgtEl>
                                          <p:spTgt spid="58"/>
                                        </p:tgtEl>
                                      </p:cBhvr>
                                    </p:animEffect>
                                  </p:childTnLst>
                                  <p:subTnLst>
                                    <p:audio>
                                      <p:cMediaNode>
                                        <p:cTn display="0" masterRel="sameClick">
                                          <p:stCondLst>
                                            <p:cond evt="begin" delay="0">
                                              <p:tn val="210"/>
                                            </p:cond>
                                          </p:stCondLst>
                                          <p:endCondLst>
                                            <p:cond evt="onStopAudio" delay="0">
                                              <p:tgtEl>
                                                <p:sldTgt/>
                                              </p:tgtEl>
                                            </p:cond>
                                          </p:endCondLst>
                                        </p:cTn>
                                        <p:tgtEl>
                                          <p:sndTgt r:embed="rId4" name="click.wav"/>
                                        </p:tgtEl>
                                      </p:cMediaNode>
                                    </p:audio>
                                  </p:subTnLst>
                                </p:cTn>
                              </p:par>
                            </p:childTnLst>
                          </p:cTn>
                        </p:par>
                        <p:par>
                          <p:cTn id="213" fill="hold">
                            <p:stCondLst>
                              <p:cond delay="49000"/>
                            </p:stCondLst>
                            <p:childTnLst>
                              <p:par>
                                <p:cTn id="214" presetID="4" presetClass="entr" presetSubtype="16" fill="hold" grpId="0" nodeType="afterEffect">
                                  <p:stCondLst>
                                    <p:cond delay="0"/>
                                  </p:stCondLst>
                                  <p:childTnLst>
                                    <p:set>
                                      <p:cBhvr>
                                        <p:cTn id="215" dur="1" fill="hold">
                                          <p:stCondLst>
                                            <p:cond delay="0"/>
                                          </p:stCondLst>
                                        </p:cTn>
                                        <p:tgtEl>
                                          <p:spTgt spid="59"/>
                                        </p:tgtEl>
                                        <p:attrNameLst>
                                          <p:attrName>style.visibility</p:attrName>
                                        </p:attrNameLst>
                                      </p:cBhvr>
                                      <p:to>
                                        <p:strVal val="visible"/>
                                      </p:to>
                                    </p:set>
                                    <p:animEffect transition="in" filter="box(in)">
                                      <p:cBhvr>
                                        <p:cTn id="216" dur="1000"/>
                                        <p:tgtEl>
                                          <p:spTgt spid="59"/>
                                        </p:tgtEl>
                                      </p:cBhvr>
                                    </p:animEffect>
                                  </p:childTnLst>
                                  <p:subTnLst>
                                    <p:audio>
                                      <p:cMediaNode>
                                        <p:cTn display="0" masterRel="sameClick">
                                          <p:stCondLst>
                                            <p:cond evt="begin" delay="0">
                                              <p:tn val="214"/>
                                            </p:cond>
                                          </p:stCondLst>
                                          <p:endCondLst>
                                            <p:cond evt="onStopAudio" delay="0">
                                              <p:tgtEl>
                                                <p:sldTgt/>
                                              </p:tgtEl>
                                            </p:cond>
                                          </p:endCondLst>
                                        </p:cTn>
                                        <p:tgtEl>
                                          <p:sndTgt r:embed="rId4" name="click.wav"/>
                                        </p:tgtEl>
                                      </p:cMediaNode>
                                    </p:audio>
                                  </p:subTnLst>
                                </p:cTn>
                              </p:par>
                            </p:childTnLst>
                          </p:cTn>
                        </p:par>
                        <p:par>
                          <p:cTn id="217" fill="hold">
                            <p:stCondLst>
                              <p:cond delay="50000"/>
                            </p:stCondLst>
                            <p:childTnLst>
                              <p:par>
                                <p:cTn id="218" presetID="4" presetClass="entr" presetSubtype="16" fill="hold" grpId="0" nodeType="afterEffect">
                                  <p:stCondLst>
                                    <p:cond delay="0"/>
                                  </p:stCondLst>
                                  <p:childTnLst>
                                    <p:set>
                                      <p:cBhvr>
                                        <p:cTn id="219" dur="1" fill="hold">
                                          <p:stCondLst>
                                            <p:cond delay="0"/>
                                          </p:stCondLst>
                                        </p:cTn>
                                        <p:tgtEl>
                                          <p:spTgt spid="60"/>
                                        </p:tgtEl>
                                        <p:attrNameLst>
                                          <p:attrName>style.visibility</p:attrName>
                                        </p:attrNameLst>
                                      </p:cBhvr>
                                      <p:to>
                                        <p:strVal val="visible"/>
                                      </p:to>
                                    </p:set>
                                    <p:animEffect transition="in" filter="box(in)">
                                      <p:cBhvr>
                                        <p:cTn id="220" dur="1000"/>
                                        <p:tgtEl>
                                          <p:spTgt spid="60"/>
                                        </p:tgtEl>
                                      </p:cBhvr>
                                    </p:animEffect>
                                  </p:childTnLst>
                                  <p:subTnLst>
                                    <p:audio>
                                      <p:cMediaNode>
                                        <p:cTn display="0" masterRel="sameClick">
                                          <p:stCondLst>
                                            <p:cond evt="begin" delay="0">
                                              <p:tn val="218"/>
                                            </p:cond>
                                          </p:stCondLst>
                                          <p:endCondLst>
                                            <p:cond evt="onStopAudio" delay="0">
                                              <p:tgtEl>
                                                <p:sldTgt/>
                                              </p:tgtEl>
                                            </p:cond>
                                          </p:endCondLst>
                                        </p:cTn>
                                        <p:tgtEl>
                                          <p:sndTgt r:embed="rId4" name="click.wav"/>
                                        </p:tgtEl>
                                      </p:cMediaNode>
                                    </p:audio>
                                  </p:subTnLst>
                                </p:cTn>
                              </p:par>
                            </p:childTnLst>
                          </p:cTn>
                        </p:par>
                        <p:par>
                          <p:cTn id="221" fill="hold">
                            <p:stCondLst>
                              <p:cond delay="51000"/>
                            </p:stCondLst>
                            <p:childTnLst>
                              <p:par>
                                <p:cTn id="222" presetID="4" presetClass="entr" presetSubtype="16" fill="hold" grpId="0" nodeType="afterEffect">
                                  <p:stCondLst>
                                    <p:cond delay="0"/>
                                  </p:stCondLst>
                                  <p:childTnLst>
                                    <p:set>
                                      <p:cBhvr>
                                        <p:cTn id="223" dur="1" fill="hold">
                                          <p:stCondLst>
                                            <p:cond delay="0"/>
                                          </p:stCondLst>
                                        </p:cTn>
                                        <p:tgtEl>
                                          <p:spTgt spid="61"/>
                                        </p:tgtEl>
                                        <p:attrNameLst>
                                          <p:attrName>style.visibility</p:attrName>
                                        </p:attrNameLst>
                                      </p:cBhvr>
                                      <p:to>
                                        <p:strVal val="visible"/>
                                      </p:to>
                                    </p:set>
                                    <p:animEffect transition="in" filter="box(in)">
                                      <p:cBhvr>
                                        <p:cTn id="224" dur="1000"/>
                                        <p:tgtEl>
                                          <p:spTgt spid="61"/>
                                        </p:tgtEl>
                                      </p:cBhvr>
                                    </p:animEffect>
                                  </p:childTnLst>
                                  <p:subTnLst>
                                    <p:audio>
                                      <p:cMediaNode>
                                        <p:cTn display="0" masterRel="sameClick">
                                          <p:stCondLst>
                                            <p:cond evt="begin" delay="0">
                                              <p:tn val="222"/>
                                            </p:cond>
                                          </p:stCondLst>
                                          <p:endCondLst>
                                            <p:cond evt="onStopAudio" delay="0">
                                              <p:tgtEl>
                                                <p:sldTgt/>
                                              </p:tgtEl>
                                            </p:cond>
                                          </p:endCondLst>
                                        </p:cTn>
                                        <p:tgtEl>
                                          <p:sndTgt r:embed="rId4" name="click.wav"/>
                                        </p:tgtEl>
                                      </p:cMediaNode>
                                    </p:audio>
                                  </p:subTnLst>
                                </p:cTn>
                              </p:par>
                            </p:childTnLst>
                          </p:cTn>
                        </p:par>
                        <p:par>
                          <p:cTn id="225" fill="hold">
                            <p:stCondLst>
                              <p:cond delay="52000"/>
                            </p:stCondLst>
                            <p:childTnLst>
                              <p:par>
                                <p:cTn id="226" presetID="4" presetClass="entr" presetSubtype="16" fill="hold" grpId="0" nodeType="afterEffect">
                                  <p:stCondLst>
                                    <p:cond delay="0"/>
                                  </p:stCondLst>
                                  <p:childTnLst>
                                    <p:set>
                                      <p:cBhvr>
                                        <p:cTn id="227" dur="1" fill="hold">
                                          <p:stCondLst>
                                            <p:cond delay="0"/>
                                          </p:stCondLst>
                                        </p:cTn>
                                        <p:tgtEl>
                                          <p:spTgt spid="62"/>
                                        </p:tgtEl>
                                        <p:attrNameLst>
                                          <p:attrName>style.visibility</p:attrName>
                                        </p:attrNameLst>
                                      </p:cBhvr>
                                      <p:to>
                                        <p:strVal val="visible"/>
                                      </p:to>
                                    </p:set>
                                    <p:animEffect transition="in" filter="box(in)">
                                      <p:cBhvr>
                                        <p:cTn id="228" dur="1000"/>
                                        <p:tgtEl>
                                          <p:spTgt spid="62"/>
                                        </p:tgtEl>
                                      </p:cBhvr>
                                    </p:animEffect>
                                  </p:childTnLst>
                                  <p:subTnLst>
                                    <p:audio>
                                      <p:cMediaNode>
                                        <p:cTn display="0" masterRel="sameClick">
                                          <p:stCondLst>
                                            <p:cond evt="begin" delay="0">
                                              <p:tn val="226"/>
                                            </p:cond>
                                          </p:stCondLst>
                                          <p:endCondLst>
                                            <p:cond evt="onStopAudio" delay="0">
                                              <p:tgtEl>
                                                <p:sldTgt/>
                                              </p:tgtEl>
                                            </p:cond>
                                          </p:endCondLst>
                                        </p:cTn>
                                        <p:tgtEl>
                                          <p:sndTgt r:embed="rId4" name="click.wav"/>
                                        </p:tgtEl>
                                      </p:cMediaNode>
                                    </p:audio>
                                  </p:subTnLst>
                                </p:cTn>
                              </p:par>
                            </p:childTnLst>
                          </p:cTn>
                        </p:par>
                        <p:par>
                          <p:cTn id="229" fill="hold">
                            <p:stCondLst>
                              <p:cond delay="53000"/>
                            </p:stCondLst>
                            <p:childTnLst>
                              <p:par>
                                <p:cTn id="230" presetID="4" presetClass="entr" presetSubtype="16" fill="hold" grpId="0" nodeType="afterEffect">
                                  <p:stCondLst>
                                    <p:cond delay="0"/>
                                  </p:stCondLst>
                                  <p:childTnLst>
                                    <p:set>
                                      <p:cBhvr>
                                        <p:cTn id="231" dur="1" fill="hold">
                                          <p:stCondLst>
                                            <p:cond delay="0"/>
                                          </p:stCondLst>
                                        </p:cTn>
                                        <p:tgtEl>
                                          <p:spTgt spid="63"/>
                                        </p:tgtEl>
                                        <p:attrNameLst>
                                          <p:attrName>style.visibility</p:attrName>
                                        </p:attrNameLst>
                                      </p:cBhvr>
                                      <p:to>
                                        <p:strVal val="visible"/>
                                      </p:to>
                                    </p:set>
                                    <p:animEffect transition="in" filter="box(in)">
                                      <p:cBhvr>
                                        <p:cTn id="232" dur="1000"/>
                                        <p:tgtEl>
                                          <p:spTgt spid="63"/>
                                        </p:tgtEl>
                                      </p:cBhvr>
                                    </p:animEffect>
                                  </p:childTnLst>
                                  <p:subTnLst>
                                    <p:audio>
                                      <p:cMediaNode>
                                        <p:cTn display="0" masterRel="sameClick">
                                          <p:stCondLst>
                                            <p:cond evt="begin" delay="0">
                                              <p:tn val="230"/>
                                            </p:cond>
                                          </p:stCondLst>
                                          <p:endCondLst>
                                            <p:cond evt="onStopAudio" delay="0">
                                              <p:tgtEl>
                                                <p:sldTgt/>
                                              </p:tgtEl>
                                            </p:cond>
                                          </p:endCondLst>
                                        </p:cTn>
                                        <p:tgtEl>
                                          <p:sndTgt r:embed="rId4" name="click.wav"/>
                                        </p:tgtEl>
                                      </p:cMediaNode>
                                    </p:audio>
                                  </p:subTnLst>
                                </p:cTn>
                              </p:par>
                            </p:childTnLst>
                          </p:cTn>
                        </p:par>
                        <p:par>
                          <p:cTn id="233" fill="hold">
                            <p:stCondLst>
                              <p:cond delay="54000"/>
                            </p:stCondLst>
                            <p:childTnLst>
                              <p:par>
                                <p:cTn id="234" presetID="4" presetClass="entr" presetSubtype="16" fill="hold" grpId="0" nodeType="afterEffect">
                                  <p:stCondLst>
                                    <p:cond delay="0"/>
                                  </p:stCondLst>
                                  <p:childTnLst>
                                    <p:set>
                                      <p:cBhvr>
                                        <p:cTn id="235" dur="1" fill="hold">
                                          <p:stCondLst>
                                            <p:cond delay="0"/>
                                          </p:stCondLst>
                                        </p:cTn>
                                        <p:tgtEl>
                                          <p:spTgt spid="64"/>
                                        </p:tgtEl>
                                        <p:attrNameLst>
                                          <p:attrName>style.visibility</p:attrName>
                                        </p:attrNameLst>
                                      </p:cBhvr>
                                      <p:to>
                                        <p:strVal val="visible"/>
                                      </p:to>
                                    </p:set>
                                    <p:animEffect transition="in" filter="box(in)">
                                      <p:cBhvr>
                                        <p:cTn id="236" dur="1000"/>
                                        <p:tgtEl>
                                          <p:spTgt spid="64"/>
                                        </p:tgtEl>
                                      </p:cBhvr>
                                    </p:animEffect>
                                  </p:childTnLst>
                                  <p:subTnLst>
                                    <p:audio>
                                      <p:cMediaNode>
                                        <p:cTn display="0" masterRel="sameClick">
                                          <p:stCondLst>
                                            <p:cond evt="begin" delay="0">
                                              <p:tn val="234"/>
                                            </p:cond>
                                          </p:stCondLst>
                                          <p:endCondLst>
                                            <p:cond evt="onStopAudio" delay="0">
                                              <p:tgtEl>
                                                <p:sldTgt/>
                                              </p:tgtEl>
                                            </p:cond>
                                          </p:endCondLst>
                                        </p:cTn>
                                        <p:tgtEl>
                                          <p:sndTgt r:embed="rId4" name="click.wav"/>
                                        </p:tgtEl>
                                      </p:cMediaNode>
                                    </p:audio>
                                  </p:subTnLst>
                                </p:cTn>
                              </p:par>
                            </p:childTnLst>
                          </p:cTn>
                        </p:par>
                        <p:par>
                          <p:cTn id="237" fill="hold">
                            <p:stCondLst>
                              <p:cond delay="55000"/>
                            </p:stCondLst>
                            <p:childTnLst>
                              <p:par>
                                <p:cTn id="238" presetID="4" presetClass="entr" presetSubtype="16" fill="hold" grpId="0" nodeType="afterEffect">
                                  <p:stCondLst>
                                    <p:cond delay="0"/>
                                  </p:stCondLst>
                                  <p:childTnLst>
                                    <p:set>
                                      <p:cBhvr>
                                        <p:cTn id="239" dur="1" fill="hold">
                                          <p:stCondLst>
                                            <p:cond delay="0"/>
                                          </p:stCondLst>
                                        </p:cTn>
                                        <p:tgtEl>
                                          <p:spTgt spid="65"/>
                                        </p:tgtEl>
                                        <p:attrNameLst>
                                          <p:attrName>style.visibility</p:attrName>
                                        </p:attrNameLst>
                                      </p:cBhvr>
                                      <p:to>
                                        <p:strVal val="visible"/>
                                      </p:to>
                                    </p:set>
                                    <p:animEffect transition="in" filter="box(in)">
                                      <p:cBhvr>
                                        <p:cTn id="240" dur="1000"/>
                                        <p:tgtEl>
                                          <p:spTgt spid="65"/>
                                        </p:tgtEl>
                                      </p:cBhvr>
                                    </p:animEffect>
                                  </p:childTnLst>
                                  <p:subTnLst>
                                    <p:audio>
                                      <p:cMediaNode>
                                        <p:cTn display="0" masterRel="sameClick">
                                          <p:stCondLst>
                                            <p:cond evt="begin" delay="0">
                                              <p:tn val="238"/>
                                            </p:cond>
                                          </p:stCondLst>
                                          <p:endCondLst>
                                            <p:cond evt="onStopAudio" delay="0">
                                              <p:tgtEl>
                                                <p:sldTgt/>
                                              </p:tgtEl>
                                            </p:cond>
                                          </p:endCondLst>
                                        </p:cTn>
                                        <p:tgtEl>
                                          <p:sndTgt r:embed="rId4" name="click.wav"/>
                                        </p:tgtEl>
                                      </p:cMediaNode>
                                    </p:audio>
                                  </p:subTnLst>
                                </p:cTn>
                              </p:par>
                            </p:childTnLst>
                          </p:cTn>
                        </p:par>
                        <p:par>
                          <p:cTn id="241" fill="hold">
                            <p:stCondLst>
                              <p:cond delay="56000"/>
                            </p:stCondLst>
                            <p:childTnLst>
                              <p:par>
                                <p:cTn id="242" presetID="4" presetClass="entr" presetSubtype="16" fill="hold" grpId="0" nodeType="afterEffect">
                                  <p:stCondLst>
                                    <p:cond delay="0"/>
                                  </p:stCondLst>
                                  <p:childTnLst>
                                    <p:set>
                                      <p:cBhvr>
                                        <p:cTn id="243" dur="1" fill="hold">
                                          <p:stCondLst>
                                            <p:cond delay="0"/>
                                          </p:stCondLst>
                                        </p:cTn>
                                        <p:tgtEl>
                                          <p:spTgt spid="66"/>
                                        </p:tgtEl>
                                        <p:attrNameLst>
                                          <p:attrName>style.visibility</p:attrName>
                                        </p:attrNameLst>
                                      </p:cBhvr>
                                      <p:to>
                                        <p:strVal val="visible"/>
                                      </p:to>
                                    </p:set>
                                    <p:animEffect transition="in" filter="box(in)">
                                      <p:cBhvr>
                                        <p:cTn id="244" dur="1000"/>
                                        <p:tgtEl>
                                          <p:spTgt spid="66"/>
                                        </p:tgtEl>
                                      </p:cBhvr>
                                    </p:animEffect>
                                  </p:childTnLst>
                                  <p:subTnLst>
                                    <p:audio>
                                      <p:cMediaNode>
                                        <p:cTn display="0" masterRel="sameClick">
                                          <p:stCondLst>
                                            <p:cond evt="begin" delay="0">
                                              <p:tn val="242"/>
                                            </p:cond>
                                          </p:stCondLst>
                                          <p:endCondLst>
                                            <p:cond evt="onStopAudio" delay="0">
                                              <p:tgtEl>
                                                <p:sldTgt/>
                                              </p:tgtEl>
                                            </p:cond>
                                          </p:endCondLst>
                                        </p:cTn>
                                        <p:tgtEl>
                                          <p:sndTgt r:embed="rId4" name="click.wav"/>
                                        </p:tgtEl>
                                      </p:cMediaNode>
                                    </p:audio>
                                  </p:subTnLst>
                                </p:cTn>
                              </p:par>
                            </p:childTnLst>
                          </p:cTn>
                        </p:par>
                        <p:par>
                          <p:cTn id="245" fill="hold">
                            <p:stCondLst>
                              <p:cond delay="57000"/>
                            </p:stCondLst>
                            <p:childTnLst>
                              <p:par>
                                <p:cTn id="246" presetID="4" presetClass="entr" presetSubtype="16" fill="hold" grpId="0" nodeType="afterEffect">
                                  <p:stCondLst>
                                    <p:cond delay="0"/>
                                  </p:stCondLst>
                                  <p:childTnLst>
                                    <p:set>
                                      <p:cBhvr>
                                        <p:cTn id="247" dur="1" fill="hold">
                                          <p:stCondLst>
                                            <p:cond delay="0"/>
                                          </p:stCondLst>
                                        </p:cTn>
                                        <p:tgtEl>
                                          <p:spTgt spid="67"/>
                                        </p:tgtEl>
                                        <p:attrNameLst>
                                          <p:attrName>style.visibility</p:attrName>
                                        </p:attrNameLst>
                                      </p:cBhvr>
                                      <p:to>
                                        <p:strVal val="visible"/>
                                      </p:to>
                                    </p:set>
                                    <p:animEffect transition="in" filter="box(in)">
                                      <p:cBhvr>
                                        <p:cTn id="248" dur="1000"/>
                                        <p:tgtEl>
                                          <p:spTgt spid="67"/>
                                        </p:tgtEl>
                                      </p:cBhvr>
                                    </p:animEffect>
                                  </p:childTnLst>
                                  <p:subTnLst>
                                    <p:audio>
                                      <p:cMediaNode>
                                        <p:cTn display="0" masterRel="sameClick">
                                          <p:stCondLst>
                                            <p:cond evt="begin" delay="0">
                                              <p:tn val="246"/>
                                            </p:cond>
                                          </p:stCondLst>
                                          <p:endCondLst>
                                            <p:cond evt="onStopAudio" delay="0">
                                              <p:tgtEl>
                                                <p:sldTgt/>
                                              </p:tgtEl>
                                            </p:cond>
                                          </p:endCondLst>
                                        </p:cTn>
                                        <p:tgtEl>
                                          <p:sndTgt r:embed="rId4" name="click.wav"/>
                                        </p:tgtEl>
                                      </p:cMediaNode>
                                    </p:audio>
                                  </p:subTnLst>
                                </p:cTn>
                              </p:par>
                            </p:childTnLst>
                          </p:cTn>
                        </p:par>
                        <p:par>
                          <p:cTn id="249" fill="hold">
                            <p:stCondLst>
                              <p:cond delay="58000"/>
                            </p:stCondLst>
                            <p:childTnLst>
                              <p:par>
                                <p:cTn id="250" presetID="4" presetClass="entr" presetSubtype="16" fill="hold" grpId="0" nodeType="afterEffect">
                                  <p:stCondLst>
                                    <p:cond delay="0"/>
                                  </p:stCondLst>
                                  <p:childTnLst>
                                    <p:set>
                                      <p:cBhvr>
                                        <p:cTn id="251" dur="1" fill="hold">
                                          <p:stCondLst>
                                            <p:cond delay="0"/>
                                          </p:stCondLst>
                                        </p:cTn>
                                        <p:tgtEl>
                                          <p:spTgt spid="68"/>
                                        </p:tgtEl>
                                        <p:attrNameLst>
                                          <p:attrName>style.visibility</p:attrName>
                                        </p:attrNameLst>
                                      </p:cBhvr>
                                      <p:to>
                                        <p:strVal val="visible"/>
                                      </p:to>
                                    </p:set>
                                    <p:animEffect transition="in" filter="box(in)">
                                      <p:cBhvr>
                                        <p:cTn id="252" dur="1000"/>
                                        <p:tgtEl>
                                          <p:spTgt spid="68"/>
                                        </p:tgtEl>
                                      </p:cBhvr>
                                    </p:animEffect>
                                  </p:childTnLst>
                                  <p:subTnLst>
                                    <p:audio>
                                      <p:cMediaNode>
                                        <p:cTn display="0" masterRel="sameClick">
                                          <p:stCondLst>
                                            <p:cond evt="begin" delay="0">
                                              <p:tn val="250"/>
                                            </p:cond>
                                          </p:stCondLst>
                                          <p:endCondLst>
                                            <p:cond evt="onStopAudio" delay="0">
                                              <p:tgtEl>
                                                <p:sldTgt/>
                                              </p:tgtEl>
                                            </p:cond>
                                          </p:endCondLst>
                                        </p:cTn>
                                        <p:tgtEl>
                                          <p:sndTgt r:embed="rId4" name="click.wav"/>
                                        </p:tgtEl>
                                      </p:cMediaNode>
                                    </p:audio>
                                  </p:subTnLst>
                                </p:cTn>
                              </p:par>
                            </p:childTnLst>
                          </p:cTn>
                        </p:par>
                        <p:par>
                          <p:cTn id="253" fill="hold">
                            <p:stCondLst>
                              <p:cond delay="59000"/>
                            </p:stCondLst>
                            <p:childTnLst>
                              <p:par>
                                <p:cTn id="254" presetID="4" presetClass="entr" presetSubtype="16" fill="hold" grpId="0" nodeType="afterEffect">
                                  <p:stCondLst>
                                    <p:cond delay="0"/>
                                  </p:stCondLst>
                                  <p:childTnLst>
                                    <p:set>
                                      <p:cBhvr>
                                        <p:cTn id="255" dur="1" fill="hold">
                                          <p:stCondLst>
                                            <p:cond delay="0"/>
                                          </p:stCondLst>
                                        </p:cTn>
                                        <p:tgtEl>
                                          <p:spTgt spid="69"/>
                                        </p:tgtEl>
                                        <p:attrNameLst>
                                          <p:attrName>style.visibility</p:attrName>
                                        </p:attrNameLst>
                                      </p:cBhvr>
                                      <p:to>
                                        <p:strVal val="visible"/>
                                      </p:to>
                                    </p:set>
                                    <p:animEffect transition="in" filter="box(in)">
                                      <p:cBhvr>
                                        <p:cTn id="256" dur="1000"/>
                                        <p:tgtEl>
                                          <p:spTgt spid="69"/>
                                        </p:tgtEl>
                                      </p:cBhvr>
                                    </p:animEffect>
                                  </p:childTnLst>
                                  <p:subTnLst>
                                    <p:audio>
                                      <p:cMediaNode>
                                        <p:cTn display="0" masterRel="sameClick">
                                          <p:stCondLst>
                                            <p:cond evt="begin" delay="0">
                                              <p:tn val="254"/>
                                            </p:cond>
                                          </p:stCondLst>
                                          <p:endCondLst>
                                            <p:cond evt="onStopAudio" delay="0">
                                              <p:tgtEl>
                                                <p:sldTgt/>
                                              </p:tgtEl>
                                            </p:cond>
                                          </p:endCondLst>
                                        </p:cTn>
                                        <p:tgtEl>
                                          <p:sndTgt r:embed="rId4" name="click.wav"/>
                                        </p:tgtEl>
                                      </p:cMediaNode>
                                    </p:audio>
                                  </p:subTnLst>
                                </p:cTn>
                              </p:par>
                              <p:par>
                                <p:cTn id="257" presetID="4" presetClass="entr" presetSubtype="16" fill="hold" grpId="1" nodeType="withEffect">
                                  <p:stCondLst>
                                    <p:cond delay="0"/>
                                  </p:stCondLst>
                                  <p:childTnLst>
                                    <p:set>
                                      <p:cBhvr>
                                        <p:cTn id="258" dur="1" fill="hold">
                                          <p:stCondLst>
                                            <p:cond delay="0"/>
                                          </p:stCondLst>
                                        </p:cTn>
                                        <p:tgtEl>
                                          <p:spTgt spid="69"/>
                                        </p:tgtEl>
                                        <p:attrNameLst>
                                          <p:attrName>style.visibility</p:attrName>
                                        </p:attrNameLst>
                                      </p:cBhvr>
                                      <p:to>
                                        <p:strVal val="visible"/>
                                      </p:to>
                                    </p:set>
                                    <p:animEffect transition="in" filter="box(in)">
                                      <p:cBhvr>
                                        <p:cTn id="259" dur="1000"/>
                                        <p:tgtEl>
                                          <p:spTgt spid="69"/>
                                        </p:tgtEl>
                                      </p:cBhvr>
                                    </p:animEffect>
                                  </p:childTnLst>
                                  <p:subTnLst>
                                    <p:audio>
                                      <p:cMediaNode>
                                        <p:cTn display="0" masterRel="sameClick">
                                          <p:stCondLst>
                                            <p:cond evt="begin" delay="0">
                                              <p:tn val="257"/>
                                            </p:cond>
                                          </p:stCondLst>
                                          <p:endCondLst>
                                            <p:cond evt="onStopAudio" delay="0">
                                              <p:tgtEl>
                                                <p:sldTgt/>
                                              </p:tgtEl>
                                            </p:cond>
                                          </p:endCondLst>
                                        </p:cTn>
                                        <p:tgtEl>
                                          <p:sndTgt r:embed="rId4" name="click.wav"/>
                                        </p:tgtEl>
                                      </p:cMediaNode>
                                    </p:audio>
                                  </p:subTnLst>
                                </p:cTn>
                              </p:par>
                              <p:par>
                                <p:cTn id="260" presetID="4" presetClass="entr" presetSubtype="16" fill="hold" grpId="0" nodeType="withEffect">
                                  <p:stCondLst>
                                    <p:cond delay="0"/>
                                  </p:stCondLst>
                                  <p:childTnLst>
                                    <p:set>
                                      <p:cBhvr>
                                        <p:cTn id="261" dur="1" fill="hold">
                                          <p:stCondLst>
                                            <p:cond delay="0"/>
                                          </p:stCondLst>
                                        </p:cTn>
                                        <p:tgtEl>
                                          <p:spTgt spid="79"/>
                                        </p:tgtEl>
                                        <p:attrNameLst>
                                          <p:attrName>style.visibility</p:attrName>
                                        </p:attrNameLst>
                                      </p:cBhvr>
                                      <p:to>
                                        <p:strVal val="visible"/>
                                      </p:to>
                                    </p:set>
                                    <p:animEffect transition="in" filter="box(in)">
                                      <p:cBhvr>
                                        <p:cTn id="262" dur="500"/>
                                        <p:tgtEl>
                                          <p:spTgt spid="79"/>
                                        </p:tgtEl>
                                      </p:cBhvr>
                                    </p:animEffect>
                                  </p:childTnLst>
                                  <p:subTnLst>
                                    <p:audio>
                                      <p:cMediaNode>
                                        <p:cTn display="0" masterRel="sameClick">
                                          <p:stCondLst>
                                            <p:cond evt="begin" delay="0">
                                              <p:tn val="260"/>
                                            </p:cond>
                                          </p:stCondLst>
                                          <p:endCondLst>
                                            <p:cond evt="onStopAudio" delay="0">
                                              <p:tgtEl>
                                                <p:sldTgt/>
                                              </p:tgtEl>
                                            </p:cond>
                                          </p:endCondLst>
                                        </p:cTn>
                                        <p:tgtEl>
                                          <p:sndTgt r:embed="rId4" name="click.wav"/>
                                        </p:tgtEl>
                                      </p:cMediaNode>
                                    </p:audio>
                                  </p:subTnLst>
                                </p:cTn>
                              </p:par>
                            </p:childTnLst>
                          </p:cTn>
                        </p:par>
                        <p:par>
                          <p:cTn id="263" fill="hold">
                            <p:stCondLst>
                              <p:cond delay="60000"/>
                            </p:stCondLst>
                            <p:childTnLst>
                              <p:par>
                                <p:cTn id="264" presetID="4" presetClass="entr" presetSubtype="16" fill="hold" grpId="0" nodeType="afterEffect">
                                  <p:stCondLst>
                                    <p:cond delay="0"/>
                                  </p:stCondLst>
                                  <p:childTnLst>
                                    <p:set>
                                      <p:cBhvr>
                                        <p:cTn id="265" dur="1" fill="hold">
                                          <p:stCondLst>
                                            <p:cond delay="0"/>
                                          </p:stCondLst>
                                        </p:cTn>
                                        <p:tgtEl>
                                          <p:spTgt spid="70"/>
                                        </p:tgtEl>
                                        <p:attrNameLst>
                                          <p:attrName>style.visibility</p:attrName>
                                        </p:attrNameLst>
                                      </p:cBhvr>
                                      <p:to>
                                        <p:strVal val="visible"/>
                                      </p:to>
                                    </p:set>
                                    <p:animEffect transition="in" filter="box(in)">
                                      <p:cBhvr>
                                        <p:cTn id="266" dur="1000"/>
                                        <p:tgtEl>
                                          <p:spTgt spid="70"/>
                                        </p:tgtEl>
                                      </p:cBhvr>
                                    </p:animEffect>
                                  </p:childTnLst>
                                  <p:subTnLst>
                                    <p:audio>
                                      <p:cMediaNode>
                                        <p:cTn display="0" masterRel="sameClick">
                                          <p:stCondLst>
                                            <p:cond evt="begin" delay="0">
                                              <p:tn val="264"/>
                                            </p:cond>
                                          </p:stCondLst>
                                          <p:endCondLst>
                                            <p:cond evt="onStopAudio" delay="0">
                                              <p:tgtEl>
                                                <p:sldTgt/>
                                              </p:tgtEl>
                                            </p:cond>
                                          </p:endCondLst>
                                        </p:cTn>
                                        <p:tgtEl>
                                          <p:sndTgt r:embed="rId4" name="click.wav"/>
                                        </p:tgtEl>
                                      </p:cMediaNode>
                                    </p:audio>
                                  </p:subTnLst>
                                </p:cTn>
                              </p:par>
                            </p:childTnLst>
                          </p:cTn>
                        </p:par>
                        <p:par>
                          <p:cTn id="267" fill="hold">
                            <p:stCondLst>
                              <p:cond delay="61000"/>
                            </p:stCondLst>
                            <p:childTnLst>
                              <p:par>
                                <p:cTn id="268" presetID="4" presetClass="entr" presetSubtype="16" fill="hold" grpId="0" nodeType="afterEffect">
                                  <p:stCondLst>
                                    <p:cond delay="0"/>
                                  </p:stCondLst>
                                  <p:childTnLst>
                                    <p:set>
                                      <p:cBhvr>
                                        <p:cTn id="269" dur="1" fill="hold">
                                          <p:stCondLst>
                                            <p:cond delay="0"/>
                                          </p:stCondLst>
                                        </p:cTn>
                                        <p:tgtEl>
                                          <p:spTgt spid="71"/>
                                        </p:tgtEl>
                                        <p:attrNameLst>
                                          <p:attrName>style.visibility</p:attrName>
                                        </p:attrNameLst>
                                      </p:cBhvr>
                                      <p:to>
                                        <p:strVal val="visible"/>
                                      </p:to>
                                    </p:set>
                                    <p:animEffect transition="in" filter="box(in)">
                                      <p:cBhvr>
                                        <p:cTn id="270" dur="1000"/>
                                        <p:tgtEl>
                                          <p:spTgt spid="71"/>
                                        </p:tgtEl>
                                      </p:cBhvr>
                                    </p:animEffect>
                                  </p:childTnLst>
                                  <p:subTnLst>
                                    <p:audio>
                                      <p:cMediaNode>
                                        <p:cTn display="0" masterRel="sameClick">
                                          <p:stCondLst>
                                            <p:cond evt="begin" delay="0">
                                              <p:tn val="268"/>
                                            </p:cond>
                                          </p:stCondLst>
                                          <p:endCondLst>
                                            <p:cond evt="onStopAudio" delay="0">
                                              <p:tgtEl>
                                                <p:sldTgt/>
                                              </p:tgtEl>
                                            </p:cond>
                                          </p:endCondLst>
                                        </p:cTn>
                                        <p:tgtEl>
                                          <p:sndTgt r:embed="rId4" name="click.wav"/>
                                        </p:tgtEl>
                                      </p:cMediaNode>
                                    </p:audio>
                                  </p:subTnLst>
                                </p:cTn>
                              </p:par>
                            </p:childTnLst>
                          </p:cTn>
                        </p:par>
                        <p:par>
                          <p:cTn id="271" fill="hold">
                            <p:stCondLst>
                              <p:cond delay="62000"/>
                            </p:stCondLst>
                            <p:childTnLst>
                              <p:par>
                                <p:cTn id="272" presetID="4" presetClass="entr" presetSubtype="16" fill="hold" grpId="0" nodeType="afterEffect">
                                  <p:stCondLst>
                                    <p:cond delay="0"/>
                                  </p:stCondLst>
                                  <p:childTnLst>
                                    <p:set>
                                      <p:cBhvr>
                                        <p:cTn id="273" dur="1" fill="hold">
                                          <p:stCondLst>
                                            <p:cond delay="0"/>
                                          </p:stCondLst>
                                        </p:cTn>
                                        <p:tgtEl>
                                          <p:spTgt spid="72"/>
                                        </p:tgtEl>
                                        <p:attrNameLst>
                                          <p:attrName>style.visibility</p:attrName>
                                        </p:attrNameLst>
                                      </p:cBhvr>
                                      <p:to>
                                        <p:strVal val="visible"/>
                                      </p:to>
                                    </p:set>
                                    <p:animEffect transition="in" filter="box(in)">
                                      <p:cBhvr>
                                        <p:cTn id="274" dur="1000"/>
                                        <p:tgtEl>
                                          <p:spTgt spid="72"/>
                                        </p:tgtEl>
                                      </p:cBhvr>
                                    </p:animEffect>
                                  </p:childTnLst>
                                  <p:subTnLst>
                                    <p:audio>
                                      <p:cMediaNode>
                                        <p:cTn display="0" masterRel="sameClick">
                                          <p:stCondLst>
                                            <p:cond evt="begin" delay="0">
                                              <p:tn val="272"/>
                                            </p:cond>
                                          </p:stCondLst>
                                          <p:endCondLst>
                                            <p:cond evt="onStopAudio" delay="0">
                                              <p:tgtEl>
                                                <p:sldTgt/>
                                              </p:tgtEl>
                                            </p:cond>
                                          </p:endCondLst>
                                        </p:cTn>
                                        <p:tgtEl>
                                          <p:sndTgt r:embed="rId4" name="click.wav"/>
                                        </p:tgtEl>
                                      </p:cMediaNode>
                                    </p:audio>
                                  </p:subTnLst>
                                </p:cTn>
                              </p:par>
                            </p:childTnLst>
                          </p:cTn>
                        </p:par>
                        <p:par>
                          <p:cTn id="275" fill="hold">
                            <p:stCondLst>
                              <p:cond delay="63000"/>
                            </p:stCondLst>
                            <p:childTnLst>
                              <p:par>
                                <p:cTn id="276" presetID="4" presetClass="entr" presetSubtype="16" fill="hold" grpId="0" nodeType="afterEffect">
                                  <p:stCondLst>
                                    <p:cond delay="0"/>
                                  </p:stCondLst>
                                  <p:childTnLst>
                                    <p:set>
                                      <p:cBhvr>
                                        <p:cTn id="277" dur="1" fill="hold">
                                          <p:stCondLst>
                                            <p:cond delay="0"/>
                                          </p:stCondLst>
                                        </p:cTn>
                                        <p:tgtEl>
                                          <p:spTgt spid="73"/>
                                        </p:tgtEl>
                                        <p:attrNameLst>
                                          <p:attrName>style.visibility</p:attrName>
                                        </p:attrNameLst>
                                      </p:cBhvr>
                                      <p:to>
                                        <p:strVal val="visible"/>
                                      </p:to>
                                    </p:set>
                                    <p:animEffect transition="in" filter="box(in)">
                                      <p:cBhvr>
                                        <p:cTn id="278" dur="1000"/>
                                        <p:tgtEl>
                                          <p:spTgt spid="73"/>
                                        </p:tgtEl>
                                      </p:cBhvr>
                                    </p:animEffect>
                                  </p:childTnLst>
                                  <p:subTnLst>
                                    <p:audio>
                                      <p:cMediaNode>
                                        <p:cTn display="0" masterRel="sameClick">
                                          <p:stCondLst>
                                            <p:cond evt="begin" delay="0">
                                              <p:tn val="276"/>
                                            </p:cond>
                                          </p:stCondLst>
                                          <p:endCondLst>
                                            <p:cond evt="onStopAudio" delay="0">
                                              <p:tgtEl>
                                                <p:sldTgt/>
                                              </p:tgtEl>
                                            </p:cond>
                                          </p:endCondLst>
                                        </p:cTn>
                                        <p:tgtEl>
                                          <p:sndTgt r:embed="rId4" name="click.wav"/>
                                        </p:tgtEl>
                                      </p:cMediaNode>
                                    </p:audio>
                                  </p:subTnLst>
                                </p:cTn>
                              </p:par>
                            </p:childTnLst>
                          </p:cTn>
                        </p:par>
                        <p:par>
                          <p:cTn id="279" fill="hold">
                            <p:stCondLst>
                              <p:cond delay="64000"/>
                            </p:stCondLst>
                            <p:childTnLst>
                              <p:par>
                                <p:cTn id="280" presetID="4" presetClass="entr" presetSubtype="16" fill="hold" grpId="0" nodeType="afterEffect">
                                  <p:stCondLst>
                                    <p:cond delay="0"/>
                                  </p:stCondLst>
                                  <p:childTnLst>
                                    <p:set>
                                      <p:cBhvr>
                                        <p:cTn id="281" dur="1" fill="hold">
                                          <p:stCondLst>
                                            <p:cond delay="0"/>
                                          </p:stCondLst>
                                        </p:cTn>
                                        <p:tgtEl>
                                          <p:spTgt spid="74"/>
                                        </p:tgtEl>
                                        <p:attrNameLst>
                                          <p:attrName>style.visibility</p:attrName>
                                        </p:attrNameLst>
                                      </p:cBhvr>
                                      <p:to>
                                        <p:strVal val="visible"/>
                                      </p:to>
                                    </p:set>
                                    <p:animEffect transition="in" filter="box(in)">
                                      <p:cBhvr>
                                        <p:cTn id="282" dur="1000"/>
                                        <p:tgtEl>
                                          <p:spTgt spid="74"/>
                                        </p:tgtEl>
                                      </p:cBhvr>
                                    </p:animEffect>
                                  </p:childTnLst>
                                  <p:subTnLst>
                                    <p:audio>
                                      <p:cMediaNode>
                                        <p:cTn display="0" masterRel="sameClick">
                                          <p:stCondLst>
                                            <p:cond evt="begin" delay="0">
                                              <p:tn val="280"/>
                                            </p:cond>
                                          </p:stCondLst>
                                          <p:endCondLst>
                                            <p:cond evt="onStopAudio" delay="0">
                                              <p:tgtEl>
                                                <p:sldTgt/>
                                              </p:tgtEl>
                                            </p:cond>
                                          </p:endCondLst>
                                        </p:cTn>
                                        <p:tgtEl>
                                          <p:sndTgt r:embed="rId4" name="click.wav"/>
                                        </p:tgtEl>
                                      </p:cMediaNode>
                                    </p:audio>
                                  </p:subTnLst>
                                </p:cTn>
                              </p:par>
                            </p:childTnLst>
                          </p:cTn>
                        </p:par>
                        <p:par>
                          <p:cTn id="283" fill="hold">
                            <p:stCondLst>
                              <p:cond delay="65000"/>
                            </p:stCondLst>
                            <p:childTnLst>
                              <p:par>
                                <p:cTn id="284" presetID="4" presetClass="entr" presetSubtype="16" fill="hold" grpId="0" nodeType="afterEffect">
                                  <p:stCondLst>
                                    <p:cond delay="0"/>
                                  </p:stCondLst>
                                  <p:childTnLst>
                                    <p:set>
                                      <p:cBhvr>
                                        <p:cTn id="285" dur="1" fill="hold">
                                          <p:stCondLst>
                                            <p:cond delay="0"/>
                                          </p:stCondLst>
                                        </p:cTn>
                                        <p:tgtEl>
                                          <p:spTgt spid="75"/>
                                        </p:tgtEl>
                                        <p:attrNameLst>
                                          <p:attrName>style.visibility</p:attrName>
                                        </p:attrNameLst>
                                      </p:cBhvr>
                                      <p:to>
                                        <p:strVal val="visible"/>
                                      </p:to>
                                    </p:set>
                                    <p:animEffect transition="in" filter="box(in)">
                                      <p:cBhvr>
                                        <p:cTn id="286" dur="1000"/>
                                        <p:tgtEl>
                                          <p:spTgt spid="75"/>
                                        </p:tgtEl>
                                      </p:cBhvr>
                                    </p:animEffect>
                                  </p:childTnLst>
                                  <p:subTnLst>
                                    <p:audio>
                                      <p:cMediaNode>
                                        <p:cTn display="0" masterRel="sameClick">
                                          <p:stCondLst>
                                            <p:cond evt="begin" delay="0">
                                              <p:tn val="284"/>
                                            </p:cond>
                                          </p:stCondLst>
                                          <p:endCondLst>
                                            <p:cond evt="onStopAudio" delay="0">
                                              <p:tgtEl>
                                                <p:sldTgt/>
                                              </p:tgtEl>
                                            </p:cond>
                                          </p:endCondLst>
                                        </p:cTn>
                                        <p:tgtEl>
                                          <p:sndTgt r:embed="rId4" name="click.wav"/>
                                        </p:tgtEl>
                                      </p:cMediaNode>
                                    </p:audio>
                                  </p:subTnLst>
                                </p:cTn>
                              </p:par>
                            </p:childTnLst>
                          </p:cTn>
                        </p:par>
                        <p:par>
                          <p:cTn id="287" fill="hold">
                            <p:stCondLst>
                              <p:cond delay="66000"/>
                            </p:stCondLst>
                            <p:childTnLst>
                              <p:par>
                                <p:cTn id="288" presetID="4" presetClass="entr" presetSubtype="16" fill="hold" grpId="0" nodeType="afterEffect">
                                  <p:stCondLst>
                                    <p:cond delay="0"/>
                                  </p:stCondLst>
                                  <p:childTnLst>
                                    <p:set>
                                      <p:cBhvr>
                                        <p:cTn id="289" dur="1" fill="hold">
                                          <p:stCondLst>
                                            <p:cond delay="0"/>
                                          </p:stCondLst>
                                        </p:cTn>
                                        <p:tgtEl>
                                          <p:spTgt spid="76"/>
                                        </p:tgtEl>
                                        <p:attrNameLst>
                                          <p:attrName>style.visibility</p:attrName>
                                        </p:attrNameLst>
                                      </p:cBhvr>
                                      <p:to>
                                        <p:strVal val="visible"/>
                                      </p:to>
                                    </p:set>
                                    <p:animEffect transition="in" filter="box(in)">
                                      <p:cBhvr>
                                        <p:cTn id="290" dur="1000"/>
                                        <p:tgtEl>
                                          <p:spTgt spid="76"/>
                                        </p:tgtEl>
                                      </p:cBhvr>
                                    </p:animEffect>
                                  </p:childTnLst>
                                  <p:subTnLst>
                                    <p:audio>
                                      <p:cMediaNode>
                                        <p:cTn display="0" masterRel="sameClick">
                                          <p:stCondLst>
                                            <p:cond evt="begin" delay="0">
                                              <p:tn val="288"/>
                                            </p:cond>
                                          </p:stCondLst>
                                          <p:endCondLst>
                                            <p:cond evt="onStopAudio" delay="0">
                                              <p:tgtEl>
                                                <p:sldTgt/>
                                              </p:tgtEl>
                                            </p:cond>
                                          </p:endCondLst>
                                        </p:cTn>
                                        <p:tgtEl>
                                          <p:sndTgt r:embed="rId4" name="click.wav"/>
                                        </p:tgtEl>
                                      </p:cMediaNode>
                                    </p:audio>
                                  </p:subTnLst>
                                </p:cTn>
                              </p:par>
                            </p:childTnLst>
                          </p:cTn>
                        </p:par>
                        <p:par>
                          <p:cTn id="291" fill="hold">
                            <p:stCondLst>
                              <p:cond delay="67000"/>
                            </p:stCondLst>
                            <p:childTnLst>
                              <p:par>
                                <p:cTn id="292" presetID="4" presetClass="entr" presetSubtype="16" fill="hold" grpId="0" nodeType="afterEffect">
                                  <p:stCondLst>
                                    <p:cond delay="0"/>
                                  </p:stCondLst>
                                  <p:childTnLst>
                                    <p:set>
                                      <p:cBhvr>
                                        <p:cTn id="293" dur="1" fill="hold">
                                          <p:stCondLst>
                                            <p:cond delay="0"/>
                                          </p:stCondLst>
                                        </p:cTn>
                                        <p:tgtEl>
                                          <p:spTgt spid="77"/>
                                        </p:tgtEl>
                                        <p:attrNameLst>
                                          <p:attrName>style.visibility</p:attrName>
                                        </p:attrNameLst>
                                      </p:cBhvr>
                                      <p:to>
                                        <p:strVal val="visible"/>
                                      </p:to>
                                    </p:set>
                                    <p:animEffect transition="in" filter="box(in)">
                                      <p:cBhvr>
                                        <p:cTn id="294" dur="1000"/>
                                        <p:tgtEl>
                                          <p:spTgt spid="77"/>
                                        </p:tgtEl>
                                      </p:cBhvr>
                                    </p:animEffect>
                                  </p:childTnLst>
                                  <p:subTnLst>
                                    <p:audio>
                                      <p:cMediaNode>
                                        <p:cTn display="0" masterRel="sameClick">
                                          <p:stCondLst>
                                            <p:cond evt="begin" delay="0">
                                              <p:tn val="292"/>
                                            </p:cond>
                                          </p:stCondLst>
                                          <p:endCondLst>
                                            <p:cond evt="onStopAudio" delay="0">
                                              <p:tgtEl>
                                                <p:sldTgt/>
                                              </p:tgtEl>
                                            </p:cond>
                                          </p:endCondLst>
                                        </p:cTn>
                                        <p:tgtEl>
                                          <p:sndTgt r:embed="rId4" name="click.wav"/>
                                        </p:tgtEl>
                                      </p:cMediaNode>
                                    </p:audio>
                                  </p:subTnLst>
                                </p:cTn>
                              </p:par>
                            </p:childTnLst>
                          </p:cTn>
                        </p:par>
                        <p:par>
                          <p:cTn id="295" fill="hold">
                            <p:stCondLst>
                              <p:cond delay="68000"/>
                            </p:stCondLst>
                            <p:childTnLst>
                              <p:par>
                                <p:cTn id="296" presetID="4" presetClass="entr" presetSubtype="16" fill="hold" grpId="0" nodeType="afterEffect">
                                  <p:stCondLst>
                                    <p:cond delay="0"/>
                                  </p:stCondLst>
                                  <p:childTnLst>
                                    <p:set>
                                      <p:cBhvr>
                                        <p:cTn id="297" dur="1" fill="hold">
                                          <p:stCondLst>
                                            <p:cond delay="0"/>
                                          </p:stCondLst>
                                        </p:cTn>
                                        <p:tgtEl>
                                          <p:spTgt spid="81"/>
                                        </p:tgtEl>
                                        <p:attrNameLst>
                                          <p:attrName>style.visibility</p:attrName>
                                        </p:attrNameLst>
                                      </p:cBhvr>
                                      <p:to>
                                        <p:strVal val="visible"/>
                                      </p:to>
                                    </p:set>
                                    <p:animEffect transition="in" filter="box(in)">
                                      <p:cBhvr>
                                        <p:cTn id="298" dur="1000"/>
                                        <p:tgtEl>
                                          <p:spTgt spid="81"/>
                                        </p:tgtEl>
                                      </p:cBhvr>
                                    </p:animEffect>
                                  </p:childTnLst>
                                  <p:subTnLst>
                                    <p:audio>
                                      <p:cMediaNode>
                                        <p:cTn display="0" masterRel="sameClick">
                                          <p:stCondLst>
                                            <p:cond evt="begin" delay="0">
                                              <p:tn val="296"/>
                                            </p:cond>
                                          </p:stCondLst>
                                          <p:endCondLst>
                                            <p:cond evt="onStopAudio" delay="0">
                                              <p:tgtEl>
                                                <p:sldTgt/>
                                              </p:tgtEl>
                                            </p:cond>
                                          </p:endCondLst>
                                        </p:cTn>
                                        <p:tgtEl>
                                          <p:sndTgt r:embed="rId4" name="click.wav"/>
                                        </p:tgtEl>
                                      </p:cMediaNode>
                                    </p:audio>
                                  </p:subTnLst>
                                </p:cTn>
                              </p:par>
                            </p:childTnLst>
                          </p:cTn>
                        </p:par>
                        <p:par>
                          <p:cTn id="299" fill="hold">
                            <p:stCondLst>
                              <p:cond delay="69000"/>
                            </p:stCondLst>
                            <p:childTnLst>
                              <p:par>
                                <p:cTn id="300" presetID="4" presetClass="entr" presetSubtype="16" fill="hold" grpId="0" nodeType="afterEffect">
                                  <p:stCondLst>
                                    <p:cond delay="0"/>
                                  </p:stCondLst>
                                  <p:childTnLst>
                                    <p:set>
                                      <p:cBhvr>
                                        <p:cTn id="301" dur="1" fill="hold">
                                          <p:stCondLst>
                                            <p:cond delay="0"/>
                                          </p:stCondLst>
                                        </p:cTn>
                                        <p:tgtEl>
                                          <p:spTgt spid="82"/>
                                        </p:tgtEl>
                                        <p:attrNameLst>
                                          <p:attrName>style.visibility</p:attrName>
                                        </p:attrNameLst>
                                      </p:cBhvr>
                                      <p:to>
                                        <p:strVal val="visible"/>
                                      </p:to>
                                    </p:set>
                                    <p:animEffect transition="in" filter="box(in)">
                                      <p:cBhvr>
                                        <p:cTn id="302" dur="1000"/>
                                        <p:tgtEl>
                                          <p:spTgt spid="82"/>
                                        </p:tgtEl>
                                      </p:cBhvr>
                                    </p:animEffect>
                                  </p:childTnLst>
                                  <p:subTnLst>
                                    <p:audio>
                                      <p:cMediaNode>
                                        <p:cTn display="0" masterRel="sameClick">
                                          <p:stCondLst>
                                            <p:cond evt="begin" delay="0">
                                              <p:tn val="300"/>
                                            </p:cond>
                                          </p:stCondLst>
                                          <p:endCondLst>
                                            <p:cond evt="onStopAudio" delay="0">
                                              <p:tgtEl>
                                                <p:sldTgt/>
                                              </p:tgtEl>
                                            </p:cond>
                                          </p:endCondLst>
                                        </p:cTn>
                                        <p:tgtEl>
                                          <p:sndTgt r:embed="rId4" name="click.wav"/>
                                        </p:tgtEl>
                                      </p:cMediaNode>
                                    </p:audio>
                                  </p:subTnLst>
                                </p:cTn>
                              </p:par>
                            </p:childTnLst>
                          </p:cTn>
                        </p:par>
                        <p:par>
                          <p:cTn id="303" fill="hold">
                            <p:stCondLst>
                              <p:cond delay="70000"/>
                            </p:stCondLst>
                            <p:childTnLst>
                              <p:par>
                                <p:cTn id="304" presetID="4" presetClass="entr" presetSubtype="16" fill="hold" grpId="0" nodeType="afterEffect">
                                  <p:stCondLst>
                                    <p:cond delay="0"/>
                                  </p:stCondLst>
                                  <p:childTnLst>
                                    <p:set>
                                      <p:cBhvr>
                                        <p:cTn id="305" dur="1" fill="hold">
                                          <p:stCondLst>
                                            <p:cond delay="0"/>
                                          </p:stCondLst>
                                        </p:cTn>
                                        <p:tgtEl>
                                          <p:spTgt spid="83"/>
                                        </p:tgtEl>
                                        <p:attrNameLst>
                                          <p:attrName>style.visibility</p:attrName>
                                        </p:attrNameLst>
                                      </p:cBhvr>
                                      <p:to>
                                        <p:strVal val="visible"/>
                                      </p:to>
                                    </p:set>
                                    <p:animEffect transition="in" filter="box(in)">
                                      <p:cBhvr>
                                        <p:cTn id="306" dur="1000"/>
                                        <p:tgtEl>
                                          <p:spTgt spid="83"/>
                                        </p:tgtEl>
                                      </p:cBhvr>
                                    </p:animEffect>
                                  </p:childTnLst>
                                  <p:subTnLst>
                                    <p:audio>
                                      <p:cMediaNode>
                                        <p:cTn display="0" masterRel="sameClick">
                                          <p:stCondLst>
                                            <p:cond evt="begin" delay="0">
                                              <p:tn val="304"/>
                                            </p:cond>
                                          </p:stCondLst>
                                          <p:endCondLst>
                                            <p:cond evt="onStopAudio" delay="0">
                                              <p:tgtEl>
                                                <p:sldTgt/>
                                              </p:tgtEl>
                                            </p:cond>
                                          </p:endCondLst>
                                        </p:cTn>
                                        <p:tgtEl>
                                          <p:sndTgt r:embed="rId4" name="click.wav"/>
                                        </p:tgtEl>
                                      </p:cMediaNode>
                                    </p:audio>
                                  </p:subTnLst>
                                </p:cTn>
                              </p:par>
                            </p:childTnLst>
                          </p:cTn>
                        </p:par>
                        <p:par>
                          <p:cTn id="307" fill="hold">
                            <p:stCondLst>
                              <p:cond delay="71000"/>
                            </p:stCondLst>
                            <p:childTnLst>
                              <p:par>
                                <p:cTn id="308" presetID="4" presetClass="entr" presetSubtype="16" fill="hold" grpId="0" nodeType="afterEffect">
                                  <p:stCondLst>
                                    <p:cond delay="0"/>
                                  </p:stCondLst>
                                  <p:childTnLst>
                                    <p:set>
                                      <p:cBhvr>
                                        <p:cTn id="309" dur="1" fill="hold">
                                          <p:stCondLst>
                                            <p:cond delay="0"/>
                                          </p:stCondLst>
                                        </p:cTn>
                                        <p:tgtEl>
                                          <p:spTgt spid="84"/>
                                        </p:tgtEl>
                                        <p:attrNameLst>
                                          <p:attrName>style.visibility</p:attrName>
                                        </p:attrNameLst>
                                      </p:cBhvr>
                                      <p:to>
                                        <p:strVal val="visible"/>
                                      </p:to>
                                    </p:set>
                                    <p:animEffect transition="in" filter="box(in)">
                                      <p:cBhvr>
                                        <p:cTn id="310" dur="1000"/>
                                        <p:tgtEl>
                                          <p:spTgt spid="84"/>
                                        </p:tgtEl>
                                      </p:cBhvr>
                                    </p:animEffect>
                                  </p:childTnLst>
                                  <p:subTnLst>
                                    <p:audio>
                                      <p:cMediaNode>
                                        <p:cTn display="0" masterRel="sameClick">
                                          <p:stCondLst>
                                            <p:cond evt="begin" delay="0">
                                              <p:tn val="308"/>
                                            </p:cond>
                                          </p:stCondLst>
                                          <p:endCondLst>
                                            <p:cond evt="onStopAudio" delay="0">
                                              <p:tgtEl>
                                                <p:sldTgt/>
                                              </p:tgtEl>
                                            </p:cond>
                                          </p:endCondLst>
                                        </p:cTn>
                                        <p:tgtEl>
                                          <p:sndTgt r:embed="rId4" name="click.wav"/>
                                        </p:tgtEl>
                                      </p:cMediaNode>
                                    </p:audio>
                                  </p:subTnLst>
                                </p:cTn>
                              </p:par>
                            </p:childTnLst>
                          </p:cTn>
                        </p:par>
                        <p:par>
                          <p:cTn id="311" fill="hold">
                            <p:stCondLst>
                              <p:cond delay="72000"/>
                            </p:stCondLst>
                            <p:childTnLst>
                              <p:par>
                                <p:cTn id="312" presetID="4" presetClass="entr" presetSubtype="16" fill="hold" grpId="0" nodeType="afterEffect">
                                  <p:stCondLst>
                                    <p:cond delay="0"/>
                                  </p:stCondLst>
                                  <p:childTnLst>
                                    <p:set>
                                      <p:cBhvr>
                                        <p:cTn id="313" dur="1" fill="hold">
                                          <p:stCondLst>
                                            <p:cond delay="0"/>
                                          </p:stCondLst>
                                        </p:cTn>
                                        <p:tgtEl>
                                          <p:spTgt spid="85"/>
                                        </p:tgtEl>
                                        <p:attrNameLst>
                                          <p:attrName>style.visibility</p:attrName>
                                        </p:attrNameLst>
                                      </p:cBhvr>
                                      <p:to>
                                        <p:strVal val="visible"/>
                                      </p:to>
                                    </p:set>
                                    <p:animEffect transition="in" filter="box(in)">
                                      <p:cBhvr>
                                        <p:cTn id="314" dur="1000"/>
                                        <p:tgtEl>
                                          <p:spTgt spid="85"/>
                                        </p:tgtEl>
                                      </p:cBhvr>
                                    </p:animEffect>
                                  </p:childTnLst>
                                  <p:subTnLst>
                                    <p:audio>
                                      <p:cMediaNode>
                                        <p:cTn display="0" masterRel="sameClick">
                                          <p:stCondLst>
                                            <p:cond evt="begin" delay="0">
                                              <p:tn val="312"/>
                                            </p:cond>
                                          </p:stCondLst>
                                          <p:endCondLst>
                                            <p:cond evt="onStopAudio" delay="0">
                                              <p:tgtEl>
                                                <p:sldTgt/>
                                              </p:tgtEl>
                                            </p:cond>
                                          </p:endCondLst>
                                        </p:cTn>
                                        <p:tgtEl>
                                          <p:sndTgt r:embed="rId4" name="click.wav"/>
                                        </p:tgtEl>
                                      </p:cMediaNode>
                                    </p:audio>
                                  </p:subTnLst>
                                </p:cTn>
                              </p:par>
                            </p:childTnLst>
                          </p:cTn>
                        </p:par>
                        <p:par>
                          <p:cTn id="315" fill="hold">
                            <p:stCondLst>
                              <p:cond delay="73000"/>
                            </p:stCondLst>
                            <p:childTnLst>
                              <p:par>
                                <p:cTn id="316" presetID="4" presetClass="entr" presetSubtype="16" fill="hold" grpId="0" nodeType="afterEffect">
                                  <p:stCondLst>
                                    <p:cond delay="0"/>
                                  </p:stCondLst>
                                  <p:childTnLst>
                                    <p:set>
                                      <p:cBhvr>
                                        <p:cTn id="317" dur="1" fill="hold">
                                          <p:stCondLst>
                                            <p:cond delay="0"/>
                                          </p:stCondLst>
                                        </p:cTn>
                                        <p:tgtEl>
                                          <p:spTgt spid="86"/>
                                        </p:tgtEl>
                                        <p:attrNameLst>
                                          <p:attrName>style.visibility</p:attrName>
                                        </p:attrNameLst>
                                      </p:cBhvr>
                                      <p:to>
                                        <p:strVal val="visible"/>
                                      </p:to>
                                    </p:set>
                                    <p:animEffect transition="in" filter="box(in)">
                                      <p:cBhvr>
                                        <p:cTn id="318" dur="1000"/>
                                        <p:tgtEl>
                                          <p:spTgt spid="86"/>
                                        </p:tgtEl>
                                      </p:cBhvr>
                                    </p:animEffect>
                                  </p:childTnLst>
                                  <p:subTnLst>
                                    <p:audio>
                                      <p:cMediaNode>
                                        <p:cTn display="0" masterRel="sameClick">
                                          <p:stCondLst>
                                            <p:cond evt="begin" delay="0">
                                              <p:tn val="316"/>
                                            </p:cond>
                                          </p:stCondLst>
                                          <p:endCondLst>
                                            <p:cond evt="onStopAudio" delay="0">
                                              <p:tgtEl>
                                                <p:sldTgt/>
                                              </p:tgtEl>
                                            </p:cond>
                                          </p:endCondLst>
                                        </p:cTn>
                                        <p:tgtEl>
                                          <p:sndTgt r:embed="rId4" name="click.wav"/>
                                        </p:tgtEl>
                                      </p:cMediaNode>
                                    </p:audio>
                                  </p:subTnLst>
                                </p:cTn>
                              </p:par>
                            </p:childTnLst>
                          </p:cTn>
                        </p:par>
                        <p:par>
                          <p:cTn id="319" fill="hold">
                            <p:stCondLst>
                              <p:cond delay="74000"/>
                            </p:stCondLst>
                            <p:childTnLst>
                              <p:par>
                                <p:cTn id="320" presetID="4" presetClass="entr" presetSubtype="16" fill="hold" grpId="0" nodeType="afterEffect">
                                  <p:stCondLst>
                                    <p:cond delay="0"/>
                                  </p:stCondLst>
                                  <p:childTnLst>
                                    <p:set>
                                      <p:cBhvr>
                                        <p:cTn id="321" dur="1" fill="hold">
                                          <p:stCondLst>
                                            <p:cond delay="0"/>
                                          </p:stCondLst>
                                        </p:cTn>
                                        <p:tgtEl>
                                          <p:spTgt spid="87"/>
                                        </p:tgtEl>
                                        <p:attrNameLst>
                                          <p:attrName>style.visibility</p:attrName>
                                        </p:attrNameLst>
                                      </p:cBhvr>
                                      <p:to>
                                        <p:strVal val="visible"/>
                                      </p:to>
                                    </p:set>
                                    <p:animEffect transition="in" filter="box(in)">
                                      <p:cBhvr>
                                        <p:cTn id="322" dur="1000"/>
                                        <p:tgtEl>
                                          <p:spTgt spid="87"/>
                                        </p:tgtEl>
                                      </p:cBhvr>
                                    </p:animEffect>
                                  </p:childTnLst>
                                  <p:subTnLst>
                                    <p:audio>
                                      <p:cMediaNode>
                                        <p:cTn display="0" masterRel="sameClick">
                                          <p:stCondLst>
                                            <p:cond evt="begin" delay="0">
                                              <p:tn val="320"/>
                                            </p:cond>
                                          </p:stCondLst>
                                          <p:endCondLst>
                                            <p:cond evt="onStopAudio" delay="0">
                                              <p:tgtEl>
                                                <p:sldTgt/>
                                              </p:tgtEl>
                                            </p:cond>
                                          </p:endCondLst>
                                        </p:cTn>
                                        <p:tgtEl>
                                          <p:sndTgt r:embed="rId4" name="click.wav"/>
                                        </p:tgtEl>
                                      </p:cMediaNode>
                                    </p:audio>
                                  </p:subTnLst>
                                </p:cTn>
                              </p:par>
                            </p:childTnLst>
                          </p:cTn>
                        </p:par>
                        <p:par>
                          <p:cTn id="323" fill="hold">
                            <p:stCondLst>
                              <p:cond delay="75000"/>
                            </p:stCondLst>
                            <p:childTnLst>
                              <p:par>
                                <p:cTn id="324" presetID="4" presetClass="entr" presetSubtype="16" fill="hold" grpId="0" nodeType="afterEffect">
                                  <p:stCondLst>
                                    <p:cond delay="0"/>
                                  </p:stCondLst>
                                  <p:childTnLst>
                                    <p:set>
                                      <p:cBhvr>
                                        <p:cTn id="325" dur="1" fill="hold">
                                          <p:stCondLst>
                                            <p:cond delay="0"/>
                                          </p:stCondLst>
                                        </p:cTn>
                                        <p:tgtEl>
                                          <p:spTgt spid="88"/>
                                        </p:tgtEl>
                                        <p:attrNameLst>
                                          <p:attrName>style.visibility</p:attrName>
                                        </p:attrNameLst>
                                      </p:cBhvr>
                                      <p:to>
                                        <p:strVal val="visible"/>
                                      </p:to>
                                    </p:set>
                                    <p:animEffect transition="in" filter="box(in)">
                                      <p:cBhvr>
                                        <p:cTn id="326" dur="1000"/>
                                        <p:tgtEl>
                                          <p:spTgt spid="88"/>
                                        </p:tgtEl>
                                      </p:cBhvr>
                                    </p:animEffect>
                                  </p:childTnLst>
                                  <p:subTnLst>
                                    <p:audio>
                                      <p:cMediaNode>
                                        <p:cTn display="0" masterRel="sameClick">
                                          <p:stCondLst>
                                            <p:cond evt="begin" delay="0">
                                              <p:tn val="324"/>
                                            </p:cond>
                                          </p:stCondLst>
                                          <p:endCondLst>
                                            <p:cond evt="onStopAudio" delay="0">
                                              <p:tgtEl>
                                                <p:sldTgt/>
                                              </p:tgtEl>
                                            </p:cond>
                                          </p:endCondLst>
                                        </p:cTn>
                                        <p:tgtEl>
                                          <p:sndTgt r:embed="rId4" name="click.wav"/>
                                        </p:tgtEl>
                                      </p:cMediaNode>
                                    </p:audio>
                                  </p:subTnLst>
                                </p:cTn>
                              </p:par>
                            </p:childTnLst>
                          </p:cTn>
                        </p:par>
                        <p:par>
                          <p:cTn id="327" fill="hold">
                            <p:stCondLst>
                              <p:cond delay="76000"/>
                            </p:stCondLst>
                            <p:childTnLst>
                              <p:par>
                                <p:cTn id="328" presetID="4" presetClass="entr" presetSubtype="16" fill="hold" grpId="0" nodeType="afterEffect">
                                  <p:stCondLst>
                                    <p:cond delay="0"/>
                                  </p:stCondLst>
                                  <p:childTnLst>
                                    <p:set>
                                      <p:cBhvr>
                                        <p:cTn id="329" dur="1" fill="hold">
                                          <p:stCondLst>
                                            <p:cond delay="0"/>
                                          </p:stCondLst>
                                        </p:cTn>
                                        <p:tgtEl>
                                          <p:spTgt spid="89"/>
                                        </p:tgtEl>
                                        <p:attrNameLst>
                                          <p:attrName>style.visibility</p:attrName>
                                        </p:attrNameLst>
                                      </p:cBhvr>
                                      <p:to>
                                        <p:strVal val="visible"/>
                                      </p:to>
                                    </p:set>
                                    <p:animEffect transition="in" filter="box(in)">
                                      <p:cBhvr>
                                        <p:cTn id="330" dur="1000"/>
                                        <p:tgtEl>
                                          <p:spTgt spid="89"/>
                                        </p:tgtEl>
                                      </p:cBhvr>
                                    </p:animEffect>
                                  </p:childTnLst>
                                  <p:subTnLst>
                                    <p:audio>
                                      <p:cMediaNode>
                                        <p:cTn display="0" masterRel="sameClick">
                                          <p:stCondLst>
                                            <p:cond evt="begin" delay="0">
                                              <p:tn val="328"/>
                                            </p:cond>
                                          </p:stCondLst>
                                          <p:endCondLst>
                                            <p:cond evt="onStopAudio" delay="0">
                                              <p:tgtEl>
                                                <p:sldTgt/>
                                              </p:tgtEl>
                                            </p:cond>
                                          </p:endCondLst>
                                        </p:cTn>
                                        <p:tgtEl>
                                          <p:sndTgt r:embed="rId4" name="click.wav"/>
                                        </p:tgtEl>
                                      </p:cMediaNode>
                                    </p:audio>
                                  </p:subTnLst>
                                </p:cTn>
                              </p:par>
                            </p:childTnLst>
                          </p:cTn>
                        </p:par>
                        <p:par>
                          <p:cTn id="331" fill="hold">
                            <p:stCondLst>
                              <p:cond delay="77000"/>
                            </p:stCondLst>
                            <p:childTnLst>
                              <p:par>
                                <p:cTn id="332" presetID="4" presetClass="entr" presetSubtype="16" fill="hold" grpId="0" nodeType="afterEffect">
                                  <p:stCondLst>
                                    <p:cond delay="0"/>
                                  </p:stCondLst>
                                  <p:childTnLst>
                                    <p:set>
                                      <p:cBhvr>
                                        <p:cTn id="333" dur="1" fill="hold">
                                          <p:stCondLst>
                                            <p:cond delay="0"/>
                                          </p:stCondLst>
                                        </p:cTn>
                                        <p:tgtEl>
                                          <p:spTgt spid="90"/>
                                        </p:tgtEl>
                                        <p:attrNameLst>
                                          <p:attrName>style.visibility</p:attrName>
                                        </p:attrNameLst>
                                      </p:cBhvr>
                                      <p:to>
                                        <p:strVal val="visible"/>
                                      </p:to>
                                    </p:set>
                                    <p:animEffect transition="in" filter="box(in)">
                                      <p:cBhvr>
                                        <p:cTn id="334" dur="1000"/>
                                        <p:tgtEl>
                                          <p:spTgt spid="90"/>
                                        </p:tgtEl>
                                      </p:cBhvr>
                                    </p:animEffect>
                                  </p:childTnLst>
                                  <p:subTnLst>
                                    <p:audio>
                                      <p:cMediaNode>
                                        <p:cTn display="0" masterRel="sameClick">
                                          <p:stCondLst>
                                            <p:cond evt="begin" delay="0">
                                              <p:tn val="332"/>
                                            </p:cond>
                                          </p:stCondLst>
                                          <p:endCondLst>
                                            <p:cond evt="onStopAudio" delay="0">
                                              <p:tgtEl>
                                                <p:sldTgt/>
                                              </p:tgtEl>
                                            </p:cond>
                                          </p:endCondLst>
                                        </p:cTn>
                                        <p:tgtEl>
                                          <p:sndTgt r:embed="rId4" name="click.wav"/>
                                        </p:tgtEl>
                                      </p:cMediaNode>
                                    </p:audio>
                                  </p:subTnLst>
                                </p:cTn>
                              </p:par>
                            </p:childTnLst>
                          </p:cTn>
                        </p:par>
                        <p:par>
                          <p:cTn id="335" fill="hold">
                            <p:stCondLst>
                              <p:cond delay="78000"/>
                            </p:stCondLst>
                            <p:childTnLst>
                              <p:par>
                                <p:cTn id="336" presetID="4" presetClass="entr" presetSubtype="16" fill="hold" grpId="0" nodeType="afterEffect">
                                  <p:stCondLst>
                                    <p:cond delay="0"/>
                                  </p:stCondLst>
                                  <p:childTnLst>
                                    <p:set>
                                      <p:cBhvr>
                                        <p:cTn id="337" dur="1" fill="hold">
                                          <p:stCondLst>
                                            <p:cond delay="0"/>
                                          </p:stCondLst>
                                        </p:cTn>
                                        <p:tgtEl>
                                          <p:spTgt spid="91"/>
                                        </p:tgtEl>
                                        <p:attrNameLst>
                                          <p:attrName>style.visibility</p:attrName>
                                        </p:attrNameLst>
                                      </p:cBhvr>
                                      <p:to>
                                        <p:strVal val="visible"/>
                                      </p:to>
                                    </p:set>
                                    <p:animEffect transition="in" filter="box(in)">
                                      <p:cBhvr>
                                        <p:cTn id="338" dur="1000"/>
                                        <p:tgtEl>
                                          <p:spTgt spid="91"/>
                                        </p:tgtEl>
                                      </p:cBhvr>
                                    </p:animEffect>
                                  </p:childTnLst>
                                  <p:subTnLst>
                                    <p:audio>
                                      <p:cMediaNode>
                                        <p:cTn display="0" masterRel="sameClick">
                                          <p:stCondLst>
                                            <p:cond evt="begin" delay="0">
                                              <p:tn val="336"/>
                                            </p:cond>
                                          </p:stCondLst>
                                          <p:endCondLst>
                                            <p:cond evt="onStopAudio" delay="0">
                                              <p:tgtEl>
                                                <p:sldTgt/>
                                              </p:tgtEl>
                                            </p:cond>
                                          </p:endCondLst>
                                        </p:cTn>
                                        <p:tgtEl>
                                          <p:sndTgt r:embed="rId4" name="click.wav"/>
                                        </p:tgtEl>
                                      </p:cMediaNode>
                                    </p:audio>
                                  </p:subTnLst>
                                </p:cTn>
                              </p:par>
                            </p:childTnLst>
                          </p:cTn>
                        </p:par>
                        <p:par>
                          <p:cTn id="339" fill="hold">
                            <p:stCondLst>
                              <p:cond delay="79000"/>
                            </p:stCondLst>
                            <p:childTnLst>
                              <p:par>
                                <p:cTn id="340" presetID="4" presetClass="entr" presetSubtype="16" fill="hold" grpId="0" nodeType="afterEffect">
                                  <p:stCondLst>
                                    <p:cond delay="0"/>
                                  </p:stCondLst>
                                  <p:childTnLst>
                                    <p:set>
                                      <p:cBhvr>
                                        <p:cTn id="341" dur="1" fill="hold">
                                          <p:stCondLst>
                                            <p:cond delay="0"/>
                                          </p:stCondLst>
                                        </p:cTn>
                                        <p:tgtEl>
                                          <p:spTgt spid="92"/>
                                        </p:tgtEl>
                                        <p:attrNameLst>
                                          <p:attrName>style.visibility</p:attrName>
                                        </p:attrNameLst>
                                      </p:cBhvr>
                                      <p:to>
                                        <p:strVal val="visible"/>
                                      </p:to>
                                    </p:set>
                                    <p:animEffect transition="in" filter="box(in)">
                                      <p:cBhvr>
                                        <p:cTn id="342" dur="1000"/>
                                        <p:tgtEl>
                                          <p:spTgt spid="92"/>
                                        </p:tgtEl>
                                      </p:cBhvr>
                                    </p:animEffect>
                                  </p:childTnLst>
                                  <p:subTnLst>
                                    <p:audio>
                                      <p:cMediaNode>
                                        <p:cTn display="0" masterRel="sameClick">
                                          <p:stCondLst>
                                            <p:cond evt="begin" delay="0">
                                              <p:tn val="340"/>
                                            </p:cond>
                                          </p:stCondLst>
                                          <p:endCondLst>
                                            <p:cond evt="onStopAudio" delay="0">
                                              <p:tgtEl>
                                                <p:sldTgt/>
                                              </p:tgtEl>
                                            </p:cond>
                                          </p:endCondLst>
                                        </p:cTn>
                                        <p:tgtEl>
                                          <p:sndTgt r:embed="rId4" name="click.wav"/>
                                        </p:tgtEl>
                                      </p:cMediaNode>
                                    </p:audio>
                                  </p:subTnLst>
                                </p:cTn>
                              </p:par>
                            </p:childTnLst>
                          </p:cTn>
                        </p:par>
                        <p:par>
                          <p:cTn id="343" fill="hold">
                            <p:stCondLst>
                              <p:cond delay="80000"/>
                            </p:stCondLst>
                            <p:childTnLst>
                              <p:par>
                                <p:cTn id="344" presetID="4" presetClass="entr" presetSubtype="16" fill="hold" grpId="0" nodeType="afterEffect">
                                  <p:stCondLst>
                                    <p:cond delay="0"/>
                                  </p:stCondLst>
                                  <p:childTnLst>
                                    <p:set>
                                      <p:cBhvr>
                                        <p:cTn id="345" dur="1" fill="hold">
                                          <p:stCondLst>
                                            <p:cond delay="0"/>
                                          </p:stCondLst>
                                        </p:cTn>
                                        <p:tgtEl>
                                          <p:spTgt spid="93"/>
                                        </p:tgtEl>
                                        <p:attrNameLst>
                                          <p:attrName>style.visibility</p:attrName>
                                        </p:attrNameLst>
                                      </p:cBhvr>
                                      <p:to>
                                        <p:strVal val="visible"/>
                                      </p:to>
                                    </p:set>
                                    <p:animEffect transition="in" filter="box(in)">
                                      <p:cBhvr>
                                        <p:cTn id="346" dur="1000"/>
                                        <p:tgtEl>
                                          <p:spTgt spid="93"/>
                                        </p:tgtEl>
                                      </p:cBhvr>
                                    </p:animEffect>
                                  </p:childTnLst>
                                  <p:subTnLst>
                                    <p:audio>
                                      <p:cMediaNode>
                                        <p:cTn display="0" masterRel="sameClick">
                                          <p:stCondLst>
                                            <p:cond evt="begin" delay="0">
                                              <p:tn val="344"/>
                                            </p:cond>
                                          </p:stCondLst>
                                          <p:endCondLst>
                                            <p:cond evt="onStopAudio" delay="0">
                                              <p:tgtEl>
                                                <p:sldTgt/>
                                              </p:tgtEl>
                                            </p:cond>
                                          </p:endCondLst>
                                        </p:cTn>
                                        <p:tgtEl>
                                          <p:sndTgt r:embed="rId4" name="click.wav"/>
                                        </p:tgtEl>
                                      </p:cMediaNode>
                                    </p:audio>
                                  </p:subTnLst>
                                </p:cTn>
                              </p:par>
                            </p:childTnLst>
                          </p:cTn>
                        </p:par>
                        <p:par>
                          <p:cTn id="347" fill="hold">
                            <p:stCondLst>
                              <p:cond delay="81000"/>
                            </p:stCondLst>
                            <p:childTnLst>
                              <p:par>
                                <p:cTn id="348" presetID="4" presetClass="entr" presetSubtype="16" fill="hold" grpId="0" nodeType="afterEffect">
                                  <p:stCondLst>
                                    <p:cond delay="0"/>
                                  </p:stCondLst>
                                  <p:childTnLst>
                                    <p:set>
                                      <p:cBhvr>
                                        <p:cTn id="349" dur="1" fill="hold">
                                          <p:stCondLst>
                                            <p:cond delay="0"/>
                                          </p:stCondLst>
                                        </p:cTn>
                                        <p:tgtEl>
                                          <p:spTgt spid="94"/>
                                        </p:tgtEl>
                                        <p:attrNameLst>
                                          <p:attrName>style.visibility</p:attrName>
                                        </p:attrNameLst>
                                      </p:cBhvr>
                                      <p:to>
                                        <p:strVal val="visible"/>
                                      </p:to>
                                    </p:set>
                                    <p:animEffect transition="in" filter="box(in)">
                                      <p:cBhvr>
                                        <p:cTn id="350" dur="1000"/>
                                        <p:tgtEl>
                                          <p:spTgt spid="94"/>
                                        </p:tgtEl>
                                      </p:cBhvr>
                                    </p:animEffect>
                                  </p:childTnLst>
                                  <p:subTnLst>
                                    <p:audio>
                                      <p:cMediaNode>
                                        <p:cTn display="0" masterRel="sameClick">
                                          <p:stCondLst>
                                            <p:cond evt="begin" delay="0">
                                              <p:tn val="348"/>
                                            </p:cond>
                                          </p:stCondLst>
                                          <p:endCondLst>
                                            <p:cond evt="onStopAudio" delay="0">
                                              <p:tgtEl>
                                                <p:sldTgt/>
                                              </p:tgtEl>
                                            </p:cond>
                                          </p:endCondLst>
                                        </p:cTn>
                                        <p:tgtEl>
                                          <p:sndTgt r:embed="rId4" name="click.wav"/>
                                        </p:tgtEl>
                                      </p:cMediaNode>
                                    </p:audio>
                                  </p:subTnLst>
                                </p:cTn>
                              </p:par>
                            </p:childTnLst>
                          </p:cTn>
                        </p:par>
                        <p:par>
                          <p:cTn id="351" fill="hold">
                            <p:stCondLst>
                              <p:cond delay="82000"/>
                            </p:stCondLst>
                            <p:childTnLst>
                              <p:par>
                                <p:cTn id="352" presetID="4" presetClass="entr" presetSubtype="16" fill="hold" grpId="0" nodeType="afterEffect">
                                  <p:stCondLst>
                                    <p:cond delay="0"/>
                                  </p:stCondLst>
                                  <p:childTnLst>
                                    <p:set>
                                      <p:cBhvr>
                                        <p:cTn id="353" dur="1" fill="hold">
                                          <p:stCondLst>
                                            <p:cond delay="0"/>
                                          </p:stCondLst>
                                        </p:cTn>
                                        <p:tgtEl>
                                          <p:spTgt spid="95"/>
                                        </p:tgtEl>
                                        <p:attrNameLst>
                                          <p:attrName>style.visibility</p:attrName>
                                        </p:attrNameLst>
                                      </p:cBhvr>
                                      <p:to>
                                        <p:strVal val="visible"/>
                                      </p:to>
                                    </p:set>
                                    <p:animEffect transition="in" filter="box(in)">
                                      <p:cBhvr>
                                        <p:cTn id="354" dur="1000"/>
                                        <p:tgtEl>
                                          <p:spTgt spid="95"/>
                                        </p:tgtEl>
                                      </p:cBhvr>
                                    </p:animEffect>
                                  </p:childTnLst>
                                  <p:subTnLst>
                                    <p:audio>
                                      <p:cMediaNode>
                                        <p:cTn display="0" masterRel="sameClick">
                                          <p:stCondLst>
                                            <p:cond evt="begin" delay="0">
                                              <p:tn val="352"/>
                                            </p:cond>
                                          </p:stCondLst>
                                          <p:endCondLst>
                                            <p:cond evt="onStopAudio" delay="0">
                                              <p:tgtEl>
                                                <p:sldTgt/>
                                              </p:tgtEl>
                                            </p:cond>
                                          </p:endCondLst>
                                        </p:cTn>
                                        <p:tgtEl>
                                          <p:sndTgt r:embed="rId4" name="click.wav"/>
                                        </p:tgtEl>
                                      </p:cMediaNode>
                                    </p:audio>
                                  </p:subTnLst>
                                </p:cTn>
                              </p:par>
                            </p:childTnLst>
                          </p:cTn>
                        </p:par>
                        <p:par>
                          <p:cTn id="355" fill="hold">
                            <p:stCondLst>
                              <p:cond delay="83000"/>
                            </p:stCondLst>
                            <p:childTnLst>
                              <p:par>
                                <p:cTn id="356" presetID="4" presetClass="entr" presetSubtype="16" fill="hold" grpId="0" nodeType="afterEffect">
                                  <p:stCondLst>
                                    <p:cond delay="0"/>
                                  </p:stCondLst>
                                  <p:childTnLst>
                                    <p:set>
                                      <p:cBhvr>
                                        <p:cTn id="357" dur="1" fill="hold">
                                          <p:stCondLst>
                                            <p:cond delay="0"/>
                                          </p:stCondLst>
                                        </p:cTn>
                                        <p:tgtEl>
                                          <p:spTgt spid="96"/>
                                        </p:tgtEl>
                                        <p:attrNameLst>
                                          <p:attrName>style.visibility</p:attrName>
                                        </p:attrNameLst>
                                      </p:cBhvr>
                                      <p:to>
                                        <p:strVal val="visible"/>
                                      </p:to>
                                    </p:set>
                                    <p:animEffect transition="in" filter="box(in)">
                                      <p:cBhvr>
                                        <p:cTn id="358" dur="1000"/>
                                        <p:tgtEl>
                                          <p:spTgt spid="96"/>
                                        </p:tgtEl>
                                      </p:cBhvr>
                                    </p:animEffect>
                                  </p:childTnLst>
                                  <p:subTnLst>
                                    <p:audio>
                                      <p:cMediaNode>
                                        <p:cTn display="0" masterRel="sameClick">
                                          <p:stCondLst>
                                            <p:cond evt="begin" delay="0">
                                              <p:tn val="356"/>
                                            </p:cond>
                                          </p:stCondLst>
                                          <p:endCondLst>
                                            <p:cond evt="onStopAudio" delay="0">
                                              <p:tgtEl>
                                                <p:sldTgt/>
                                              </p:tgtEl>
                                            </p:cond>
                                          </p:endCondLst>
                                        </p:cTn>
                                        <p:tgtEl>
                                          <p:sndTgt r:embed="rId4" name="click.wav"/>
                                        </p:tgtEl>
                                      </p:cMediaNode>
                                    </p:audio>
                                  </p:subTnLst>
                                </p:cTn>
                              </p:par>
                            </p:childTnLst>
                          </p:cTn>
                        </p:par>
                        <p:par>
                          <p:cTn id="359" fill="hold">
                            <p:stCondLst>
                              <p:cond delay="84000"/>
                            </p:stCondLst>
                            <p:childTnLst>
                              <p:par>
                                <p:cTn id="360" presetID="4" presetClass="entr" presetSubtype="16" fill="hold" grpId="0" nodeType="afterEffect">
                                  <p:stCondLst>
                                    <p:cond delay="0"/>
                                  </p:stCondLst>
                                  <p:childTnLst>
                                    <p:set>
                                      <p:cBhvr>
                                        <p:cTn id="361" dur="1" fill="hold">
                                          <p:stCondLst>
                                            <p:cond delay="0"/>
                                          </p:stCondLst>
                                        </p:cTn>
                                        <p:tgtEl>
                                          <p:spTgt spid="97"/>
                                        </p:tgtEl>
                                        <p:attrNameLst>
                                          <p:attrName>style.visibility</p:attrName>
                                        </p:attrNameLst>
                                      </p:cBhvr>
                                      <p:to>
                                        <p:strVal val="visible"/>
                                      </p:to>
                                    </p:set>
                                    <p:animEffect transition="in" filter="box(in)">
                                      <p:cBhvr>
                                        <p:cTn id="362" dur="1000"/>
                                        <p:tgtEl>
                                          <p:spTgt spid="97"/>
                                        </p:tgtEl>
                                      </p:cBhvr>
                                    </p:animEffect>
                                  </p:childTnLst>
                                  <p:subTnLst>
                                    <p:audio>
                                      <p:cMediaNode>
                                        <p:cTn display="0" masterRel="sameClick">
                                          <p:stCondLst>
                                            <p:cond evt="begin" delay="0">
                                              <p:tn val="360"/>
                                            </p:cond>
                                          </p:stCondLst>
                                          <p:endCondLst>
                                            <p:cond evt="onStopAudio" delay="0">
                                              <p:tgtEl>
                                                <p:sldTgt/>
                                              </p:tgtEl>
                                            </p:cond>
                                          </p:endCondLst>
                                        </p:cTn>
                                        <p:tgtEl>
                                          <p:sndTgt r:embed="rId4" name="click.wav"/>
                                        </p:tgtEl>
                                      </p:cMediaNode>
                                    </p:audio>
                                  </p:subTnLst>
                                </p:cTn>
                              </p:par>
                            </p:childTnLst>
                          </p:cTn>
                        </p:par>
                        <p:par>
                          <p:cTn id="363" fill="hold">
                            <p:stCondLst>
                              <p:cond delay="85000"/>
                            </p:stCondLst>
                            <p:childTnLst>
                              <p:par>
                                <p:cTn id="364" presetID="4" presetClass="entr" presetSubtype="16" fill="hold" grpId="0" nodeType="afterEffect">
                                  <p:stCondLst>
                                    <p:cond delay="0"/>
                                  </p:stCondLst>
                                  <p:childTnLst>
                                    <p:set>
                                      <p:cBhvr>
                                        <p:cTn id="365" dur="1" fill="hold">
                                          <p:stCondLst>
                                            <p:cond delay="0"/>
                                          </p:stCondLst>
                                        </p:cTn>
                                        <p:tgtEl>
                                          <p:spTgt spid="98"/>
                                        </p:tgtEl>
                                        <p:attrNameLst>
                                          <p:attrName>style.visibility</p:attrName>
                                        </p:attrNameLst>
                                      </p:cBhvr>
                                      <p:to>
                                        <p:strVal val="visible"/>
                                      </p:to>
                                    </p:set>
                                    <p:animEffect transition="in" filter="box(in)">
                                      <p:cBhvr>
                                        <p:cTn id="366" dur="1000"/>
                                        <p:tgtEl>
                                          <p:spTgt spid="98"/>
                                        </p:tgtEl>
                                      </p:cBhvr>
                                    </p:animEffect>
                                  </p:childTnLst>
                                  <p:subTnLst>
                                    <p:audio>
                                      <p:cMediaNode>
                                        <p:cTn display="0" masterRel="sameClick">
                                          <p:stCondLst>
                                            <p:cond evt="begin" delay="0">
                                              <p:tn val="364"/>
                                            </p:cond>
                                          </p:stCondLst>
                                          <p:endCondLst>
                                            <p:cond evt="onStopAudio" delay="0">
                                              <p:tgtEl>
                                                <p:sldTgt/>
                                              </p:tgtEl>
                                            </p:cond>
                                          </p:endCondLst>
                                        </p:cTn>
                                        <p:tgtEl>
                                          <p:sndTgt r:embed="rId4" name="click.wav"/>
                                        </p:tgtEl>
                                      </p:cMediaNode>
                                    </p:audio>
                                  </p:subTnLst>
                                </p:cTn>
                              </p:par>
                            </p:childTnLst>
                          </p:cTn>
                        </p:par>
                        <p:par>
                          <p:cTn id="367" fill="hold">
                            <p:stCondLst>
                              <p:cond delay="86000"/>
                            </p:stCondLst>
                            <p:childTnLst>
                              <p:par>
                                <p:cTn id="368" presetID="4" presetClass="entr" presetSubtype="16" fill="hold" grpId="0" nodeType="afterEffect">
                                  <p:stCondLst>
                                    <p:cond delay="0"/>
                                  </p:stCondLst>
                                  <p:childTnLst>
                                    <p:set>
                                      <p:cBhvr>
                                        <p:cTn id="369" dur="1" fill="hold">
                                          <p:stCondLst>
                                            <p:cond delay="0"/>
                                          </p:stCondLst>
                                        </p:cTn>
                                        <p:tgtEl>
                                          <p:spTgt spid="99"/>
                                        </p:tgtEl>
                                        <p:attrNameLst>
                                          <p:attrName>style.visibility</p:attrName>
                                        </p:attrNameLst>
                                      </p:cBhvr>
                                      <p:to>
                                        <p:strVal val="visible"/>
                                      </p:to>
                                    </p:set>
                                    <p:animEffect transition="in" filter="box(in)">
                                      <p:cBhvr>
                                        <p:cTn id="370" dur="1000"/>
                                        <p:tgtEl>
                                          <p:spTgt spid="99"/>
                                        </p:tgtEl>
                                      </p:cBhvr>
                                    </p:animEffect>
                                  </p:childTnLst>
                                  <p:subTnLst>
                                    <p:audio>
                                      <p:cMediaNode>
                                        <p:cTn display="0" masterRel="sameClick">
                                          <p:stCondLst>
                                            <p:cond evt="begin" delay="0">
                                              <p:tn val="368"/>
                                            </p:cond>
                                          </p:stCondLst>
                                          <p:endCondLst>
                                            <p:cond evt="onStopAudio" delay="0">
                                              <p:tgtEl>
                                                <p:sldTgt/>
                                              </p:tgtEl>
                                            </p:cond>
                                          </p:endCondLst>
                                        </p:cTn>
                                        <p:tgtEl>
                                          <p:sndTgt r:embed="rId4" name="click.wav"/>
                                        </p:tgtEl>
                                      </p:cMediaNode>
                                    </p:audio>
                                  </p:subTnLst>
                                </p:cTn>
                              </p:par>
                            </p:childTnLst>
                          </p:cTn>
                        </p:par>
                        <p:par>
                          <p:cTn id="371" fill="hold">
                            <p:stCondLst>
                              <p:cond delay="87000"/>
                            </p:stCondLst>
                            <p:childTnLst>
                              <p:par>
                                <p:cTn id="372" presetID="4" presetClass="entr" presetSubtype="16" fill="hold" grpId="0" nodeType="afterEffect">
                                  <p:stCondLst>
                                    <p:cond delay="0"/>
                                  </p:stCondLst>
                                  <p:childTnLst>
                                    <p:set>
                                      <p:cBhvr>
                                        <p:cTn id="373" dur="1" fill="hold">
                                          <p:stCondLst>
                                            <p:cond delay="0"/>
                                          </p:stCondLst>
                                        </p:cTn>
                                        <p:tgtEl>
                                          <p:spTgt spid="100"/>
                                        </p:tgtEl>
                                        <p:attrNameLst>
                                          <p:attrName>style.visibility</p:attrName>
                                        </p:attrNameLst>
                                      </p:cBhvr>
                                      <p:to>
                                        <p:strVal val="visible"/>
                                      </p:to>
                                    </p:set>
                                    <p:animEffect transition="in" filter="box(in)">
                                      <p:cBhvr>
                                        <p:cTn id="374" dur="1000"/>
                                        <p:tgtEl>
                                          <p:spTgt spid="100"/>
                                        </p:tgtEl>
                                      </p:cBhvr>
                                    </p:animEffect>
                                  </p:childTnLst>
                                  <p:subTnLst>
                                    <p:audio>
                                      <p:cMediaNode>
                                        <p:cTn display="0" masterRel="sameClick">
                                          <p:stCondLst>
                                            <p:cond evt="begin" delay="0">
                                              <p:tn val="372"/>
                                            </p:cond>
                                          </p:stCondLst>
                                          <p:endCondLst>
                                            <p:cond evt="onStopAudio" delay="0">
                                              <p:tgtEl>
                                                <p:sldTgt/>
                                              </p:tgtEl>
                                            </p:cond>
                                          </p:endCondLst>
                                        </p:cTn>
                                        <p:tgtEl>
                                          <p:sndTgt r:embed="rId4" name="click.wav"/>
                                        </p:tgtEl>
                                      </p:cMediaNode>
                                    </p:audio>
                                  </p:subTnLst>
                                </p:cTn>
                              </p:par>
                            </p:childTnLst>
                          </p:cTn>
                        </p:par>
                        <p:par>
                          <p:cTn id="375" fill="hold">
                            <p:stCondLst>
                              <p:cond delay="88000"/>
                            </p:stCondLst>
                            <p:childTnLst>
                              <p:par>
                                <p:cTn id="376" presetID="4" presetClass="entr" presetSubtype="16" fill="hold" grpId="0" nodeType="afterEffect">
                                  <p:stCondLst>
                                    <p:cond delay="0"/>
                                  </p:stCondLst>
                                  <p:childTnLst>
                                    <p:set>
                                      <p:cBhvr>
                                        <p:cTn id="377" dur="1" fill="hold">
                                          <p:stCondLst>
                                            <p:cond delay="0"/>
                                          </p:stCondLst>
                                        </p:cTn>
                                        <p:tgtEl>
                                          <p:spTgt spid="101"/>
                                        </p:tgtEl>
                                        <p:attrNameLst>
                                          <p:attrName>style.visibility</p:attrName>
                                        </p:attrNameLst>
                                      </p:cBhvr>
                                      <p:to>
                                        <p:strVal val="visible"/>
                                      </p:to>
                                    </p:set>
                                    <p:animEffect transition="in" filter="box(in)">
                                      <p:cBhvr>
                                        <p:cTn id="378" dur="1000"/>
                                        <p:tgtEl>
                                          <p:spTgt spid="101"/>
                                        </p:tgtEl>
                                      </p:cBhvr>
                                    </p:animEffect>
                                  </p:childTnLst>
                                  <p:subTnLst>
                                    <p:audio>
                                      <p:cMediaNode>
                                        <p:cTn display="0" masterRel="sameClick">
                                          <p:stCondLst>
                                            <p:cond evt="begin" delay="0">
                                              <p:tn val="376"/>
                                            </p:cond>
                                          </p:stCondLst>
                                          <p:endCondLst>
                                            <p:cond evt="onStopAudio" delay="0">
                                              <p:tgtEl>
                                                <p:sldTgt/>
                                              </p:tgtEl>
                                            </p:cond>
                                          </p:endCondLst>
                                        </p:cTn>
                                        <p:tgtEl>
                                          <p:sndTgt r:embed="rId4" name="click.wav"/>
                                        </p:tgtEl>
                                      </p:cMediaNode>
                                    </p:audio>
                                  </p:subTnLst>
                                </p:cTn>
                              </p:par>
                            </p:childTnLst>
                          </p:cTn>
                        </p:par>
                        <p:par>
                          <p:cTn id="379" fill="hold">
                            <p:stCondLst>
                              <p:cond delay="89000"/>
                            </p:stCondLst>
                            <p:childTnLst>
                              <p:par>
                                <p:cTn id="380" presetID="4" presetClass="entr" presetSubtype="16" fill="hold" grpId="0" nodeType="afterEffect">
                                  <p:stCondLst>
                                    <p:cond delay="0"/>
                                  </p:stCondLst>
                                  <p:childTnLst>
                                    <p:set>
                                      <p:cBhvr>
                                        <p:cTn id="381" dur="1" fill="hold">
                                          <p:stCondLst>
                                            <p:cond delay="0"/>
                                          </p:stCondLst>
                                        </p:cTn>
                                        <p:tgtEl>
                                          <p:spTgt spid="102"/>
                                        </p:tgtEl>
                                        <p:attrNameLst>
                                          <p:attrName>style.visibility</p:attrName>
                                        </p:attrNameLst>
                                      </p:cBhvr>
                                      <p:to>
                                        <p:strVal val="visible"/>
                                      </p:to>
                                    </p:set>
                                    <p:animEffect transition="in" filter="box(in)">
                                      <p:cBhvr>
                                        <p:cTn id="382" dur="1000"/>
                                        <p:tgtEl>
                                          <p:spTgt spid="102"/>
                                        </p:tgtEl>
                                      </p:cBhvr>
                                    </p:animEffect>
                                  </p:childTnLst>
                                  <p:subTnLst>
                                    <p:audio>
                                      <p:cMediaNode>
                                        <p:cTn display="0" masterRel="sameClick">
                                          <p:stCondLst>
                                            <p:cond evt="begin" delay="0">
                                              <p:tn val="380"/>
                                            </p:cond>
                                          </p:stCondLst>
                                          <p:endCondLst>
                                            <p:cond evt="onStopAudio" delay="0">
                                              <p:tgtEl>
                                                <p:sldTgt/>
                                              </p:tgtEl>
                                            </p:cond>
                                          </p:endCondLst>
                                        </p:cTn>
                                        <p:tgtEl>
                                          <p:sndTgt r:embed="rId4" name="click.wav"/>
                                        </p:tgtEl>
                                      </p:cMediaNode>
                                    </p:audio>
                                  </p:subTnLst>
                                </p:cTn>
                              </p:par>
                            </p:childTnLst>
                          </p:cTn>
                        </p:par>
                        <p:par>
                          <p:cTn id="383" fill="hold">
                            <p:stCondLst>
                              <p:cond delay="90000"/>
                            </p:stCondLst>
                            <p:childTnLst>
                              <p:par>
                                <p:cTn id="384" presetID="4" presetClass="entr" presetSubtype="16" fill="hold" grpId="0" nodeType="afterEffect">
                                  <p:stCondLst>
                                    <p:cond delay="0"/>
                                  </p:stCondLst>
                                  <p:childTnLst>
                                    <p:set>
                                      <p:cBhvr>
                                        <p:cTn id="385" dur="1" fill="hold">
                                          <p:stCondLst>
                                            <p:cond delay="0"/>
                                          </p:stCondLst>
                                        </p:cTn>
                                        <p:tgtEl>
                                          <p:spTgt spid="103"/>
                                        </p:tgtEl>
                                        <p:attrNameLst>
                                          <p:attrName>style.visibility</p:attrName>
                                        </p:attrNameLst>
                                      </p:cBhvr>
                                      <p:to>
                                        <p:strVal val="visible"/>
                                      </p:to>
                                    </p:set>
                                    <p:animEffect transition="in" filter="box(in)">
                                      <p:cBhvr>
                                        <p:cTn id="386" dur="1000"/>
                                        <p:tgtEl>
                                          <p:spTgt spid="103"/>
                                        </p:tgtEl>
                                      </p:cBhvr>
                                    </p:animEffect>
                                  </p:childTnLst>
                                  <p:subTnLst>
                                    <p:audio>
                                      <p:cMediaNode>
                                        <p:cTn display="0" masterRel="sameClick">
                                          <p:stCondLst>
                                            <p:cond evt="begin" delay="0">
                                              <p:tn val="384"/>
                                            </p:cond>
                                          </p:stCondLst>
                                          <p:endCondLst>
                                            <p:cond evt="onStopAudio" delay="0">
                                              <p:tgtEl>
                                                <p:sldTgt/>
                                              </p:tgtEl>
                                            </p:cond>
                                          </p:endCondLst>
                                        </p:cTn>
                                        <p:tgtEl>
                                          <p:sndTgt r:embed="rId4" name="click.wav"/>
                                        </p:tgtEl>
                                      </p:cMediaNode>
                                    </p:audio>
                                  </p:subTnLst>
                                </p:cTn>
                              </p:par>
                            </p:childTnLst>
                          </p:cTn>
                        </p:par>
                        <p:par>
                          <p:cTn id="387" fill="hold">
                            <p:stCondLst>
                              <p:cond delay="91000"/>
                            </p:stCondLst>
                            <p:childTnLst>
                              <p:par>
                                <p:cTn id="388" presetID="4" presetClass="entr" presetSubtype="16" fill="hold" grpId="0" nodeType="afterEffect">
                                  <p:stCondLst>
                                    <p:cond delay="0"/>
                                  </p:stCondLst>
                                  <p:childTnLst>
                                    <p:set>
                                      <p:cBhvr>
                                        <p:cTn id="389" dur="1" fill="hold">
                                          <p:stCondLst>
                                            <p:cond delay="0"/>
                                          </p:stCondLst>
                                        </p:cTn>
                                        <p:tgtEl>
                                          <p:spTgt spid="104"/>
                                        </p:tgtEl>
                                        <p:attrNameLst>
                                          <p:attrName>style.visibility</p:attrName>
                                        </p:attrNameLst>
                                      </p:cBhvr>
                                      <p:to>
                                        <p:strVal val="visible"/>
                                      </p:to>
                                    </p:set>
                                    <p:animEffect transition="in" filter="box(in)">
                                      <p:cBhvr>
                                        <p:cTn id="390" dur="1000"/>
                                        <p:tgtEl>
                                          <p:spTgt spid="104"/>
                                        </p:tgtEl>
                                      </p:cBhvr>
                                    </p:animEffect>
                                  </p:childTnLst>
                                  <p:subTnLst>
                                    <p:audio>
                                      <p:cMediaNode>
                                        <p:cTn display="0" masterRel="sameClick">
                                          <p:stCondLst>
                                            <p:cond evt="begin" delay="0">
                                              <p:tn val="388"/>
                                            </p:cond>
                                          </p:stCondLst>
                                          <p:endCondLst>
                                            <p:cond evt="onStopAudio" delay="0">
                                              <p:tgtEl>
                                                <p:sldTgt/>
                                              </p:tgtEl>
                                            </p:cond>
                                          </p:endCondLst>
                                        </p:cTn>
                                        <p:tgtEl>
                                          <p:sndTgt r:embed="rId4" name="click.wav"/>
                                        </p:tgtEl>
                                      </p:cMediaNode>
                                    </p:audio>
                                  </p:subTnLst>
                                </p:cTn>
                              </p:par>
                            </p:childTnLst>
                          </p:cTn>
                        </p:par>
                        <p:par>
                          <p:cTn id="391" fill="hold">
                            <p:stCondLst>
                              <p:cond delay="92000"/>
                            </p:stCondLst>
                            <p:childTnLst>
                              <p:par>
                                <p:cTn id="392" presetID="4" presetClass="entr" presetSubtype="16" fill="hold" grpId="0" nodeType="afterEffect">
                                  <p:stCondLst>
                                    <p:cond delay="0"/>
                                  </p:stCondLst>
                                  <p:childTnLst>
                                    <p:set>
                                      <p:cBhvr>
                                        <p:cTn id="393" dur="1" fill="hold">
                                          <p:stCondLst>
                                            <p:cond delay="0"/>
                                          </p:stCondLst>
                                        </p:cTn>
                                        <p:tgtEl>
                                          <p:spTgt spid="105"/>
                                        </p:tgtEl>
                                        <p:attrNameLst>
                                          <p:attrName>style.visibility</p:attrName>
                                        </p:attrNameLst>
                                      </p:cBhvr>
                                      <p:to>
                                        <p:strVal val="visible"/>
                                      </p:to>
                                    </p:set>
                                    <p:animEffect transition="in" filter="box(in)">
                                      <p:cBhvr>
                                        <p:cTn id="394" dur="1000"/>
                                        <p:tgtEl>
                                          <p:spTgt spid="105"/>
                                        </p:tgtEl>
                                      </p:cBhvr>
                                    </p:animEffect>
                                  </p:childTnLst>
                                  <p:subTnLst>
                                    <p:audio>
                                      <p:cMediaNode>
                                        <p:cTn display="0" masterRel="sameClick">
                                          <p:stCondLst>
                                            <p:cond evt="begin" delay="0">
                                              <p:tn val="392"/>
                                            </p:cond>
                                          </p:stCondLst>
                                          <p:endCondLst>
                                            <p:cond evt="onStopAudio" delay="0">
                                              <p:tgtEl>
                                                <p:sldTgt/>
                                              </p:tgtEl>
                                            </p:cond>
                                          </p:endCondLst>
                                        </p:cTn>
                                        <p:tgtEl>
                                          <p:sndTgt r:embed="rId4" name="click.wav"/>
                                        </p:tgtEl>
                                      </p:cMediaNode>
                                    </p:audio>
                                  </p:subTnLst>
                                </p:cTn>
                              </p:par>
                            </p:childTnLst>
                          </p:cTn>
                        </p:par>
                        <p:par>
                          <p:cTn id="395" fill="hold">
                            <p:stCondLst>
                              <p:cond delay="93000"/>
                            </p:stCondLst>
                            <p:childTnLst>
                              <p:par>
                                <p:cTn id="396" presetID="4" presetClass="entr" presetSubtype="16" fill="hold" grpId="0" nodeType="afterEffect">
                                  <p:stCondLst>
                                    <p:cond delay="0"/>
                                  </p:stCondLst>
                                  <p:childTnLst>
                                    <p:set>
                                      <p:cBhvr>
                                        <p:cTn id="397" dur="1" fill="hold">
                                          <p:stCondLst>
                                            <p:cond delay="0"/>
                                          </p:stCondLst>
                                        </p:cTn>
                                        <p:tgtEl>
                                          <p:spTgt spid="106"/>
                                        </p:tgtEl>
                                        <p:attrNameLst>
                                          <p:attrName>style.visibility</p:attrName>
                                        </p:attrNameLst>
                                      </p:cBhvr>
                                      <p:to>
                                        <p:strVal val="visible"/>
                                      </p:to>
                                    </p:set>
                                    <p:animEffect transition="in" filter="box(in)">
                                      <p:cBhvr>
                                        <p:cTn id="398" dur="1000"/>
                                        <p:tgtEl>
                                          <p:spTgt spid="106"/>
                                        </p:tgtEl>
                                      </p:cBhvr>
                                    </p:animEffect>
                                  </p:childTnLst>
                                  <p:subTnLst>
                                    <p:audio>
                                      <p:cMediaNode>
                                        <p:cTn display="0" masterRel="sameClick">
                                          <p:stCondLst>
                                            <p:cond evt="begin" delay="0">
                                              <p:tn val="396"/>
                                            </p:cond>
                                          </p:stCondLst>
                                          <p:endCondLst>
                                            <p:cond evt="onStopAudio" delay="0">
                                              <p:tgtEl>
                                                <p:sldTgt/>
                                              </p:tgtEl>
                                            </p:cond>
                                          </p:endCondLst>
                                        </p:cTn>
                                        <p:tgtEl>
                                          <p:sndTgt r:embed="rId4" name="click.wav"/>
                                        </p:tgtEl>
                                      </p:cMediaNode>
                                    </p:audio>
                                  </p:subTnLst>
                                </p:cTn>
                              </p:par>
                            </p:childTnLst>
                          </p:cTn>
                        </p:par>
                        <p:par>
                          <p:cTn id="399" fill="hold">
                            <p:stCondLst>
                              <p:cond delay="94000"/>
                            </p:stCondLst>
                            <p:childTnLst>
                              <p:par>
                                <p:cTn id="400" presetID="4" presetClass="entr" presetSubtype="16" fill="hold" grpId="0" nodeType="afterEffect">
                                  <p:stCondLst>
                                    <p:cond delay="0"/>
                                  </p:stCondLst>
                                  <p:childTnLst>
                                    <p:set>
                                      <p:cBhvr>
                                        <p:cTn id="401" dur="1" fill="hold">
                                          <p:stCondLst>
                                            <p:cond delay="0"/>
                                          </p:stCondLst>
                                        </p:cTn>
                                        <p:tgtEl>
                                          <p:spTgt spid="107"/>
                                        </p:tgtEl>
                                        <p:attrNameLst>
                                          <p:attrName>style.visibility</p:attrName>
                                        </p:attrNameLst>
                                      </p:cBhvr>
                                      <p:to>
                                        <p:strVal val="visible"/>
                                      </p:to>
                                    </p:set>
                                    <p:animEffect transition="in" filter="box(in)">
                                      <p:cBhvr>
                                        <p:cTn id="402" dur="1000"/>
                                        <p:tgtEl>
                                          <p:spTgt spid="107"/>
                                        </p:tgtEl>
                                      </p:cBhvr>
                                    </p:animEffect>
                                  </p:childTnLst>
                                  <p:subTnLst>
                                    <p:audio>
                                      <p:cMediaNode>
                                        <p:cTn display="0" masterRel="sameClick">
                                          <p:stCondLst>
                                            <p:cond evt="begin" delay="0">
                                              <p:tn val="400"/>
                                            </p:cond>
                                          </p:stCondLst>
                                          <p:endCondLst>
                                            <p:cond evt="onStopAudio" delay="0">
                                              <p:tgtEl>
                                                <p:sldTgt/>
                                              </p:tgtEl>
                                            </p:cond>
                                          </p:endCondLst>
                                        </p:cTn>
                                        <p:tgtEl>
                                          <p:sndTgt r:embed="rId4" name="click.wav"/>
                                        </p:tgtEl>
                                      </p:cMediaNode>
                                    </p:audio>
                                  </p:subTnLst>
                                </p:cTn>
                              </p:par>
                            </p:childTnLst>
                          </p:cTn>
                        </p:par>
                        <p:par>
                          <p:cTn id="403" fill="hold">
                            <p:stCondLst>
                              <p:cond delay="95000"/>
                            </p:stCondLst>
                            <p:childTnLst>
                              <p:par>
                                <p:cTn id="404" presetID="4" presetClass="entr" presetSubtype="16" fill="hold" grpId="0" nodeType="afterEffect">
                                  <p:stCondLst>
                                    <p:cond delay="0"/>
                                  </p:stCondLst>
                                  <p:childTnLst>
                                    <p:set>
                                      <p:cBhvr>
                                        <p:cTn id="405" dur="1" fill="hold">
                                          <p:stCondLst>
                                            <p:cond delay="0"/>
                                          </p:stCondLst>
                                        </p:cTn>
                                        <p:tgtEl>
                                          <p:spTgt spid="108"/>
                                        </p:tgtEl>
                                        <p:attrNameLst>
                                          <p:attrName>style.visibility</p:attrName>
                                        </p:attrNameLst>
                                      </p:cBhvr>
                                      <p:to>
                                        <p:strVal val="visible"/>
                                      </p:to>
                                    </p:set>
                                    <p:animEffect transition="in" filter="box(in)">
                                      <p:cBhvr>
                                        <p:cTn id="406" dur="1000"/>
                                        <p:tgtEl>
                                          <p:spTgt spid="108"/>
                                        </p:tgtEl>
                                      </p:cBhvr>
                                    </p:animEffect>
                                  </p:childTnLst>
                                  <p:subTnLst>
                                    <p:audio>
                                      <p:cMediaNode>
                                        <p:cTn display="0" masterRel="sameClick">
                                          <p:stCondLst>
                                            <p:cond evt="begin" delay="0">
                                              <p:tn val="404"/>
                                            </p:cond>
                                          </p:stCondLst>
                                          <p:endCondLst>
                                            <p:cond evt="onStopAudio" delay="0">
                                              <p:tgtEl>
                                                <p:sldTgt/>
                                              </p:tgtEl>
                                            </p:cond>
                                          </p:endCondLst>
                                        </p:cTn>
                                        <p:tgtEl>
                                          <p:sndTgt r:embed="rId4" name="click.wav"/>
                                        </p:tgtEl>
                                      </p:cMediaNode>
                                    </p:audio>
                                  </p:subTnLst>
                                </p:cTn>
                              </p:par>
                            </p:childTnLst>
                          </p:cTn>
                        </p:par>
                        <p:par>
                          <p:cTn id="407" fill="hold">
                            <p:stCondLst>
                              <p:cond delay="96000"/>
                            </p:stCondLst>
                            <p:childTnLst>
                              <p:par>
                                <p:cTn id="408" presetID="4" presetClass="entr" presetSubtype="16" fill="hold" grpId="0" nodeType="afterEffect">
                                  <p:stCondLst>
                                    <p:cond delay="0"/>
                                  </p:stCondLst>
                                  <p:childTnLst>
                                    <p:set>
                                      <p:cBhvr>
                                        <p:cTn id="409" dur="1" fill="hold">
                                          <p:stCondLst>
                                            <p:cond delay="0"/>
                                          </p:stCondLst>
                                        </p:cTn>
                                        <p:tgtEl>
                                          <p:spTgt spid="109"/>
                                        </p:tgtEl>
                                        <p:attrNameLst>
                                          <p:attrName>style.visibility</p:attrName>
                                        </p:attrNameLst>
                                      </p:cBhvr>
                                      <p:to>
                                        <p:strVal val="visible"/>
                                      </p:to>
                                    </p:set>
                                    <p:animEffect transition="in" filter="box(in)">
                                      <p:cBhvr>
                                        <p:cTn id="410" dur="1000"/>
                                        <p:tgtEl>
                                          <p:spTgt spid="109"/>
                                        </p:tgtEl>
                                      </p:cBhvr>
                                    </p:animEffect>
                                  </p:childTnLst>
                                  <p:subTnLst>
                                    <p:audio>
                                      <p:cMediaNode>
                                        <p:cTn display="0" masterRel="sameClick">
                                          <p:stCondLst>
                                            <p:cond evt="begin" delay="0">
                                              <p:tn val="408"/>
                                            </p:cond>
                                          </p:stCondLst>
                                          <p:endCondLst>
                                            <p:cond evt="onStopAudio" delay="0">
                                              <p:tgtEl>
                                                <p:sldTgt/>
                                              </p:tgtEl>
                                            </p:cond>
                                          </p:endCondLst>
                                        </p:cTn>
                                        <p:tgtEl>
                                          <p:sndTgt r:embed="rId4" name="click.wav"/>
                                        </p:tgtEl>
                                      </p:cMediaNode>
                                    </p:audio>
                                  </p:subTnLst>
                                </p:cTn>
                              </p:par>
                            </p:childTnLst>
                          </p:cTn>
                        </p:par>
                        <p:par>
                          <p:cTn id="411" fill="hold">
                            <p:stCondLst>
                              <p:cond delay="97000"/>
                            </p:stCondLst>
                            <p:childTnLst>
                              <p:par>
                                <p:cTn id="412" presetID="4" presetClass="entr" presetSubtype="16" fill="hold" grpId="0" nodeType="afterEffect">
                                  <p:stCondLst>
                                    <p:cond delay="0"/>
                                  </p:stCondLst>
                                  <p:childTnLst>
                                    <p:set>
                                      <p:cBhvr>
                                        <p:cTn id="413" dur="1" fill="hold">
                                          <p:stCondLst>
                                            <p:cond delay="0"/>
                                          </p:stCondLst>
                                        </p:cTn>
                                        <p:tgtEl>
                                          <p:spTgt spid="110"/>
                                        </p:tgtEl>
                                        <p:attrNameLst>
                                          <p:attrName>style.visibility</p:attrName>
                                        </p:attrNameLst>
                                      </p:cBhvr>
                                      <p:to>
                                        <p:strVal val="visible"/>
                                      </p:to>
                                    </p:set>
                                    <p:animEffect transition="in" filter="box(in)">
                                      <p:cBhvr>
                                        <p:cTn id="414" dur="1000"/>
                                        <p:tgtEl>
                                          <p:spTgt spid="110"/>
                                        </p:tgtEl>
                                      </p:cBhvr>
                                    </p:animEffect>
                                  </p:childTnLst>
                                  <p:subTnLst>
                                    <p:audio>
                                      <p:cMediaNode>
                                        <p:cTn display="0" masterRel="sameClick">
                                          <p:stCondLst>
                                            <p:cond evt="begin" delay="0">
                                              <p:tn val="412"/>
                                            </p:cond>
                                          </p:stCondLst>
                                          <p:endCondLst>
                                            <p:cond evt="onStopAudio" delay="0">
                                              <p:tgtEl>
                                                <p:sldTgt/>
                                              </p:tgtEl>
                                            </p:cond>
                                          </p:endCondLst>
                                        </p:cTn>
                                        <p:tgtEl>
                                          <p:sndTgt r:embed="rId4" name="click.wav"/>
                                        </p:tgtEl>
                                      </p:cMediaNode>
                                    </p:audio>
                                  </p:subTnLst>
                                </p:cTn>
                              </p:par>
                            </p:childTnLst>
                          </p:cTn>
                        </p:par>
                        <p:par>
                          <p:cTn id="415" fill="hold">
                            <p:stCondLst>
                              <p:cond delay="98000"/>
                            </p:stCondLst>
                            <p:childTnLst>
                              <p:par>
                                <p:cTn id="416" presetID="4" presetClass="entr" presetSubtype="16" fill="hold" grpId="0" nodeType="afterEffect">
                                  <p:stCondLst>
                                    <p:cond delay="0"/>
                                  </p:stCondLst>
                                  <p:childTnLst>
                                    <p:set>
                                      <p:cBhvr>
                                        <p:cTn id="417" dur="1" fill="hold">
                                          <p:stCondLst>
                                            <p:cond delay="0"/>
                                          </p:stCondLst>
                                        </p:cTn>
                                        <p:tgtEl>
                                          <p:spTgt spid="111"/>
                                        </p:tgtEl>
                                        <p:attrNameLst>
                                          <p:attrName>style.visibility</p:attrName>
                                        </p:attrNameLst>
                                      </p:cBhvr>
                                      <p:to>
                                        <p:strVal val="visible"/>
                                      </p:to>
                                    </p:set>
                                    <p:animEffect transition="in" filter="box(in)">
                                      <p:cBhvr>
                                        <p:cTn id="418" dur="1000"/>
                                        <p:tgtEl>
                                          <p:spTgt spid="111"/>
                                        </p:tgtEl>
                                      </p:cBhvr>
                                    </p:animEffect>
                                  </p:childTnLst>
                                  <p:subTnLst>
                                    <p:audio>
                                      <p:cMediaNode>
                                        <p:cTn display="0" masterRel="sameClick">
                                          <p:stCondLst>
                                            <p:cond evt="begin" delay="0">
                                              <p:tn val="416"/>
                                            </p:cond>
                                          </p:stCondLst>
                                          <p:endCondLst>
                                            <p:cond evt="onStopAudio" delay="0">
                                              <p:tgtEl>
                                                <p:sldTgt/>
                                              </p:tgtEl>
                                            </p:cond>
                                          </p:endCondLst>
                                        </p:cTn>
                                        <p:tgtEl>
                                          <p:sndTgt r:embed="rId4" name="click.wav"/>
                                        </p:tgtEl>
                                      </p:cMediaNode>
                                    </p:audio>
                                  </p:subTnLst>
                                </p:cTn>
                              </p:par>
                            </p:childTnLst>
                          </p:cTn>
                        </p:par>
                        <p:par>
                          <p:cTn id="419" fill="hold">
                            <p:stCondLst>
                              <p:cond delay="99000"/>
                            </p:stCondLst>
                            <p:childTnLst>
                              <p:par>
                                <p:cTn id="420" presetID="4" presetClass="entr" presetSubtype="16" fill="hold" grpId="0" nodeType="afterEffect">
                                  <p:stCondLst>
                                    <p:cond delay="0"/>
                                  </p:stCondLst>
                                  <p:childTnLst>
                                    <p:set>
                                      <p:cBhvr>
                                        <p:cTn id="421" dur="1" fill="hold">
                                          <p:stCondLst>
                                            <p:cond delay="0"/>
                                          </p:stCondLst>
                                        </p:cTn>
                                        <p:tgtEl>
                                          <p:spTgt spid="112"/>
                                        </p:tgtEl>
                                        <p:attrNameLst>
                                          <p:attrName>style.visibility</p:attrName>
                                        </p:attrNameLst>
                                      </p:cBhvr>
                                      <p:to>
                                        <p:strVal val="visible"/>
                                      </p:to>
                                    </p:set>
                                    <p:animEffect transition="in" filter="box(in)">
                                      <p:cBhvr>
                                        <p:cTn id="422" dur="1000"/>
                                        <p:tgtEl>
                                          <p:spTgt spid="112"/>
                                        </p:tgtEl>
                                      </p:cBhvr>
                                    </p:animEffect>
                                  </p:childTnLst>
                                  <p:subTnLst>
                                    <p:audio>
                                      <p:cMediaNode>
                                        <p:cTn display="0" masterRel="sameClick">
                                          <p:stCondLst>
                                            <p:cond evt="begin" delay="0">
                                              <p:tn val="420"/>
                                            </p:cond>
                                          </p:stCondLst>
                                          <p:endCondLst>
                                            <p:cond evt="onStopAudio" delay="0">
                                              <p:tgtEl>
                                                <p:sldTgt/>
                                              </p:tgtEl>
                                            </p:cond>
                                          </p:endCondLst>
                                        </p:cTn>
                                        <p:tgtEl>
                                          <p:sndTgt r:embed="rId4" name="click.wav"/>
                                        </p:tgtEl>
                                      </p:cMediaNode>
                                    </p:audio>
                                  </p:subTnLst>
                                </p:cTn>
                              </p:par>
                            </p:childTnLst>
                          </p:cTn>
                        </p:par>
                        <p:par>
                          <p:cTn id="423" fill="hold">
                            <p:stCondLst>
                              <p:cond delay="100000"/>
                            </p:stCondLst>
                            <p:childTnLst>
                              <p:par>
                                <p:cTn id="424" presetID="4" presetClass="entr" presetSubtype="16" fill="hold" grpId="0" nodeType="afterEffect">
                                  <p:stCondLst>
                                    <p:cond delay="0"/>
                                  </p:stCondLst>
                                  <p:childTnLst>
                                    <p:set>
                                      <p:cBhvr>
                                        <p:cTn id="425" dur="1" fill="hold">
                                          <p:stCondLst>
                                            <p:cond delay="0"/>
                                          </p:stCondLst>
                                        </p:cTn>
                                        <p:tgtEl>
                                          <p:spTgt spid="113"/>
                                        </p:tgtEl>
                                        <p:attrNameLst>
                                          <p:attrName>style.visibility</p:attrName>
                                        </p:attrNameLst>
                                      </p:cBhvr>
                                      <p:to>
                                        <p:strVal val="visible"/>
                                      </p:to>
                                    </p:set>
                                    <p:animEffect transition="in" filter="box(in)">
                                      <p:cBhvr>
                                        <p:cTn id="426" dur="1000"/>
                                        <p:tgtEl>
                                          <p:spTgt spid="113"/>
                                        </p:tgtEl>
                                      </p:cBhvr>
                                    </p:animEffect>
                                  </p:childTnLst>
                                  <p:subTnLst>
                                    <p:audio>
                                      <p:cMediaNode>
                                        <p:cTn display="0" masterRel="sameClick">
                                          <p:stCondLst>
                                            <p:cond evt="begin" delay="0">
                                              <p:tn val="424"/>
                                            </p:cond>
                                          </p:stCondLst>
                                          <p:endCondLst>
                                            <p:cond evt="onStopAudio" delay="0">
                                              <p:tgtEl>
                                                <p:sldTgt/>
                                              </p:tgtEl>
                                            </p:cond>
                                          </p:endCondLst>
                                        </p:cTn>
                                        <p:tgtEl>
                                          <p:sndTgt r:embed="rId4" name="click.wav"/>
                                        </p:tgtEl>
                                      </p:cMediaNode>
                                    </p:audio>
                                  </p:subTnLst>
                                </p:cTn>
                              </p:par>
                            </p:childTnLst>
                          </p:cTn>
                        </p:par>
                        <p:par>
                          <p:cTn id="427" fill="hold">
                            <p:stCondLst>
                              <p:cond delay="101000"/>
                            </p:stCondLst>
                            <p:childTnLst>
                              <p:par>
                                <p:cTn id="428" presetID="4" presetClass="entr" presetSubtype="16" fill="hold" grpId="0" nodeType="afterEffect">
                                  <p:stCondLst>
                                    <p:cond delay="0"/>
                                  </p:stCondLst>
                                  <p:childTnLst>
                                    <p:set>
                                      <p:cBhvr>
                                        <p:cTn id="429" dur="1" fill="hold">
                                          <p:stCondLst>
                                            <p:cond delay="0"/>
                                          </p:stCondLst>
                                        </p:cTn>
                                        <p:tgtEl>
                                          <p:spTgt spid="114"/>
                                        </p:tgtEl>
                                        <p:attrNameLst>
                                          <p:attrName>style.visibility</p:attrName>
                                        </p:attrNameLst>
                                      </p:cBhvr>
                                      <p:to>
                                        <p:strVal val="visible"/>
                                      </p:to>
                                    </p:set>
                                    <p:animEffect transition="in" filter="box(in)">
                                      <p:cBhvr>
                                        <p:cTn id="430" dur="1000"/>
                                        <p:tgtEl>
                                          <p:spTgt spid="114"/>
                                        </p:tgtEl>
                                      </p:cBhvr>
                                    </p:animEffect>
                                  </p:childTnLst>
                                  <p:subTnLst>
                                    <p:audio>
                                      <p:cMediaNode>
                                        <p:cTn display="0" masterRel="sameClick">
                                          <p:stCondLst>
                                            <p:cond evt="begin" delay="0">
                                              <p:tn val="428"/>
                                            </p:cond>
                                          </p:stCondLst>
                                          <p:endCondLst>
                                            <p:cond evt="onStopAudio" delay="0">
                                              <p:tgtEl>
                                                <p:sldTgt/>
                                              </p:tgtEl>
                                            </p:cond>
                                          </p:endCondLst>
                                        </p:cTn>
                                        <p:tgtEl>
                                          <p:sndTgt r:embed="rId4" name="click.wav"/>
                                        </p:tgtEl>
                                      </p:cMediaNode>
                                    </p:audio>
                                  </p:subTnLst>
                                </p:cTn>
                              </p:par>
                            </p:childTnLst>
                          </p:cTn>
                        </p:par>
                        <p:par>
                          <p:cTn id="431" fill="hold">
                            <p:stCondLst>
                              <p:cond delay="102000"/>
                            </p:stCondLst>
                            <p:childTnLst>
                              <p:par>
                                <p:cTn id="432" presetID="4" presetClass="entr" presetSubtype="16" fill="hold" grpId="0" nodeType="afterEffect">
                                  <p:stCondLst>
                                    <p:cond delay="0"/>
                                  </p:stCondLst>
                                  <p:childTnLst>
                                    <p:set>
                                      <p:cBhvr>
                                        <p:cTn id="433" dur="1" fill="hold">
                                          <p:stCondLst>
                                            <p:cond delay="0"/>
                                          </p:stCondLst>
                                        </p:cTn>
                                        <p:tgtEl>
                                          <p:spTgt spid="115"/>
                                        </p:tgtEl>
                                        <p:attrNameLst>
                                          <p:attrName>style.visibility</p:attrName>
                                        </p:attrNameLst>
                                      </p:cBhvr>
                                      <p:to>
                                        <p:strVal val="visible"/>
                                      </p:to>
                                    </p:set>
                                    <p:animEffect transition="in" filter="box(in)">
                                      <p:cBhvr>
                                        <p:cTn id="434" dur="1000"/>
                                        <p:tgtEl>
                                          <p:spTgt spid="115"/>
                                        </p:tgtEl>
                                      </p:cBhvr>
                                    </p:animEffect>
                                  </p:childTnLst>
                                  <p:subTnLst>
                                    <p:audio>
                                      <p:cMediaNode>
                                        <p:cTn display="0" masterRel="sameClick">
                                          <p:stCondLst>
                                            <p:cond evt="begin" delay="0">
                                              <p:tn val="432"/>
                                            </p:cond>
                                          </p:stCondLst>
                                          <p:endCondLst>
                                            <p:cond evt="onStopAudio" delay="0">
                                              <p:tgtEl>
                                                <p:sldTgt/>
                                              </p:tgtEl>
                                            </p:cond>
                                          </p:endCondLst>
                                        </p:cTn>
                                        <p:tgtEl>
                                          <p:sndTgt r:embed="rId4" name="click.wav"/>
                                        </p:tgtEl>
                                      </p:cMediaNode>
                                    </p:audio>
                                  </p:subTnLst>
                                </p:cTn>
                              </p:par>
                            </p:childTnLst>
                          </p:cTn>
                        </p:par>
                        <p:par>
                          <p:cTn id="435" fill="hold">
                            <p:stCondLst>
                              <p:cond delay="103000"/>
                            </p:stCondLst>
                            <p:childTnLst>
                              <p:par>
                                <p:cTn id="436" presetID="4" presetClass="entr" presetSubtype="16" fill="hold" grpId="0" nodeType="afterEffect">
                                  <p:stCondLst>
                                    <p:cond delay="0"/>
                                  </p:stCondLst>
                                  <p:childTnLst>
                                    <p:set>
                                      <p:cBhvr>
                                        <p:cTn id="437" dur="1" fill="hold">
                                          <p:stCondLst>
                                            <p:cond delay="0"/>
                                          </p:stCondLst>
                                        </p:cTn>
                                        <p:tgtEl>
                                          <p:spTgt spid="116"/>
                                        </p:tgtEl>
                                        <p:attrNameLst>
                                          <p:attrName>style.visibility</p:attrName>
                                        </p:attrNameLst>
                                      </p:cBhvr>
                                      <p:to>
                                        <p:strVal val="visible"/>
                                      </p:to>
                                    </p:set>
                                    <p:animEffect transition="in" filter="box(in)">
                                      <p:cBhvr>
                                        <p:cTn id="438" dur="1000"/>
                                        <p:tgtEl>
                                          <p:spTgt spid="116"/>
                                        </p:tgtEl>
                                      </p:cBhvr>
                                    </p:animEffect>
                                  </p:childTnLst>
                                  <p:subTnLst>
                                    <p:audio>
                                      <p:cMediaNode>
                                        <p:cTn display="0" masterRel="sameClick">
                                          <p:stCondLst>
                                            <p:cond evt="begin" delay="0">
                                              <p:tn val="436"/>
                                            </p:cond>
                                          </p:stCondLst>
                                          <p:endCondLst>
                                            <p:cond evt="onStopAudio" delay="0">
                                              <p:tgtEl>
                                                <p:sldTgt/>
                                              </p:tgtEl>
                                            </p:cond>
                                          </p:endCondLst>
                                        </p:cTn>
                                        <p:tgtEl>
                                          <p:sndTgt r:embed="rId4" name="click.wav"/>
                                        </p:tgtEl>
                                      </p:cMediaNode>
                                    </p:audio>
                                  </p:subTnLst>
                                </p:cTn>
                              </p:par>
                            </p:childTnLst>
                          </p:cTn>
                        </p:par>
                        <p:par>
                          <p:cTn id="439" fill="hold">
                            <p:stCondLst>
                              <p:cond delay="104000"/>
                            </p:stCondLst>
                            <p:childTnLst>
                              <p:par>
                                <p:cTn id="440" presetID="4" presetClass="entr" presetSubtype="16" fill="hold" grpId="0" nodeType="afterEffect">
                                  <p:stCondLst>
                                    <p:cond delay="0"/>
                                  </p:stCondLst>
                                  <p:childTnLst>
                                    <p:set>
                                      <p:cBhvr>
                                        <p:cTn id="441" dur="1" fill="hold">
                                          <p:stCondLst>
                                            <p:cond delay="0"/>
                                          </p:stCondLst>
                                        </p:cTn>
                                        <p:tgtEl>
                                          <p:spTgt spid="117"/>
                                        </p:tgtEl>
                                        <p:attrNameLst>
                                          <p:attrName>style.visibility</p:attrName>
                                        </p:attrNameLst>
                                      </p:cBhvr>
                                      <p:to>
                                        <p:strVal val="visible"/>
                                      </p:to>
                                    </p:set>
                                    <p:animEffect transition="in" filter="box(in)">
                                      <p:cBhvr>
                                        <p:cTn id="442" dur="1000"/>
                                        <p:tgtEl>
                                          <p:spTgt spid="117"/>
                                        </p:tgtEl>
                                      </p:cBhvr>
                                    </p:animEffect>
                                  </p:childTnLst>
                                  <p:subTnLst>
                                    <p:audio>
                                      <p:cMediaNode>
                                        <p:cTn display="0" masterRel="sameClick">
                                          <p:stCondLst>
                                            <p:cond evt="begin" delay="0">
                                              <p:tn val="440"/>
                                            </p:cond>
                                          </p:stCondLst>
                                          <p:endCondLst>
                                            <p:cond evt="onStopAudio" delay="0">
                                              <p:tgtEl>
                                                <p:sldTgt/>
                                              </p:tgtEl>
                                            </p:cond>
                                          </p:endCondLst>
                                        </p:cTn>
                                        <p:tgtEl>
                                          <p:sndTgt r:embed="rId4" name="click.wav"/>
                                        </p:tgtEl>
                                      </p:cMediaNode>
                                    </p:audio>
                                  </p:subTnLst>
                                </p:cTn>
                              </p:par>
                            </p:childTnLst>
                          </p:cTn>
                        </p:par>
                        <p:par>
                          <p:cTn id="443" fill="hold">
                            <p:stCondLst>
                              <p:cond delay="105000"/>
                            </p:stCondLst>
                            <p:childTnLst>
                              <p:par>
                                <p:cTn id="444" presetID="4" presetClass="entr" presetSubtype="16" fill="hold" grpId="0" nodeType="afterEffect">
                                  <p:stCondLst>
                                    <p:cond delay="0"/>
                                  </p:stCondLst>
                                  <p:childTnLst>
                                    <p:set>
                                      <p:cBhvr>
                                        <p:cTn id="445" dur="1" fill="hold">
                                          <p:stCondLst>
                                            <p:cond delay="0"/>
                                          </p:stCondLst>
                                        </p:cTn>
                                        <p:tgtEl>
                                          <p:spTgt spid="118"/>
                                        </p:tgtEl>
                                        <p:attrNameLst>
                                          <p:attrName>style.visibility</p:attrName>
                                        </p:attrNameLst>
                                      </p:cBhvr>
                                      <p:to>
                                        <p:strVal val="visible"/>
                                      </p:to>
                                    </p:set>
                                    <p:animEffect transition="in" filter="box(in)">
                                      <p:cBhvr>
                                        <p:cTn id="446" dur="1000"/>
                                        <p:tgtEl>
                                          <p:spTgt spid="118"/>
                                        </p:tgtEl>
                                      </p:cBhvr>
                                    </p:animEffect>
                                  </p:childTnLst>
                                  <p:subTnLst>
                                    <p:audio>
                                      <p:cMediaNode>
                                        <p:cTn display="0" masterRel="sameClick">
                                          <p:stCondLst>
                                            <p:cond evt="begin" delay="0">
                                              <p:tn val="444"/>
                                            </p:cond>
                                          </p:stCondLst>
                                          <p:endCondLst>
                                            <p:cond evt="onStopAudio" delay="0">
                                              <p:tgtEl>
                                                <p:sldTgt/>
                                              </p:tgtEl>
                                            </p:cond>
                                          </p:endCondLst>
                                        </p:cTn>
                                        <p:tgtEl>
                                          <p:sndTgt r:embed="rId4" name="click.wav"/>
                                        </p:tgtEl>
                                      </p:cMediaNode>
                                    </p:audio>
                                  </p:subTnLst>
                                </p:cTn>
                              </p:par>
                            </p:childTnLst>
                          </p:cTn>
                        </p:par>
                        <p:par>
                          <p:cTn id="447" fill="hold">
                            <p:stCondLst>
                              <p:cond delay="106000"/>
                            </p:stCondLst>
                            <p:childTnLst>
                              <p:par>
                                <p:cTn id="448" presetID="4" presetClass="entr" presetSubtype="16" fill="hold" grpId="0" nodeType="afterEffect">
                                  <p:stCondLst>
                                    <p:cond delay="0"/>
                                  </p:stCondLst>
                                  <p:childTnLst>
                                    <p:set>
                                      <p:cBhvr>
                                        <p:cTn id="449" dur="1" fill="hold">
                                          <p:stCondLst>
                                            <p:cond delay="0"/>
                                          </p:stCondLst>
                                        </p:cTn>
                                        <p:tgtEl>
                                          <p:spTgt spid="119"/>
                                        </p:tgtEl>
                                        <p:attrNameLst>
                                          <p:attrName>style.visibility</p:attrName>
                                        </p:attrNameLst>
                                      </p:cBhvr>
                                      <p:to>
                                        <p:strVal val="visible"/>
                                      </p:to>
                                    </p:set>
                                    <p:animEffect transition="in" filter="box(in)">
                                      <p:cBhvr>
                                        <p:cTn id="450" dur="1000"/>
                                        <p:tgtEl>
                                          <p:spTgt spid="119"/>
                                        </p:tgtEl>
                                      </p:cBhvr>
                                    </p:animEffect>
                                  </p:childTnLst>
                                  <p:subTnLst>
                                    <p:audio>
                                      <p:cMediaNode>
                                        <p:cTn display="0" masterRel="sameClick">
                                          <p:stCondLst>
                                            <p:cond evt="begin" delay="0">
                                              <p:tn val="448"/>
                                            </p:cond>
                                          </p:stCondLst>
                                          <p:endCondLst>
                                            <p:cond evt="onStopAudio" delay="0">
                                              <p:tgtEl>
                                                <p:sldTgt/>
                                              </p:tgtEl>
                                            </p:cond>
                                          </p:endCondLst>
                                        </p:cTn>
                                        <p:tgtEl>
                                          <p:sndTgt r:embed="rId4" name="click.wav"/>
                                        </p:tgtEl>
                                      </p:cMediaNode>
                                    </p:audio>
                                  </p:subTnLst>
                                </p:cTn>
                              </p:par>
                            </p:childTnLst>
                          </p:cTn>
                        </p:par>
                        <p:par>
                          <p:cTn id="451" fill="hold">
                            <p:stCondLst>
                              <p:cond delay="107000"/>
                            </p:stCondLst>
                            <p:childTnLst>
                              <p:par>
                                <p:cTn id="452" presetID="4" presetClass="entr" presetSubtype="16" fill="hold" grpId="0" nodeType="afterEffect">
                                  <p:stCondLst>
                                    <p:cond delay="0"/>
                                  </p:stCondLst>
                                  <p:childTnLst>
                                    <p:set>
                                      <p:cBhvr>
                                        <p:cTn id="453" dur="1" fill="hold">
                                          <p:stCondLst>
                                            <p:cond delay="0"/>
                                          </p:stCondLst>
                                        </p:cTn>
                                        <p:tgtEl>
                                          <p:spTgt spid="120"/>
                                        </p:tgtEl>
                                        <p:attrNameLst>
                                          <p:attrName>style.visibility</p:attrName>
                                        </p:attrNameLst>
                                      </p:cBhvr>
                                      <p:to>
                                        <p:strVal val="visible"/>
                                      </p:to>
                                    </p:set>
                                    <p:animEffect transition="in" filter="box(in)">
                                      <p:cBhvr>
                                        <p:cTn id="454" dur="1000"/>
                                        <p:tgtEl>
                                          <p:spTgt spid="120"/>
                                        </p:tgtEl>
                                      </p:cBhvr>
                                    </p:animEffect>
                                  </p:childTnLst>
                                  <p:subTnLst>
                                    <p:audio>
                                      <p:cMediaNode>
                                        <p:cTn display="0" masterRel="sameClick">
                                          <p:stCondLst>
                                            <p:cond evt="begin" delay="0">
                                              <p:tn val="452"/>
                                            </p:cond>
                                          </p:stCondLst>
                                          <p:endCondLst>
                                            <p:cond evt="onStopAudio" delay="0">
                                              <p:tgtEl>
                                                <p:sldTgt/>
                                              </p:tgtEl>
                                            </p:cond>
                                          </p:endCondLst>
                                        </p:cTn>
                                        <p:tgtEl>
                                          <p:sndTgt r:embed="rId4" name="click.wav"/>
                                        </p:tgtEl>
                                      </p:cMediaNode>
                                    </p:audio>
                                  </p:subTnLst>
                                </p:cTn>
                              </p:par>
                            </p:childTnLst>
                          </p:cTn>
                        </p:par>
                        <p:par>
                          <p:cTn id="455" fill="hold">
                            <p:stCondLst>
                              <p:cond delay="108000"/>
                            </p:stCondLst>
                            <p:childTnLst>
                              <p:par>
                                <p:cTn id="456" presetID="4" presetClass="entr" presetSubtype="16" fill="hold" grpId="0" nodeType="afterEffect">
                                  <p:stCondLst>
                                    <p:cond delay="0"/>
                                  </p:stCondLst>
                                  <p:childTnLst>
                                    <p:set>
                                      <p:cBhvr>
                                        <p:cTn id="457" dur="1" fill="hold">
                                          <p:stCondLst>
                                            <p:cond delay="0"/>
                                          </p:stCondLst>
                                        </p:cTn>
                                        <p:tgtEl>
                                          <p:spTgt spid="121"/>
                                        </p:tgtEl>
                                        <p:attrNameLst>
                                          <p:attrName>style.visibility</p:attrName>
                                        </p:attrNameLst>
                                      </p:cBhvr>
                                      <p:to>
                                        <p:strVal val="visible"/>
                                      </p:to>
                                    </p:set>
                                    <p:animEffect transition="in" filter="box(in)">
                                      <p:cBhvr>
                                        <p:cTn id="458" dur="1000"/>
                                        <p:tgtEl>
                                          <p:spTgt spid="121"/>
                                        </p:tgtEl>
                                      </p:cBhvr>
                                    </p:animEffect>
                                  </p:childTnLst>
                                  <p:subTnLst>
                                    <p:audio>
                                      <p:cMediaNode>
                                        <p:cTn display="0" masterRel="sameClick">
                                          <p:stCondLst>
                                            <p:cond evt="begin" delay="0">
                                              <p:tn val="456"/>
                                            </p:cond>
                                          </p:stCondLst>
                                          <p:endCondLst>
                                            <p:cond evt="onStopAudio" delay="0">
                                              <p:tgtEl>
                                                <p:sldTgt/>
                                              </p:tgtEl>
                                            </p:cond>
                                          </p:endCondLst>
                                        </p:cTn>
                                        <p:tgtEl>
                                          <p:sndTgt r:embed="rId4" name="click.wav"/>
                                        </p:tgtEl>
                                      </p:cMediaNode>
                                    </p:audio>
                                  </p:subTnLst>
                                </p:cTn>
                              </p:par>
                            </p:childTnLst>
                          </p:cTn>
                        </p:par>
                        <p:par>
                          <p:cTn id="459" fill="hold">
                            <p:stCondLst>
                              <p:cond delay="109000"/>
                            </p:stCondLst>
                            <p:childTnLst>
                              <p:par>
                                <p:cTn id="460" presetID="4" presetClass="entr" presetSubtype="16" fill="hold" grpId="0" nodeType="afterEffect">
                                  <p:stCondLst>
                                    <p:cond delay="0"/>
                                  </p:stCondLst>
                                  <p:childTnLst>
                                    <p:set>
                                      <p:cBhvr>
                                        <p:cTn id="461" dur="1" fill="hold">
                                          <p:stCondLst>
                                            <p:cond delay="0"/>
                                          </p:stCondLst>
                                        </p:cTn>
                                        <p:tgtEl>
                                          <p:spTgt spid="122"/>
                                        </p:tgtEl>
                                        <p:attrNameLst>
                                          <p:attrName>style.visibility</p:attrName>
                                        </p:attrNameLst>
                                      </p:cBhvr>
                                      <p:to>
                                        <p:strVal val="visible"/>
                                      </p:to>
                                    </p:set>
                                    <p:animEffect transition="in" filter="box(in)">
                                      <p:cBhvr>
                                        <p:cTn id="462" dur="1000"/>
                                        <p:tgtEl>
                                          <p:spTgt spid="122"/>
                                        </p:tgtEl>
                                      </p:cBhvr>
                                    </p:animEffect>
                                  </p:childTnLst>
                                  <p:subTnLst>
                                    <p:audio>
                                      <p:cMediaNode>
                                        <p:cTn display="0" masterRel="sameClick">
                                          <p:stCondLst>
                                            <p:cond evt="begin" delay="0">
                                              <p:tn val="460"/>
                                            </p:cond>
                                          </p:stCondLst>
                                          <p:endCondLst>
                                            <p:cond evt="onStopAudio" delay="0">
                                              <p:tgtEl>
                                                <p:sldTgt/>
                                              </p:tgtEl>
                                            </p:cond>
                                          </p:endCondLst>
                                        </p:cTn>
                                        <p:tgtEl>
                                          <p:sndTgt r:embed="rId4" name="click.wav"/>
                                        </p:tgtEl>
                                      </p:cMediaNode>
                                    </p:audio>
                                  </p:subTnLst>
                                </p:cTn>
                              </p:par>
                            </p:childTnLst>
                          </p:cTn>
                        </p:par>
                        <p:par>
                          <p:cTn id="463" fill="hold">
                            <p:stCondLst>
                              <p:cond delay="110000"/>
                            </p:stCondLst>
                            <p:childTnLst>
                              <p:par>
                                <p:cTn id="464" presetID="4" presetClass="entr" presetSubtype="16" fill="hold" grpId="0" nodeType="afterEffect">
                                  <p:stCondLst>
                                    <p:cond delay="0"/>
                                  </p:stCondLst>
                                  <p:childTnLst>
                                    <p:set>
                                      <p:cBhvr>
                                        <p:cTn id="465" dur="1" fill="hold">
                                          <p:stCondLst>
                                            <p:cond delay="0"/>
                                          </p:stCondLst>
                                        </p:cTn>
                                        <p:tgtEl>
                                          <p:spTgt spid="123"/>
                                        </p:tgtEl>
                                        <p:attrNameLst>
                                          <p:attrName>style.visibility</p:attrName>
                                        </p:attrNameLst>
                                      </p:cBhvr>
                                      <p:to>
                                        <p:strVal val="visible"/>
                                      </p:to>
                                    </p:set>
                                    <p:animEffect transition="in" filter="box(in)">
                                      <p:cBhvr>
                                        <p:cTn id="466" dur="1000"/>
                                        <p:tgtEl>
                                          <p:spTgt spid="123"/>
                                        </p:tgtEl>
                                      </p:cBhvr>
                                    </p:animEffect>
                                  </p:childTnLst>
                                  <p:subTnLst>
                                    <p:audio>
                                      <p:cMediaNode>
                                        <p:cTn display="0" masterRel="sameClick">
                                          <p:stCondLst>
                                            <p:cond evt="begin" delay="0">
                                              <p:tn val="464"/>
                                            </p:cond>
                                          </p:stCondLst>
                                          <p:endCondLst>
                                            <p:cond evt="onStopAudio" delay="0">
                                              <p:tgtEl>
                                                <p:sldTgt/>
                                              </p:tgtEl>
                                            </p:cond>
                                          </p:endCondLst>
                                        </p:cTn>
                                        <p:tgtEl>
                                          <p:sndTgt r:embed="rId4" name="click.wav"/>
                                        </p:tgtEl>
                                      </p:cMediaNode>
                                    </p:audio>
                                  </p:subTnLst>
                                </p:cTn>
                              </p:par>
                            </p:childTnLst>
                          </p:cTn>
                        </p:par>
                        <p:par>
                          <p:cTn id="467" fill="hold">
                            <p:stCondLst>
                              <p:cond delay="111000"/>
                            </p:stCondLst>
                            <p:childTnLst>
                              <p:par>
                                <p:cTn id="468" presetID="4" presetClass="entr" presetSubtype="16" fill="hold" grpId="0" nodeType="afterEffect">
                                  <p:stCondLst>
                                    <p:cond delay="0"/>
                                  </p:stCondLst>
                                  <p:childTnLst>
                                    <p:set>
                                      <p:cBhvr>
                                        <p:cTn id="469" dur="1" fill="hold">
                                          <p:stCondLst>
                                            <p:cond delay="0"/>
                                          </p:stCondLst>
                                        </p:cTn>
                                        <p:tgtEl>
                                          <p:spTgt spid="124"/>
                                        </p:tgtEl>
                                        <p:attrNameLst>
                                          <p:attrName>style.visibility</p:attrName>
                                        </p:attrNameLst>
                                      </p:cBhvr>
                                      <p:to>
                                        <p:strVal val="visible"/>
                                      </p:to>
                                    </p:set>
                                    <p:animEffect transition="in" filter="box(in)">
                                      <p:cBhvr>
                                        <p:cTn id="470" dur="1000"/>
                                        <p:tgtEl>
                                          <p:spTgt spid="124"/>
                                        </p:tgtEl>
                                      </p:cBhvr>
                                    </p:animEffect>
                                  </p:childTnLst>
                                  <p:subTnLst>
                                    <p:audio>
                                      <p:cMediaNode>
                                        <p:cTn display="0" masterRel="sameClick">
                                          <p:stCondLst>
                                            <p:cond evt="begin" delay="0">
                                              <p:tn val="468"/>
                                            </p:cond>
                                          </p:stCondLst>
                                          <p:endCondLst>
                                            <p:cond evt="onStopAudio" delay="0">
                                              <p:tgtEl>
                                                <p:sldTgt/>
                                              </p:tgtEl>
                                            </p:cond>
                                          </p:endCondLst>
                                        </p:cTn>
                                        <p:tgtEl>
                                          <p:sndTgt r:embed="rId4" name="click.wav"/>
                                        </p:tgtEl>
                                      </p:cMediaNode>
                                    </p:audio>
                                  </p:subTnLst>
                                </p:cTn>
                              </p:par>
                            </p:childTnLst>
                          </p:cTn>
                        </p:par>
                        <p:par>
                          <p:cTn id="471" fill="hold">
                            <p:stCondLst>
                              <p:cond delay="112000"/>
                            </p:stCondLst>
                            <p:childTnLst>
                              <p:par>
                                <p:cTn id="472" presetID="4" presetClass="entr" presetSubtype="16" fill="hold" grpId="0" nodeType="afterEffect">
                                  <p:stCondLst>
                                    <p:cond delay="0"/>
                                  </p:stCondLst>
                                  <p:childTnLst>
                                    <p:set>
                                      <p:cBhvr>
                                        <p:cTn id="473" dur="1" fill="hold">
                                          <p:stCondLst>
                                            <p:cond delay="0"/>
                                          </p:stCondLst>
                                        </p:cTn>
                                        <p:tgtEl>
                                          <p:spTgt spid="125"/>
                                        </p:tgtEl>
                                        <p:attrNameLst>
                                          <p:attrName>style.visibility</p:attrName>
                                        </p:attrNameLst>
                                      </p:cBhvr>
                                      <p:to>
                                        <p:strVal val="visible"/>
                                      </p:to>
                                    </p:set>
                                    <p:animEffect transition="in" filter="box(in)">
                                      <p:cBhvr>
                                        <p:cTn id="474" dur="1000"/>
                                        <p:tgtEl>
                                          <p:spTgt spid="125"/>
                                        </p:tgtEl>
                                      </p:cBhvr>
                                    </p:animEffect>
                                  </p:childTnLst>
                                  <p:subTnLst>
                                    <p:audio>
                                      <p:cMediaNode>
                                        <p:cTn display="0" masterRel="sameClick">
                                          <p:stCondLst>
                                            <p:cond evt="begin" delay="0">
                                              <p:tn val="472"/>
                                            </p:cond>
                                          </p:stCondLst>
                                          <p:endCondLst>
                                            <p:cond evt="onStopAudio" delay="0">
                                              <p:tgtEl>
                                                <p:sldTgt/>
                                              </p:tgtEl>
                                            </p:cond>
                                          </p:endCondLst>
                                        </p:cTn>
                                        <p:tgtEl>
                                          <p:sndTgt r:embed="rId4" name="click.wav"/>
                                        </p:tgtEl>
                                      </p:cMediaNode>
                                    </p:audio>
                                  </p:subTnLst>
                                </p:cTn>
                              </p:par>
                            </p:childTnLst>
                          </p:cTn>
                        </p:par>
                        <p:par>
                          <p:cTn id="475" fill="hold">
                            <p:stCondLst>
                              <p:cond delay="113000"/>
                            </p:stCondLst>
                            <p:childTnLst>
                              <p:par>
                                <p:cTn id="476" presetID="4" presetClass="entr" presetSubtype="16" fill="hold" grpId="0" nodeType="afterEffect">
                                  <p:stCondLst>
                                    <p:cond delay="0"/>
                                  </p:stCondLst>
                                  <p:childTnLst>
                                    <p:set>
                                      <p:cBhvr>
                                        <p:cTn id="477" dur="1" fill="hold">
                                          <p:stCondLst>
                                            <p:cond delay="0"/>
                                          </p:stCondLst>
                                        </p:cTn>
                                        <p:tgtEl>
                                          <p:spTgt spid="126"/>
                                        </p:tgtEl>
                                        <p:attrNameLst>
                                          <p:attrName>style.visibility</p:attrName>
                                        </p:attrNameLst>
                                      </p:cBhvr>
                                      <p:to>
                                        <p:strVal val="visible"/>
                                      </p:to>
                                    </p:set>
                                    <p:animEffect transition="in" filter="box(in)">
                                      <p:cBhvr>
                                        <p:cTn id="478" dur="1000"/>
                                        <p:tgtEl>
                                          <p:spTgt spid="126"/>
                                        </p:tgtEl>
                                      </p:cBhvr>
                                    </p:animEffect>
                                  </p:childTnLst>
                                  <p:subTnLst>
                                    <p:audio>
                                      <p:cMediaNode>
                                        <p:cTn display="0" masterRel="sameClick">
                                          <p:stCondLst>
                                            <p:cond evt="begin" delay="0">
                                              <p:tn val="476"/>
                                            </p:cond>
                                          </p:stCondLst>
                                          <p:endCondLst>
                                            <p:cond evt="onStopAudio" delay="0">
                                              <p:tgtEl>
                                                <p:sldTgt/>
                                              </p:tgtEl>
                                            </p:cond>
                                          </p:endCondLst>
                                        </p:cTn>
                                        <p:tgtEl>
                                          <p:sndTgt r:embed="rId4" name="click.wav"/>
                                        </p:tgtEl>
                                      </p:cMediaNode>
                                    </p:audio>
                                  </p:subTnLst>
                                </p:cTn>
                              </p:par>
                            </p:childTnLst>
                          </p:cTn>
                        </p:par>
                        <p:par>
                          <p:cTn id="479" fill="hold">
                            <p:stCondLst>
                              <p:cond delay="114000"/>
                            </p:stCondLst>
                            <p:childTnLst>
                              <p:par>
                                <p:cTn id="480" presetID="4" presetClass="entr" presetSubtype="16" fill="hold" grpId="0" nodeType="afterEffect">
                                  <p:stCondLst>
                                    <p:cond delay="0"/>
                                  </p:stCondLst>
                                  <p:childTnLst>
                                    <p:set>
                                      <p:cBhvr>
                                        <p:cTn id="481" dur="1" fill="hold">
                                          <p:stCondLst>
                                            <p:cond delay="0"/>
                                          </p:stCondLst>
                                        </p:cTn>
                                        <p:tgtEl>
                                          <p:spTgt spid="127"/>
                                        </p:tgtEl>
                                        <p:attrNameLst>
                                          <p:attrName>style.visibility</p:attrName>
                                        </p:attrNameLst>
                                      </p:cBhvr>
                                      <p:to>
                                        <p:strVal val="visible"/>
                                      </p:to>
                                    </p:set>
                                    <p:animEffect transition="in" filter="box(in)">
                                      <p:cBhvr>
                                        <p:cTn id="482" dur="1000"/>
                                        <p:tgtEl>
                                          <p:spTgt spid="127"/>
                                        </p:tgtEl>
                                      </p:cBhvr>
                                    </p:animEffect>
                                  </p:childTnLst>
                                  <p:subTnLst>
                                    <p:audio>
                                      <p:cMediaNode>
                                        <p:cTn display="0" masterRel="sameClick">
                                          <p:stCondLst>
                                            <p:cond evt="begin" delay="0">
                                              <p:tn val="480"/>
                                            </p:cond>
                                          </p:stCondLst>
                                          <p:endCondLst>
                                            <p:cond evt="onStopAudio" delay="0">
                                              <p:tgtEl>
                                                <p:sldTgt/>
                                              </p:tgtEl>
                                            </p:cond>
                                          </p:endCondLst>
                                        </p:cTn>
                                        <p:tgtEl>
                                          <p:sndTgt r:embed="rId4" name="click.wav"/>
                                        </p:tgtEl>
                                      </p:cMediaNode>
                                    </p:audio>
                                  </p:subTnLst>
                                </p:cTn>
                              </p:par>
                            </p:childTnLst>
                          </p:cTn>
                        </p:par>
                        <p:par>
                          <p:cTn id="483" fill="hold">
                            <p:stCondLst>
                              <p:cond delay="115000"/>
                            </p:stCondLst>
                            <p:childTnLst>
                              <p:par>
                                <p:cTn id="484" presetID="4" presetClass="entr" presetSubtype="16" fill="hold" grpId="0" nodeType="afterEffect">
                                  <p:stCondLst>
                                    <p:cond delay="0"/>
                                  </p:stCondLst>
                                  <p:childTnLst>
                                    <p:set>
                                      <p:cBhvr>
                                        <p:cTn id="485" dur="1" fill="hold">
                                          <p:stCondLst>
                                            <p:cond delay="0"/>
                                          </p:stCondLst>
                                        </p:cTn>
                                        <p:tgtEl>
                                          <p:spTgt spid="128"/>
                                        </p:tgtEl>
                                        <p:attrNameLst>
                                          <p:attrName>style.visibility</p:attrName>
                                        </p:attrNameLst>
                                      </p:cBhvr>
                                      <p:to>
                                        <p:strVal val="visible"/>
                                      </p:to>
                                    </p:set>
                                    <p:animEffect transition="in" filter="box(in)">
                                      <p:cBhvr>
                                        <p:cTn id="486" dur="1000"/>
                                        <p:tgtEl>
                                          <p:spTgt spid="128"/>
                                        </p:tgtEl>
                                      </p:cBhvr>
                                    </p:animEffect>
                                  </p:childTnLst>
                                  <p:subTnLst>
                                    <p:audio>
                                      <p:cMediaNode>
                                        <p:cTn display="0" masterRel="sameClick">
                                          <p:stCondLst>
                                            <p:cond evt="begin" delay="0">
                                              <p:tn val="484"/>
                                            </p:cond>
                                          </p:stCondLst>
                                          <p:endCondLst>
                                            <p:cond evt="onStopAudio" delay="0">
                                              <p:tgtEl>
                                                <p:sldTgt/>
                                              </p:tgtEl>
                                            </p:cond>
                                          </p:endCondLst>
                                        </p:cTn>
                                        <p:tgtEl>
                                          <p:sndTgt r:embed="rId4" name="click.wav"/>
                                        </p:tgtEl>
                                      </p:cMediaNode>
                                    </p:audio>
                                  </p:subTnLst>
                                </p:cTn>
                              </p:par>
                            </p:childTnLst>
                          </p:cTn>
                        </p:par>
                        <p:par>
                          <p:cTn id="487" fill="hold">
                            <p:stCondLst>
                              <p:cond delay="116000"/>
                            </p:stCondLst>
                            <p:childTnLst>
                              <p:par>
                                <p:cTn id="488" presetID="4" presetClass="entr" presetSubtype="16" fill="hold" grpId="0" nodeType="afterEffect">
                                  <p:stCondLst>
                                    <p:cond delay="0"/>
                                  </p:stCondLst>
                                  <p:childTnLst>
                                    <p:set>
                                      <p:cBhvr>
                                        <p:cTn id="489" dur="1" fill="hold">
                                          <p:stCondLst>
                                            <p:cond delay="0"/>
                                          </p:stCondLst>
                                        </p:cTn>
                                        <p:tgtEl>
                                          <p:spTgt spid="129"/>
                                        </p:tgtEl>
                                        <p:attrNameLst>
                                          <p:attrName>style.visibility</p:attrName>
                                        </p:attrNameLst>
                                      </p:cBhvr>
                                      <p:to>
                                        <p:strVal val="visible"/>
                                      </p:to>
                                    </p:set>
                                    <p:animEffect transition="in" filter="box(in)">
                                      <p:cBhvr>
                                        <p:cTn id="490" dur="1000"/>
                                        <p:tgtEl>
                                          <p:spTgt spid="129"/>
                                        </p:tgtEl>
                                      </p:cBhvr>
                                    </p:animEffect>
                                  </p:childTnLst>
                                  <p:subTnLst>
                                    <p:audio>
                                      <p:cMediaNode>
                                        <p:cTn display="0" masterRel="sameClick">
                                          <p:stCondLst>
                                            <p:cond evt="begin" delay="0">
                                              <p:tn val="488"/>
                                            </p:cond>
                                          </p:stCondLst>
                                          <p:endCondLst>
                                            <p:cond evt="onStopAudio" delay="0">
                                              <p:tgtEl>
                                                <p:sldTgt/>
                                              </p:tgtEl>
                                            </p:cond>
                                          </p:endCondLst>
                                        </p:cTn>
                                        <p:tgtEl>
                                          <p:sndTgt r:embed="rId4" name="click.wav"/>
                                        </p:tgtEl>
                                      </p:cMediaNode>
                                    </p:audio>
                                  </p:subTnLst>
                                </p:cTn>
                              </p:par>
                            </p:childTnLst>
                          </p:cTn>
                        </p:par>
                        <p:par>
                          <p:cTn id="491" fill="hold">
                            <p:stCondLst>
                              <p:cond delay="117000"/>
                            </p:stCondLst>
                            <p:childTnLst>
                              <p:par>
                                <p:cTn id="492" presetID="4" presetClass="entr" presetSubtype="16" fill="hold" grpId="0" nodeType="afterEffect">
                                  <p:stCondLst>
                                    <p:cond delay="0"/>
                                  </p:stCondLst>
                                  <p:childTnLst>
                                    <p:set>
                                      <p:cBhvr>
                                        <p:cTn id="493" dur="1" fill="hold">
                                          <p:stCondLst>
                                            <p:cond delay="0"/>
                                          </p:stCondLst>
                                        </p:cTn>
                                        <p:tgtEl>
                                          <p:spTgt spid="130"/>
                                        </p:tgtEl>
                                        <p:attrNameLst>
                                          <p:attrName>style.visibility</p:attrName>
                                        </p:attrNameLst>
                                      </p:cBhvr>
                                      <p:to>
                                        <p:strVal val="visible"/>
                                      </p:to>
                                    </p:set>
                                    <p:animEffect transition="in" filter="box(in)">
                                      <p:cBhvr>
                                        <p:cTn id="494" dur="1000"/>
                                        <p:tgtEl>
                                          <p:spTgt spid="130"/>
                                        </p:tgtEl>
                                      </p:cBhvr>
                                    </p:animEffect>
                                  </p:childTnLst>
                                  <p:subTnLst>
                                    <p:audio>
                                      <p:cMediaNode>
                                        <p:cTn display="0" masterRel="sameClick">
                                          <p:stCondLst>
                                            <p:cond evt="begin" delay="0">
                                              <p:tn val="492"/>
                                            </p:cond>
                                          </p:stCondLst>
                                          <p:endCondLst>
                                            <p:cond evt="onStopAudio" delay="0">
                                              <p:tgtEl>
                                                <p:sldTgt/>
                                              </p:tgtEl>
                                            </p:cond>
                                          </p:endCondLst>
                                        </p:cTn>
                                        <p:tgtEl>
                                          <p:sndTgt r:embed="rId4" name="click.wav"/>
                                        </p:tgtEl>
                                      </p:cMediaNode>
                                    </p:audio>
                                  </p:subTnLst>
                                </p:cTn>
                              </p:par>
                            </p:childTnLst>
                          </p:cTn>
                        </p:par>
                        <p:par>
                          <p:cTn id="495" fill="hold">
                            <p:stCondLst>
                              <p:cond delay="118000"/>
                            </p:stCondLst>
                            <p:childTnLst>
                              <p:par>
                                <p:cTn id="496" presetID="4" presetClass="entr" presetSubtype="16" fill="hold" grpId="0" nodeType="afterEffect">
                                  <p:stCondLst>
                                    <p:cond delay="0"/>
                                  </p:stCondLst>
                                  <p:childTnLst>
                                    <p:set>
                                      <p:cBhvr>
                                        <p:cTn id="497" dur="1" fill="hold">
                                          <p:stCondLst>
                                            <p:cond delay="0"/>
                                          </p:stCondLst>
                                        </p:cTn>
                                        <p:tgtEl>
                                          <p:spTgt spid="131"/>
                                        </p:tgtEl>
                                        <p:attrNameLst>
                                          <p:attrName>style.visibility</p:attrName>
                                        </p:attrNameLst>
                                      </p:cBhvr>
                                      <p:to>
                                        <p:strVal val="visible"/>
                                      </p:to>
                                    </p:set>
                                    <p:animEffect transition="in" filter="box(in)">
                                      <p:cBhvr>
                                        <p:cTn id="498" dur="1000"/>
                                        <p:tgtEl>
                                          <p:spTgt spid="131"/>
                                        </p:tgtEl>
                                      </p:cBhvr>
                                    </p:animEffect>
                                  </p:childTnLst>
                                  <p:subTnLst>
                                    <p:audio>
                                      <p:cMediaNode>
                                        <p:cTn display="0" masterRel="sameClick">
                                          <p:stCondLst>
                                            <p:cond evt="begin" delay="0">
                                              <p:tn val="496"/>
                                            </p:cond>
                                          </p:stCondLst>
                                          <p:endCondLst>
                                            <p:cond evt="onStopAudio" delay="0">
                                              <p:tgtEl>
                                                <p:sldTgt/>
                                              </p:tgtEl>
                                            </p:cond>
                                          </p:endCondLst>
                                        </p:cTn>
                                        <p:tgtEl>
                                          <p:sndTgt r:embed="rId4" name="click.wav"/>
                                        </p:tgtEl>
                                      </p:cMediaNode>
                                    </p:audio>
                                  </p:subTnLst>
                                </p:cTn>
                              </p:par>
                            </p:childTnLst>
                          </p:cTn>
                        </p:par>
                        <p:par>
                          <p:cTn id="499" fill="hold">
                            <p:stCondLst>
                              <p:cond delay="119000"/>
                            </p:stCondLst>
                            <p:childTnLst>
                              <p:par>
                                <p:cTn id="500" presetID="4" presetClass="entr" presetSubtype="16" fill="hold" grpId="0" nodeType="afterEffect">
                                  <p:stCondLst>
                                    <p:cond delay="0"/>
                                  </p:stCondLst>
                                  <p:childTnLst>
                                    <p:set>
                                      <p:cBhvr>
                                        <p:cTn id="501" dur="1" fill="hold">
                                          <p:stCondLst>
                                            <p:cond delay="0"/>
                                          </p:stCondLst>
                                        </p:cTn>
                                        <p:tgtEl>
                                          <p:spTgt spid="132"/>
                                        </p:tgtEl>
                                        <p:attrNameLst>
                                          <p:attrName>style.visibility</p:attrName>
                                        </p:attrNameLst>
                                      </p:cBhvr>
                                      <p:to>
                                        <p:strVal val="visible"/>
                                      </p:to>
                                    </p:set>
                                    <p:animEffect transition="in" filter="box(in)">
                                      <p:cBhvr>
                                        <p:cTn id="502" dur="1000"/>
                                        <p:tgtEl>
                                          <p:spTgt spid="132"/>
                                        </p:tgtEl>
                                      </p:cBhvr>
                                    </p:animEffect>
                                  </p:childTnLst>
                                  <p:subTnLst>
                                    <p:audio>
                                      <p:cMediaNode>
                                        <p:cTn display="0" masterRel="sameClick">
                                          <p:stCondLst>
                                            <p:cond evt="begin" delay="0">
                                              <p:tn val="500"/>
                                            </p:cond>
                                          </p:stCondLst>
                                          <p:endCondLst>
                                            <p:cond evt="onStopAudio" delay="0">
                                              <p:tgtEl>
                                                <p:sldTgt/>
                                              </p:tgtEl>
                                            </p:cond>
                                          </p:endCondLst>
                                        </p:cTn>
                                        <p:tgtEl>
                                          <p:sndTgt r:embed="rId4" name="click.wav"/>
                                        </p:tgtEl>
                                      </p:cMediaNode>
                                    </p:audio>
                                  </p:subTnLst>
                                </p:cTn>
                              </p:par>
                              <p:par>
                                <p:cTn id="503" presetID="4" presetClass="entr" presetSubtype="16" fill="hold" grpId="0" nodeType="withEffect">
                                  <p:stCondLst>
                                    <p:cond delay="0"/>
                                  </p:stCondLst>
                                  <p:childTnLst>
                                    <p:set>
                                      <p:cBhvr>
                                        <p:cTn id="504" dur="1" fill="hold">
                                          <p:stCondLst>
                                            <p:cond delay="0"/>
                                          </p:stCondLst>
                                        </p:cTn>
                                        <p:tgtEl>
                                          <p:spTgt spid="80"/>
                                        </p:tgtEl>
                                        <p:attrNameLst>
                                          <p:attrName>style.visibility</p:attrName>
                                        </p:attrNameLst>
                                      </p:cBhvr>
                                      <p:to>
                                        <p:strVal val="visible"/>
                                      </p:to>
                                    </p:set>
                                    <p:animEffect transition="in" filter="box(in)">
                                      <p:cBhvr>
                                        <p:cTn id="505" dur="1000"/>
                                        <p:tgtEl>
                                          <p:spTgt spid="80"/>
                                        </p:tgtEl>
                                      </p:cBhvr>
                                    </p:animEffect>
                                  </p:childTnLst>
                                  <p:subTnLst>
                                    <p:audio>
                                      <p:cMediaNode>
                                        <p:cTn display="0" masterRel="sameClick">
                                          <p:stCondLst>
                                            <p:cond evt="begin" delay="0">
                                              <p:tn val="503"/>
                                            </p:cond>
                                          </p:stCondLst>
                                          <p:endCondLst>
                                            <p:cond evt="onStopAudio" delay="0">
                                              <p:tgtEl>
                                                <p:sldTgt/>
                                              </p:tgtEl>
                                            </p:cond>
                                          </p:endCondLst>
                                        </p:cTn>
                                        <p:tgtEl>
                                          <p:sndTgt r:embed="rId4" name="click.wav"/>
                                        </p:tgtEl>
                                      </p:cMediaNode>
                                    </p:audio>
                                  </p:subTnLst>
                                </p:cTn>
                              </p:par>
                            </p:childTnLst>
                          </p:cTn>
                        </p:par>
                        <p:par>
                          <p:cTn id="506" fill="hold">
                            <p:stCondLst>
                              <p:cond delay="120000"/>
                            </p:stCondLst>
                            <p:childTnLst>
                              <p:par>
                                <p:cTn id="507" presetID="4" presetClass="entr" presetSubtype="16" fill="hold" grpId="0" nodeType="afterEffect">
                                  <p:stCondLst>
                                    <p:cond delay="0"/>
                                  </p:stCondLst>
                                  <p:childTnLst>
                                    <p:set>
                                      <p:cBhvr>
                                        <p:cTn id="508" dur="1" fill="hold">
                                          <p:stCondLst>
                                            <p:cond delay="0"/>
                                          </p:stCondLst>
                                        </p:cTn>
                                        <p:tgtEl>
                                          <p:spTgt spid="133"/>
                                        </p:tgtEl>
                                        <p:attrNameLst>
                                          <p:attrName>style.visibility</p:attrName>
                                        </p:attrNameLst>
                                      </p:cBhvr>
                                      <p:to>
                                        <p:strVal val="visible"/>
                                      </p:to>
                                    </p:set>
                                    <p:animEffect transition="in" filter="box(in)">
                                      <p:cBhvr>
                                        <p:cTn id="509" dur="1000"/>
                                        <p:tgtEl>
                                          <p:spTgt spid="133"/>
                                        </p:tgtEl>
                                      </p:cBhvr>
                                    </p:animEffect>
                                  </p:childTnLst>
                                  <p:subTnLst>
                                    <p:audio>
                                      <p:cMediaNode>
                                        <p:cTn display="0" masterRel="sameClick">
                                          <p:stCondLst>
                                            <p:cond evt="begin" delay="0">
                                              <p:tn val="507"/>
                                            </p:cond>
                                          </p:stCondLst>
                                          <p:endCondLst>
                                            <p:cond evt="onStopAudio" delay="0">
                                              <p:tgtEl>
                                                <p:sldTgt/>
                                              </p:tgtEl>
                                            </p:cond>
                                          </p:endCondLst>
                                        </p:cTn>
                                        <p:tgtEl>
                                          <p:sndTgt r:embed="rId4" name="click.wav"/>
                                        </p:tgtEl>
                                      </p:cMediaNode>
                                    </p:audio>
                                  </p:subTnLst>
                                </p:cTn>
                              </p:par>
                            </p:childTnLst>
                          </p:cTn>
                        </p:par>
                        <p:par>
                          <p:cTn id="510" fill="hold">
                            <p:stCondLst>
                              <p:cond delay="121000"/>
                            </p:stCondLst>
                            <p:childTnLst>
                              <p:par>
                                <p:cTn id="511" presetID="4" presetClass="entr" presetSubtype="16" fill="hold" grpId="0" nodeType="afterEffect">
                                  <p:stCondLst>
                                    <p:cond delay="0"/>
                                  </p:stCondLst>
                                  <p:childTnLst>
                                    <p:set>
                                      <p:cBhvr>
                                        <p:cTn id="512" dur="1" fill="hold">
                                          <p:stCondLst>
                                            <p:cond delay="0"/>
                                          </p:stCondLst>
                                        </p:cTn>
                                        <p:tgtEl>
                                          <p:spTgt spid="134"/>
                                        </p:tgtEl>
                                        <p:attrNameLst>
                                          <p:attrName>style.visibility</p:attrName>
                                        </p:attrNameLst>
                                      </p:cBhvr>
                                      <p:to>
                                        <p:strVal val="visible"/>
                                      </p:to>
                                    </p:set>
                                    <p:animEffect transition="in" filter="box(in)">
                                      <p:cBhvr>
                                        <p:cTn id="513" dur="1000"/>
                                        <p:tgtEl>
                                          <p:spTgt spid="134"/>
                                        </p:tgtEl>
                                      </p:cBhvr>
                                    </p:animEffect>
                                  </p:childTnLst>
                                  <p:subTnLst>
                                    <p:audio>
                                      <p:cMediaNode>
                                        <p:cTn display="0" masterRel="sameClick">
                                          <p:stCondLst>
                                            <p:cond evt="begin" delay="0">
                                              <p:tn val="511"/>
                                            </p:cond>
                                          </p:stCondLst>
                                          <p:endCondLst>
                                            <p:cond evt="onStopAudio" delay="0">
                                              <p:tgtEl>
                                                <p:sldTgt/>
                                              </p:tgtEl>
                                            </p:cond>
                                          </p:endCondLst>
                                        </p:cTn>
                                        <p:tgtEl>
                                          <p:sndTgt r:embed="rId4" name="click.wav"/>
                                        </p:tgtEl>
                                      </p:cMediaNode>
                                    </p:audio>
                                  </p:subTnLst>
                                </p:cTn>
                              </p:par>
                            </p:childTnLst>
                          </p:cTn>
                        </p:par>
                        <p:par>
                          <p:cTn id="514" fill="hold">
                            <p:stCondLst>
                              <p:cond delay="122000"/>
                            </p:stCondLst>
                            <p:childTnLst>
                              <p:par>
                                <p:cTn id="515" presetID="4" presetClass="entr" presetSubtype="16" fill="hold" grpId="0" nodeType="afterEffect">
                                  <p:stCondLst>
                                    <p:cond delay="0"/>
                                  </p:stCondLst>
                                  <p:childTnLst>
                                    <p:set>
                                      <p:cBhvr>
                                        <p:cTn id="516" dur="1" fill="hold">
                                          <p:stCondLst>
                                            <p:cond delay="0"/>
                                          </p:stCondLst>
                                        </p:cTn>
                                        <p:tgtEl>
                                          <p:spTgt spid="135"/>
                                        </p:tgtEl>
                                        <p:attrNameLst>
                                          <p:attrName>style.visibility</p:attrName>
                                        </p:attrNameLst>
                                      </p:cBhvr>
                                      <p:to>
                                        <p:strVal val="visible"/>
                                      </p:to>
                                    </p:set>
                                    <p:animEffect transition="in" filter="box(in)">
                                      <p:cBhvr>
                                        <p:cTn id="517" dur="1000"/>
                                        <p:tgtEl>
                                          <p:spTgt spid="135"/>
                                        </p:tgtEl>
                                      </p:cBhvr>
                                    </p:animEffect>
                                  </p:childTnLst>
                                  <p:subTnLst>
                                    <p:audio>
                                      <p:cMediaNode>
                                        <p:cTn display="0" masterRel="sameClick">
                                          <p:stCondLst>
                                            <p:cond evt="begin" delay="0">
                                              <p:tn val="515"/>
                                            </p:cond>
                                          </p:stCondLst>
                                          <p:endCondLst>
                                            <p:cond evt="onStopAudio" delay="0">
                                              <p:tgtEl>
                                                <p:sldTgt/>
                                              </p:tgtEl>
                                            </p:cond>
                                          </p:endCondLst>
                                        </p:cTn>
                                        <p:tgtEl>
                                          <p:sndTgt r:embed="rId4" name="click.wav"/>
                                        </p:tgtEl>
                                      </p:cMediaNode>
                                    </p:audio>
                                  </p:subTnLst>
                                </p:cTn>
                              </p:par>
                            </p:childTnLst>
                          </p:cTn>
                        </p:par>
                        <p:par>
                          <p:cTn id="518" fill="hold">
                            <p:stCondLst>
                              <p:cond delay="123000"/>
                            </p:stCondLst>
                            <p:childTnLst>
                              <p:par>
                                <p:cTn id="519" presetID="4" presetClass="entr" presetSubtype="16" fill="hold" grpId="0" nodeType="afterEffect">
                                  <p:stCondLst>
                                    <p:cond delay="0"/>
                                  </p:stCondLst>
                                  <p:childTnLst>
                                    <p:set>
                                      <p:cBhvr>
                                        <p:cTn id="520" dur="1" fill="hold">
                                          <p:stCondLst>
                                            <p:cond delay="0"/>
                                          </p:stCondLst>
                                        </p:cTn>
                                        <p:tgtEl>
                                          <p:spTgt spid="136"/>
                                        </p:tgtEl>
                                        <p:attrNameLst>
                                          <p:attrName>style.visibility</p:attrName>
                                        </p:attrNameLst>
                                      </p:cBhvr>
                                      <p:to>
                                        <p:strVal val="visible"/>
                                      </p:to>
                                    </p:set>
                                    <p:animEffect transition="in" filter="box(in)">
                                      <p:cBhvr>
                                        <p:cTn id="521" dur="1000"/>
                                        <p:tgtEl>
                                          <p:spTgt spid="136"/>
                                        </p:tgtEl>
                                      </p:cBhvr>
                                    </p:animEffect>
                                  </p:childTnLst>
                                  <p:subTnLst>
                                    <p:audio>
                                      <p:cMediaNode>
                                        <p:cTn display="0" masterRel="sameClick">
                                          <p:stCondLst>
                                            <p:cond evt="begin" delay="0">
                                              <p:tn val="519"/>
                                            </p:cond>
                                          </p:stCondLst>
                                          <p:endCondLst>
                                            <p:cond evt="onStopAudio" delay="0">
                                              <p:tgtEl>
                                                <p:sldTgt/>
                                              </p:tgtEl>
                                            </p:cond>
                                          </p:endCondLst>
                                        </p:cTn>
                                        <p:tgtEl>
                                          <p:sndTgt r:embed="rId4" name="click.wav"/>
                                        </p:tgtEl>
                                      </p:cMediaNode>
                                    </p:audio>
                                  </p:subTnLst>
                                </p:cTn>
                              </p:par>
                            </p:childTnLst>
                          </p:cTn>
                        </p:par>
                        <p:par>
                          <p:cTn id="522" fill="hold">
                            <p:stCondLst>
                              <p:cond delay="124000"/>
                            </p:stCondLst>
                            <p:childTnLst>
                              <p:par>
                                <p:cTn id="523" presetID="4" presetClass="entr" presetSubtype="16" fill="hold" grpId="0" nodeType="afterEffect">
                                  <p:stCondLst>
                                    <p:cond delay="0"/>
                                  </p:stCondLst>
                                  <p:childTnLst>
                                    <p:set>
                                      <p:cBhvr>
                                        <p:cTn id="524" dur="1" fill="hold">
                                          <p:stCondLst>
                                            <p:cond delay="0"/>
                                          </p:stCondLst>
                                        </p:cTn>
                                        <p:tgtEl>
                                          <p:spTgt spid="138"/>
                                        </p:tgtEl>
                                        <p:attrNameLst>
                                          <p:attrName>style.visibility</p:attrName>
                                        </p:attrNameLst>
                                      </p:cBhvr>
                                      <p:to>
                                        <p:strVal val="visible"/>
                                      </p:to>
                                    </p:set>
                                    <p:animEffect transition="in" filter="box(in)">
                                      <p:cBhvr>
                                        <p:cTn id="525" dur="1000"/>
                                        <p:tgtEl>
                                          <p:spTgt spid="138"/>
                                        </p:tgtEl>
                                      </p:cBhvr>
                                    </p:animEffect>
                                  </p:childTnLst>
                                  <p:subTnLst>
                                    <p:audio>
                                      <p:cMediaNode>
                                        <p:cTn display="0" masterRel="sameClick">
                                          <p:stCondLst>
                                            <p:cond evt="begin" delay="0">
                                              <p:tn val="523"/>
                                            </p:cond>
                                          </p:stCondLst>
                                          <p:endCondLst>
                                            <p:cond evt="onStopAudio" delay="0">
                                              <p:tgtEl>
                                                <p:sldTgt/>
                                              </p:tgtEl>
                                            </p:cond>
                                          </p:endCondLst>
                                        </p:cTn>
                                        <p:tgtEl>
                                          <p:sndTgt r:embed="rId4" name="click.wav"/>
                                        </p:tgtEl>
                                      </p:cMediaNode>
                                    </p:audio>
                                  </p:subTnLst>
                                </p:cTn>
                              </p:par>
                            </p:childTnLst>
                          </p:cTn>
                        </p:par>
                        <p:par>
                          <p:cTn id="526" fill="hold">
                            <p:stCondLst>
                              <p:cond delay="125000"/>
                            </p:stCondLst>
                            <p:childTnLst>
                              <p:par>
                                <p:cTn id="527" presetID="4" presetClass="entr" presetSubtype="16" fill="hold" grpId="0" nodeType="afterEffect">
                                  <p:stCondLst>
                                    <p:cond delay="0"/>
                                  </p:stCondLst>
                                  <p:childTnLst>
                                    <p:set>
                                      <p:cBhvr>
                                        <p:cTn id="528" dur="1" fill="hold">
                                          <p:stCondLst>
                                            <p:cond delay="0"/>
                                          </p:stCondLst>
                                        </p:cTn>
                                        <p:tgtEl>
                                          <p:spTgt spid="139"/>
                                        </p:tgtEl>
                                        <p:attrNameLst>
                                          <p:attrName>style.visibility</p:attrName>
                                        </p:attrNameLst>
                                      </p:cBhvr>
                                      <p:to>
                                        <p:strVal val="visible"/>
                                      </p:to>
                                    </p:set>
                                    <p:animEffect transition="in" filter="box(in)">
                                      <p:cBhvr>
                                        <p:cTn id="529" dur="1000"/>
                                        <p:tgtEl>
                                          <p:spTgt spid="139"/>
                                        </p:tgtEl>
                                      </p:cBhvr>
                                    </p:animEffect>
                                  </p:childTnLst>
                                  <p:subTnLst>
                                    <p:audio>
                                      <p:cMediaNode>
                                        <p:cTn display="0" masterRel="sameClick">
                                          <p:stCondLst>
                                            <p:cond evt="begin" delay="0">
                                              <p:tn val="527"/>
                                            </p:cond>
                                          </p:stCondLst>
                                          <p:endCondLst>
                                            <p:cond evt="onStopAudio" delay="0">
                                              <p:tgtEl>
                                                <p:sldTgt/>
                                              </p:tgtEl>
                                            </p:cond>
                                          </p:endCondLst>
                                        </p:cTn>
                                        <p:tgtEl>
                                          <p:sndTgt r:embed="rId4" name="click.wav"/>
                                        </p:tgtEl>
                                      </p:cMediaNode>
                                    </p:audio>
                                  </p:subTnLst>
                                </p:cTn>
                              </p:par>
                            </p:childTnLst>
                          </p:cTn>
                        </p:par>
                        <p:par>
                          <p:cTn id="530" fill="hold">
                            <p:stCondLst>
                              <p:cond delay="126000"/>
                            </p:stCondLst>
                            <p:childTnLst>
                              <p:par>
                                <p:cTn id="531" presetID="4" presetClass="entr" presetSubtype="16" fill="hold" grpId="0" nodeType="afterEffect">
                                  <p:stCondLst>
                                    <p:cond delay="0"/>
                                  </p:stCondLst>
                                  <p:childTnLst>
                                    <p:set>
                                      <p:cBhvr>
                                        <p:cTn id="532" dur="1" fill="hold">
                                          <p:stCondLst>
                                            <p:cond delay="0"/>
                                          </p:stCondLst>
                                        </p:cTn>
                                        <p:tgtEl>
                                          <p:spTgt spid="140"/>
                                        </p:tgtEl>
                                        <p:attrNameLst>
                                          <p:attrName>style.visibility</p:attrName>
                                        </p:attrNameLst>
                                      </p:cBhvr>
                                      <p:to>
                                        <p:strVal val="visible"/>
                                      </p:to>
                                    </p:set>
                                    <p:animEffect transition="in" filter="box(in)">
                                      <p:cBhvr>
                                        <p:cTn id="533" dur="1000"/>
                                        <p:tgtEl>
                                          <p:spTgt spid="140"/>
                                        </p:tgtEl>
                                      </p:cBhvr>
                                    </p:animEffect>
                                  </p:childTnLst>
                                  <p:subTnLst>
                                    <p:audio>
                                      <p:cMediaNode>
                                        <p:cTn display="0" masterRel="sameClick">
                                          <p:stCondLst>
                                            <p:cond evt="begin" delay="0">
                                              <p:tn val="531"/>
                                            </p:cond>
                                          </p:stCondLst>
                                          <p:endCondLst>
                                            <p:cond evt="onStopAudio" delay="0">
                                              <p:tgtEl>
                                                <p:sldTgt/>
                                              </p:tgtEl>
                                            </p:cond>
                                          </p:endCondLst>
                                        </p:cTn>
                                        <p:tgtEl>
                                          <p:sndTgt r:embed="rId4" name="click.wav"/>
                                        </p:tgtEl>
                                      </p:cMediaNode>
                                    </p:audio>
                                  </p:subTnLst>
                                </p:cTn>
                              </p:par>
                            </p:childTnLst>
                          </p:cTn>
                        </p:par>
                        <p:par>
                          <p:cTn id="534" fill="hold">
                            <p:stCondLst>
                              <p:cond delay="127000"/>
                            </p:stCondLst>
                            <p:childTnLst>
                              <p:par>
                                <p:cTn id="535" presetID="4" presetClass="entr" presetSubtype="16" fill="hold" grpId="0" nodeType="afterEffect">
                                  <p:stCondLst>
                                    <p:cond delay="0"/>
                                  </p:stCondLst>
                                  <p:childTnLst>
                                    <p:set>
                                      <p:cBhvr>
                                        <p:cTn id="536" dur="1" fill="hold">
                                          <p:stCondLst>
                                            <p:cond delay="0"/>
                                          </p:stCondLst>
                                        </p:cTn>
                                        <p:tgtEl>
                                          <p:spTgt spid="141"/>
                                        </p:tgtEl>
                                        <p:attrNameLst>
                                          <p:attrName>style.visibility</p:attrName>
                                        </p:attrNameLst>
                                      </p:cBhvr>
                                      <p:to>
                                        <p:strVal val="visible"/>
                                      </p:to>
                                    </p:set>
                                    <p:animEffect transition="in" filter="box(in)">
                                      <p:cBhvr>
                                        <p:cTn id="537" dur="1000"/>
                                        <p:tgtEl>
                                          <p:spTgt spid="141"/>
                                        </p:tgtEl>
                                      </p:cBhvr>
                                    </p:animEffect>
                                  </p:childTnLst>
                                  <p:subTnLst>
                                    <p:audio>
                                      <p:cMediaNode>
                                        <p:cTn display="0" masterRel="sameClick">
                                          <p:stCondLst>
                                            <p:cond evt="begin" delay="0">
                                              <p:tn val="535"/>
                                            </p:cond>
                                          </p:stCondLst>
                                          <p:endCondLst>
                                            <p:cond evt="onStopAudio" delay="0">
                                              <p:tgtEl>
                                                <p:sldTgt/>
                                              </p:tgtEl>
                                            </p:cond>
                                          </p:endCondLst>
                                        </p:cTn>
                                        <p:tgtEl>
                                          <p:sndTgt r:embed="rId4" name="click.wav"/>
                                        </p:tgtEl>
                                      </p:cMediaNode>
                                    </p:audio>
                                  </p:subTnLst>
                                </p:cTn>
                              </p:par>
                            </p:childTnLst>
                          </p:cTn>
                        </p:par>
                        <p:par>
                          <p:cTn id="538" fill="hold">
                            <p:stCondLst>
                              <p:cond delay="128000"/>
                            </p:stCondLst>
                            <p:childTnLst>
                              <p:par>
                                <p:cTn id="539" presetID="4" presetClass="entr" presetSubtype="16" fill="hold" grpId="0" nodeType="afterEffect">
                                  <p:stCondLst>
                                    <p:cond delay="0"/>
                                  </p:stCondLst>
                                  <p:childTnLst>
                                    <p:set>
                                      <p:cBhvr>
                                        <p:cTn id="540" dur="1" fill="hold">
                                          <p:stCondLst>
                                            <p:cond delay="0"/>
                                          </p:stCondLst>
                                        </p:cTn>
                                        <p:tgtEl>
                                          <p:spTgt spid="142"/>
                                        </p:tgtEl>
                                        <p:attrNameLst>
                                          <p:attrName>style.visibility</p:attrName>
                                        </p:attrNameLst>
                                      </p:cBhvr>
                                      <p:to>
                                        <p:strVal val="visible"/>
                                      </p:to>
                                    </p:set>
                                    <p:animEffect transition="in" filter="box(in)">
                                      <p:cBhvr>
                                        <p:cTn id="541" dur="1000"/>
                                        <p:tgtEl>
                                          <p:spTgt spid="142"/>
                                        </p:tgtEl>
                                      </p:cBhvr>
                                    </p:animEffect>
                                  </p:childTnLst>
                                  <p:subTnLst>
                                    <p:audio>
                                      <p:cMediaNode>
                                        <p:cTn display="0" masterRel="sameClick">
                                          <p:stCondLst>
                                            <p:cond evt="begin" delay="0">
                                              <p:tn val="539"/>
                                            </p:cond>
                                          </p:stCondLst>
                                          <p:endCondLst>
                                            <p:cond evt="onStopAudio" delay="0">
                                              <p:tgtEl>
                                                <p:sldTgt/>
                                              </p:tgtEl>
                                            </p:cond>
                                          </p:endCondLst>
                                        </p:cTn>
                                        <p:tgtEl>
                                          <p:sndTgt r:embed="rId4" name="click.wav"/>
                                        </p:tgtEl>
                                      </p:cMediaNode>
                                    </p:audio>
                                  </p:subTnLst>
                                </p:cTn>
                              </p:par>
                            </p:childTnLst>
                          </p:cTn>
                        </p:par>
                        <p:par>
                          <p:cTn id="542" fill="hold">
                            <p:stCondLst>
                              <p:cond delay="129000"/>
                            </p:stCondLst>
                            <p:childTnLst>
                              <p:par>
                                <p:cTn id="543" presetID="4" presetClass="entr" presetSubtype="16" fill="hold" grpId="0" nodeType="afterEffect">
                                  <p:stCondLst>
                                    <p:cond delay="0"/>
                                  </p:stCondLst>
                                  <p:childTnLst>
                                    <p:set>
                                      <p:cBhvr>
                                        <p:cTn id="544" dur="1" fill="hold">
                                          <p:stCondLst>
                                            <p:cond delay="0"/>
                                          </p:stCondLst>
                                        </p:cTn>
                                        <p:tgtEl>
                                          <p:spTgt spid="143"/>
                                        </p:tgtEl>
                                        <p:attrNameLst>
                                          <p:attrName>style.visibility</p:attrName>
                                        </p:attrNameLst>
                                      </p:cBhvr>
                                      <p:to>
                                        <p:strVal val="visible"/>
                                      </p:to>
                                    </p:set>
                                    <p:animEffect transition="in" filter="box(in)">
                                      <p:cBhvr>
                                        <p:cTn id="545" dur="1000"/>
                                        <p:tgtEl>
                                          <p:spTgt spid="143"/>
                                        </p:tgtEl>
                                      </p:cBhvr>
                                    </p:animEffect>
                                  </p:childTnLst>
                                  <p:subTnLst>
                                    <p:audio>
                                      <p:cMediaNode>
                                        <p:cTn display="0" masterRel="sameClick">
                                          <p:stCondLst>
                                            <p:cond evt="begin" delay="0">
                                              <p:tn val="543"/>
                                            </p:cond>
                                          </p:stCondLst>
                                          <p:endCondLst>
                                            <p:cond evt="onStopAudio" delay="0">
                                              <p:tgtEl>
                                                <p:sldTgt/>
                                              </p:tgtEl>
                                            </p:cond>
                                          </p:endCondLst>
                                        </p:cTn>
                                        <p:tgtEl>
                                          <p:sndTgt r:embed="rId4" name="click.wav"/>
                                        </p:tgtEl>
                                      </p:cMediaNode>
                                    </p:audio>
                                  </p:subTnLst>
                                </p:cTn>
                              </p:par>
                            </p:childTnLst>
                          </p:cTn>
                        </p:par>
                        <p:par>
                          <p:cTn id="546" fill="hold">
                            <p:stCondLst>
                              <p:cond delay="130000"/>
                            </p:stCondLst>
                            <p:childTnLst>
                              <p:par>
                                <p:cTn id="547" presetID="4" presetClass="entr" presetSubtype="16" fill="hold" grpId="0" nodeType="afterEffect">
                                  <p:stCondLst>
                                    <p:cond delay="0"/>
                                  </p:stCondLst>
                                  <p:childTnLst>
                                    <p:set>
                                      <p:cBhvr>
                                        <p:cTn id="548" dur="1" fill="hold">
                                          <p:stCondLst>
                                            <p:cond delay="0"/>
                                          </p:stCondLst>
                                        </p:cTn>
                                        <p:tgtEl>
                                          <p:spTgt spid="144"/>
                                        </p:tgtEl>
                                        <p:attrNameLst>
                                          <p:attrName>style.visibility</p:attrName>
                                        </p:attrNameLst>
                                      </p:cBhvr>
                                      <p:to>
                                        <p:strVal val="visible"/>
                                      </p:to>
                                    </p:set>
                                    <p:animEffect transition="in" filter="box(in)">
                                      <p:cBhvr>
                                        <p:cTn id="549" dur="1000"/>
                                        <p:tgtEl>
                                          <p:spTgt spid="144"/>
                                        </p:tgtEl>
                                      </p:cBhvr>
                                    </p:animEffect>
                                  </p:childTnLst>
                                  <p:subTnLst>
                                    <p:audio>
                                      <p:cMediaNode>
                                        <p:cTn display="0" masterRel="sameClick">
                                          <p:stCondLst>
                                            <p:cond evt="begin" delay="0">
                                              <p:tn val="547"/>
                                            </p:cond>
                                          </p:stCondLst>
                                          <p:endCondLst>
                                            <p:cond evt="onStopAudio" delay="0">
                                              <p:tgtEl>
                                                <p:sldTgt/>
                                              </p:tgtEl>
                                            </p:cond>
                                          </p:endCondLst>
                                        </p:cTn>
                                        <p:tgtEl>
                                          <p:sndTgt r:embed="rId4" name="click.wav"/>
                                        </p:tgtEl>
                                      </p:cMediaNode>
                                    </p:audio>
                                  </p:subTnLst>
                                </p:cTn>
                              </p:par>
                            </p:childTnLst>
                          </p:cTn>
                        </p:par>
                        <p:par>
                          <p:cTn id="550" fill="hold">
                            <p:stCondLst>
                              <p:cond delay="131000"/>
                            </p:stCondLst>
                            <p:childTnLst>
                              <p:par>
                                <p:cTn id="551" presetID="4" presetClass="entr" presetSubtype="16" fill="hold" grpId="0" nodeType="afterEffect">
                                  <p:stCondLst>
                                    <p:cond delay="0"/>
                                  </p:stCondLst>
                                  <p:childTnLst>
                                    <p:set>
                                      <p:cBhvr>
                                        <p:cTn id="552" dur="1" fill="hold">
                                          <p:stCondLst>
                                            <p:cond delay="0"/>
                                          </p:stCondLst>
                                        </p:cTn>
                                        <p:tgtEl>
                                          <p:spTgt spid="145"/>
                                        </p:tgtEl>
                                        <p:attrNameLst>
                                          <p:attrName>style.visibility</p:attrName>
                                        </p:attrNameLst>
                                      </p:cBhvr>
                                      <p:to>
                                        <p:strVal val="visible"/>
                                      </p:to>
                                    </p:set>
                                    <p:animEffect transition="in" filter="box(in)">
                                      <p:cBhvr>
                                        <p:cTn id="553" dur="1000"/>
                                        <p:tgtEl>
                                          <p:spTgt spid="145"/>
                                        </p:tgtEl>
                                      </p:cBhvr>
                                    </p:animEffect>
                                  </p:childTnLst>
                                  <p:subTnLst>
                                    <p:audio>
                                      <p:cMediaNode>
                                        <p:cTn display="0" masterRel="sameClick">
                                          <p:stCondLst>
                                            <p:cond evt="begin" delay="0">
                                              <p:tn val="551"/>
                                            </p:cond>
                                          </p:stCondLst>
                                          <p:endCondLst>
                                            <p:cond evt="onStopAudio" delay="0">
                                              <p:tgtEl>
                                                <p:sldTgt/>
                                              </p:tgtEl>
                                            </p:cond>
                                          </p:endCondLst>
                                        </p:cTn>
                                        <p:tgtEl>
                                          <p:sndTgt r:embed="rId4" name="click.wav"/>
                                        </p:tgtEl>
                                      </p:cMediaNode>
                                    </p:audio>
                                  </p:subTnLst>
                                </p:cTn>
                              </p:par>
                            </p:childTnLst>
                          </p:cTn>
                        </p:par>
                        <p:par>
                          <p:cTn id="554" fill="hold">
                            <p:stCondLst>
                              <p:cond delay="132000"/>
                            </p:stCondLst>
                            <p:childTnLst>
                              <p:par>
                                <p:cTn id="555" presetID="4" presetClass="entr" presetSubtype="16" fill="hold" grpId="0" nodeType="afterEffect">
                                  <p:stCondLst>
                                    <p:cond delay="0"/>
                                  </p:stCondLst>
                                  <p:childTnLst>
                                    <p:set>
                                      <p:cBhvr>
                                        <p:cTn id="556" dur="1" fill="hold">
                                          <p:stCondLst>
                                            <p:cond delay="0"/>
                                          </p:stCondLst>
                                        </p:cTn>
                                        <p:tgtEl>
                                          <p:spTgt spid="146"/>
                                        </p:tgtEl>
                                        <p:attrNameLst>
                                          <p:attrName>style.visibility</p:attrName>
                                        </p:attrNameLst>
                                      </p:cBhvr>
                                      <p:to>
                                        <p:strVal val="visible"/>
                                      </p:to>
                                    </p:set>
                                    <p:animEffect transition="in" filter="box(in)">
                                      <p:cBhvr>
                                        <p:cTn id="557" dur="1000"/>
                                        <p:tgtEl>
                                          <p:spTgt spid="146"/>
                                        </p:tgtEl>
                                      </p:cBhvr>
                                    </p:animEffect>
                                  </p:childTnLst>
                                  <p:subTnLst>
                                    <p:audio>
                                      <p:cMediaNode>
                                        <p:cTn display="0" masterRel="sameClick">
                                          <p:stCondLst>
                                            <p:cond evt="begin" delay="0">
                                              <p:tn val="555"/>
                                            </p:cond>
                                          </p:stCondLst>
                                          <p:endCondLst>
                                            <p:cond evt="onStopAudio" delay="0">
                                              <p:tgtEl>
                                                <p:sldTgt/>
                                              </p:tgtEl>
                                            </p:cond>
                                          </p:endCondLst>
                                        </p:cTn>
                                        <p:tgtEl>
                                          <p:sndTgt r:embed="rId4" name="click.wav"/>
                                        </p:tgtEl>
                                      </p:cMediaNode>
                                    </p:audio>
                                  </p:subTnLst>
                                </p:cTn>
                              </p:par>
                            </p:childTnLst>
                          </p:cTn>
                        </p:par>
                        <p:par>
                          <p:cTn id="558" fill="hold">
                            <p:stCondLst>
                              <p:cond delay="133000"/>
                            </p:stCondLst>
                            <p:childTnLst>
                              <p:par>
                                <p:cTn id="559" presetID="4" presetClass="entr" presetSubtype="16" fill="hold" grpId="0" nodeType="afterEffect">
                                  <p:stCondLst>
                                    <p:cond delay="0"/>
                                  </p:stCondLst>
                                  <p:childTnLst>
                                    <p:set>
                                      <p:cBhvr>
                                        <p:cTn id="560" dur="1" fill="hold">
                                          <p:stCondLst>
                                            <p:cond delay="0"/>
                                          </p:stCondLst>
                                        </p:cTn>
                                        <p:tgtEl>
                                          <p:spTgt spid="147"/>
                                        </p:tgtEl>
                                        <p:attrNameLst>
                                          <p:attrName>style.visibility</p:attrName>
                                        </p:attrNameLst>
                                      </p:cBhvr>
                                      <p:to>
                                        <p:strVal val="visible"/>
                                      </p:to>
                                    </p:set>
                                    <p:animEffect transition="in" filter="box(in)">
                                      <p:cBhvr>
                                        <p:cTn id="561" dur="1000"/>
                                        <p:tgtEl>
                                          <p:spTgt spid="147"/>
                                        </p:tgtEl>
                                      </p:cBhvr>
                                    </p:animEffect>
                                  </p:childTnLst>
                                  <p:subTnLst>
                                    <p:audio>
                                      <p:cMediaNode>
                                        <p:cTn display="0" masterRel="sameClick">
                                          <p:stCondLst>
                                            <p:cond evt="begin" delay="0">
                                              <p:tn val="559"/>
                                            </p:cond>
                                          </p:stCondLst>
                                          <p:endCondLst>
                                            <p:cond evt="onStopAudio" delay="0">
                                              <p:tgtEl>
                                                <p:sldTgt/>
                                              </p:tgtEl>
                                            </p:cond>
                                          </p:endCondLst>
                                        </p:cTn>
                                        <p:tgtEl>
                                          <p:sndTgt r:embed="rId4" name="click.wav"/>
                                        </p:tgtEl>
                                      </p:cMediaNode>
                                    </p:audio>
                                  </p:subTnLst>
                                </p:cTn>
                              </p:par>
                            </p:childTnLst>
                          </p:cTn>
                        </p:par>
                        <p:par>
                          <p:cTn id="562" fill="hold">
                            <p:stCondLst>
                              <p:cond delay="134000"/>
                            </p:stCondLst>
                            <p:childTnLst>
                              <p:par>
                                <p:cTn id="563" presetID="4" presetClass="entr" presetSubtype="16" fill="hold" grpId="0" nodeType="afterEffect">
                                  <p:stCondLst>
                                    <p:cond delay="0"/>
                                  </p:stCondLst>
                                  <p:childTnLst>
                                    <p:set>
                                      <p:cBhvr>
                                        <p:cTn id="564" dur="1" fill="hold">
                                          <p:stCondLst>
                                            <p:cond delay="0"/>
                                          </p:stCondLst>
                                        </p:cTn>
                                        <p:tgtEl>
                                          <p:spTgt spid="148"/>
                                        </p:tgtEl>
                                        <p:attrNameLst>
                                          <p:attrName>style.visibility</p:attrName>
                                        </p:attrNameLst>
                                      </p:cBhvr>
                                      <p:to>
                                        <p:strVal val="visible"/>
                                      </p:to>
                                    </p:set>
                                    <p:animEffect transition="in" filter="box(in)">
                                      <p:cBhvr>
                                        <p:cTn id="565" dur="1000"/>
                                        <p:tgtEl>
                                          <p:spTgt spid="148"/>
                                        </p:tgtEl>
                                      </p:cBhvr>
                                    </p:animEffect>
                                  </p:childTnLst>
                                  <p:subTnLst>
                                    <p:audio>
                                      <p:cMediaNode>
                                        <p:cTn display="0" masterRel="sameClick">
                                          <p:stCondLst>
                                            <p:cond evt="begin" delay="0">
                                              <p:tn val="563"/>
                                            </p:cond>
                                          </p:stCondLst>
                                          <p:endCondLst>
                                            <p:cond evt="onStopAudio" delay="0">
                                              <p:tgtEl>
                                                <p:sldTgt/>
                                              </p:tgtEl>
                                            </p:cond>
                                          </p:endCondLst>
                                        </p:cTn>
                                        <p:tgtEl>
                                          <p:sndTgt r:embed="rId4" name="click.wav"/>
                                        </p:tgtEl>
                                      </p:cMediaNode>
                                    </p:audio>
                                  </p:subTnLst>
                                </p:cTn>
                              </p:par>
                            </p:childTnLst>
                          </p:cTn>
                        </p:par>
                        <p:par>
                          <p:cTn id="566" fill="hold">
                            <p:stCondLst>
                              <p:cond delay="135000"/>
                            </p:stCondLst>
                            <p:childTnLst>
                              <p:par>
                                <p:cTn id="567" presetID="4" presetClass="entr" presetSubtype="16" fill="hold" grpId="0" nodeType="afterEffect">
                                  <p:stCondLst>
                                    <p:cond delay="0"/>
                                  </p:stCondLst>
                                  <p:childTnLst>
                                    <p:set>
                                      <p:cBhvr>
                                        <p:cTn id="568" dur="1" fill="hold">
                                          <p:stCondLst>
                                            <p:cond delay="0"/>
                                          </p:stCondLst>
                                        </p:cTn>
                                        <p:tgtEl>
                                          <p:spTgt spid="149"/>
                                        </p:tgtEl>
                                        <p:attrNameLst>
                                          <p:attrName>style.visibility</p:attrName>
                                        </p:attrNameLst>
                                      </p:cBhvr>
                                      <p:to>
                                        <p:strVal val="visible"/>
                                      </p:to>
                                    </p:set>
                                    <p:animEffect transition="in" filter="box(in)">
                                      <p:cBhvr>
                                        <p:cTn id="569" dur="1000"/>
                                        <p:tgtEl>
                                          <p:spTgt spid="149"/>
                                        </p:tgtEl>
                                      </p:cBhvr>
                                    </p:animEffect>
                                  </p:childTnLst>
                                  <p:subTnLst>
                                    <p:audio>
                                      <p:cMediaNode>
                                        <p:cTn display="0" masterRel="sameClick">
                                          <p:stCondLst>
                                            <p:cond evt="begin" delay="0">
                                              <p:tn val="567"/>
                                            </p:cond>
                                          </p:stCondLst>
                                          <p:endCondLst>
                                            <p:cond evt="onStopAudio" delay="0">
                                              <p:tgtEl>
                                                <p:sldTgt/>
                                              </p:tgtEl>
                                            </p:cond>
                                          </p:endCondLst>
                                        </p:cTn>
                                        <p:tgtEl>
                                          <p:sndTgt r:embed="rId4" name="click.wav"/>
                                        </p:tgtEl>
                                      </p:cMediaNode>
                                    </p:audio>
                                  </p:subTnLst>
                                </p:cTn>
                              </p:par>
                            </p:childTnLst>
                          </p:cTn>
                        </p:par>
                        <p:par>
                          <p:cTn id="570" fill="hold">
                            <p:stCondLst>
                              <p:cond delay="136000"/>
                            </p:stCondLst>
                            <p:childTnLst>
                              <p:par>
                                <p:cTn id="571" presetID="4" presetClass="entr" presetSubtype="16" fill="hold" grpId="0" nodeType="afterEffect">
                                  <p:stCondLst>
                                    <p:cond delay="0"/>
                                  </p:stCondLst>
                                  <p:childTnLst>
                                    <p:set>
                                      <p:cBhvr>
                                        <p:cTn id="572" dur="1" fill="hold">
                                          <p:stCondLst>
                                            <p:cond delay="0"/>
                                          </p:stCondLst>
                                        </p:cTn>
                                        <p:tgtEl>
                                          <p:spTgt spid="150"/>
                                        </p:tgtEl>
                                        <p:attrNameLst>
                                          <p:attrName>style.visibility</p:attrName>
                                        </p:attrNameLst>
                                      </p:cBhvr>
                                      <p:to>
                                        <p:strVal val="visible"/>
                                      </p:to>
                                    </p:set>
                                    <p:animEffect transition="in" filter="box(in)">
                                      <p:cBhvr>
                                        <p:cTn id="573" dur="1000"/>
                                        <p:tgtEl>
                                          <p:spTgt spid="150"/>
                                        </p:tgtEl>
                                      </p:cBhvr>
                                    </p:animEffect>
                                  </p:childTnLst>
                                  <p:subTnLst>
                                    <p:audio>
                                      <p:cMediaNode>
                                        <p:cTn display="0" masterRel="sameClick">
                                          <p:stCondLst>
                                            <p:cond evt="begin" delay="0">
                                              <p:tn val="571"/>
                                            </p:cond>
                                          </p:stCondLst>
                                          <p:endCondLst>
                                            <p:cond evt="onStopAudio" delay="0">
                                              <p:tgtEl>
                                                <p:sldTgt/>
                                              </p:tgtEl>
                                            </p:cond>
                                          </p:endCondLst>
                                        </p:cTn>
                                        <p:tgtEl>
                                          <p:sndTgt r:embed="rId4" name="click.wav"/>
                                        </p:tgtEl>
                                      </p:cMediaNode>
                                    </p:audio>
                                  </p:subTnLst>
                                </p:cTn>
                              </p:par>
                            </p:childTnLst>
                          </p:cTn>
                        </p:par>
                        <p:par>
                          <p:cTn id="574" fill="hold">
                            <p:stCondLst>
                              <p:cond delay="137000"/>
                            </p:stCondLst>
                            <p:childTnLst>
                              <p:par>
                                <p:cTn id="575" presetID="4" presetClass="entr" presetSubtype="16" fill="hold" grpId="0" nodeType="afterEffect">
                                  <p:stCondLst>
                                    <p:cond delay="0"/>
                                  </p:stCondLst>
                                  <p:childTnLst>
                                    <p:set>
                                      <p:cBhvr>
                                        <p:cTn id="576" dur="1" fill="hold">
                                          <p:stCondLst>
                                            <p:cond delay="0"/>
                                          </p:stCondLst>
                                        </p:cTn>
                                        <p:tgtEl>
                                          <p:spTgt spid="151"/>
                                        </p:tgtEl>
                                        <p:attrNameLst>
                                          <p:attrName>style.visibility</p:attrName>
                                        </p:attrNameLst>
                                      </p:cBhvr>
                                      <p:to>
                                        <p:strVal val="visible"/>
                                      </p:to>
                                    </p:set>
                                    <p:animEffect transition="in" filter="box(in)">
                                      <p:cBhvr>
                                        <p:cTn id="577" dur="1000"/>
                                        <p:tgtEl>
                                          <p:spTgt spid="151"/>
                                        </p:tgtEl>
                                      </p:cBhvr>
                                    </p:animEffect>
                                  </p:childTnLst>
                                  <p:subTnLst>
                                    <p:audio>
                                      <p:cMediaNode>
                                        <p:cTn display="0" masterRel="sameClick">
                                          <p:stCondLst>
                                            <p:cond evt="begin" delay="0">
                                              <p:tn val="575"/>
                                            </p:cond>
                                          </p:stCondLst>
                                          <p:endCondLst>
                                            <p:cond evt="onStopAudio" delay="0">
                                              <p:tgtEl>
                                                <p:sldTgt/>
                                              </p:tgtEl>
                                            </p:cond>
                                          </p:endCondLst>
                                        </p:cTn>
                                        <p:tgtEl>
                                          <p:sndTgt r:embed="rId4" name="click.wav"/>
                                        </p:tgtEl>
                                      </p:cMediaNode>
                                    </p:audio>
                                  </p:subTnLst>
                                </p:cTn>
                              </p:par>
                            </p:childTnLst>
                          </p:cTn>
                        </p:par>
                        <p:par>
                          <p:cTn id="578" fill="hold">
                            <p:stCondLst>
                              <p:cond delay="138000"/>
                            </p:stCondLst>
                            <p:childTnLst>
                              <p:par>
                                <p:cTn id="579" presetID="4" presetClass="entr" presetSubtype="16" fill="hold" grpId="0" nodeType="afterEffect">
                                  <p:stCondLst>
                                    <p:cond delay="0"/>
                                  </p:stCondLst>
                                  <p:childTnLst>
                                    <p:set>
                                      <p:cBhvr>
                                        <p:cTn id="580" dur="1" fill="hold">
                                          <p:stCondLst>
                                            <p:cond delay="0"/>
                                          </p:stCondLst>
                                        </p:cTn>
                                        <p:tgtEl>
                                          <p:spTgt spid="152"/>
                                        </p:tgtEl>
                                        <p:attrNameLst>
                                          <p:attrName>style.visibility</p:attrName>
                                        </p:attrNameLst>
                                      </p:cBhvr>
                                      <p:to>
                                        <p:strVal val="visible"/>
                                      </p:to>
                                    </p:set>
                                    <p:animEffect transition="in" filter="box(in)">
                                      <p:cBhvr>
                                        <p:cTn id="581" dur="1000"/>
                                        <p:tgtEl>
                                          <p:spTgt spid="152"/>
                                        </p:tgtEl>
                                      </p:cBhvr>
                                    </p:animEffect>
                                  </p:childTnLst>
                                  <p:subTnLst>
                                    <p:audio>
                                      <p:cMediaNode>
                                        <p:cTn display="0" masterRel="sameClick">
                                          <p:stCondLst>
                                            <p:cond evt="begin" delay="0">
                                              <p:tn val="579"/>
                                            </p:cond>
                                          </p:stCondLst>
                                          <p:endCondLst>
                                            <p:cond evt="onStopAudio" delay="0">
                                              <p:tgtEl>
                                                <p:sldTgt/>
                                              </p:tgtEl>
                                            </p:cond>
                                          </p:endCondLst>
                                        </p:cTn>
                                        <p:tgtEl>
                                          <p:sndTgt r:embed="rId4" name="click.wav"/>
                                        </p:tgtEl>
                                      </p:cMediaNode>
                                    </p:audio>
                                  </p:subTnLst>
                                </p:cTn>
                              </p:par>
                            </p:childTnLst>
                          </p:cTn>
                        </p:par>
                        <p:par>
                          <p:cTn id="582" fill="hold">
                            <p:stCondLst>
                              <p:cond delay="139000"/>
                            </p:stCondLst>
                            <p:childTnLst>
                              <p:par>
                                <p:cTn id="583" presetID="4" presetClass="entr" presetSubtype="16" fill="hold" grpId="0" nodeType="afterEffect">
                                  <p:stCondLst>
                                    <p:cond delay="0"/>
                                  </p:stCondLst>
                                  <p:childTnLst>
                                    <p:set>
                                      <p:cBhvr>
                                        <p:cTn id="584" dur="1" fill="hold">
                                          <p:stCondLst>
                                            <p:cond delay="0"/>
                                          </p:stCondLst>
                                        </p:cTn>
                                        <p:tgtEl>
                                          <p:spTgt spid="153"/>
                                        </p:tgtEl>
                                        <p:attrNameLst>
                                          <p:attrName>style.visibility</p:attrName>
                                        </p:attrNameLst>
                                      </p:cBhvr>
                                      <p:to>
                                        <p:strVal val="visible"/>
                                      </p:to>
                                    </p:set>
                                    <p:animEffect transition="in" filter="box(in)">
                                      <p:cBhvr>
                                        <p:cTn id="585" dur="1000"/>
                                        <p:tgtEl>
                                          <p:spTgt spid="153"/>
                                        </p:tgtEl>
                                      </p:cBhvr>
                                    </p:animEffect>
                                  </p:childTnLst>
                                  <p:subTnLst>
                                    <p:audio>
                                      <p:cMediaNode>
                                        <p:cTn display="0" masterRel="sameClick">
                                          <p:stCondLst>
                                            <p:cond evt="begin" delay="0">
                                              <p:tn val="583"/>
                                            </p:cond>
                                          </p:stCondLst>
                                          <p:endCondLst>
                                            <p:cond evt="onStopAudio" delay="0">
                                              <p:tgtEl>
                                                <p:sldTgt/>
                                              </p:tgtEl>
                                            </p:cond>
                                          </p:endCondLst>
                                        </p:cTn>
                                        <p:tgtEl>
                                          <p:sndTgt r:embed="rId4" name="click.wav"/>
                                        </p:tgtEl>
                                      </p:cMediaNode>
                                    </p:audio>
                                  </p:subTnLst>
                                </p:cTn>
                              </p:par>
                            </p:childTnLst>
                          </p:cTn>
                        </p:par>
                        <p:par>
                          <p:cTn id="586" fill="hold">
                            <p:stCondLst>
                              <p:cond delay="140000"/>
                            </p:stCondLst>
                            <p:childTnLst>
                              <p:par>
                                <p:cTn id="587" presetID="4" presetClass="entr" presetSubtype="16" fill="hold" grpId="0" nodeType="afterEffect">
                                  <p:stCondLst>
                                    <p:cond delay="0"/>
                                  </p:stCondLst>
                                  <p:childTnLst>
                                    <p:set>
                                      <p:cBhvr>
                                        <p:cTn id="588" dur="1" fill="hold">
                                          <p:stCondLst>
                                            <p:cond delay="0"/>
                                          </p:stCondLst>
                                        </p:cTn>
                                        <p:tgtEl>
                                          <p:spTgt spid="154"/>
                                        </p:tgtEl>
                                        <p:attrNameLst>
                                          <p:attrName>style.visibility</p:attrName>
                                        </p:attrNameLst>
                                      </p:cBhvr>
                                      <p:to>
                                        <p:strVal val="visible"/>
                                      </p:to>
                                    </p:set>
                                    <p:animEffect transition="in" filter="box(in)">
                                      <p:cBhvr>
                                        <p:cTn id="589" dur="1000"/>
                                        <p:tgtEl>
                                          <p:spTgt spid="154"/>
                                        </p:tgtEl>
                                      </p:cBhvr>
                                    </p:animEffect>
                                  </p:childTnLst>
                                  <p:subTnLst>
                                    <p:audio>
                                      <p:cMediaNode>
                                        <p:cTn display="0" masterRel="sameClick">
                                          <p:stCondLst>
                                            <p:cond evt="begin" delay="0">
                                              <p:tn val="587"/>
                                            </p:cond>
                                          </p:stCondLst>
                                          <p:endCondLst>
                                            <p:cond evt="onStopAudio" delay="0">
                                              <p:tgtEl>
                                                <p:sldTgt/>
                                              </p:tgtEl>
                                            </p:cond>
                                          </p:endCondLst>
                                        </p:cTn>
                                        <p:tgtEl>
                                          <p:sndTgt r:embed="rId4" name="click.wav"/>
                                        </p:tgtEl>
                                      </p:cMediaNode>
                                    </p:audio>
                                  </p:subTnLst>
                                </p:cTn>
                              </p:par>
                            </p:childTnLst>
                          </p:cTn>
                        </p:par>
                        <p:par>
                          <p:cTn id="590" fill="hold">
                            <p:stCondLst>
                              <p:cond delay="141000"/>
                            </p:stCondLst>
                            <p:childTnLst>
                              <p:par>
                                <p:cTn id="591" presetID="4" presetClass="entr" presetSubtype="16" fill="hold" grpId="0" nodeType="afterEffect">
                                  <p:stCondLst>
                                    <p:cond delay="0"/>
                                  </p:stCondLst>
                                  <p:childTnLst>
                                    <p:set>
                                      <p:cBhvr>
                                        <p:cTn id="592" dur="1" fill="hold">
                                          <p:stCondLst>
                                            <p:cond delay="0"/>
                                          </p:stCondLst>
                                        </p:cTn>
                                        <p:tgtEl>
                                          <p:spTgt spid="155"/>
                                        </p:tgtEl>
                                        <p:attrNameLst>
                                          <p:attrName>style.visibility</p:attrName>
                                        </p:attrNameLst>
                                      </p:cBhvr>
                                      <p:to>
                                        <p:strVal val="visible"/>
                                      </p:to>
                                    </p:set>
                                    <p:animEffect transition="in" filter="box(in)">
                                      <p:cBhvr>
                                        <p:cTn id="593" dur="1000"/>
                                        <p:tgtEl>
                                          <p:spTgt spid="155"/>
                                        </p:tgtEl>
                                      </p:cBhvr>
                                    </p:animEffect>
                                  </p:childTnLst>
                                  <p:subTnLst>
                                    <p:audio>
                                      <p:cMediaNode>
                                        <p:cTn display="0" masterRel="sameClick">
                                          <p:stCondLst>
                                            <p:cond evt="begin" delay="0">
                                              <p:tn val="591"/>
                                            </p:cond>
                                          </p:stCondLst>
                                          <p:endCondLst>
                                            <p:cond evt="onStopAudio" delay="0">
                                              <p:tgtEl>
                                                <p:sldTgt/>
                                              </p:tgtEl>
                                            </p:cond>
                                          </p:endCondLst>
                                        </p:cTn>
                                        <p:tgtEl>
                                          <p:sndTgt r:embed="rId4" name="click.wav"/>
                                        </p:tgtEl>
                                      </p:cMediaNode>
                                    </p:audio>
                                  </p:subTnLst>
                                </p:cTn>
                              </p:par>
                            </p:childTnLst>
                          </p:cTn>
                        </p:par>
                        <p:par>
                          <p:cTn id="594" fill="hold">
                            <p:stCondLst>
                              <p:cond delay="142000"/>
                            </p:stCondLst>
                            <p:childTnLst>
                              <p:par>
                                <p:cTn id="595" presetID="4" presetClass="entr" presetSubtype="16" fill="hold" grpId="0" nodeType="afterEffect">
                                  <p:stCondLst>
                                    <p:cond delay="0"/>
                                  </p:stCondLst>
                                  <p:childTnLst>
                                    <p:set>
                                      <p:cBhvr>
                                        <p:cTn id="596" dur="1" fill="hold">
                                          <p:stCondLst>
                                            <p:cond delay="0"/>
                                          </p:stCondLst>
                                        </p:cTn>
                                        <p:tgtEl>
                                          <p:spTgt spid="156"/>
                                        </p:tgtEl>
                                        <p:attrNameLst>
                                          <p:attrName>style.visibility</p:attrName>
                                        </p:attrNameLst>
                                      </p:cBhvr>
                                      <p:to>
                                        <p:strVal val="visible"/>
                                      </p:to>
                                    </p:set>
                                    <p:animEffect transition="in" filter="box(in)">
                                      <p:cBhvr>
                                        <p:cTn id="597" dur="1000"/>
                                        <p:tgtEl>
                                          <p:spTgt spid="156"/>
                                        </p:tgtEl>
                                      </p:cBhvr>
                                    </p:animEffect>
                                  </p:childTnLst>
                                  <p:subTnLst>
                                    <p:audio>
                                      <p:cMediaNode>
                                        <p:cTn display="0" masterRel="sameClick">
                                          <p:stCondLst>
                                            <p:cond evt="begin" delay="0">
                                              <p:tn val="595"/>
                                            </p:cond>
                                          </p:stCondLst>
                                          <p:endCondLst>
                                            <p:cond evt="onStopAudio" delay="0">
                                              <p:tgtEl>
                                                <p:sldTgt/>
                                              </p:tgtEl>
                                            </p:cond>
                                          </p:endCondLst>
                                        </p:cTn>
                                        <p:tgtEl>
                                          <p:sndTgt r:embed="rId4" name="click.wav"/>
                                        </p:tgtEl>
                                      </p:cMediaNode>
                                    </p:audio>
                                  </p:subTnLst>
                                </p:cTn>
                              </p:par>
                            </p:childTnLst>
                          </p:cTn>
                        </p:par>
                        <p:par>
                          <p:cTn id="598" fill="hold">
                            <p:stCondLst>
                              <p:cond delay="143000"/>
                            </p:stCondLst>
                            <p:childTnLst>
                              <p:par>
                                <p:cTn id="599" presetID="4" presetClass="entr" presetSubtype="16" fill="hold" grpId="0" nodeType="afterEffect">
                                  <p:stCondLst>
                                    <p:cond delay="0"/>
                                  </p:stCondLst>
                                  <p:childTnLst>
                                    <p:set>
                                      <p:cBhvr>
                                        <p:cTn id="600" dur="1" fill="hold">
                                          <p:stCondLst>
                                            <p:cond delay="0"/>
                                          </p:stCondLst>
                                        </p:cTn>
                                        <p:tgtEl>
                                          <p:spTgt spid="157"/>
                                        </p:tgtEl>
                                        <p:attrNameLst>
                                          <p:attrName>style.visibility</p:attrName>
                                        </p:attrNameLst>
                                      </p:cBhvr>
                                      <p:to>
                                        <p:strVal val="visible"/>
                                      </p:to>
                                    </p:set>
                                    <p:animEffect transition="in" filter="box(in)">
                                      <p:cBhvr>
                                        <p:cTn id="601" dur="1000"/>
                                        <p:tgtEl>
                                          <p:spTgt spid="157"/>
                                        </p:tgtEl>
                                      </p:cBhvr>
                                    </p:animEffect>
                                  </p:childTnLst>
                                  <p:subTnLst>
                                    <p:audio>
                                      <p:cMediaNode>
                                        <p:cTn display="0" masterRel="sameClick">
                                          <p:stCondLst>
                                            <p:cond evt="begin" delay="0">
                                              <p:tn val="599"/>
                                            </p:cond>
                                          </p:stCondLst>
                                          <p:endCondLst>
                                            <p:cond evt="onStopAudio" delay="0">
                                              <p:tgtEl>
                                                <p:sldTgt/>
                                              </p:tgtEl>
                                            </p:cond>
                                          </p:endCondLst>
                                        </p:cTn>
                                        <p:tgtEl>
                                          <p:sndTgt r:embed="rId4" name="click.wav"/>
                                        </p:tgtEl>
                                      </p:cMediaNode>
                                    </p:audio>
                                  </p:subTnLst>
                                </p:cTn>
                              </p:par>
                            </p:childTnLst>
                          </p:cTn>
                        </p:par>
                        <p:par>
                          <p:cTn id="602" fill="hold">
                            <p:stCondLst>
                              <p:cond delay="144000"/>
                            </p:stCondLst>
                            <p:childTnLst>
                              <p:par>
                                <p:cTn id="603" presetID="4" presetClass="entr" presetSubtype="16" fill="hold" grpId="0" nodeType="afterEffect">
                                  <p:stCondLst>
                                    <p:cond delay="0"/>
                                  </p:stCondLst>
                                  <p:childTnLst>
                                    <p:set>
                                      <p:cBhvr>
                                        <p:cTn id="604" dur="1" fill="hold">
                                          <p:stCondLst>
                                            <p:cond delay="0"/>
                                          </p:stCondLst>
                                        </p:cTn>
                                        <p:tgtEl>
                                          <p:spTgt spid="158"/>
                                        </p:tgtEl>
                                        <p:attrNameLst>
                                          <p:attrName>style.visibility</p:attrName>
                                        </p:attrNameLst>
                                      </p:cBhvr>
                                      <p:to>
                                        <p:strVal val="visible"/>
                                      </p:to>
                                    </p:set>
                                    <p:animEffect transition="in" filter="box(in)">
                                      <p:cBhvr>
                                        <p:cTn id="605" dur="1000"/>
                                        <p:tgtEl>
                                          <p:spTgt spid="158"/>
                                        </p:tgtEl>
                                      </p:cBhvr>
                                    </p:animEffect>
                                  </p:childTnLst>
                                  <p:subTnLst>
                                    <p:audio>
                                      <p:cMediaNode>
                                        <p:cTn display="0" masterRel="sameClick">
                                          <p:stCondLst>
                                            <p:cond evt="begin" delay="0">
                                              <p:tn val="603"/>
                                            </p:cond>
                                          </p:stCondLst>
                                          <p:endCondLst>
                                            <p:cond evt="onStopAudio" delay="0">
                                              <p:tgtEl>
                                                <p:sldTgt/>
                                              </p:tgtEl>
                                            </p:cond>
                                          </p:endCondLst>
                                        </p:cTn>
                                        <p:tgtEl>
                                          <p:sndTgt r:embed="rId4" name="click.wav"/>
                                        </p:tgtEl>
                                      </p:cMediaNode>
                                    </p:audio>
                                  </p:subTnLst>
                                </p:cTn>
                              </p:par>
                            </p:childTnLst>
                          </p:cTn>
                        </p:par>
                        <p:par>
                          <p:cTn id="606" fill="hold">
                            <p:stCondLst>
                              <p:cond delay="145000"/>
                            </p:stCondLst>
                            <p:childTnLst>
                              <p:par>
                                <p:cTn id="607" presetID="4" presetClass="entr" presetSubtype="16" fill="hold" grpId="0" nodeType="afterEffect">
                                  <p:stCondLst>
                                    <p:cond delay="0"/>
                                  </p:stCondLst>
                                  <p:childTnLst>
                                    <p:set>
                                      <p:cBhvr>
                                        <p:cTn id="608" dur="1" fill="hold">
                                          <p:stCondLst>
                                            <p:cond delay="0"/>
                                          </p:stCondLst>
                                        </p:cTn>
                                        <p:tgtEl>
                                          <p:spTgt spid="159"/>
                                        </p:tgtEl>
                                        <p:attrNameLst>
                                          <p:attrName>style.visibility</p:attrName>
                                        </p:attrNameLst>
                                      </p:cBhvr>
                                      <p:to>
                                        <p:strVal val="visible"/>
                                      </p:to>
                                    </p:set>
                                    <p:animEffect transition="in" filter="box(in)">
                                      <p:cBhvr>
                                        <p:cTn id="609" dur="1000"/>
                                        <p:tgtEl>
                                          <p:spTgt spid="159"/>
                                        </p:tgtEl>
                                      </p:cBhvr>
                                    </p:animEffect>
                                  </p:childTnLst>
                                  <p:subTnLst>
                                    <p:audio>
                                      <p:cMediaNode>
                                        <p:cTn display="0" masterRel="sameClick">
                                          <p:stCondLst>
                                            <p:cond evt="begin" delay="0">
                                              <p:tn val="607"/>
                                            </p:cond>
                                          </p:stCondLst>
                                          <p:endCondLst>
                                            <p:cond evt="onStopAudio" delay="0">
                                              <p:tgtEl>
                                                <p:sldTgt/>
                                              </p:tgtEl>
                                            </p:cond>
                                          </p:endCondLst>
                                        </p:cTn>
                                        <p:tgtEl>
                                          <p:sndTgt r:embed="rId4" name="click.wav"/>
                                        </p:tgtEl>
                                      </p:cMediaNode>
                                    </p:audio>
                                  </p:subTnLst>
                                </p:cTn>
                              </p:par>
                            </p:childTnLst>
                          </p:cTn>
                        </p:par>
                        <p:par>
                          <p:cTn id="610" fill="hold">
                            <p:stCondLst>
                              <p:cond delay="146000"/>
                            </p:stCondLst>
                            <p:childTnLst>
                              <p:par>
                                <p:cTn id="611" presetID="4" presetClass="entr" presetSubtype="16" fill="hold" grpId="0" nodeType="afterEffect">
                                  <p:stCondLst>
                                    <p:cond delay="0"/>
                                  </p:stCondLst>
                                  <p:childTnLst>
                                    <p:set>
                                      <p:cBhvr>
                                        <p:cTn id="612" dur="1" fill="hold">
                                          <p:stCondLst>
                                            <p:cond delay="0"/>
                                          </p:stCondLst>
                                        </p:cTn>
                                        <p:tgtEl>
                                          <p:spTgt spid="160"/>
                                        </p:tgtEl>
                                        <p:attrNameLst>
                                          <p:attrName>style.visibility</p:attrName>
                                        </p:attrNameLst>
                                      </p:cBhvr>
                                      <p:to>
                                        <p:strVal val="visible"/>
                                      </p:to>
                                    </p:set>
                                    <p:animEffect transition="in" filter="box(in)">
                                      <p:cBhvr>
                                        <p:cTn id="613" dur="1000"/>
                                        <p:tgtEl>
                                          <p:spTgt spid="160"/>
                                        </p:tgtEl>
                                      </p:cBhvr>
                                    </p:animEffect>
                                  </p:childTnLst>
                                  <p:subTnLst>
                                    <p:audio>
                                      <p:cMediaNode>
                                        <p:cTn display="0" masterRel="sameClick">
                                          <p:stCondLst>
                                            <p:cond evt="begin" delay="0">
                                              <p:tn val="611"/>
                                            </p:cond>
                                          </p:stCondLst>
                                          <p:endCondLst>
                                            <p:cond evt="onStopAudio" delay="0">
                                              <p:tgtEl>
                                                <p:sldTgt/>
                                              </p:tgtEl>
                                            </p:cond>
                                          </p:endCondLst>
                                        </p:cTn>
                                        <p:tgtEl>
                                          <p:sndTgt r:embed="rId4" name="click.wav"/>
                                        </p:tgtEl>
                                      </p:cMediaNode>
                                    </p:audio>
                                  </p:subTnLst>
                                </p:cTn>
                              </p:par>
                            </p:childTnLst>
                          </p:cTn>
                        </p:par>
                        <p:par>
                          <p:cTn id="614" fill="hold">
                            <p:stCondLst>
                              <p:cond delay="147000"/>
                            </p:stCondLst>
                            <p:childTnLst>
                              <p:par>
                                <p:cTn id="615" presetID="4" presetClass="entr" presetSubtype="16" fill="hold" grpId="0" nodeType="afterEffect">
                                  <p:stCondLst>
                                    <p:cond delay="0"/>
                                  </p:stCondLst>
                                  <p:childTnLst>
                                    <p:set>
                                      <p:cBhvr>
                                        <p:cTn id="616" dur="1" fill="hold">
                                          <p:stCondLst>
                                            <p:cond delay="0"/>
                                          </p:stCondLst>
                                        </p:cTn>
                                        <p:tgtEl>
                                          <p:spTgt spid="161"/>
                                        </p:tgtEl>
                                        <p:attrNameLst>
                                          <p:attrName>style.visibility</p:attrName>
                                        </p:attrNameLst>
                                      </p:cBhvr>
                                      <p:to>
                                        <p:strVal val="visible"/>
                                      </p:to>
                                    </p:set>
                                    <p:animEffect transition="in" filter="box(in)">
                                      <p:cBhvr>
                                        <p:cTn id="617" dur="1000"/>
                                        <p:tgtEl>
                                          <p:spTgt spid="161"/>
                                        </p:tgtEl>
                                      </p:cBhvr>
                                    </p:animEffect>
                                  </p:childTnLst>
                                  <p:subTnLst>
                                    <p:audio>
                                      <p:cMediaNode>
                                        <p:cTn display="0" masterRel="sameClick">
                                          <p:stCondLst>
                                            <p:cond evt="begin" delay="0">
                                              <p:tn val="615"/>
                                            </p:cond>
                                          </p:stCondLst>
                                          <p:endCondLst>
                                            <p:cond evt="onStopAudio" delay="0">
                                              <p:tgtEl>
                                                <p:sldTgt/>
                                              </p:tgtEl>
                                            </p:cond>
                                          </p:endCondLst>
                                        </p:cTn>
                                        <p:tgtEl>
                                          <p:sndTgt r:embed="rId4" name="click.wav"/>
                                        </p:tgtEl>
                                      </p:cMediaNode>
                                    </p:audio>
                                  </p:subTnLst>
                                </p:cTn>
                              </p:par>
                            </p:childTnLst>
                          </p:cTn>
                        </p:par>
                        <p:par>
                          <p:cTn id="618" fill="hold">
                            <p:stCondLst>
                              <p:cond delay="148000"/>
                            </p:stCondLst>
                            <p:childTnLst>
                              <p:par>
                                <p:cTn id="619" presetID="4" presetClass="entr" presetSubtype="16" fill="hold" grpId="0" nodeType="afterEffect">
                                  <p:stCondLst>
                                    <p:cond delay="0"/>
                                  </p:stCondLst>
                                  <p:childTnLst>
                                    <p:set>
                                      <p:cBhvr>
                                        <p:cTn id="620" dur="1" fill="hold">
                                          <p:stCondLst>
                                            <p:cond delay="0"/>
                                          </p:stCondLst>
                                        </p:cTn>
                                        <p:tgtEl>
                                          <p:spTgt spid="162"/>
                                        </p:tgtEl>
                                        <p:attrNameLst>
                                          <p:attrName>style.visibility</p:attrName>
                                        </p:attrNameLst>
                                      </p:cBhvr>
                                      <p:to>
                                        <p:strVal val="visible"/>
                                      </p:to>
                                    </p:set>
                                    <p:animEffect transition="in" filter="box(in)">
                                      <p:cBhvr>
                                        <p:cTn id="621" dur="1000"/>
                                        <p:tgtEl>
                                          <p:spTgt spid="162"/>
                                        </p:tgtEl>
                                      </p:cBhvr>
                                    </p:animEffect>
                                  </p:childTnLst>
                                  <p:subTnLst>
                                    <p:audio>
                                      <p:cMediaNode>
                                        <p:cTn display="0" masterRel="sameClick">
                                          <p:stCondLst>
                                            <p:cond evt="begin" delay="0">
                                              <p:tn val="619"/>
                                            </p:cond>
                                          </p:stCondLst>
                                          <p:endCondLst>
                                            <p:cond evt="onStopAudio" delay="0">
                                              <p:tgtEl>
                                                <p:sldTgt/>
                                              </p:tgtEl>
                                            </p:cond>
                                          </p:endCondLst>
                                        </p:cTn>
                                        <p:tgtEl>
                                          <p:sndTgt r:embed="rId4" name="click.wav"/>
                                        </p:tgtEl>
                                      </p:cMediaNode>
                                    </p:audio>
                                  </p:subTnLst>
                                </p:cTn>
                              </p:par>
                            </p:childTnLst>
                          </p:cTn>
                        </p:par>
                        <p:par>
                          <p:cTn id="622" fill="hold">
                            <p:stCondLst>
                              <p:cond delay="149000"/>
                            </p:stCondLst>
                            <p:childTnLst>
                              <p:par>
                                <p:cTn id="623" presetID="4" presetClass="entr" presetSubtype="16" fill="hold" grpId="0" nodeType="afterEffect">
                                  <p:stCondLst>
                                    <p:cond delay="0"/>
                                  </p:stCondLst>
                                  <p:childTnLst>
                                    <p:set>
                                      <p:cBhvr>
                                        <p:cTn id="624" dur="1" fill="hold">
                                          <p:stCondLst>
                                            <p:cond delay="0"/>
                                          </p:stCondLst>
                                        </p:cTn>
                                        <p:tgtEl>
                                          <p:spTgt spid="163"/>
                                        </p:tgtEl>
                                        <p:attrNameLst>
                                          <p:attrName>style.visibility</p:attrName>
                                        </p:attrNameLst>
                                      </p:cBhvr>
                                      <p:to>
                                        <p:strVal val="visible"/>
                                      </p:to>
                                    </p:set>
                                    <p:animEffect transition="in" filter="box(in)">
                                      <p:cBhvr>
                                        <p:cTn id="625" dur="1000"/>
                                        <p:tgtEl>
                                          <p:spTgt spid="163"/>
                                        </p:tgtEl>
                                      </p:cBhvr>
                                    </p:animEffect>
                                  </p:childTnLst>
                                  <p:subTnLst>
                                    <p:audio>
                                      <p:cMediaNode>
                                        <p:cTn display="0" masterRel="sameClick">
                                          <p:stCondLst>
                                            <p:cond evt="begin" delay="0">
                                              <p:tn val="623"/>
                                            </p:cond>
                                          </p:stCondLst>
                                          <p:endCondLst>
                                            <p:cond evt="onStopAudio" delay="0">
                                              <p:tgtEl>
                                                <p:sldTgt/>
                                              </p:tgtEl>
                                            </p:cond>
                                          </p:endCondLst>
                                        </p:cTn>
                                        <p:tgtEl>
                                          <p:sndTgt r:embed="rId4" name="click.wav"/>
                                        </p:tgtEl>
                                      </p:cMediaNode>
                                    </p:audio>
                                  </p:subTnLst>
                                </p:cTn>
                              </p:par>
                            </p:childTnLst>
                          </p:cTn>
                        </p:par>
                        <p:par>
                          <p:cTn id="626" fill="hold">
                            <p:stCondLst>
                              <p:cond delay="150000"/>
                            </p:stCondLst>
                            <p:childTnLst>
                              <p:par>
                                <p:cTn id="627" presetID="4" presetClass="entr" presetSubtype="16" fill="hold" grpId="0" nodeType="afterEffect">
                                  <p:stCondLst>
                                    <p:cond delay="0"/>
                                  </p:stCondLst>
                                  <p:childTnLst>
                                    <p:set>
                                      <p:cBhvr>
                                        <p:cTn id="628" dur="1" fill="hold">
                                          <p:stCondLst>
                                            <p:cond delay="0"/>
                                          </p:stCondLst>
                                        </p:cTn>
                                        <p:tgtEl>
                                          <p:spTgt spid="164"/>
                                        </p:tgtEl>
                                        <p:attrNameLst>
                                          <p:attrName>style.visibility</p:attrName>
                                        </p:attrNameLst>
                                      </p:cBhvr>
                                      <p:to>
                                        <p:strVal val="visible"/>
                                      </p:to>
                                    </p:set>
                                    <p:animEffect transition="in" filter="box(in)">
                                      <p:cBhvr>
                                        <p:cTn id="629" dur="1000"/>
                                        <p:tgtEl>
                                          <p:spTgt spid="164"/>
                                        </p:tgtEl>
                                      </p:cBhvr>
                                    </p:animEffect>
                                  </p:childTnLst>
                                  <p:subTnLst>
                                    <p:audio>
                                      <p:cMediaNode>
                                        <p:cTn display="0" masterRel="sameClick">
                                          <p:stCondLst>
                                            <p:cond evt="begin" delay="0">
                                              <p:tn val="627"/>
                                            </p:cond>
                                          </p:stCondLst>
                                          <p:endCondLst>
                                            <p:cond evt="onStopAudio" delay="0">
                                              <p:tgtEl>
                                                <p:sldTgt/>
                                              </p:tgtEl>
                                            </p:cond>
                                          </p:endCondLst>
                                        </p:cTn>
                                        <p:tgtEl>
                                          <p:sndTgt r:embed="rId4" name="click.wav"/>
                                        </p:tgtEl>
                                      </p:cMediaNode>
                                    </p:audio>
                                  </p:subTnLst>
                                </p:cTn>
                              </p:par>
                            </p:childTnLst>
                          </p:cTn>
                        </p:par>
                        <p:par>
                          <p:cTn id="630" fill="hold">
                            <p:stCondLst>
                              <p:cond delay="151000"/>
                            </p:stCondLst>
                            <p:childTnLst>
                              <p:par>
                                <p:cTn id="631" presetID="4" presetClass="entr" presetSubtype="16" fill="hold" grpId="0" nodeType="afterEffect">
                                  <p:stCondLst>
                                    <p:cond delay="0"/>
                                  </p:stCondLst>
                                  <p:childTnLst>
                                    <p:set>
                                      <p:cBhvr>
                                        <p:cTn id="632" dur="1" fill="hold">
                                          <p:stCondLst>
                                            <p:cond delay="0"/>
                                          </p:stCondLst>
                                        </p:cTn>
                                        <p:tgtEl>
                                          <p:spTgt spid="165"/>
                                        </p:tgtEl>
                                        <p:attrNameLst>
                                          <p:attrName>style.visibility</p:attrName>
                                        </p:attrNameLst>
                                      </p:cBhvr>
                                      <p:to>
                                        <p:strVal val="visible"/>
                                      </p:to>
                                    </p:set>
                                    <p:animEffect transition="in" filter="box(in)">
                                      <p:cBhvr>
                                        <p:cTn id="633" dur="1000"/>
                                        <p:tgtEl>
                                          <p:spTgt spid="165"/>
                                        </p:tgtEl>
                                      </p:cBhvr>
                                    </p:animEffect>
                                  </p:childTnLst>
                                  <p:subTnLst>
                                    <p:audio>
                                      <p:cMediaNode>
                                        <p:cTn display="0" masterRel="sameClick">
                                          <p:stCondLst>
                                            <p:cond evt="begin" delay="0">
                                              <p:tn val="631"/>
                                            </p:cond>
                                          </p:stCondLst>
                                          <p:endCondLst>
                                            <p:cond evt="onStopAudio" delay="0">
                                              <p:tgtEl>
                                                <p:sldTgt/>
                                              </p:tgtEl>
                                            </p:cond>
                                          </p:endCondLst>
                                        </p:cTn>
                                        <p:tgtEl>
                                          <p:sndTgt r:embed="rId4" name="click.wav"/>
                                        </p:tgtEl>
                                      </p:cMediaNode>
                                    </p:audio>
                                  </p:subTnLst>
                                </p:cTn>
                              </p:par>
                            </p:childTnLst>
                          </p:cTn>
                        </p:par>
                        <p:par>
                          <p:cTn id="634" fill="hold">
                            <p:stCondLst>
                              <p:cond delay="152000"/>
                            </p:stCondLst>
                            <p:childTnLst>
                              <p:par>
                                <p:cTn id="635" presetID="4" presetClass="entr" presetSubtype="16" fill="hold" grpId="0" nodeType="afterEffect">
                                  <p:stCondLst>
                                    <p:cond delay="0"/>
                                  </p:stCondLst>
                                  <p:childTnLst>
                                    <p:set>
                                      <p:cBhvr>
                                        <p:cTn id="636" dur="1" fill="hold">
                                          <p:stCondLst>
                                            <p:cond delay="0"/>
                                          </p:stCondLst>
                                        </p:cTn>
                                        <p:tgtEl>
                                          <p:spTgt spid="166"/>
                                        </p:tgtEl>
                                        <p:attrNameLst>
                                          <p:attrName>style.visibility</p:attrName>
                                        </p:attrNameLst>
                                      </p:cBhvr>
                                      <p:to>
                                        <p:strVal val="visible"/>
                                      </p:to>
                                    </p:set>
                                    <p:animEffect transition="in" filter="box(in)">
                                      <p:cBhvr>
                                        <p:cTn id="637" dur="1000"/>
                                        <p:tgtEl>
                                          <p:spTgt spid="166"/>
                                        </p:tgtEl>
                                      </p:cBhvr>
                                    </p:animEffect>
                                  </p:childTnLst>
                                  <p:subTnLst>
                                    <p:audio>
                                      <p:cMediaNode>
                                        <p:cTn display="0" masterRel="sameClick">
                                          <p:stCondLst>
                                            <p:cond evt="begin" delay="0">
                                              <p:tn val="635"/>
                                            </p:cond>
                                          </p:stCondLst>
                                          <p:endCondLst>
                                            <p:cond evt="onStopAudio" delay="0">
                                              <p:tgtEl>
                                                <p:sldTgt/>
                                              </p:tgtEl>
                                            </p:cond>
                                          </p:endCondLst>
                                        </p:cTn>
                                        <p:tgtEl>
                                          <p:sndTgt r:embed="rId4" name="click.wav"/>
                                        </p:tgtEl>
                                      </p:cMediaNode>
                                    </p:audio>
                                  </p:subTnLst>
                                </p:cTn>
                              </p:par>
                            </p:childTnLst>
                          </p:cTn>
                        </p:par>
                        <p:par>
                          <p:cTn id="638" fill="hold">
                            <p:stCondLst>
                              <p:cond delay="153000"/>
                            </p:stCondLst>
                            <p:childTnLst>
                              <p:par>
                                <p:cTn id="639" presetID="4" presetClass="entr" presetSubtype="16" fill="hold" grpId="0" nodeType="afterEffect">
                                  <p:stCondLst>
                                    <p:cond delay="0"/>
                                  </p:stCondLst>
                                  <p:childTnLst>
                                    <p:set>
                                      <p:cBhvr>
                                        <p:cTn id="640" dur="1" fill="hold">
                                          <p:stCondLst>
                                            <p:cond delay="0"/>
                                          </p:stCondLst>
                                        </p:cTn>
                                        <p:tgtEl>
                                          <p:spTgt spid="167"/>
                                        </p:tgtEl>
                                        <p:attrNameLst>
                                          <p:attrName>style.visibility</p:attrName>
                                        </p:attrNameLst>
                                      </p:cBhvr>
                                      <p:to>
                                        <p:strVal val="visible"/>
                                      </p:to>
                                    </p:set>
                                    <p:animEffect transition="in" filter="box(in)">
                                      <p:cBhvr>
                                        <p:cTn id="641" dur="1000"/>
                                        <p:tgtEl>
                                          <p:spTgt spid="167"/>
                                        </p:tgtEl>
                                      </p:cBhvr>
                                    </p:animEffect>
                                  </p:childTnLst>
                                  <p:subTnLst>
                                    <p:audio>
                                      <p:cMediaNode>
                                        <p:cTn display="0" masterRel="sameClick">
                                          <p:stCondLst>
                                            <p:cond evt="begin" delay="0">
                                              <p:tn val="639"/>
                                            </p:cond>
                                          </p:stCondLst>
                                          <p:endCondLst>
                                            <p:cond evt="onStopAudio" delay="0">
                                              <p:tgtEl>
                                                <p:sldTgt/>
                                              </p:tgtEl>
                                            </p:cond>
                                          </p:endCondLst>
                                        </p:cTn>
                                        <p:tgtEl>
                                          <p:sndTgt r:embed="rId4" name="click.wav"/>
                                        </p:tgtEl>
                                      </p:cMediaNode>
                                    </p:audio>
                                  </p:subTnLst>
                                </p:cTn>
                              </p:par>
                            </p:childTnLst>
                          </p:cTn>
                        </p:par>
                        <p:par>
                          <p:cTn id="642" fill="hold">
                            <p:stCondLst>
                              <p:cond delay="154000"/>
                            </p:stCondLst>
                            <p:childTnLst>
                              <p:par>
                                <p:cTn id="643" presetID="4" presetClass="entr" presetSubtype="16" fill="hold" grpId="0" nodeType="afterEffect">
                                  <p:stCondLst>
                                    <p:cond delay="0"/>
                                  </p:stCondLst>
                                  <p:childTnLst>
                                    <p:set>
                                      <p:cBhvr>
                                        <p:cTn id="644" dur="1" fill="hold">
                                          <p:stCondLst>
                                            <p:cond delay="0"/>
                                          </p:stCondLst>
                                        </p:cTn>
                                        <p:tgtEl>
                                          <p:spTgt spid="168"/>
                                        </p:tgtEl>
                                        <p:attrNameLst>
                                          <p:attrName>style.visibility</p:attrName>
                                        </p:attrNameLst>
                                      </p:cBhvr>
                                      <p:to>
                                        <p:strVal val="visible"/>
                                      </p:to>
                                    </p:set>
                                    <p:animEffect transition="in" filter="box(in)">
                                      <p:cBhvr>
                                        <p:cTn id="645" dur="1000"/>
                                        <p:tgtEl>
                                          <p:spTgt spid="168"/>
                                        </p:tgtEl>
                                      </p:cBhvr>
                                    </p:animEffect>
                                  </p:childTnLst>
                                  <p:subTnLst>
                                    <p:audio>
                                      <p:cMediaNode>
                                        <p:cTn display="0" masterRel="sameClick">
                                          <p:stCondLst>
                                            <p:cond evt="begin" delay="0">
                                              <p:tn val="643"/>
                                            </p:cond>
                                          </p:stCondLst>
                                          <p:endCondLst>
                                            <p:cond evt="onStopAudio" delay="0">
                                              <p:tgtEl>
                                                <p:sldTgt/>
                                              </p:tgtEl>
                                            </p:cond>
                                          </p:endCondLst>
                                        </p:cTn>
                                        <p:tgtEl>
                                          <p:sndTgt r:embed="rId4" name="click.wav"/>
                                        </p:tgtEl>
                                      </p:cMediaNode>
                                    </p:audio>
                                  </p:subTnLst>
                                </p:cTn>
                              </p:par>
                            </p:childTnLst>
                          </p:cTn>
                        </p:par>
                        <p:par>
                          <p:cTn id="646" fill="hold">
                            <p:stCondLst>
                              <p:cond delay="155000"/>
                            </p:stCondLst>
                            <p:childTnLst>
                              <p:par>
                                <p:cTn id="647" presetID="4" presetClass="entr" presetSubtype="16" fill="hold" grpId="0" nodeType="afterEffect">
                                  <p:stCondLst>
                                    <p:cond delay="0"/>
                                  </p:stCondLst>
                                  <p:childTnLst>
                                    <p:set>
                                      <p:cBhvr>
                                        <p:cTn id="648" dur="1" fill="hold">
                                          <p:stCondLst>
                                            <p:cond delay="0"/>
                                          </p:stCondLst>
                                        </p:cTn>
                                        <p:tgtEl>
                                          <p:spTgt spid="169"/>
                                        </p:tgtEl>
                                        <p:attrNameLst>
                                          <p:attrName>style.visibility</p:attrName>
                                        </p:attrNameLst>
                                      </p:cBhvr>
                                      <p:to>
                                        <p:strVal val="visible"/>
                                      </p:to>
                                    </p:set>
                                    <p:animEffect transition="in" filter="box(in)">
                                      <p:cBhvr>
                                        <p:cTn id="649" dur="1000"/>
                                        <p:tgtEl>
                                          <p:spTgt spid="169"/>
                                        </p:tgtEl>
                                      </p:cBhvr>
                                    </p:animEffect>
                                  </p:childTnLst>
                                  <p:subTnLst>
                                    <p:audio>
                                      <p:cMediaNode>
                                        <p:cTn display="0" masterRel="sameClick">
                                          <p:stCondLst>
                                            <p:cond evt="begin" delay="0">
                                              <p:tn val="647"/>
                                            </p:cond>
                                          </p:stCondLst>
                                          <p:endCondLst>
                                            <p:cond evt="onStopAudio" delay="0">
                                              <p:tgtEl>
                                                <p:sldTgt/>
                                              </p:tgtEl>
                                            </p:cond>
                                          </p:endCondLst>
                                        </p:cTn>
                                        <p:tgtEl>
                                          <p:sndTgt r:embed="rId4" name="click.wav"/>
                                        </p:tgtEl>
                                      </p:cMediaNode>
                                    </p:audio>
                                  </p:subTnLst>
                                </p:cTn>
                              </p:par>
                            </p:childTnLst>
                          </p:cTn>
                        </p:par>
                        <p:par>
                          <p:cTn id="650" fill="hold">
                            <p:stCondLst>
                              <p:cond delay="156000"/>
                            </p:stCondLst>
                            <p:childTnLst>
                              <p:par>
                                <p:cTn id="651" presetID="4" presetClass="entr" presetSubtype="16" fill="hold" grpId="0" nodeType="afterEffect">
                                  <p:stCondLst>
                                    <p:cond delay="0"/>
                                  </p:stCondLst>
                                  <p:childTnLst>
                                    <p:set>
                                      <p:cBhvr>
                                        <p:cTn id="652" dur="1" fill="hold">
                                          <p:stCondLst>
                                            <p:cond delay="0"/>
                                          </p:stCondLst>
                                        </p:cTn>
                                        <p:tgtEl>
                                          <p:spTgt spid="170"/>
                                        </p:tgtEl>
                                        <p:attrNameLst>
                                          <p:attrName>style.visibility</p:attrName>
                                        </p:attrNameLst>
                                      </p:cBhvr>
                                      <p:to>
                                        <p:strVal val="visible"/>
                                      </p:to>
                                    </p:set>
                                    <p:animEffect transition="in" filter="box(in)">
                                      <p:cBhvr>
                                        <p:cTn id="653" dur="1000"/>
                                        <p:tgtEl>
                                          <p:spTgt spid="170"/>
                                        </p:tgtEl>
                                      </p:cBhvr>
                                    </p:animEffect>
                                  </p:childTnLst>
                                  <p:subTnLst>
                                    <p:audio>
                                      <p:cMediaNode>
                                        <p:cTn display="0" masterRel="sameClick">
                                          <p:stCondLst>
                                            <p:cond evt="begin" delay="0">
                                              <p:tn val="651"/>
                                            </p:cond>
                                          </p:stCondLst>
                                          <p:endCondLst>
                                            <p:cond evt="onStopAudio" delay="0">
                                              <p:tgtEl>
                                                <p:sldTgt/>
                                              </p:tgtEl>
                                            </p:cond>
                                          </p:endCondLst>
                                        </p:cTn>
                                        <p:tgtEl>
                                          <p:sndTgt r:embed="rId4" name="click.wav"/>
                                        </p:tgtEl>
                                      </p:cMediaNode>
                                    </p:audio>
                                  </p:subTnLst>
                                </p:cTn>
                              </p:par>
                            </p:childTnLst>
                          </p:cTn>
                        </p:par>
                        <p:par>
                          <p:cTn id="654" fill="hold">
                            <p:stCondLst>
                              <p:cond delay="157000"/>
                            </p:stCondLst>
                            <p:childTnLst>
                              <p:par>
                                <p:cTn id="655" presetID="4" presetClass="entr" presetSubtype="16" fill="hold" grpId="0" nodeType="afterEffect">
                                  <p:stCondLst>
                                    <p:cond delay="0"/>
                                  </p:stCondLst>
                                  <p:childTnLst>
                                    <p:set>
                                      <p:cBhvr>
                                        <p:cTn id="656" dur="1" fill="hold">
                                          <p:stCondLst>
                                            <p:cond delay="0"/>
                                          </p:stCondLst>
                                        </p:cTn>
                                        <p:tgtEl>
                                          <p:spTgt spid="171"/>
                                        </p:tgtEl>
                                        <p:attrNameLst>
                                          <p:attrName>style.visibility</p:attrName>
                                        </p:attrNameLst>
                                      </p:cBhvr>
                                      <p:to>
                                        <p:strVal val="visible"/>
                                      </p:to>
                                    </p:set>
                                    <p:animEffect transition="in" filter="box(in)">
                                      <p:cBhvr>
                                        <p:cTn id="657" dur="1000"/>
                                        <p:tgtEl>
                                          <p:spTgt spid="171"/>
                                        </p:tgtEl>
                                      </p:cBhvr>
                                    </p:animEffect>
                                  </p:childTnLst>
                                  <p:subTnLst>
                                    <p:audio>
                                      <p:cMediaNode>
                                        <p:cTn display="0" masterRel="sameClick">
                                          <p:stCondLst>
                                            <p:cond evt="begin" delay="0">
                                              <p:tn val="655"/>
                                            </p:cond>
                                          </p:stCondLst>
                                          <p:endCondLst>
                                            <p:cond evt="onStopAudio" delay="0">
                                              <p:tgtEl>
                                                <p:sldTgt/>
                                              </p:tgtEl>
                                            </p:cond>
                                          </p:endCondLst>
                                        </p:cTn>
                                        <p:tgtEl>
                                          <p:sndTgt r:embed="rId4" name="click.wav"/>
                                        </p:tgtEl>
                                      </p:cMediaNode>
                                    </p:audio>
                                  </p:subTnLst>
                                </p:cTn>
                              </p:par>
                            </p:childTnLst>
                          </p:cTn>
                        </p:par>
                        <p:par>
                          <p:cTn id="658" fill="hold">
                            <p:stCondLst>
                              <p:cond delay="158000"/>
                            </p:stCondLst>
                            <p:childTnLst>
                              <p:par>
                                <p:cTn id="659" presetID="4" presetClass="entr" presetSubtype="16" fill="hold" grpId="0" nodeType="afterEffect">
                                  <p:stCondLst>
                                    <p:cond delay="0"/>
                                  </p:stCondLst>
                                  <p:childTnLst>
                                    <p:set>
                                      <p:cBhvr>
                                        <p:cTn id="660" dur="1" fill="hold">
                                          <p:stCondLst>
                                            <p:cond delay="0"/>
                                          </p:stCondLst>
                                        </p:cTn>
                                        <p:tgtEl>
                                          <p:spTgt spid="172"/>
                                        </p:tgtEl>
                                        <p:attrNameLst>
                                          <p:attrName>style.visibility</p:attrName>
                                        </p:attrNameLst>
                                      </p:cBhvr>
                                      <p:to>
                                        <p:strVal val="visible"/>
                                      </p:to>
                                    </p:set>
                                    <p:animEffect transition="in" filter="box(in)">
                                      <p:cBhvr>
                                        <p:cTn id="661" dur="1000"/>
                                        <p:tgtEl>
                                          <p:spTgt spid="172"/>
                                        </p:tgtEl>
                                      </p:cBhvr>
                                    </p:animEffect>
                                  </p:childTnLst>
                                  <p:subTnLst>
                                    <p:audio>
                                      <p:cMediaNode>
                                        <p:cTn display="0" masterRel="sameClick">
                                          <p:stCondLst>
                                            <p:cond evt="begin" delay="0">
                                              <p:tn val="659"/>
                                            </p:cond>
                                          </p:stCondLst>
                                          <p:endCondLst>
                                            <p:cond evt="onStopAudio" delay="0">
                                              <p:tgtEl>
                                                <p:sldTgt/>
                                              </p:tgtEl>
                                            </p:cond>
                                          </p:endCondLst>
                                        </p:cTn>
                                        <p:tgtEl>
                                          <p:sndTgt r:embed="rId4" name="click.wav"/>
                                        </p:tgtEl>
                                      </p:cMediaNode>
                                    </p:audio>
                                  </p:subTnLst>
                                </p:cTn>
                              </p:par>
                            </p:childTnLst>
                          </p:cTn>
                        </p:par>
                        <p:par>
                          <p:cTn id="662" fill="hold">
                            <p:stCondLst>
                              <p:cond delay="159000"/>
                            </p:stCondLst>
                            <p:childTnLst>
                              <p:par>
                                <p:cTn id="663" presetID="4" presetClass="entr" presetSubtype="16" fill="hold" grpId="0" nodeType="afterEffect">
                                  <p:stCondLst>
                                    <p:cond delay="0"/>
                                  </p:stCondLst>
                                  <p:childTnLst>
                                    <p:set>
                                      <p:cBhvr>
                                        <p:cTn id="664" dur="1" fill="hold">
                                          <p:stCondLst>
                                            <p:cond delay="0"/>
                                          </p:stCondLst>
                                        </p:cTn>
                                        <p:tgtEl>
                                          <p:spTgt spid="173"/>
                                        </p:tgtEl>
                                        <p:attrNameLst>
                                          <p:attrName>style.visibility</p:attrName>
                                        </p:attrNameLst>
                                      </p:cBhvr>
                                      <p:to>
                                        <p:strVal val="visible"/>
                                      </p:to>
                                    </p:set>
                                    <p:animEffect transition="in" filter="box(in)">
                                      <p:cBhvr>
                                        <p:cTn id="665" dur="1000"/>
                                        <p:tgtEl>
                                          <p:spTgt spid="173"/>
                                        </p:tgtEl>
                                      </p:cBhvr>
                                    </p:animEffect>
                                  </p:childTnLst>
                                  <p:subTnLst>
                                    <p:audio>
                                      <p:cMediaNode>
                                        <p:cTn display="0" masterRel="sameClick">
                                          <p:stCondLst>
                                            <p:cond evt="begin" delay="0">
                                              <p:tn val="663"/>
                                            </p:cond>
                                          </p:stCondLst>
                                          <p:endCondLst>
                                            <p:cond evt="onStopAudio" delay="0">
                                              <p:tgtEl>
                                                <p:sldTgt/>
                                              </p:tgtEl>
                                            </p:cond>
                                          </p:endCondLst>
                                        </p:cTn>
                                        <p:tgtEl>
                                          <p:sndTgt r:embed="rId4" name="click.wav"/>
                                        </p:tgtEl>
                                      </p:cMediaNode>
                                    </p:audio>
                                  </p:subTnLst>
                                </p:cTn>
                              </p:par>
                            </p:childTnLst>
                          </p:cTn>
                        </p:par>
                        <p:par>
                          <p:cTn id="666" fill="hold">
                            <p:stCondLst>
                              <p:cond delay="160000"/>
                            </p:stCondLst>
                            <p:childTnLst>
                              <p:par>
                                <p:cTn id="667" presetID="4" presetClass="entr" presetSubtype="16" fill="hold" grpId="0" nodeType="afterEffect">
                                  <p:stCondLst>
                                    <p:cond delay="0"/>
                                  </p:stCondLst>
                                  <p:childTnLst>
                                    <p:set>
                                      <p:cBhvr>
                                        <p:cTn id="668" dur="1" fill="hold">
                                          <p:stCondLst>
                                            <p:cond delay="0"/>
                                          </p:stCondLst>
                                        </p:cTn>
                                        <p:tgtEl>
                                          <p:spTgt spid="174"/>
                                        </p:tgtEl>
                                        <p:attrNameLst>
                                          <p:attrName>style.visibility</p:attrName>
                                        </p:attrNameLst>
                                      </p:cBhvr>
                                      <p:to>
                                        <p:strVal val="visible"/>
                                      </p:to>
                                    </p:set>
                                    <p:animEffect transition="in" filter="box(in)">
                                      <p:cBhvr>
                                        <p:cTn id="669" dur="1000"/>
                                        <p:tgtEl>
                                          <p:spTgt spid="174"/>
                                        </p:tgtEl>
                                      </p:cBhvr>
                                    </p:animEffect>
                                  </p:childTnLst>
                                  <p:subTnLst>
                                    <p:audio>
                                      <p:cMediaNode>
                                        <p:cTn display="0" masterRel="sameClick">
                                          <p:stCondLst>
                                            <p:cond evt="begin" delay="0">
                                              <p:tn val="667"/>
                                            </p:cond>
                                          </p:stCondLst>
                                          <p:endCondLst>
                                            <p:cond evt="onStopAudio" delay="0">
                                              <p:tgtEl>
                                                <p:sldTgt/>
                                              </p:tgtEl>
                                            </p:cond>
                                          </p:endCondLst>
                                        </p:cTn>
                                        <p:tgtEl>
                                          <p:sndTgt r:embed="rId4" name="click.wav"/>
                                        </p:tgtEl>
                                      </p:cMediaNode>
                                    </p:audio>
                                  </p:subTnLst>
                                </p:cTn>
                              </p:par>
                            </p:childTnLst>
                          </p:cTn>
                        </p:par>
                        <p:par>
                          <p:cTn id="670" fill="hold">
                            <p:stCondLst>
                              <p:cond delay="161000"/>
                            </p:stCondLst>
                            <p:childTnLst>
                              <p:par>
                                <p:cTn id="671" presetID="4" presetClass="entr" presetSubtype="16" fill="hold" grpId="0" nodeType="afterEffect">
                                  <p:stCondLst>
                                    <p:cond delay="0"/>
                                  </p:stCondLst>
                                  <p:childTnLst>
                                    <p:set>
                                      <p:cBhvr>
                                        <p:cTn id="672" dur="1" fill="hold">
                                          <p:stCondLst>
                                            <p:cond delay="0"/>
                                          </p:stCondLst>
                                        </p:cTn>
                                        <p:tgtEl>
                                          <p:spTgt spid="175"/>
                                        </p:tgtEl>
                                        <p:attrNameLst>
                                          <p:attrName>style.visibility</p:attrName>
                                        </p:attrNameLst>
                                      </p:cBhvr>
                                      <p:to>
                                        <p:strVal val="visible"/>
                                      </p:to>
                                    </p:set>
                                    <p:animEffect transition="in" filter="box(in)">
                                      <p:cBhvr>
                                        <p:cTn id="673" dur="1000"/>
                                        <p:tgtEl>
                                          <p:spTgt spid="175"/>
                                        </p:tgtEl>
                                      </p:cBhvr>
                                    </p:animEffect>
                                  </p:childTnLst>
                                  <p:subTnLst>
                                    <p:audio>
                                      <p:cMediaNode>
                                        <p:cTn display="0" masterRel="sameClick">
                                          <p:stCondLst>
                                            <p:cond evt="begin" delay="0">
                                              <p:tn val="671"/>
                                            </p:cond>
                                          </p:stCondLst>
                                          <p:endCondLst>
                                            <p:cond evt="onStopAudio" delay="0">
                                              <p:tgtEl>
                                                <p:sldTgt/>
                                              </p:tgtEl>
                                            </p:cond>
                                          </p:endCondLst>
                                        </p:cTn>
                                        <p:tgtEl>
                                          <p:sndTgt r:embed="rId4" name="click.wav"/>
                                        </p:tgtEl>
                                      </p:cMediaNode>
                                    </p:audio>
                                  </p:subTnLst>
                                </p:cTn>
                              </p:par>
                            </p:childTnLst>
                          </p:cTn>
                        </p:par>
                        <p:par>
                          <p:cTn id="674" fill="hold">
                            <p:stCondLst>
                              <p:cond delay="162000"/>
                            </p:stCondLst>
                            <p:childTnLst>
                              <p:par>
                                <p:cTn id="675" presetID="4" presetClass="entr" presetSubtype="16" fill="hold" grpId="0" nodeType="afterEffect">
                                  <p:stCondLst>
                                    <p:cond delay="0"/>
                                  </p:stCondLst>
                                  <p:childTnLst>
                                    <p:set>
                                      <p:cBhvr>
                                        <p:cTn id="676" dur="1" fill="hold">
                                          <p:stCondLst>
                                            <p:cond delay="0"/>
                                          </p:stCondLst>
                                        </p:cTn>
                                        <p:tgtEl>
                                          <p:spTgt spid="176"/>
                                        </p:tgtEl>
                                        <p:attrNameLst>
                                          <p:attrName>style.visibility</p:attrName>
                                        </p:attrNameLst>
                                      </p:cBhvr>
                                      <p:to>
                                        <p:strVal val="visible"/>
                                      </p:to>
                                    </p:set>
                                    <p:animEffect transition="in" filter="box(in)">
                                      <p:cBhvr>
                                        <p:cTn id="677" dur="1000"/>
                                        <p:tgtEl>
                                          <p:spTgt spid="176"/>
                                        </p:tgtEl>
                                      </p:cBhvr>
                                    </p:animEffect>
                                  </p:childTnLst>
                                  <p:subTnLst>
                                    <p:audio>
                                      <p:cMediaNode>
                                        <p:cTn display="0" masterRel="sameClick">
                                          <p:stCondLst>
                                            <p:cond evt="begin" delay="0">
                                              <p:tn val="675"/>
                                            </p:cond>
                                          </p:stCondLst>
                                          <p:endCondLst>
                                            <p:cond evt="onStopAudio" delay="0">
                                              <p:tgtEl>
                                                <p:sldTgt/>
                                              </p:tgtEl>
                                            </p:cond>
                                          </p:endCondLst>
                                        </p:cTn>
                                        <p:tgtEl>
                                          <p:sndTgt r:embed="rId4" name="click.wav"/>
                                        </p:tgtEl>
                                      </p:cMediaNode>
                                    </p:audio>
                                  </p:subTnLst>
                                </p:cTn>
                              </p:par>
                            </p:childTnLst>
                          </p:cTn>
                        </p:par>
                        <p:par>
                          <p:cTn id="678" fill="hold">
                            <p:stCondLst>
                              <p:cond delay="163000"/>
                            </p:stCondLst>
                            <p:childTnLst>
                              <p:par>
                                <p:cTn id="679" presetID="4" presetClass="entr" presetSubtype="16" fill="hold" grpId="0" nodeType="afterEffect">
                                  <p:stCondLst>
                                    <p:cond delay="0"/>
                                  </p:stCondLst>
                                  <p:childTnLst>
                                    <p:set>
                                      <p:cBhvr>
                                        <p:cTn id="680" dur="1" fill="hold">
                                          <p:stCondLst>
                                            <p:cond delay="0"/>
                                          </p:stCondLst>
                                        </p:cTn>
                                        <p:tgtEl>
                                          <p:spTgt spid="177"/>
                                        </p:tgtEl>
                                        <p:attrNameLst>
                                          <p:attrName>style.visibility</p:attrName>
                                        </p:attrNameLst>
                                      </p:cBhvr>
                                      <p:to>
                                        <p:strVal val="visible"/>
                                      </p:to>
                                    </p:set>
                                    <p:animEffect transition="in" filter="box(in)">
                                      <p:cBhvr>
                                        <p:cTn id="681" dur="1000"/>
                                        <p:tgtEl>
                                          <p:spTgt spid="177"/>
                                        </p:tgtEl>
                                      </p:cBhvr>
                                    </p:animEffect>
                                  </p:childTnLst>
                                  <p:subTnLst>
                                    <p:audio>
                                      <p:cMediaNode>
                                        <p:cTn display="0" masterRel="sameClick">
                                          <p:stCondLst>
                                            <p:cond evt="begin" delay="0">
                                              <p:tn val="679"/>
                                            </p:cond>
                                          </p:stCondLst>
                                          <p:endCondLst>
                                            <p:cond evt="onStopAudio" delay="0">
                                              <p:tgtEl>
                                                <p:sldTgt/>
                                              </p:tgtEl>
                                            </p:cond>
                                          </p:endCondLst>
                                        </p:cTn>
                                        <p:tgtEl>
                                          <p:sndTgt r:embed="rId4" name="click.wav"/>
                                        </p:tgtEl>
                                      </p:cMediaNode>
                                    </p:audio>
                                  </p:subTnLst>
                                </p:cTn>
                              </p:par>
                            </p:childTnLst>
                          </p:cTn>
                        </p:par>
                        <p:par>
                          <p:cTn id="682" fill="hold">
                            <p:stCondLst>
                              <p:cond delay="164000"/>
                            </p:stCondLst>
                            <p:childTnLst>
                              <p:par>
                                <p:cTn id="683" presetID="4" presetClass="entr" presetSubtype="16" fill="hold" grpId="0" nodeType="afterEffect">
                                  <p:stCondLst>
                                    <p:cond delay="0"/>
                                  </p:stCondLst>
                                  <p:childTnLst>
                                    <p:set>
                                      <p:cBhvr>
                                        <p:cTn id="684" dur="1" fill="hold">
                                          <p:stCondLst>
                                            <p:cond delay="0"/>
                                          </p:stCondLst>
                                        </p:cTn>
                                        <p:tgtEl>
                                          <p:spTgt spid="178"/>
                                        </p:tgtEl>
                                        <p:attrNameLst>
                                          <p:attrName>style.visibility</p:attrName>
                                        </p:attrNameLst>
                                      </p:cBhvr>
                                      <p:to>
                                        <p:strVal val="visible"/>
                                      </p:to>
                                    </p:set>
                                    <p:animEffect transition="in" filter="box(in)">
                                      <p:cBhvr>
                                        <p:cTn id="685" dur="1000"/>
                                        <p:tgtEl>
                                          <p:spTgt spid="178"/>
                                        </p:tgtEl>
                                      </p:cBhvr>
                                    </p:animEffect>
                                  </p:childTnLst>
                                  <p:subTnLst>
                                    <p:audio>
                                      <p:cMediaNode>
                                        <p:cTn display="0" masterRel="sameClick">
                                          <p:stCondLst>
                                            <p:cond evt="begin" delay="0">
                                              <p:tn val="683"/>
                                            </p:cond>
                                          </p:stCondLst>
                                          <p:endCondLst>
                                            <p:cond evt="onStopAudio" delay="0">
                                              <p:tgtEl>
                                                <p:sldTgt/>
                                              </p:tgtEl>
                                            </p:cond>
                                          </p:endCondLst>
                                        </p:cTn>
                                        <p:tgtEl>
                                          <p:sndTgt r:embed="rId4" name="click.wav"/>
                                        </p:tgtEl>
                                      </p:cMediaNode>
                                    </p:audio>
                                  </p:subTnLst>
                                </p:cTn>
                              </p:par>
                            </p:childTnLst>
                          </p:cTn>
                        </p:par>
                        <p:par>
                          <p:cTn id="686" fill="hold">
                            <p:stCondLst>
                              <p:cond delay="165000"/>
                            </p:stCondLst>
                            <p:childTnLst>
                              <p:par>
                                <p:cTn id="687" presetID="4" presetClass="entr" presetSubtype="16" fill="hold" grpId="0" nodeType="afterEffect">
                                  <p:stCondLst>
                                    <p:cond delay="0"/>
                                  </p:stCondLst>
                                  <p:childTnLst>
                                    <p:set>
                                      <p:cBhvr>
                                        <p:cTn id="688" dur="1" fill="hold">
                                          <p:stCondLst>
                                            <p:cond delay="0"/>
                                          </p:stCondLst>
                                        </p:cTn>
                                        <p:tgtEl>
                                          <p:spTgt spid="179"/>
                                        </p:tgtEl>
                                        <p:attrNameLst>
                                          <p:attrName>style.visibility</p:attrName>
                                        </p:attrNameLst>
                                      </p:cBhvr>
                                      <p:to>
                                        <p:strVal val="visible"/>
                                      </p:to>
                                    </p:set>
                                    <p:animEffect transition="in" filter="box(in)">
                                      <p:cBhvr>
                                        <p:cTn id="689" dur="1000"/>
                                        <p:tgtEl>
                                          <p:spTgt spid="179"/>
                                        </p:tgtEl>
                                      </p:cBhvr>
                                    </p:animEffect>
                                  </p:childTnLst>
                                  <p:subTnLst>
                                    <p:audio>
                                      <p:cMediaNode>
                                        <p:cTn display="0" masterRel="sameClick">
                                          <p:stCondLst>
                                            <p:cond evt="begin" delay="0">
                                              <p:tn val="687"/>
                                            </p:cond>
                                          </p:stCondLst>
                                          <p:endCondLst>
                                            <p:cond evt="onStopAudio" delay="0">
                                              <p:tgtEl>
                                                <p:sldTgt/>
                                              </p:tgtEl>
                                            </p:cond>
                                          </p:endCondLst>
                                        </p:cTn>
                                        <p:tgtEl>
                                          <p:sndTgt r:embed="rId4" name="click.wav"/>
                                        </p:tgtEl>
                                      </p:cMediaNode>
                                    </p:audio>
                                  </p:subTnLst>
                                </p:cTn>
                              </p:par>
                            </p:childTnLst>
                          </p:cTn>
                        </p:par>
                        <p:par>
                          <p:cTn id="690" fill="hold">
                            <p:stCondLst>
                              <p:cond delay="166000"/>
                            </p:stCondLst>
                            <p:childTnLst>
                              <p:par>
                                <p:cTn id="691" presetID="4" presetClass="entr" presetSubtype="16" fill="hold" grpId="0" nodeType="afterEffect">
                                  <p:stCondLst>
                                    <p:cond delay="0"/>
                                  </p:stCondLst>
                                  <p:childTnLst>
                                    <p:set>
                                      <p:cBhvr>
                                        <p:cTn id="692" dur="1" fill="hold">
                                          <p:stCondLst>
                                            <p:cond delay="0"/>
                                          </p:stCondLst>
                                        </p:cTn>
                                        <p:tgtEl>
                                          <p:spTgt spid="180"/>
                                        </p:tgtEl>
                                        <p:attrNameLst>
                                          <p:attrName>style.visibility</p:attrName>
                                        </p:attrNameLst>
                                      </p:cBhvr>
                                      <p:to>
                                        <p:strVal val="visible"/>
                                      </p:to>
                                    </p:set>
                                    <p:animEffect transition="in" filter="box(in)">
                                      <p:cBhvr>
                                        <p:cTn id="693" dur="1000"/>
                                        <p:tgtEl>
                                          <p:spTgt spid="180"/>
                                        </p:tgtEl>
                                      </p:cBhvr>
                                    </p:animEffect>
                                  </p:childTnLst>
                                  <p:subTnLst>
                                    <p:audio>
                                      <p:cMediaNode>
                                        <p:cTn display="0" masterRel="sameClick">
                                          <p:stCondLst>
                                            <p:cond evt="begin" delay="0">
                                              <p:tn val="691"/>
                                            </p:cond>
                                          </p:stCondLst>
                                          <p:endCondLst>
                                            <p:cond evt="onStopAudio" delay="0">
                                              <p:tgtEl>
                                                <p:sldTgt/>
                                              </p:tgtEl>
                                            </p:cond>
                                          </p:endCondLst>
                                        </p:cTn>
                                        <p:tgtEl>
                                          <p:sndTgt r:embed="rId4" name="click.wav"/>
                                        </p:tgtEl>
                                      </p:cMediaNode>
                                    </p:audio>
                                  </p:subTnLst>
                                </p:cTn>
                              </p:par>
                            </p:childTnLst>
                          </p:cTn>
                        </p:par>
                        <p:par>
                          <p:cTn id="694" fill="hold">
                            <p:stCondLst>
                              <p:cond delay="167000"/>
                            </p:stCondLst>
                            <p:childTnLst>
                              <p:par>
                                <p:cTn id="695" presetID="4" presetClass="entr" presetSubtype="16" fill="hold" grpId="0" nodeType="afterEffect">
                                  <p:stCondLst>
                                    <p:cond delay="0"/>
                                  </p:stCondLst>
                                  <p:childTnLst>
                                    <p:set>
                                      <p:cBhvr>
                                        <p:cTn id="696" dur="1" fill="hold">
                                          <p:stCondLst>
                                            <p:cond delay="0"/>
                                          </p:stCondLst>
                                        </p:cTn>
                                        <p:tgtEl>
                                          <p:spTgt spid="181"/>
                                        </p:tgtEl>
                                        <p:attrNameLst>
                                          <p:attrName>style.visibility</p:attrName>
                                        </p:attrNameLst>
                                      </p:cBhvr>
                                      <p:to>
                                        <p:strVal val="visible"/>
                                      </p:to>
                                    </p:set>
                                    <p:animEffect transition="in" filter="box(in)">
                                      <p:cBhvr>
                                        <p:cTn id="697" dur="1000"/>
                                        <p:tgtEl>
                                          <p:spTgt spid="181"/>
                                        </p:tgtEl>
                                      </p:cBhvr>
                                    </p:animEffect>
                                  </p:childTnLst>
                                  <p:subTnLst>
                                    <p:audio>
                                      <p:cMediaNode>
                                        <p:cTn display="0" masterRel="sameClick">
                                          <p:stCondLst>
                                            <p:cond evt="begin" delay="0">
                                              <p:tn val="695"/>
                                            </p:cond>
                                          </p:stCondLst>
                                          <p:endCondLst>
                                            <p:cond evt="onStopAudio" delay="0">
                                              <p:tgtEl>
                                                <p:sldTgt/>
                                              </p:tgtEl>
                                            </p:cond>
                                          </p:endCondLst>
                                        </p:cTn>
                                        <p:tgtEl>
                                          <p:sndTgt r:embed="rId4" name="click.wav"/>
                                        </p:tgtEl>
                                      </p:cMediaNode>
                                    </p:audio>
                                  </p:subTnLst>
                                </p:cTn>
                              </p:par>
                            </p:childTnLst>
                          </p:cTn>
                        </p:par>
                        <p:par>
                          <p:cTn id="698" fill="hold">
                            <p:stCondLst>
                              <p:cond delay="168000"/>
                            </p:stCondLst>
                            <p:childTnLst>
                              <p:par>
                                <p:cTn id="699" presetID="4" presetClass="entr" presetSubtype="16" fill="hold" grpId="0" nodeType="afterEffect">
                                  <p:stCondLst>
                                    <p:cond delay="0"/>
                                  </p:stCondLst>
                                  <p:childTnLst>
                                    <p:set>
                                      <p:cBhvr>
                                        <p:cTn id="700" dur="1" fill="hold">
                                          <p:stCondLst>
                                            <p:cond delay="0"/>
                                          </p:stCondLst>
                                        </p:cTn>
                                        <p:tgtEl>
                                          <p:spTgt spid="182"/>
                                        </p:tgtEl>
                                        <p:attrNameLst>
                                          <p:attrName>style.visibility</p:attrName>
                                        </p:attrNameLst>
                                      </p:cBhvr>
                                      <p:to>
                                        <p:strVal val="visible"/>
                                      </p:to>
                                    </p:set>
                                    <p:animEffect transition="in" filter="box(in)">
                                      <p:cBhvr>
                                        <p:cTn id="701" dur="1000"/>
                                        <p:tgtEl>
                                          <p:spTgt spid="182"/>
                                        </p:tgtEl>
                                      </p:cBhvr>
                                    </p:animEffect>
                                  </p:childTnLst>
                                  <p:subTnLst>
                                    <p:audio>
                                      <p:cMediaNode>
                                        <p:cTn display="0" masterRel="sameClick">
                                          <p:stCondLst>
                                            <p:cond evt="begin" delay="0">
                                              <p:tn val="699"/>
                                            </p:cond>
                                          </p:stCondLst>
                                          <p:endCondLst>
                                            <p:cond evt="onStopAudio" delay="0">
                                              <p:tgtEl>
                                                <p:sldTgt/>
                                              </p:tgtEl>
                                            </p:cond>
                                          </p:endCondLst>
                                        </p:cTn>
                                        <p:tgtEl>
                                          <p:sndTgt r:embed="rId4" name="click.wav"/>
                                        </p:tgtEl>
                                      </p:cMediaNode>
                                    </p:audio>
                                  </p:subTnLst>
                                </p:cTn>
                              </p:par>
                            </p:childTnLst>
                          </p:cTn>
                        </p:par>
                        <p:par>
                          <p:cTn id="702" fill="hold">
                            <p:stCondLst>
                              <p:cond delay="169000"/>
                            </p:stCondLst>
                            <p:childTnLst>
                              <p:par>
                                <p:cTn id="703" presetID="4" presetClass="entr" presetSubtype="16" fill="hold" grpId="0" nodeType="afterEffect">
                                  <p:stCondLst>
                                    <p:cond delay="0"/>
                                  </p:stCondLst>
                                  <p:childTnLst>
                                    <p:set>
                                      <p:cBhvr>
                                        <p:cTn id="704" dur="1" fill="hold">
                                          <p:stCondLst>
                                            <p:cond delay="0"/>
                                          </p:stCondLst>
                                        </p:cTn>
                                        <p:tgtEl>
                                          <p:spTgt spid="183"/>
                                        </p:tgtEl>
                                        <p:attrNameLst>
                                          <p:attrName>style.visibility</p:attrName>
                                        </p:attrNameLst>
                                      </p:cBhvr>
                                      <p:to>
                                        <p:strVal val="visible"/>
                                      </p:to>
                                    </p:set>
                                    <p:animEffect transition="in" filter="box(in)">
                                      <p:cBhvr>
                                        <p:cTn id="705" dur="1000"/>
                                        <p:tgtEl>
                                          <p:spTgt spid="183"/>
                                        </p:tgtEl>
                                      </p:cBhvr>
                                    </p:animEffect>
                                  </p:childTnLst>
                                  <p:subTnLst>
                                    <p:audio>
                                      <p:cMediaNode>
                                        <p:cTn display="0" masterRel="sameClick">
                                          <p:stCondLst>
                                            <p:cond evt="begin" delay="0">
                                              <p:tn val="703"/>
                                            </p:cond>
                                          </p:stCondLst>
                                          <p:endCondLst>
                                            <p:cond evt="onStopAudio" delay="0">
                                              <p:tgtEl>
                                                <p:sldTgt/>
                                              </p:tgtEl>
                                            </p:cond>
                                          </p:endCondLst>
                                        </p:cTn>
                                        <p:tgtEl>
                                          <p:sndTgt r:embed="rId4" name="click.wav"/>
                                        </p:tgtEl>
                                      </p:cMediaNode>
                                    </p:audio>
                                  </p:subTnLst>
                                </p:cTn>
                              </p:par>
                            </p:childTnLst>
                          </p:cTn>
                        </p:par>
                        <p:par>
                          <p:cTn id="706" fill="hold">
                            <p:stCondLst>
                              <p:cond delay="170000"/>
                            </p:stCondLst>
                            <p:childTnLst>
                              <p:par>
                                <p:cTn id="707" presetID="4" presetClass="entr" presetSubtype="16" fill="hold" grpId="0" nodeType="afterEffect">
                                  <p:stCondLst>
                                    <p:cond delay="0"/>
                                  </p:stCondLst>
                                  <p:childTnLst>
                                    <p:set>
                                      <p:cBhvr>
                                        <p:cTn id="708" dur="1" fill="hold">
                                          <p:stCondLst>
                                            <p:cond delay="0"/>
                                          </p:stCondLst>
                                        </p:cTn>
                                        <p:tgtEl>
                                          <p:spTgt spid="184"/>
                                        </p:tgtEl>
                                        <p:attrNameLst>
                                          <p:attrName>style.visibility</p:attrName>
                                        </p:attrNameLst>
                                      </p:cBhvr>
                                      <p:to>
                                        <p:strVal val="visible"/>
                                      </p:to>
                                    </p:set>
                                    <p:animEffect transition="in" filter="box(in)">
                                      <p:cBhvr>
                                        <p:cTn id="709" dur="1000"/>
                                        <p:tgtEl>
                                          <p:spTgt spid="184"/>
                                        </p:tgtEl>
                                      </p:cBhvr>
                                    </p:animEffect>
                                  </p:childTnLst>
                                  <p:subTnLst>
                                    <p:audio>
                                      <p:cMediaNode>
                                        <p:cTn display="0" masterRel="sameClick">
                                          <p:stCondLst>
                                            <p:cond evt="begin" delay="0">
                                              <p:tn val="707"/>
                                            </p:cond>
                                          </p:stCondLst>
                                          <p:endCondLst>
                                            <p:cond evt="onStopAudio" delay="0">
                                              <p:tgtEl>
                                                <p:sldTgt/>
                                              </p:tgtEl>
                                            </p:cond>
                                          </p:endCondLst>
                                        </p:cTn>
                                        <p:tgtEl>
                                          <p:sndTgt r:embed="rId4" name="click.wav"/>
                                        </p:tgtEl>
                                      </p:cMediaNode>
                                    </p:audio>
                                  </p:subTnLst>
                                </p:cTn>
                              </p:par>
                            </p:childTnLst>
                          </p:cTn>
                        </p:par>
                        <p:par>
                          <p:cTn id="710" fill="hold">
                            <p:stCondLst>
                              <p:cond delay="171000"/>
                            </p:stCondLst>
                            <p:childTnLst>
                              <p:par>
                                <p:cTn id="711" presetID="4" presetClass="entr" presetSubtype="16" fill="hold" grpId="0" nodeType="afterEffect">
                                  <p:stCondLst>
                                    <p:cond delay="0"/>
                                  </p:stCondLst>
                                  <p:childTnLst>
                                    <p:set>
                                      <p:cBhvr>
                                        <p:cTn id="712" dur="1" fill="hold">
                                          <p:stCondLst>
                                            <p:cond delay="0"/>
                                          </p:stCondLst>
                                        </p:cTn>
                                        <p:tgtEl>
                                          <p:spTgt spid="185"/>
                                        </p:tgtEl>
                                        <p:attrNameLst>
                                          <p:attrName>style.visibility</p:attrName>
                                        </p:attrNameLst>
                                      </p:cBhvr>
                                      <p:to>
                                        <p:strVal val="visible"/>
                                      </p:to>
                                    </p:set>
                                    <p:animEffect transition="in" filter="box(in)">
                                      <p:cBhvr>
                                        <p:cTn id="713" dur="1000"/>
                                        <p:tgtEl>
                                          <p:spTgt spid="185"/>
                                        </p:tgtEl>
                                      </p:cBhvr>
                                    </p:animEffect>
                                  </p:childTnLst>
                                  <p:subTnLst>
                                    <p:audio>
                                      <p:cMediaNode>
                                        <p:cTn display="0" masterRel="sameClick">
                                          <p:stCondLst>
                                            <p:cond evt="begin" delay="0">
                                              <p:tn val="711"/>
                                            </p:cond>
                                          </p:stCondLst>
                                          <p:endCondLst>
                                            <p:cond evt="onStopAudio" delay="0">
                                              <p:tgtEl>
                                                <p:sldTgt/>
                                              </p:tgtEl>
                                            </p:cond>
                                          </p:endCondLst>
                                        </p:cTn>
                                        <p:tgtEl>
                                          <p:sndTgt r:embed="rId4" name="click.wav"/>
                                        </p:tgtEl>
                                      </p:cMediaNode>
                                    </p:audio>
                                  </p:subTnLst>
                                </p:cTn>
                              </p:par>
                            </p:childTnLst>
                          </p:cTn>
                        </p:par>
                        <p:par>
                          <p:cTn id="714" fill="hold">
                            <p:stCondLst>
                              <p:cond delay="172000"/>
                            </p:stCondLst>
                            <p:childTnLst>
                              <p:par>
                                <p:cTn id="715" presetID="4" presetClass="entr" presetSubtype="16" fill="hold" grpId="0" nodeType="afterEffect">
                                  <p:stCondLst>
                                    <p:cond delay="0"/>
                                  </p:stCondLst>
                                  <p:childTnLst>
                                    <p:set>
                                      <p:cBhvr>
                                        <p:cTn id="716" dur="1" fill="hold">
                                          <p:stCondLst>
                                            <p:cond delay="0"/>
                                          </p:stCondLst>
                                        </p:cTn>
                                        <p:tgtEl>
                                          <p:spTgt spid="186"/>
                                        </p:tgtEl>
                                        <p:attrNameLst>
                                          <p:attrName>style.visibility</p:attrName>
                                        </p:attrNameLst>
                                      </p:cBhvr>
                                      <p:to>
                                        <p:strVal val="visible"/>
                                      </p:to>
                                    </p:set>
                                    <p:animEffect transition="in" filter="box(in)">
                                      <p:cBhvr>
                                        <p:cTn id="717" dur="1000"/>
                                        <p:tgtEl>
                                          <p:spTgt spid="186"/>
                                        </p:tgtEl>
                                      </p:cBhvr>
                                    </p:animEffect>
                                  </p:childTnLst>
                                  <p:subTnLst>
                                    <p:audio>
                                      <p:cMediaNode>
                                        <p:cTn display="0" masterRel="sameClick">
                                          <p:stCondLst>
                                            <p:cond evt="begin" delay="0">
                                              <p:tn val="715"/>
                                            </p:cond>
                                          </p:stCondLst>
                                          <p:endCondLst>
                                            <p:cond evt="onStopAudio" delay="0">
                                              <p:tgtEl>
                                                <p:sldTgt/>
                                              </p:tgtEl>
                                            </p:cond>
                                          </p:endCondLst>
                                        </p:cTn>
                                        <p:tgtEl>
                                          <p:sndTgt r:embed="rId4" name="click.wav"/>
                                        </p:tgtEl>
                                      </p:cMediaNode>
                                    </p:audio>
                                  </p:subTnLst>
                                </p:cTn>
                              </p:par>
                            </p:childTnLst>
                          </p:cTn>
                        </p:par>
                        <p:par>
                          <p:cTn id="718" fill="hold">
                            <p:stCondLst>
                              <p:cond delay="173000"/>
                            </p:stCondLst>
                            <p:childTnLst>
                              <p:par>
                                <p:cTn id="719" presetID="4" presetClass="entr" presetSubtype="16" fill="hold" grpId="0" nodeType="afterEffect">
                                  <p:stCondLst>
                                    <p:cond delay="0"/>
                                  </p:stCondLst>
                                  <p:childTnLst>
                                    <p:set>
                                      <p:cBhvr>
                                        <p:cTn id="720" dur="1" fill="hold">
                                          <p:stCondLst>
                                            <p:cond delay="0"/>
                                          </p:stCondLst>
                                        </p:cTn>
                                        <p:tgtEl>
                                          <p:spTgt spid="187"/>
                                        </p:tgtEl>
                                        <p:attrNameLst>
                                          <p:attrName>style.visibility</p:attrName>
                                        </p:attrNameLst>
                                      </p:cBhvr>
                                      <p:to>
                                        <p:strVal val="visible"/>
                                      </p:to>
                                    </p:set>
                                    <p:animEffect transition="in" filter="box(in)">
                                      <p:cBhvr>
                                        <p:cTn id="721" dur="1000"/>
                                        <p:tgtEl>
                                          <p:spTgt spid="187"/>
                                        </p:tgtEl>
                                      </p:cBhvr>
                                    </p:animEffect>
                                  </p:childTnLst>
                                  <p:subTnLst>
                                    <p:audio>
                                      <p:cMediaNode>
                                        <p:cTn display="0" masterRel="sameClick">
                                          <p:stCondLst>
                                            <p:cond evt="begin" delay="0">
                                              <p:tn val="719"/>
                                            </p:cond>
                                          </p:stCondLst>
                                          <p:endCondLst>
                                            <p:cond evt="onStopAudio" delay="0">
                                              <p:tgtEl>
                                                <p:sldTgt/>
                                              </p:tgtEl>
                                            </p:cond>
                                          </p:endCondLst>
                                        </p:cTn>
                                        <p:tgtEl>
                                          <p:sndTgt r:embed="rId4" name="click.wav"/>
                                        </p:tgtEl>
                                      </p:cMediaNode>
                                    </p:audio>
                                  </p:subTnLst>
                                </p:cTn>
                              </p:par>
                            </p:childTnLst>
                          </p:cTn>
                        </p:par>
                        <p:par>
                          <p:cTn id="722" fill="hold">
                            <p:stCondLst>
                              <p:cond delay="174000"/>
                            </p:stCondLst>
                            <p:childTnLst>
                              <p:par>
                                <p:cTn id="723" presetID="4" presetClass="entr" presetSubtype="16" fill="hold" grpId="0" nodeType="afterEffect">
                                  <p:stCondLst>
                                    <p:cond delay="0"/>
                                  </p:stCondLst>
                                  <p:childTnLst>
                                    <p:set>
                                      <p:cBhvr>
                                        <p:cTn id="724" dur="1" fill="hold">
                                          <p:stCondLst>
                                            <p:cond delay="0"/>
                                          </p:stCondLst>
                                        </p:cTn>
                                        <p:tgtEl>
                                          <p:spTgt spid="188"/>
                                        </p:tgtEl>
                                        <p:attrNameLst>
                                          <p:attrName>style.visibility</p:attrName>
                                        </p:attrNameLst>
                                      </p:cBhvr>
                                      <p:to>
                                        <p:strVal val="visible"/>
                                      </p:to>
                                    </p:set>
                                    <p:animEffect transition="in" filter="box(in)">
                                      <p:cBhvr>
                                        <p:cTn id="725" dur="1000"/>
                                        <p:tgtEl>
                                          <p:spTgt spid="188"/>
                                        </p:tgtEl>
                                      </p:cBhvr>
                                    </p:animEffect>
                                  </p:childTnLst>
                                  <p:subTnLst>
                                    <p:audio>
                                      <p:cMediaNode>
                                        <p:cTn display="0" masterRel="sameClick">
                                          <p:stCondLst>
                                            <p:cond evt="begin" delay="0">
                                              <p:tn val="723"/>
                                            </p:cond>
                                          </p:stCondLst>
                                          <p:endCondLst>
                                            <p:cond evt="onStopAudio" delay="0">
                                              <p:tgtEl>
                                                <p:sldTgt/>
                                              </p:tgtEl>
                                            </p:cond>
                                          </p:endCondLst>
                                        </p:cTn>
                                        <p:tgtEl>
                                          <p:sndTgt r:embed="rId4" name="click.wav"/>
                                        </p:tgtEl>
                                      </p:cMediaNode>
                                    </p:audio>
                                  </p:subTnLst>
                                </p:cTn>
                              </p:par>
                            </p:childTnLst>
                          </p:cTn>
                        </p:par>
                        <p:par>
                          <p:cTn id="726" fill="hold">
                            <p:stCondLst>
                              <p:cond delay="175000"/>
                            </p:stCondLst>
                            <p:childTnLst>
                              <p:par>
                                <p:cTn id="727" presetID="4" presetClass="entr" presetSubtype="16" fill="hold" grpId="0" nodeType="afterEffect">
                                  <p:stCondLst>
                                    <p:cond delay="0"/>
                                  </p:stCondLst>
                                  <p:childTnLst>
                                    <p:set>
                                      <p:cBhvr>
                                        <p:cTn id="728" dur="1" fill="hold">
                                          <p:stCondLst>
                                            <p:cond delay="0"/>
                                          </p:stCondLst>
                                        </p:cTn>
                                        <p:tgtEl>
                                          <p:spTgt spid="189"/>
                                        </p:tgtEl>
                                        <p:attrNameLst>
                                          <p:attrName>style.visibility</p:attrName>
                                        </p:attrNameLst>
                                      </p:cBhvr>
                                      <p:to>
                                        <p:strVal val="visible"/>
                                      </p:to>
                                    </p:set>
                                    <p:animEffect transition="in" filter="box(in)">
                                      <p:cBhvr>
                                        <p:cTn id="729" dur="1000"/>
                                        <p:tgtEl>
                                          <p:spTgt spid="189"/>
                                        </p:tgtEl>
                                      </p:cBhvr>
                                    </p:animEffect>
                                  </p:childTnLst>
                                  <p:subTnLst>
                                    <p:audio>
                                      <p:cMediaNode>
                                        <p:cTn display="0" masterRel="sameClick">
                                          <p:stCondLst>
                                            <p:cond evt="begin" delay="0">
                                              <p:tn val="727"/>
                                            </p:cond>
                                          </p:stCondLst>
                                          <p:endCondLst>
                                            <p:cond evt="onStopAudio" delay="0">
                                              <p:tgtEl>
                                                <p:sldTgt/>
                                              </p:tgtEl>
                                            </p:cond>
                                          </p:endCondLst>
                                        </p:cTn>
                                        <p:tgtEl>
                                          <p:sndTgt r:embed="rId4" name="click.wav"/>
                                        </p:tgtEl>
                                      </p:cMediaNode>
                                    </p:audio>
                                  </p:subTnLst>
                                </p:cTn>
                              </p:par>
                            </p:childTnLst>
                          </p:cTn>
                        </p:par>
                        <p:par>
                          <p:cTn id="730" fill="hold">
                            <p:stCondLst>
                              <p:cond delay="176000"/>
                            </p:stCondLst>
                            <p:childTnLst>
                              <p:par>
                                <p:cTn id="731" presetID="4" presetClass="entr" presetSubtype="16" fill="hold" grpId="0" nodeType="afterEffect">
                                  <p:stCondLst>
                                    <p:cond delay="0"/>
                                  </p:stCondLst>
                                  <p:childTnLst>
                                    <p:set>
                                      <p:cBhvr>
                                        <p:cTn id="732" dur="1" fill="hold">
                                          <p:stCondLst>
                                            <p:cond delay="0"/>
                                          </p:stCondLst>
                                        </p:cTn>
                                        <p:tgtEl>
                                          <p:spTgt spid="190"/>
                                        </p:tgtEl>
                                        <p:attrNameLst>
                                          <p:attrName>style.visibility</p:attrName>
                                        </p:attrNameLst>
                                      </p:cBhvr>
                                      <p:to>
                                        <p:strVal val="visible"/>
                                      </p:to>
                                    </p:set>
                                    <p:animEffect transition="in" filter="box(in)">
                                      <p:cBhvr>
                                        <p:cTn id="733" dur="1000"/>
                                        <p:tgtEl>
                                          <p:spTgt spid="190"/>
                                        </p:tgtEl>
                                      </p:cBhvr>
                                    </p:animEffect>
                                  </p:childTnLst>
                                  <p:subTnLst>
                                    <p:audio>
                                      <p:cMediaNode>
                                        <p:cTn display="0" masterRel="sameClick">
                                          <p:stCondLst>
                                            <p:cond evt="begin" delay="0">
                                              <p:tn val="731"/>
                                            </p:cond>
                                          </p:stCondLst>
                                          <p:endCondLst>
                                            <p:cond evt="onStopAudio" delay="0">
                                              <p:tgtEl>
                                                <p:sldTgt/>
                                              </p:tgtEl>
                                            </p:cond>
                                          </p:endCondLst>
                                        </p:cTn>
                                        <p:tgtEl>
                                          <p:sndTgt r:embed="rId4" name="click.wav"/>
                                        </p:tgtEl>
                                      </p:cMediaNode>
                                    </p:audio>
                                  </p:subTnLst>
                                </p:cTn>
                              </p:par>
                            </p:childTnLst>
                          </p:cTn>
                        </p:par>
                        <p:par>
                          <p:cTn id="734" fill="hold">
                            <p:stCondLst>
                              <p:cond delay="177000"/>
                            </p:stCondLst>
                            <p:childTnLst>
                              <p:par>
                                <p:cTn id="735" presetID="4" presetClass="entr" presetSubtype="16" fill="hold" grpId="0" nodeType="afterEffect">
                                  <p:stCondLst>
                                    <p:cond delay="0"/>
                                  </p:stCondLst>
                                  <p:childTnLst>
                                    <p:set>
                                      <p:cBhvr>
                                        <p:cTn id="736" dur="1" fill="hold">
                                          <p:stCondLst>
                                            <p:cond delay="0"/>
                                          </p:stCondLst>
                                        </p:cTn>
                                        <p:tgtEl>
                                          <p:spTgt spid="191"/>
                                        </p:tgtEl>
                                        <p:attrNameLst>
                                          <p:attrName>style.visibility</p:attrName>
                                        </p:attrNameLst>
                                      </p:cBhvr>
                                      <p:to>
                                        <p:strVal val="visible"/>
                                      </p:to>
                                    </p:set>
                                    <p:animEffect transition="in" filter="box(in)">
                                      <p:cBhvr>
                                        <p:cTn id="737" dur="1000"/>
                                        <p:tgtEl>
                                          <p:spTgt spid="191"/>
                                        </p:tgtEl>
                                      </p:cBhvr>
                                    </p:animEffect>
                                  </p:childTnLst>
                                  <p:subTnLst>
                                    <p:audio>
                                      <p:cMediaNode>
                                        <p:cTn display="0" masterRel="sameClick">
                                          <p:stCondLst>
                                            <p:cond evt="begin" delay="0">
                                              <p:tn val="735"/>
                                            </p:cond>
                                          </p:stCondLst>
                                          <p:endCondLst>
                                            <p:cond evt="onStopAudio" delay="0">
                                              <p:tgtEl>
                                                <p:sldTgt/>
                                              </p:tgtEl>
                                            </p:cond>
                                          </p:endCondLst>
                                        </p:cTn>
                                        <p:tgtEl>
                                          <p:sndTgt r:embed="rId4" name="click.wav"/>
                                        </p:tgtEl>
                                      </p:cMediaNode>
                                    </p:audio>
                                  </p:subTnLst>
                                </p:cTn>
                              </p:par>
                            </p:childTnLst>
                          </p:cTn>
                        </p:par>
                        <p:par>
                          <p:cTn id="738" fill="hold">
                            <p:stCondLst>
                              <p:cond delay="178000"/>
                            </p:stCondLst>
                            <p:childTnLst>
                              <p:par>
                                <p:cTn id="739" presetID="4" presetClass="entr" presetSubtype="16" fill="hold" grpId="0" nodeType="afterEffect">
                                  <p:stCondLst>
                                    <p:cond delay="0"/>
                                  </p:stCondLst>
                                  <p:childTnLst>
                                    <p:set>
                                      <p:cBhvr>
                                        <p:cTn id="740" dur="1" fill="hold">
                                          <p:stCondLst>
                                            <p:cond delay="0"/>
                                          </p:stCondLst>
                                        </p:cTn>
                                        <p:tgtEl>
                                          <p:spTgt spid="192"/>
                                        </p:tgtEl>
                                        <p:attrNameLst>
                                          <p:attrName>style.visibility</p:attrName>
                                        </p:attrNameLst>
                                      </p:cBhvr>
                                      <p:to>
                                        <p:strVal val="visible"/>
                                      </p:to>
                                    </p:set>
                                    <p:animEffect transition="in" filter="box(in)">
                                      <p:cBhvr>
                                        <p:cTn id="741" dur="1000"/>
                                        <p:tgtEl>
                                          <p:spTgt spid="192"/>
                                        </p:tgtEl>
                                      </p:cBhvr>
                                    </p:animEffect>
                                  </p:childTnLst>
                                  <p:subTnLst>
                                    <p:audio>
                                      <p:cMediaNode>
                                        <p:cTn display="0" masterRel="sameClick">
                                          <p:stCondLst>
                                            <p:cond evt="begin" delay="0">
                                              <p:tn val="739"/>
                                            </p:cond>
                                          </p:stCondLst>
                                          <p:endCondLst>
                                            <p:cond evt="onStopAudio" delay="0">
                                              <p:tgtEl>
                                                <p:sldTgt/>
                                              </p:tgtEl>
                                            </p:cond>
                                          </p:endCondLst>
                                        </p:cTn>
                                        <p:tgtEl>
                                          <p:sndTgt r:embed="rId4" name="click.wav"/>
                                        </p:tgtEl>
                                      </p:cMediaNode>
                                    </p:audio>
                                  </p:subTnLst>
                                </p:cTn>
                              </p:par>
                            </p:childTnLst>
                          </p:cTn>
                        </p:par>
                        <p:par>
                          <p:cTn id="742" fill="hold">
                            <p:stCondLst>
                              <p:cond delay="179000"/>
                            </p:stCondLst>
                            <p:childTnLst>
                              <p:par>
                                <p:cTn id="743" presetID="4" presetClass="entr" presetSubtype="16" fill="hold" grpId="0" nodeType="afterEffect">
                                  <p:stCondLst>
                                    <p:cond delay="0"/>
                                  </p:stCondLst>
                                  <p:childTnLst>
                                    <p:set>
                                      <p:cBhvr>
                                        <p:cTn id="744" dur="1" fill="hold">
                                          <p:stCondLst>
                                            <p:cond delay="0"/>
                                          </p:stCondLst>
                                        </p:cTn>
                                        <p:tgtEl>
                                          <p:spTgt spid="193"/>
                                        </p:tgtEl>
                                        <p:attrNameLst>
                                          <p:attrName>style.visibility</p:attrName>
                                        </p:attrNameLst>
                                      </p:cBhvr>
                                      <p:to>
                                        <p:strVal val="visible"/>
                                      </p:to>
                                    </p:set>
                                    <p:animEffect transition="in" filter="box(in)">
                                      <p:cBhvr>
                                        <p:cTn id="745" dur="1000"/>
                                        <p:tgtEl>
                                          <p:spTgt spid="193"/>
                                        </p:tgtEl>
                                      </p:cBhvr>
                                    </p:animEffect>
                                  </p:childTnLst>
                                  <p:subTnLst>
                                    <p:audio>
                                      <p:cMediaNode>
                                        <p:cTn display="0" masterRel="sameClick">
                                          <p:stCondLst>
                                            <p:cond evt="begin" delay="0">
                                              <p:tn val="743"/>
                                            </p:cond>
                                          </p:stCondLst>
                                          <p:endCondLst>
                                            <p:cond evt="onStopAudio" delay="0">
                                              <p:tgtEl>
                                                <p:sldTgt/>
                                              </p:tgtEl>
                                            </p:cond>
                                          </p:endCondLst>
                                        </p:cTn>
                                        <p:tgtEl>
                                          <p:sndTgt r:embed="rId4" name="click.wav"/>
                                        </p:tgtEl>
                                      </p:cMediaNode>
                                    </p:audio>
                                  </p:subTnLst>
                                </p:cTn>
                              </p:par>
                              <p:par>
                                <p:cTn id="746" presetID="4" presetClass="entr" presetSubtype="16" fill="hold" grpId="0" nodeType="withEffect">
                                  <p:stCondLst>
                                    <p:cond delay="0"/>
                                  </p:stCondLst>
                                  <p:childTnLst>
                                    <p:set>
                                      <p:cBhvr>
                                        <p:cTn id="747" dur="1" fill="hold">
                                          <p:stCondLst>
                                            <p:cond delay="0"/>
                                          </p:stCondLst>
                                        </p:cTn>
                                        <p:tgtEl>
                                          <p:spTgt spid="137"/>
                                        </p:tgtEl>
                                        <p:attrNameLst>
                                          <p:attrName>style.visibility</p:attrName>
                                        </p:attrNameLst>
                                      </p:cBhvr>
                                      <p:to>
                                        <p:strVal val="visible"/>
                                      </p:to>
                                    </p:set>
                                    <p:animEffect transition="in" filter="box(in)">
                                      <p:cBhvr>
                                        <p:cTn id="748" dur="1000"/>
                                        <p:tgtEl>
                                          <p:spTgt spid="137"/>
                                        </p:tgtEl>
                                      </p:cBhvr>
                                    </p:animEffect>
                                  </p:childTnLst>
                                  <p:subTnLst>
                                    <p:audio>
                                      <p:cMediaNode>
                                        <p:cTn display="0" masterRel="sameClick">
                                          <p:stCondLst>
                                            <p:cond evt="begin" delay="0">
                                              <p:tn val="746"/>
                                            </p:cond>
                                          </p:stCondLst>
                                          <p:endCondLst>
                                            <p:cond evt="onStopAudio" delay="0">
                                              <p:tgtEl>
                                                <p:sldTgt/>
                                              </p:tgtEl>
                                            </p:cond>
                                          </p:endCondLst>
                                        </p:cTn>
                                        <p:tgtEl>
                                          <p:sndTgt r:embed="rId4" name="click.wav"/>
                                        </p:tgtEl>
                                      </p:cMediaNode>
                                    </p:audio>
                                  </p:subTnLst>
                                </p:cTn>
                              </p:par>
                            </p:childTnLst>
                          </p:cTn>
                        </p:par>
                        <p:par>
                          <p:cTn id="749" fill="hold">
                            <p:stCondLst>
                              <p:cond delay="180000"/>
                            </p:stCondLst>
                            <p:childTnLst>
                              <p:par>
                                <p:cTn id="750" presetID="4" presetClass="entr" presetSubtype="16" fill="hold" grpId="0" nodeType="afterEffect">
                                  <p:stCondLst>
                                    <p:cond delay="0"/>
                                  </p:stCondLst>
                                  <p:childTnLst>
                                    <p:set>
                                      <p:cBhvr>
                                        <p:cTn id="751" dur="1" fill="hold">
                                          <p:stCondLst>
                                            <p:cond delay="0"/>
                                          </p:stCondLst>
                                        </p:cTn>
                                        <p:tgtEl>
                                          <p:spTgt spid="194"/>
                                        </p:tgtEl>
                                        <p:attrNameLst>
                                          <p:attrName>style.visibility</p:attrName>
                                        </p:attrNameLst>
                                      </p:cBhvr>
                                      <p:to>
                                        <p:strVal val="visible"/>
                                      </p:to>
                                    </p:set>
                                    <p:animEffect transition="in" filter="box(in)">
                                      <p:cBhvr>
                                        <p:cTn id="752" dur="1000"/>
                                        <p:tgtEl>
                                          <p:spTgt spid="194"/>
                                        </p:tgtEl>
                                      </p:cBhvr>
                                    </p:animEffect>
                                  </p:childTnLst>
                                  <p:subTnLst>
                                    <p:audio>
                                      <p:cMediaNode>
                                        <p:cTn display="0" masterRel="sameClick">
                                          <p:stCondLst>
                                            <p:cond evt="begin" delay="0">
                                              <p:tn val="750"/>
                                            </p:cond>
                                          </p:stCondLst>
                                          <p:endCondLst>
                                            <p:cond evt="onStopAudio" delay="0">
                                              <p:tgtEl>
                                                <p:sldTgt/>
                                              </p:tgtEl>
                                            </p:cond>
                                          </p:endCondLst>
                                        </p:cTn>
                                        <p:tgtEl>
                                          <p:sndTgt r:embed="rId4" name="click.wav"/>
                                        </p:tgtEl>
                                      </p:cMediaNode>
                                    </p:audio>
                                  </p:subTnLst>
                                </p:cTn>
                              </p:par>
                            </p:childTnLst>
                          </p:cTn>
                        </p:par>
                        <p:par>
                          <p:cTn id="753" fill="hold">
                            <p:stCondLst>
                              <p:cond delay="181000"/>
                            </p:stCondLst>
                            <p:childTnLst>
                              <p:par>
                                <p:cTn id="754" presetID="4" presetClass="entr" presetSubtype="16" fill="hold" grpId="0" nodeType="afterEffect">
                                  <p:stCondLst>
                                    <p:cond delay="0"/>
                                  </p:stCondLst>
                                  <p:childTnLst>
                                    <p:set>
                                      <p:cBhvr>
                                        <p:cTn id="755" dur="1" fill="hold">
                                          <p:stCondLst>
                                            <p:cond delay="0"/>
                                          </p:stCondLst>
                                        </p:cTn>
                                        <p:tgtEl>
                                          <p:spTgt spid="195"/>
                                        </p:tgtEl>
                                        <p:attrNameLst>
                                          <p:attrName>style.visibility</p:attrName>
                                        </p:attrNameLst>
                                      </p:cBhvr>
                                      <p:to>
                                        <p:strVal val="visible"/>
                                      </p:to>
                                    </p:set>
                                    <p:animEffect transition="in" filter="box(in)">
                                      <p:cBhvr>
                                        <p:cTn id="756" dur="1000"/>
                                        <p:tgtEl>
                                          <p:spTgt spid="195"/>
                                        </p:tgtEl>
                                      </p:cBhvr>
                                    </p:animEffect>
                                  </p:childTnLst>
                                  <p:subTnLst>
                                    <p:audio>
                                      <p:cMediaNode>
                                        <p:cTn display="0" masterRel="sameClick">
                                          <p:stCondLst>
                                            <p:cond evt="begin" delay="0">
                                              <p:tn val="754"/>
                                            </p:cond>
                                          </p:stCondLst>
                                          <p:endCondLst>
                                            <p:cond evt="onStopAudio" delay="0">
                                              <p:tgtEl>
                                                <p:sldTgt/>
                                              </p:tgtEl>
                                            </p:cond>
                                          </p:endCondLst>
                                        </p:cTn>
                                        <p:tgtEl>
                                          <p:sndTgt r:embed="rId4" name="click.wav"/>
                                        </p:tgtEl>
                                      </p:cMediaNode>
                                    </p:audio>
                                  </p:subTnLst>
                                </p:cTn>
                              </p:par>
                            </p:childTnLst>
                          </p:cTn>
                        </p:par>
                        <p:par>
                          <p:cTn id="757" fill="hold">
                            <p:stCondLst>
                              <p:cond delay="182000"/>
                            </p:stCondLst>
                            <p:childTnLst>
                              <p:par>
                                <p:cTn id="758" presetID="4" presetClass="entr" presetSubtype="16" fill="hold" grpId="0" nodeType="afterEffect">
                                  <p:stCondLst>
                                    <p:cond delay="0"/>
                                  </p:stCondLst>
                                  <p:childTnLst>
                                    <p:set>
                                      <p:cBhvr>
                                        <p:cTn id="759" dur="1" fill="hold">
                                          <p:stCondLst>
                                            <p:cond delay="0"/>
                                          </p:stCondLst>
                                        </p:cTn>
                                        <p:tgtEl>
                                          <p:spTgt spid="196"/>
                                        </p:tgtEl>
                                        <p:attrNameLst>
                                          <p:attrName>style.visibility</p:attrName>
                                        </p:attrNameLst>
                                      </p:cBhvr>
                                      <p:to>
                                        <p:strVal val="visible"/>
                                      </p:to>
                                    </p:set>
                                    <p:animEffect transition="in" filter="box(in)">
                                      <p:cBhvr>
                                        <p:cTn id="760" dur="1000"/>
                                        <p:tgtEl>
                                          <p:spTgt spid="196"/>
                                        </p:tgtEl>
                                      </p:cBhvr>
                                    </p:animEffect>
                                  </p:childTnLst>
                                  <p:subTnLst>
                                    <p:audio>
                                      <p:cMediaNode>
                                        <p:cTn display="0" masterRel="sameClick">
                                          <p:stCondLst>
                                            <p:cond evt="begin" delay="0">
                                              <p:tn val="758"/>
                                            </p:cond>
                                          </p:stCondLst>
                                          <p:endCondLst>
                                            <p:cond evt="onStopAudio" delay="0">
                                              <p:tgtEl>
                                                <p:sldTgt/>
                                              </p:tgtEl>
                                            </p:cond>
                                          </p:endCondLst>
                                        </p:cTn>
                                        <p:tgtEl>
                                          <p:sndTgt r:embed="rId4" name="click.wav"/>
                                        </p:tgtEl>
                                      </p:cMediaNode>
                                    </p:audio>
                                  </p:subTnLst>
                                </p:cTn>
                              </p:par>
                            </p:childTnLst>
                          </p:cTn>
                        </p:par>
                        <p:par>
                          <p:cTn id="761" fill="hold">
                            <p:stCondLst>
                              <p:cond delay="183000"/>
                            </p:stCondLst>
                            <p:childTnLst>
                              <p:par>
                                <p:cTn id="762" presetID="4" presetClass="entr" presetSubtype="16" fill="hold" grpId="0" nodeType="afterEffect">
                                  <p:stCondLst>
                                    <p:cond delay="0"/>
                                  </p:stCondLst>
                                  <p:childTnLst>
                                    <p:set>
                                      <p:cBhvr>
                                        <p:cTn id="763" dur="1" fill="hold">
                                          <p:stCondLst>
                                            <p:cond delay="0"/>
                                          </p:stCondLst>
                                        </p:cTn>
                                        <p:tgtEl>
                                          <p:spTgt spid="197"/>
                                        </p:tgtEl>
                                        <p:attrNameLst>
                                          <p:attrName>style.visibility</p:attrName>
                                        </p:attrNameLst>
                                      </p:cBhvr>
                                      <p:to>
                                        <p:strVal val="visible"/>
                                      </p:to>
                                    </p:set>
                                    <p:animEffect transition="in" filter="box(in)">
                                      <p:cBhvr>
                                        <p:cTn id="764" dur="1000"/>
                                        <p:tgtEl>
                                          <p:spTgt spid="197"/>
                                        </p:tgtEl>
                                      </p:cBhvr>
                                    </p:animEffect>
                                  </p:childTnLst>
                                  <p:subTnLst>
                                    <p:audio>
                                      <p:cMediaNode>
                                        <p:cTn display="0" masterRel="sameClick">
                                          <p:stCondLst>
                                            <p:cond evt="begin" delay="0">
                                              <p:tn val="762"/>
                                            </p:cond>
                                          </p:stCondLst>
                                          <p:endCondLst>
                                            <p:cond evt="onStopAudio" delay="0">
                                              <p:tgtEl>
                                                <p:sldTgt/>
                                              </p:tgtEl>
                                            </p:cond>
                                          </p:endCondLst>
                                        </p:cTn>
                                        <p:tgtEl>
                                          <p:sndTgt r:embed="rId4" name="click.wav"/>
                                        </p:tgtEl>
                                      </p:cMediaNode>
                                    </p:audio>
                                  </p:subTnLst>
                                </p:cTn>
                              </p:par>
                            </p:childTnLst>
                          </p:cTn>
                        </p:par>
                        <p:par>
                          <p:cTn id="765" fill="hold">
                            <p:stCondLst>
                              <p:cond delay="184000"/>
                            </p:stCondLst>
                            <p:childTnLst>
                              <p:par>
                                <p:cTn id="766" presetID="4" presetClass="entr" presetSubtype="16" fill="hold" grpId="0" nodeType="afterEffect">
                                  <p:stCondLst>
                                    <p:cond delay="0"/>
                                  </p:stCondLst>
                                  <p:childTnLst>
                                    <p:set>
                                      <p:cBhvr>
                                        <p:cTn id="767" dur="1" fill="hold">
                                          <p:stCondLst>
                                            <p:cond delay="0"/>
                                          </p:stCondLst>
                                        </p:cTn>
                                        <p:tgtEl>
                                          <p:spTgt spid="198"/>
                                        </p:tgtEl>
                                        <p:attrNameLst>
                                          <p:attrName>style.visibility</p:attrName>
                                        </p:attrNameLst>
                                      </p:cBhvr>
                                      <p:to>
                                        <p:strVal val="visible"/>
                                      </p:to>
                                    </p:set>
                                    <p:animEffect transition="in" filter="box(in)">
                                      <p:cBhvr>
                                        <p:cTn id="768" dur="1000"/>
                                        <p:tgtEl>
                                          <p:spTgt spid="198"/>
                                        </p:tgtEl>
                                      </p:cBhvr>
                                    </p:animEffect>
                                  </p:childTnLst>
                                  <p:subTnLst>
                                    <p:audio>
                                      <p:cMediaNode>
                                        <p:cTn display="0" masterRel="sameClick">
                                          <p:stCondLst>
                                            <p:cond evt="begin" delay="0">
                                              <p:tn val="766"/>
                                            </p:cond>
                                          </p:stCondLst>
                                          <p:endCondLst>
                                            <p:cond evt="onStopAudio" delay="0">
                                              <p:tgtEl>
                                                <p:sldTgt/>
                                              </p:tgtEl>
                                            </p:cond>
                                          </p:endCondLst>
                                        </p:cTn>
                                        <p:tgtEl>
                                          <p:sndTgt r:embed="rId4" name="click.wav"/>
                                        </p:tgtEl>
                                      </p:cMediaNode>
                                    </p:audio>
                                  </p:subTnLst>
                                </p:cTn>
                              </p:par>
                            </p:childTnLst>
                          </p:cTn>
                        </p:par>
                        <p:par>
                          <p:cTn id="769" fill="hold">
                            <p:stCondLst>
                              <p:cond delay="185000"/>
                            </p:stCondLst>
                            <p:childTnLst>
                              <p:par>
                                <p:cTn id="770" presetID="4" presetClass="entr" presetSubtype="16" fill="hold" grpId="0" nodeType="afterEffect">
                                  <p:stCondLst>
                                    <p:cond delay="0"/>
                                  </p:stCondLst>
                                  <p:childTnLst>
                                    <p:set>
                                      <p:cBhvr>
                                        <p:cTn id="771" dur="1" fill="hold">
                                          <p:stCondLst>
                                            <p:cond delay="0"/>
                                          </p:stCondLst>
                                        </p:cTn>
                                        <p:tgtEl>
                                          <p:spTgt spid="199"/>
                                        </p:tgtEl>
                                        <p:attrNameLst>
                                          <p:attrName>style.visibility</p:attrName>
                                        </p:attrNameLst>
                                      </p:cBhvr>
                                      <p:to>
                                        <p:strVal val="visible"/>
                                      </p:to>
                                    </p:set>
                                    <p:animEffect transition="in" filter="box(in)">
                                      <p:cBhvr>
                                        <p:cTn id="772" dur="1000"/>
                                        <p:tgtEl>
                                          <p:spTgt spid="199"/>
                                        </p:tgtEl>
                                      </p:cBhvr>
                                    </p:animEffect>
                                  </p:childTnLst>
                                  <p:subTnLst>
                                    <p:audio>
                                      <p:cMediaNode>
                                        <p:cTn display="0" masterRel="sameClick">
                                          <p:stCondLst>
                                            <p:cond evt="begin" delay="0">
                                              <p:tn val="770"/>
                                            </p:cond>
                                          </p:stCondLst>
                                          <p:endCondLst>
                                            <p:cond evt="onStopAudio" delay="0">
                                              <p:tgtEl>
                                                <p:sldTgt/>
                                              </p:tgtEl>
                                            </p:cond>
                                          </p:endCondLst>
                                        </p:cTn>
                                        <p:tgtEl>
                                          <p:sndTgt r:embed="rId4" name="click.wav"/>
                                        </p:tgtEl>
                                      </p:cMediaNode>
                                    </p:audio>
                                  </p:subTnLst>
                                </p:cTn>
                              </p:par>
                            </p:childTnLst>
                          </p:cTn>
                        </p:par>
                        <p:par>
                          <p:cTn id="773" fill="hold">
                            <p:stCondLst>
                              <p:cond delay="186000"/>
                            </p:stCondLst>
                            <p:childTnLst>
                              <p:par>
                                <p:cTn id="774" presetID="4" presetClass="entr" presetSubtype="16" fill="hold" grpId="0" nodeType="afterEffect">
                                  <p:stCondLst>
                                    <p:cond delay="0"/>
                                  </p:stCondLst>
                                  <p:childTnLst>
                                    <p:set>
                                      <p:cBhvr>
                                        <p:cTn id="775" dur="1" fill="hold">
                                          <p:stCondLst>
                                            <p:cond delay="0"/>
                                          </p:stCondLst>
                                        </p:cTn>
                                        <p:tgtEl>
                                          <p:spTgt spid="200"/>
                                        </p:tgtEl>
                                        <p:attrNameLst>
                                          <p:attrName>style.visibility</p:attrName>
                                        </p:attrNameLst>
                                      </p:cBhvr>
                                      <p:to>
                                        <p:strVal val="visible"/>
                                      </p:to>
                                    </p:set>
                                    <p:animEffect transition="in" filter="box(in)">
                                      <p:cBhvr>
                                        <p:cTn id="776" dur="1000"/>
                                        <p:tgtEl>
                                          <p:spTgt spid="200"/>
                                        </p:tgtEl>
                                      </p:cBhvr>
                                    </p:animEffect>
                                  </p:childTnLst>
                                  <p:subTnLst>
                                    <p:audio>
                                      <p:cMediaNode>
                                        <p:cTn display="0" masterRel="sameClick">
                                          <p:stCondLst>
                                            <p:cond evt="begin" delay="0">
                                              <p:tn val="774"/>
                                            </p:cond>
                                          </p:stCondLst>
                                          <p:endCondLst>
                                            <p:cond evt="onStopAudio" delay="0">
                                              <p:tgtEl>
                                                <p:sldTgt/>
                                              </p:tgtEl>
                                            </p:cond>
                                          </p:endCondLst>
                                        </p:cTn>
                                        <p:tgtEl>
                                          <p:sndTgt r:embed="rId4" name="click.wav"/>
                                        </p:tgtEl>
                                      </p:cMediaNode>
                                    </p:audio>
                                  </p:subTnLst>
                                </p:cTn>
                              </p:par>
                            </p:childTnLst>
                          </p:cTn>
                        </p:par>
                        <p:par>
                          <p:cTn id="777" fill="hold">
                            <p:stCondLst>
                              <p:cond delay="187000"/>
                            </p:stCondLst>
                            <p:childTnLst>
                              <p:par>
                                <p:cTn id="778" presetID="4" presetClass="entr" presetSubtype="16" fill="hold" grpId="0" nodeType="afterEffect">
                                  <p:stCondLst>
                                    <p:cond delay="0"/>
                                  </p:stCondLst>
                                  <p:childTnLst>
                                    <p:set>
                                      <p:cBhvr>
                                        <p:cTn id="779" dur="1" fill="hold">
                                          <p:stCondLst>
                                            <p:cond delay="0"/>
                                          </p:stCondLst>
                                        </p:cTn>
                                        <p:tgtEl>
                                          <p:spTgt spid="201"/>
                                        </p:tgtEl>
                                        <p:attrNameLst>
                                          <p:attrName>style.visibility</p:attrName>
                                        </p:attrNameLst>
                                      </p:cBhvr>
                                      <p:to>
                                        <p:strVal val="visible"/>
                                      </p:to>
                                    </p:set>
                                    <p:animEffect transition="in" filter="box(in)">
                                      <p:cBhvr>
                                        <p:cTn id="780" dur="1000"/>
                                        <p:tgtEl>
                                          <p:spTgt spid="201"/>
                                        </p:tgtEl>
                                      </p:cBhvr>
                                    </p:animEffect>
                                  </p:childTnLst>
                                  <p:subTnLst>
                                    <p:audio>
                                      <p:cMediaNode>
                                        <p:cTn display="0" masterRel="sameClick">
                                          <p:stCondLst>
                                            <p:cond evt="begin" delay="0">
                                              <p:tn val="778"/>
                                            </p:cond>
                                          </p:stCondLst>
                                          <p:endCondLst>
                                            <p:cond evt="onStopAudio" delay="0">
                                              <p:tgtEl>
                                                <p:sldTgt/>
                                              </p:tgtEl>
                                            </p:cond>
                                          </p:endCondLst>
                                        </p:cTn>
                                        <p:tgtEl>
                                          <p:sndTgt r:embed="rId4" name="click.wav"/>
                                        </p:tgtEl>
                                      </p:cMediaNode>
                                    </p:audio>
                                  </p:subTnLst>
                                </p:cTn>
                              </p:par>
                            </p:childTnLst>
                          </p:cTn>
                        </p:par>
                        <p:par>
                          <p:cTn id="781" fill="hold">
                            <p:stCondLst>
                              <p:cond delay="188000"/>
                            </p:stCondLst>
                            <p:childTnLst>
                              <p:par>
                                <p:cTn id="782" presetID="4" presetClass="entr" presetSubtype="16" fill="hold" grpId="0" nodeType="afterEffect">
                                  <p:stCondLst>
                                    <p:cond delay="0"/>
                                  </p:stCondLst>
                                  <p:childTnLst>
                                    <p:set>
                                      <p:cBhvr>
                                        <p:cTn id="783" dur="1" fill="hold">
                                          <p:stCondLst>
                                            <p:cond delay="0"/>
                                          </p:stCondLst>
                                        </p:cTn>
                                        <p:tgtEl>
                                          <p:spTgt spid="202"/>
                                        </p:tgtEl>
                                        <p:attrNameLst>
                                          <p:attrName>style.visibility</p:attrName>
                                        </p:attrNameLst>
                                      </p:cBhvr>
                                      <p:to>
                                        <p:strVal val="visible"/>
                                      </p:to>
                                    </p:set>
                                    <p:animEffect transition="in" filter="box(in)">
                                      <p:cBhvr>
                                        <p:cTn id="784" dur="1000"/>
                                        <p:tgtEl>
                                          <p:spTgt spid="202"/>
                                        </p:tgtEl>
                                      </p:cBhvr>
                                    </p:animEffect>
                                  </p:childTnLst>
                                  <p:subTnLst>
                                    <p:audio>
                                      <p:cMediaNode>
                                        <p:cTn display="0" masterRel="sameClick">
                                          <p:stCondLst>
                                            <p:cond evt="begin" delay="0">
                                              <p:tn val="782"/>
                                            </p:cond>
                                          </p:stCondLst>
                                          <p:endCondLst>
                                            <p:cond evt="onStopAudio" delay="0">
                                              <p:tgtEl>
                                                <p:sldTgt/>
                                              </p:tgtEl>
                                            </p:cond>
                                          </p:endCondLst>
                                        </p:cTn>
                                        <p:tgtEl>
                                          <p:sndTgt r:embed="rId4" name="click.wav"/>
                                        </p:tgtEl>
                                      </p:cMediaNode>
                                    </p:audio>
                                  </p:subTnLst>
                                </p:cTn>
                              </p:par>
                            </p:childTnLst>
                          </p:cTn>
                        </p:par>
                        <p:par>
                          <p:cTn id="785" fill="hold">
                            <p:stCondLst>
                              <p:cond delay="189000"/>
                            </p:stCondLst>
                            <p:childTnLst>
                              <p:par>
                                <p:cTn id="786" presetID="4" presetClass="entr" presetSubtype="16" fill="hold" grpId="0" nodeType="afterEffect">
                                  <p:stCondLst>
                                    <p:cond delay="0"/>
                                  </p:stCondLst>
                                  <p:childTnLst>
                                    <p:set>
                                      <p:cBhvr>
                                        <p:cTn id="787" dur="1" fill="hold">
                                          <p:stCondLst>
                                            <p:cond delay="0"/>
                                          </p:stCondLst>
                                        </p:cTn>
                                        <p:tgtEl>
                                          <p:spTgt spid="203"/>
                                        </p:tgtEl>
                                        <p:attrNameLst>
                                          <p:attrName>style.visibility</p:attrName>
                                        </p:attrNameLst>
                                      </p:cBhvr>
                                      <p:to>
                                        <p:strVal val="visible"/>
                                      </p:to>
                                    </p:set>
                                    <p:animEffect transition="in" filter="box(in)">
                                      <p:cBhvr>
                                        <p:cTn id="788" dur="1000"/>
                                        <p:tgtEl>
                                          <p:spTgt spid="203"/>
                                        </p:tgtEl>
                                      </p:cBhvr>
                                    </p:animEffect>
                                  </p:childTnLst>
                                  <p:subTnLst>
                                    <p:audio>
                                      <p:cMediaNode>
                                        <p:cTn display="0" masterRel="sameClick">
                                          <p:stCondLst>
                                            <p:cond evt="begin" delay="0">
                                              <p:tn val="786"/>
                                            </p:cond>
                                          </p:stCondLst>
                                          <p:endCondLst>
                                            <p:cond evt="onStopAudio" delay="0">
                                              <p:tgtEl>
                                                <p:sldTgt/>
                                              </p:tgtEl>
                                            </p:cond>
                                          </p:endCondLst>
                                        </p:cTn>
                                        <p:tgtEl>
                                          <p:sndTgt r:embed="rId4" name="click.wav"/>
                                        </p:tgtEl>
                                      </p:cMediaNode>
                                    </p:audio>
                                  </p:subTnLst>
                                </p:cTn>
                              </p:par>
                            </p:childTnLst>
                          </p:cTn>
                        </p:par>
                        <p:par>
                          <p:cTn id="789" fill="hold">
                            <p:stCondLst>
                              <p:cond delay="190000"/>
                            </p:stCondLst>
                            <p:childTnLst>
                              <p:par>
                                <p:cTn id="790" presetID="4" presetClass="entr" presetSubtype="16" fill="hold" grpId="0" nodeType="afterEffect">
                                  <p:stCondLst>
                                    <p:cond delay="0"/>
                                  </p:stCondLst>
                                  <p:childTnLst>
                                    <p:set>
                                      <p:cBhvr>
                                        <p:cTn id="791" dur="1" fill="hold">
                                          <p:stCondLst>
                                            <p:cond delay="0"/>
                                          </p:stCondLst>
                                        </p:cTn>
                                        <p:tgtEl>
                                          <p:spTgt spid="204"/>
                                        </p:tgtEl>
                                        <p:attrNameLst>
                                          <p:attrName>style.visibility</p:attrName>
                                        </p:attrNameLst>
                                      </p:cBhvr>
                                      <p:to>
                                        <p:strVal val="visible"/>
                                      </p:to>
                                    </p:set>
                                    <p:animEffect transition="in" filter="box(in)">
                                      <p:cBhvr>
                                        <p:cTn id="792" dur="1000"/>
                                        <p:tgtEl>
                                          <p:spTgt spid="204"/>
                                        </p:tgtEl>
                                      </p:cBhvr>
                                    </p:animEffect>
                                  </p:childTnLst>
                                  <p:subTnLst>
                                    <p:audio>
                                      <p:cMediaNode>
                                        <p:cTn display="0" masterRel="sameClick">
                                          <p:stCondLst>
                                            <p:cond evt="begin" delay="0">
                                              <p:tn val="790"/>
                                            </p:cond>
                                          </p:stCondLst>
                                          <p:endCondLst>
                                            <p:cond evt="onStopAudio" delay="0">
                                              <p:tgtEl>
                                                <p:sldTgt/>
                                              </p:tgtEl>
                                            </p:cond>
                                          </p:endCondLst>
                                        </p:cTn>
                                        <p:tgtEl>
                                          <p:sndTgt r:embed="rId4" name="click.wav"/>
                                        </p:tgtEl>
                                      </p:cMediaNode>
                                    </p:audio>
                                  </p:subTnLst>
                                </p:cTn>
                              </p:par>
                            </p:childTnLst>
                          </p:cTn>
                        </p:par>
                        <p:par>
                          <p:cTn id="793" fill="hold">
                            <p:stCondLst>
                              <p:cond delay="191000"/>
                            </p:stCondLst>
                            <p:childTnLst>
                              <p:par>
                                <p:cTn id="794" presetID="4" presetClass="entr" presetSubtype="16" fill="hold" grpId="0" nodeType="afterEffect">
                                  <p:stCondLst>
                                    <p:cond delay="0"/>
                                  </p:stCondLst>
                                  <p:childTnLst>
                                    <p:set>
                                      <p:cBhvr>
                                        <p:cTn id="795" dur="1" fill="hold">
                                          <p:stCondLst>
                                            <p:cond delay="0"/>
                                          </p:stCondLst>
                                        </p:cTn>
                                        <p:tgtEl>
                                          <p:spTgt spid="205"/>
                                        </p:tgtEl>
                                        <p:attrNameLst>
                                          <p:attrName>style.visibility</p:attrName>
                                        </p:attrNameLst>
                                      </p:cBhvr>
                                      <p:to>
                                        <p:strVal val="visible"/>
                                      </p:to>
                                    </p:set>
                                    <p:animEffect transition="in" filter="box(in)">
                                      <p:cBhvr>
                                        <p:cTn id="796" dur="1000"/>
                                        <p:tgtEl>
                                          <p:spTgt spid="205"/>
                                        </p:tgtEl>
                                      </p:cBhvr>
                                    </p:animEffect>
                                  </p:childTnLst>
                                  <p:subTnLst>
                                    <p:audio>
                                      <p:cMediaNode>
                                        <p:cTn display="0" masterRel="sameClick">
                                          <p:stCondLst>
                                            <p:cond evt="begin" delay="0">
                                              <p:tn val="794"/>
                                            </p:cond>
                                          </p:stCondLst>
                                          <p:endCondLst>
                                            <p:cond evt="onStopAudio" delay="0">
                                              <p:tgtEl>
                                                <p:sldTgt/>
                                              </p:tgtEl>
                                            </p:cond>
                                          </p:endCondLst>
                                        </p:cTn>
                                        <p:tgtEl>
                                          <p:sndTgt r:embed="rId4" name="click.wav"/>
                                        </p:tgtEl>
                                      </p:cMediaNode>
                                    </p:audio>
                                  </p:subTnLst>
                                </p:cTn>
                              </p:par>
                            </p:childTnLst>
                          </p:cTn>
                        </p:par>
                        <p:par>
                          <p:cTn id="797" fill="hold">
                            <p:stCondLst>
                              <p:cond delay="192000"/>
                            </p:stCondLst>
                            <p:childTnLst>
                              <p:par>
                                <p:cTn id="798" presetID="4" presetClass="entr" presetSubtype="16" fill="hold" grpId="0" nodeType="afterEffect">
                                  <p:stCondLst>
                                    <p:cond delay="0"/>
                                  </p:stCondLst>
                                  <p:childTnLst>
                                    <p:set>
                                      <p:cBhvr>
                                        <p:cTn id="799" dur="1" fill="hold">
                                          <p:stCondLst>
                                            <p:cond delay="0"/>
                                          </p:stCondLst>
                                        </p:cTn>
                                        <p:tgtEl>
                                          <p:spTgt spid="206"/>
                                        </p:tgtEl>
                                        <p:attrNameLst>
                                          <p:attrName>style.visibility</p:attrName>
                                        </p:attrNameLst>
                                      </p:cBhvr>
                                      <p:to>
                                        <p:strVal val="visible"/>
                                      </p:to>
                                    </p:set>
                                    <p:animEffect transition="in" filter="box(in)">
                                      <p:cBhvr>
                                        <p:cTn id="800" dur="1000"/>
                                        <p:tgtEl>
                                          <p:spTgt spid="206"/>
                                        </p:tgtEl>
                                      </p:cBhvr>
                                    </p:animEffect>
                                  </p:childTnLst>
                                  <p:subTnLst>
                                    <p:audio>
                                      <p:cMediaNode>
                                        <p:cTn display="0" masterRel="sameClick">
                                          <p:stCondLst>
                                            <p:cond evt="begin" delay="0">
                                              <p:tn val="798"/>
                                            </p:cond>
                                          </p:stCondLst>
                                          <p:endCondLst>
                                            <p:cond evt="onStopAudio" delay="0">
                                              <p:tgtEl>
                                                <p:sldTgt/>
                                              </p:tgtEl>
                                            </p:cond>
                                          </p:endCondLst>
                                        </p:cTn>
                                        <p:tgtEl>
                                          <p:sndTgt r:embed="rId4" name="click.wav"/>
                                        </p:tgtEl>
                                      </p:cMediaNode>
                                    </p:audio>
                                  </p:subTnLst>
                                </p:cTn>
                              </p:par>
                            </p:childTnLst>
                          </p:cTn>
                        </p:par>
                        <p:par>
                          <p:cTn id="801" fill="hold">
                            <p:stCondLst>
                              <p:cond delay="193000"/>
                            </p:stCondLst>
                            <p:childTnLst>
                              <p:par>
                                <p:cTn id="802" presetID="4" presetClass="entr" presetSubtype="16" fill="hold" grpId="0" nodeType="afterEffect">
                                  <p:stCondLst>
                                    <p:cond delay="0"/>
                                  </p:stCondLst>
                                  <p:childTnLst>
                                    <p:set>
                                      <p:cBhvr>
                                        <p:cTn id="803" dur="1" fill="hold">
                                          <p:stCondLst>
                                            <p:cond delay="0"/>
                                          </p:stCondLst>
                                        </p:cTn>
                                        <p:tgtEl>
                                          <p:spTgt spid="207"/>
                                        </p:tgtEl>
                                        <p:attrNameLst>
                                          <p:attrName>style.visibility</p:attrName>
                                        </p:attrNameLst>
                                      </p:cBhvr>
                                      <p:to>
                                        <p:strVal val="visible"/>
                                      </p:to>
                                    </p:set>
                                    <p:animEffect transition="in" filter="box(in)">
                                      <p:cBhvr>
                                        <p:cTn id="804" dur="1000"/>
                                        <p:tgtEl>
                                          <p:spTgt spid="207"/>
                                        </p:tgtEl>
                                      </p:cBhvr>
                                    </p:animEffect>
                                  </p:childTnLst>
                                  <p:subTnLst>
                                    <p:audio>
                                      <p:cMediaNode>
                                        <p:cTn display="0" masterRel="sameClick">
                                          <p:stCondLst>
                                            <p:cond evt="begin" delay="0">
                                              <p:tn val="802"/>
                                            </p:cond>
                                          </p:stCondLst>
                                          <p:endCondLst>
                                            <p:cond evt="onStopAudio" delay="0">
                                              <p:tgtEl>
                                                <p:sldTgt/>
                                              </p:tgtEl>
                                            </p:cond>
                                          </p:endCondLst>
                                        </p:cTn>
                                        <p:tgtEl>
                                          <p:sndTgt r:embed="rId4" name="click.wav"/>
                                        </p:tgtEl>
                                      </p:cMediaNode>
                                    </p:audio>
                                  </p:subTnLst>
                                </p:cTn>
                              </p:par>
                            </p:childTnLst>
                          </p:cTn>
                        </p:par>
                        <p:par>
                          <p:cTn id="805" fill="hold">
                            <p:stCondLst>
                              <p:cond delay="194000"/>
                            </p:stCondLst>
                            <p:childTnLst>
                              <p:par>
                                <p:cTn id="806" presetID="4" presetClass="entr" presetSubtype="16" fill="hold" grpId="0" nodeType="afterEffect">
                                  <p:stCondLst>
                                    <p:cond delay="0"/>
                                  </p:stCondLst>
                                  <p:childTnLst>
                                    <p:set>
                                      <p:cBhvr>
                                        <p:cTn id="807" dur="1" fill="hold">
                                          <p:stCondLst>
                                            <p:cond delay="0"/>
                                          </p:stCondLst>
                                        </p:cTn>
                                        <p:tgtEl>
                                          <p:spTgt spid="208"/>
                                        </p:tgtEl>
                                        <p:attrNameLst>
                                          <p:attrName>style.visibility</p:attrName>
                                        </p:attrNameLst>
                                      </p:cBhvr>
                                      <p:to>
                                        <p:strVal val="visible"/>
                                      </p:to>
                                    </p:set>
                                    <p:animEffect transition="in" filter="box(in)">
                                      <p:cBhvr>
                                        <p:cTn id="808" dur="1000"/>
                                        <p:tgtEl>
                                          <p:spTgt spid="208"/>
                                        </p:tgtEl>
                                      </p:cBhvr>
                                    </p:animEffect>
                                  </p:childTnLst>
                                  <p:subTnLst>
                                    <p:audio>
                                      <p:cMediaNode>
                                        <p:cTn display="0" masterRel="sameClick">
                                          <p:stCondLst>
                                            <p:cond evt="begin" delay="0">
                                              <p:tn val="806"/>
                                            </p:cond>
                                          </p:stCondLst>
                                          <p:endCondLst>
                                            <p:cond evt="onStopAudio" delay="0">
                                              <p:tgtEl>
                                                <p:sldTgt/>
                                              </p:tgtEl>
                                            </p:cond>
                                          </p:endCondLst>
                                        </p:cTn>
                                        <p:tgtEl>
                                          <p:sndTgt r:embed="rId4" name="click.wav"/>
                                        </p:tgtEl>
                                      </p:cMediaNode>
                                    </p:audio>
                                  </p:subTnLst>
                                </p:cTn>
                              </p:par>
                            </p:childTnLst>
                          </p:cTn>
                        </p:par>
                        <p:par>
                          <p:cTn id="809" fill="hold">
                            <p:stCondLst>
                              <p:cond delay="195000"/>
                            </p:stCondLst>
                            <p:childTnLst>
                              <p:par>
                                <p:cTn id="810" presetID="4" presetClass="entr" presetSubtype="16" fill="hold" grpId="0" nodeType="afterEffect">
                                  <p:stCondLst>
                                    <p:cond delay="0"/>
                                  </p:stCondLst>
                                  <p:childTnLst>
                                    <p:set>
                                      <p:cBhvr>
                                        <p:cTn id="811" dur="1" fill="hold">
                                          <p:stCondLst>
                                            <p:cond delay="0"/>
                                          </p:stCondLst>
                                        </p:cTn>
                                        <p:tgtEl>
                                          <p:spTgt spid="209"/>
                                        </p:tgtEl>
                                        <p:attrNameLst>
                                          <p:attrName>style.visibility</p:attrName>
                                        </p:attrNameLst>
                                      </p:cBhvr>
                                      <p:to>
                                        <p:strVal val="visible"/>
                                      </p:to>
                                    </p:set>
                                    <p:animEffect transition="in" filter="box(in)">
                                      <p:cBhvr>
                                        <p:cTn id="812" dur="1000"/>
                                        <p:tgtEl>
                                          <p:spTgt spid="209"/>
                                        </p:tgtEl>
                                      </p:cBhvr>
                                    </p:animEffect>
                                  </p:childTnLst>
                                  <p:subTnLst>
                                    <p:audio>
                                      <p:cMediaNode>
                                        <p:cTn display="0" masterRel="sameClick">
                                          <p:stCondLst>
                                            <p:cond evt="begin" delay="0">
                                              <p:tn val="810"/>
                                            </p:cond>
                                          </p:stCondLst>
                                          <p:endCondLst>
                                            <p:cond evt="onStopAudio" delay="0">
                                              <p:tgtEl>
                                                <p:sldTgt/>
                                              </p:tgtEl>
                                            </p:cond>
                                          </p:endCondLst>
                                        </p:cTn>
                                        <p:tgtEl>
                                          <p:sndTgt r:embed="rId4" name="click.wav"/>
                                        </p:tgtEl>
                                      </p:cMediaNode>
                                    </p:audio>
                                  </p:subTnLst>
                                </p:cTn>
                              </p:par>
                            </p:childTnLst>
                          </p:cTn>
                        </p:par>
                        <p:par>
                          <p:cTn id="813" fill="hold">
                            <p:stCondLst>
                              <p:cond delay="196000"/>
                            </p:stCondLst>
                            <p:childTnLst>
                              <p:par>
                                <p:cTn id="814" presetID="4" presetClass="entr" presetSubtype="16" fill="hold" grpId="0" nodeType="afterEffect">
                                  <p:stCondLst>
                                    <p:cond delay="0"/>
                                  </p:stCondLst>
                                  <p:childTnLst>
                                    <p:set>
                                      <p:cBhvr>
                                        <p:cTn id="815" dur="1" fill="hold">
                                          <p:stCondLst>
                                            <p:cond delay="0"/>
                                          </p:stCondLst>
                                        </p:cTn>
                                        <p:tgtEl>
                                          <p:spTgt spid="210"/>
                                        </p:tgtEl>
                                        <p:attrNameLst>
                                          <p:attrName>style.visibility</p:attrName>
                                        </p:attrNameLst>
                                      </p:cBhvr>
                                      <p:to>
                                        <p:strVal val="visible"/>
                                      </p:to>
                                    </p:set>
                                    <p:animEffect transition="in" filter="box(in)">
                                      <p:cBhvr>
                                        <p:cTn id="816" dur="1000"/>
                                        <p:tgtEl>
                                          <p:spTgt spid="210"/>
                                        </p:tgtEl>
                                      </p:cBhvr>
                                    </p:animEffect>
                                  </p:childTnLst>
                                  <p:subTnLst>
                                    <p:audio>
                                      <p:cMediaNode>
                                        <p:cTn display="0" masterRel="sameClick">
                                          <p:stCondLst>
                                            <p:cond evt="begin" delay="0">
                                              <p:tn val="814"/>
                                            </p:cond>
                                          </p:stCondLst>
                                          <p:endCondLst>
                                            <p:cond evt="onStopAudio" delay="0">
                                              <p:tgtEl>
                                                <p:sldTgt/>
                                              </p:tgtEl>
                                            </p:cond>
                                          </p:endCondLst>
                                        </p:cTn>
                                        <p:tgtEl>
                                          <p:sndTgt r:embed="rId4" name="click.wav"/>
                                        </p:tgtEl>
                                      </p:cMediaNode>
                                    </p:audio>
                                  </p:subTnLst>
                                </p:cTn>
                              </p:par>
                            </p:childTnLst>
                          </p:cTn>
                        </p:par>
                        <p:par>
                          <p:cTn id="817" fill="hold">
                            <p:stCondLst>
                              <p:cond delay="197000"/>
                            </p:stCondLst>
                            <p:childTnLst>
                              <p:par>
                                <p:cTn id="818" presetID="4" presetClass="entr" presetSubtype="16" fill="hold" grpId="0" nodeType="afterEffect">
                                  <p:stCondLst>
                                    <p:cond delay="0"/>
                                  </p:stCondLst>
                                  <p:childTnLst>
                                    <p:set>
                                      <p:cBhvr>
                                        <p:cTn id="819" dur="1" fill="hold">
                                          <p:stCondLst>
                                            <p:cond delay="0"/>
                                          </p:stCondLst>
                                        </p:cTn>
                                        <p:tgtEl>
                                          <p:spTgt spid="211"/>
                                        </p:tgtEl>
                                        <p:attrNameLst>
                                          <p:attrName>style.visibility</p:attrName>
                                        </p:attrNameLst>
                                      </p:cBhvr>
                                      <p:to>
                                        <p:strVal val="visible"/>
                                      </p:to>
                                    </p:set>
                                    <p:animEffect transition="in" filter="box(in)">
                                      <p:cBhvr>
                                        <p:cTn id="820" dur="1000"/>
                                        <p:tgtEl>
                                          <p:spTgt spid="211"/>
                                        </p:tgtEl>
                                      </p:cBhvr>
                                    </p:animEffect>
                                  </p:childTnLst>
                                  <p:subTnLst>
                                    <p:audio>
                                      <p:cMediaNode>
                                        <p:cTn display="0" masterRel="sameClick">
                                          <p:stCondLst>
                                            <p:cond evt="begin" delay="0">
                                              <p:tn val="818"/>
                                            </p:cond>
                                          </p:stCondLst>
                                          <p:endCondLst>
                                            <p:cond evt="onStopAudio" delay="0">
                                              <p:tgtEl>
                                                <p:sldTgt/>
                                              </p:tgtEl>
                                            </p:cond>
                                          </p:endCondLst>
                                        </p:cTn>
                                        <p:tgtEl>
                                          <p:sndTgt r:embed="rId4" name="click.wav"/>
                                        </p:tgtEl>
                                      </p:cMediaNode>
                                    </p:audio>
                                  </p:subTnLst>
                                </p:cTn>
                              </p:par>
                            </p:childTnLst>
                          </p:cTn>
                        </p:par>
                        <p:par>
                          <p:cTn id="821" fill="hold">
                            <p:stCondLst>
                              <p:cond delay="198000"/>
                            </p:stCondLst>
                            <p:childTnLst>
                              <p:par>
                                <p:cTn id="822" presetID="4" presetClass="entr" presetSubtype="16" fill="hold" grpId="0" nodeType="afterEffect">
                                  <p:stCondLst>
                                    <p:cond delay="0"/>
                                  </p:stCondLst>
                                  <p:childTnLst>
                                    <p:set>
                                      <p:cBhvr>
                                        <p:cTn id="823" dur="1" fill="hold">
                                          <p:stCondLst>
                                            <p:cond delay="0"/>
                                          </p:stCondLst>
                                        </p:cTn>
                                        <p:tgtEl>
                                          <p:spTgt spid="212"/>
                                        </p:tgtEl>
                                        <p:attrNameLst>
                                          <p:attrName>style.visibility</p:attrName>
                                        </p:attrNameLst>
                                      </p:cBhvr>
                                      <p:to>
                                        <p:strVal val="visible"/>
                                      </p:to>
                                    </p:set>
                                    <p:animEffect transition="in" filter="box(in)">
                                      <p:cBhvr>
                                        <p:cTn id="824" dur="1000"/>
                                        <p:tgtEl>
                                          <p:spTgt spid="212"/>
                                        </p:tgtEl>
                                      </p:cBhvr>
                                    </p:animEffect>
                                  </p:childTnLst>
                                  <p:subTnLst>
                                    <p:audio>
                                      <p:cMediaNode>
                                        <p:cTn display="0" masterRel="sameClick">
                                          <p:stCondLst>
                                            <p:cond evt="begin" delay="0">
                                              <p:tn val="822"/>
                                            </p:cond>
                                          </p:stCondLst>
                                          <p:endCondLst>
                                            <p:cond evt="onStopAudio" delay="0">
                                              <p:tgtEl>
                                                <p:sldTgt/>
                                              </p:tgtEl>
                                            </p:cond>
                                          </p:endCondLst>
                                        </p:cTn>
                                        <p:tgtEl>
                                          <p:sndTgt r:embed="rId4" name="click.wav"/>
                                        </p:tgtEl>
                                      </p:cMediaNode>
                                    </p:audio>
                                  </p:subTnLst>
                                </p:cTn>
                              </p:par>
                            </p:childTnLst>
                          </p:cTn>
                        </p:par>
                        <p:par>
                          <p:cTn id="825" fill="hold">
                            <p:stCondLst>
                              <p:cond delay="199000"/>
                            </p:stCondLst>
                            <p:childTnLst>
                              <p:par>
                                <p:cTn id="826" presetID="4" presetClass="entr" presetSubtype="16" fill="hold" grpId="0" nodeType="afterEffect">
                                  <p:stCondLst>
                                    <p:cond delay="0"/>
                                  </p:stCondLst>
                                  <p:childTnLst>
                                    <p:set>
                                      <p:cBhvr>
                                        <p:cTn id="827" dur="1" fill="hold">
                                          <p:stCondLst>
                                            <p:cond delay="0"/>
                                          </p:stCondLst>
                                        </p:cTn>
                                        <p:tgtEl>
                                          <p:spTgt spid="213"/>
                                        </p:tgtEl>
                                        <p:attrNameLst>
                                          <p:attrName>style.visibility</p:attrName>
                                        </p:attrNameLst>
                                      </p:cBhvr>
                                      <p:to>
                                        <p:strVal val="visible"/>
                                      </p:to>
                                    </p:set>
                                    <p:animEffect transition="in" filter="box(in)">
                                      <p:cBhvr>
                                        <p:cTn id="828" dur="1000"/>
                                        <p:tgtEl>
                                          <p:spTgt spid="213"/>
                                        </p:tgtEl>
                                      </p:cBhvr>
                                    </p:animEffect>
                                  </p:childTnLst>
                                  <p:subTnLst>
                                    <p:audio>
                                      <p:cMediaNode>
                                        <p:cTn display="0" masterRel="sameClick">
                                          <p:stCondLst>
                                            <p:cond evt="begin" delay="0">
                                              <p:tn val="826"/>
                                            </p:cond>
                                          </p:stCondLst>
                                          <p:endCondLst>
                                            <p:cond evt="onStopAudio" delay="0">
                                              <p:tgtEl>
                                                <p:sldTgt/>
                                              </p:tgtEl>
                                            </p:cond>
                                          </p:endCondLst>
                                        </p:cTn>
                                        <p:tgtEl>
                                          <p:sndTgt r:embed="rId4" name="click.wav"/>
                                        </p:tgtEl>
                                      </p:cMediaNode>
                                    </p:audio>
                                  </p:subTnLst>
                                </p:cTn>
                              </p:par>
                            </p:childTnLst>
                          </p:cTn>
                        </p:par>
                        <p:par>
                          <p:cTn id="829" fill="hold">
                            <p:stCondLst>
                              <p:cond delay="200000"/>
                            </p:stCondLst>
                            <p:childTnLst>
                              <p:par>
                                <p:cTn id="830" presetID="4" presetClass="entr" presetSubtype="16" fill="hold" grpId="0" nodeType="afterEffect">
                                  <p:stCondLst>
                                    <p:cond delay="0"/>
                                  </p:stCondLst>
                                  <p:childTnLst>
                                    <p:set>
                                      <p:cBhvr>
                                        <p:cTn id="831" dur="1" fill="hold">
                                          <p:stCondLst>
                                            <p:cond delay="0"/>
                                          </p:stCondLst>
                                        </p:cTn>
                                        <p:tgtEl>
                                          <p:spTgt spid="214"/>
                                        </p:tgtEl>
                                        <p:attrNameLst>
                                          <p:attrName>style.visibility</p:attrName>
                                        </p:attrNameLst>
                                      </p:cBhvr>
                                      <p:to>
                                        <p:strVal val="visible"/>
                                      </p:to>
                                    </p:set>
                                    <p:animEffect transition="in" filter="box(in)">
                                      <p:cBhvr>
                                        <p:cTn id="832" dur="1000"/>
                                        <p:tgtEl>
                                          <p:spTgt spid="214"/>
                                        </p:tgtEl>
                                      </p:cBhvr>
                                    </p:animEffect>
                                  </p:childTnLst>
                                  <p:subTnLst>
                                    <p:audio>
                                      <p:cMediaNode>
                                        <p:cTn display="0" masterRel="sameClick">
                                          <p:stCondLst>
                                            <p:cond evt="begin" delay="0">
                                              <p:tn val="830"/>
                                            </p:cond>
                                          </p:stCondLst>
                                          <p:endCondLst>
                                            <p:cond evt="onStopAudio" delay="0">
                                              <p:tgtEl>
                                                <p:sldTgt/>
                                              </p:tgtEl>
                                            </p:cond>
                                          </p:endCondLst>
                                        </p:cTn>
                                        <p:tgtEl>
                                          <p:sndTgt r:embed="rId4" name="click.wav"/>
                                        </p:tgtEl>
                                      </p:cMediaNode>
                                    </p:audio>
                                  </p:subTnLst>
                                </p:cTn>
                              </p:par>
                            </p:childTnLst>
                          </p:cTn>
                        </p:par>
                        <p:par>
                          <p:cTn id="833" fill="hold">
                            <p:stCondLst>
                              <p:cond delay="201000"/>
                            </p:stCondLst>
                            <p:childTnLst>
                              <p:par>
                                <p:cTn id="834" presetID="4" presetClass="entr" presetSubtype="16" fill="hold" grpId="0" nodeType="afterEffect">
                                  <p:stCondLst>
                                    <p:cond delay="0"/>
                                  </p:stCondLst>
                                  <p:childTnLst>
                                    <p:set>
                                      <p:cBhvr>
                                        <p:cTn id="835" dur="1" fill="hold">
                                          <p:stCondLst>
                                            <p:cond delay="0"/>
                                          </p:stCondLst>
                                        </p:cTn>
                                        <p:tgtEl>
                                          <p:spTgt spid="215"/>
                                        </p:tgtEl>
                                        <p:attrNameLst>
                                          <p:attrName>style.visibility</p:attrName>
                                        </p:attrNameLst>
                                      </p:cBhvr>
                                      <p:to>
                                        <p:strVal val="visible"/>
                                      </p:to>
                                    </p:set>
                                    <p:animEffect transition="in" filter="box(in)">
                                      <p:cBhvr>
                                        <p:cTn id="836" dur="1000"/>
                                        <p:tgtEl>
                                          <p:spTgt spid="215"/>
                                        </p:tgtEl>
                                      </p:cBhvr>
                                    </p:animEffect>
                                  </p:childTnLst>
                                  <p:subTnLst>
                                    <p:audio>
                                      <p:cMediaNode>
                                        <p:cTn display="0" masterRel="sameClick">
                                          <p:stCondLst>
                                            <p:cond evt="begin" delay="0">
                                              <p:tn val="834"/>
                                            </p:cond>
                                          </p:stCondLst>
                                          <p:endCondLst>
                                            <p:cond evt="onStopAudio" delay="0">
                                              <p:tgtEl>
                                                <p:sldTgt/>
                                              </p:tgtEl>
                                            </p:cond>
                                          </p:endCondLst>
                                        </p:cTn>
                                        <p:tgtEl>
                                          <p:sndTgt r:embed="rId4" name="click.wav"/>
                                        </p:tgtEl>
                                      </p:cMediaNode>
                                    </p:audio>
                                  </p:subTnLst>
                                </p:cTn>
                              </p:par>
                            </p:childTnLst>
                          </p:cTn>
                        </p:par>
                        <p:par>
                          <p:cTn id="837" fill="hold">
                            <p:stCondLst>
                              <p:cond delay="202000"/>
                            </p:stCondLst>
                            <p:childTnLst>
                              <p:par>
                                <p:cTn id="838" presetID="4" presetClass="entr" presetSubtype="16" fill="hold" grpId="0" nodeType="afterEffect">
                                  <p:stCondLst>
                                    <p:cond delay="0"/>
                                  </p:stCondLst>
                                  <p:childTnLst>
                                    <p:set>
                                      <p:cBhvr>
                                        <p:cTn id="839" dur="1" fill="hold">
                                          <p:stCondLst>
                                            <p:cond delay="0"/>
                                          </p:stCondLst>
                                        </p:cTn>
                                        <p:tgtEl>
                                          <p:spTgt spid="216"/>
                                        </p:tgtEl>
                                        <p:attrNameLst>
                                          <p:attrName>style.visibility</p:attrName>
                                        </p:attrNameLst>
                                      </p:cBhvr>
                                      <p:to>
                                        <p:strVal val="visible"/>
                                      </p:to>
                                    </p:set>
                                    <p:animEffect transition="in" filter="box(in)">
                                      <p:cBhvr>
                                        <p:cTn id="840" dur="1000"/>
                                        <p:tgtEl>
                                          <p:spTgt spid="216"/>
                                        </p:tgtEl>
                                      </p:cBhvr>
                                    </p:animEffect>
                                  </p:childTnLst>
                                  <p:subTnLst>
                                    <p:audio>
                                      <p:cMediaNode>
                                        <p:cTn display="0" masterRel="sameClick">
                                          <p:stCondLst>
                                            <p:cond evt="begin" delay="0">
                                              <p:tn val="838"/>
                                            </p:cond>
                                          </p:stCondLst>
                                          <p:endCondLst>
                                            <p:cond evt="onStopAudio" delay="0">
                                              <p:tgtEl>
                                                <p:sldTgt/>
                                              </p:tgtEl>
                                            </p:cond>
                                          </p:endCondLst>
                                        </p:cTn>
                                        <p:tgtEl>
                                          <p:sndTgt r:embed="rId4" name="click.wav"/>
                                        </p:tgtEl>
                                      </p:cMediaNode>
                                    </p:audio>
                                  </p:subTnLst>
                                </p:cTn>
                              </p:par>
                            </p:childTnLst>
                          </p:cTn>
                        </p:par>
                        <p:par>
                          <p:cTn id="841" fill="hold">
                            <p:stCondLst>
                              <p:cond delay="203000"/>
                            </p:stCondLst>
                            <p:childTnLst>
                              <p:par>
                                <p:cTn id="842" presetID="4" presetClass="entr" presetSubtype="16" fill="hold" grpId="0" nodeType="afterEffect">
                                  <p:stCondLst>
                                    <p:cond delay="0"/>
                                  </p:stCondLst>
                                  <p:childTnLst>
                                    <p:set>
                                      <p:cBhvr>
                                        <p:cTn id="843" dur="1" fill="hold">
                                          <p:stCondLst>
                                            <p:cond delay="0"/>
                                          </p:stCondLst>
                                        </p:cTn>
                                        <p:tgtEl>
                                          <p:spTgt spid="217"/>
                                        </p:tgtEl>
                                        <p:attrNameLst>
                                          <p:attrName>style.visibility</p:attrName>
                                        </p:attrNameLst>
                                      </p:cBhvr>
                                      <p:to>
                                        <p:strVal val="visible"/>
                                      </p:to>
                                    </p:set>
                                    <p:animEffect transition="in" filter="box(in)">
                                      <p:cBhvr>
                                        <p:cTn id="844" dur="1000"/>
                                        <p:tgtEl>
                                          <p:spTgt spid="217"/>
                                        </p:tgtEl>
                                      </p:cBhvr>
                                    </p:animEffect>
                                  </p:childTnLst>
                                  <p:subTnLst>
                                    <p:audio>
                                      <p:cMediaNode>
                                        <p:cTn display="0" masterRel="sameClick">
                                          <p:stCondLst>
                                            <p:cond evt="begin" delay="0">
                                              <p:tn val="842"/>
                                            </p:cond>
                                          </p:stCondLst>
                                          <p:endCondLst>
                                            <p:cond evt="onStopAudio" delay="0">
                                              <p:tgtEl>
                                                <p:sldTgt/>
                                              </p:tgtEl>
                                            </p:cond>
                                          </p:endCondLst>
                                        </p:cTn>
                                        <p:tgtEl>
                                          <p:sndTgt r:embed="rId4" name="click.wav"/>
                                        </p:tgtEl>
                                      </p:cMediaNode>
                                    </p:audio>
                                  </p:subTnLst>
                                </p:cTn>
                              </p:par>
                            </p:childTnLst>
                          </p:cTn>
                        </p:par>
                        <p:par>
                          <p:cTn id="845" fill="hold">
                            <p:stCondLst>
                              <p:cond delay="204000"/>
                            </p:stCondLst>
                            <p:childTnLst>
                              <p:par>
                                <p:cTn id="846" presetID="4" presetClass="entr" presetSubtype="16" fill="hold" grpId="0" nodeType="afterEffect">
                                  <p:stCondLst>
                                    <p:cond delay="0"/>
                                  </p:stCondLst>
                                  <p:childTnLst>
                                    <p:set>
                                      <p:cBhvr>
                                        <p:cTn id="847" dur="1" fill="hold">
                                          <p:stCondLst>
                                            <p:cond delay="0"/>
                                          </p:stCondLst>
                                        </p:cTn>
                                        <p:tgtEl>
                                          <p:spTgt spid="218"/>
                                        </p:tgtEl>
                                        <p:attrNameLst>
                                          <p:attrName>style.visibility</p:attrName>
                                        </p:attrNameLst>
                                      </p:cBhvr>
                                      <p:to>
                                        <p:strVal val="visible"/>
                                      </p:to>
                                    </p:set>
                                    <p:animEffect transition="in" filter="box(in)">
                                      <p:cBhvr>
                                        <p:cTn id="848" dur="1000"/>
                                        <p:tgtEl>
                                          <p:spTgt spid="218"/>
                                        </p:tgtEl>
                                      </p:cBhvr>
                                    </p:animEffect>
                                  </p:childTnLst>
                                  <p:subTnLst>
                                    <p:audio>
                                      <p:cMediaNode>
                                        <p:cTn display="0" masterRel="sameClick">
                                          <p:stCondLst>
                                            <p:cond evt="begin" delay="0">
                                              <p:tn val="846"/>
                                            </p:cond>
                                          </p:stCondLst>
                                          <p:endCondLst>
                                            <p:cond evt="onStopAudio" delay="0">
                                              <p:tgtEl>
                                                <p:sldTgt/>
                                              </p:tgtEl>
                                            </p:cond>
                                          </p:endCondLst>
                                        </p:cTn>
                                        <p:tgtEl>
                                          <p:sndTgt r:embed="rId4" name="click.wav"/>
                                        </p:tgtEl>
                                      </p:cMediaNode>
                                    </p:audio>
                                  </p:subTnLst>
                                </p:cTn>
                              </p:par>
                            </p:childTnLst>
                          </p:cTn>
                        </p:par>
                        <p:par>
                          <p:cTn id="849" fill="hold">
                            <p:stCondLst>
                              <p:cond delay="205000"/>
                            </p:stCondLst>
                            <p:childTnLst>
                              <p:par>
                                <p:cTn id="850" presetID="4" presetClass="entr" presetSubtype="16" fill="hold" grpId="0" nodeType="afterEffect">
                                  <p:stCondLst>
                                    <p:cond delay="0"/>
                                  </p:stCondLst>
                                  <p:childTnLst>
                                    <p:set>
                                      <p:cBhvr>
                                        <p:cTn id="851" dur="1" fill="hold">
                                          <p:stCondLst>
                                            <p:cond delay="0"/>
                                          </p:stCondLst>
                                        </p:cTn>
                                        <p:tgtEl>
                                          <p:spTgt spid="219"/>
                                        </p:tgtEl>
                                        <p:attrNameLst>
                                          <p:attrName>style.visibility</p:attrName>
                                        </p:attrNameLst>
                                      </p:cBhvr>
                                      <p:to>
                                        <p:strVal val="visible"/>
                                      </p:to>
                                    </p:set>
                                    <p:animEffect transition="in" filter="box(in)">
                                      <p:cBhvr>
                                        <p:cTn id="852" dur="1000"/>
                                        <p:tgtEl>
                                          <p:spTgt spid="219"/>
                                        </p:tgtEl>
                                      </p:cBhvr>
                                    </p:animEffect>
                                  </p:childTnLst>
                                  <p:subTnLst>
                                    <p:audio>
                                      <p:cMediaNode>
                                        <p:cTn display="0" masterRel="sameClick">
                                          <p:stCondLst>
                                            <p:cond evt="begin" delay="0">
                                              <p:tn val="850"/>
                                            </p:cond>
                                          </p:stCondLst>
                                          <p:endCondLst>
                                            <p:cond evt="onStopAudio" delay="0">
                                              <p:tgtEl>
                                                <p:sldTgt/>
                                              </p:tgtEl>
                                            </p:cond>
                                          </p:endCondLst>
                                        </p:cTn>
                                        <p:tgtEl>
                                          <p:sndTgt r:embed="rId4" name="click.wav"/>
                                        </p:tgtEl>
                                      </p:cMediaNode>
                                    </p:audio>
                                  </p:subTnLst>
                                </p:cTn>
                              </p:par>
                            </p:childTnLst>
                          </p:cTn>
                        </p:par>
                        <p:par>
                          <p:cTn id="853" fill="hold">
                            <p:stCondLst>
                              <p:cond delay="206000"/>
                            </p:stCondLst>
                            <p:childTnLst>
                              <p:par>
                                <p:cTn id="854" presetID="4" presetClass="entr" presetSubtype="16" fill="hold" grpId="0" nodeType="afterEffect">
                                  <p:stCondLst>
                                    <p:cond delay="0"/>
                                  </p:stCondLst>
                                  <p:childTnLst>
                                    <p:set>
                                      <p:cBhvr>
                                        <p:cTn id="855" dur="1" fill="hold">
                                          <p:stCondLst>
                                            <p:cond delay="0"/>
                                          </p:stCondLst>
                                        </p:cTn>
                                        <p:tgtEl>
                                          <p:spTgt spid="220"/>
                                        </p:tgtEl>
                                        <p:attrNameLst>
                                          <p:attrName>style.visibility</p:attrName>
                                        </p:attrNameLst>
                                      </p:cBhvr>
                                      <p:to>
                                        <p:strVal val="visible"/>
                                      </p:to>
                                    </p:set>
                                    <p:animEffect transition="in" filter="box(in)">
                                      <p:cBhvr>
                                        <p:cTn id="856" dur="1000"/>
                                        <p:tgtEl>
                                          <p:spTgt spid="220"/>
                                        </p:tgtEl>
                                      </p:cBhvr>
                                    </p:animEffect>
                                  </p:childTnLst>
                                  <p:subTnLst>
                                    <p:audio>
                                      <p:cMediaNode>
                                        <p:cTn display="0" masterRel="sameClick">
                                          <p:stCondLst>
                                            <p:cond evt="begin" delay="0">
                                              <p:tn val="854"/>
                                            </p:cond>
                                          </p:stCondLst>
                                          <p:endCondLst>
                                            <p:cond evt="onStopAudio" delay="0">
                                              <p:tgtEl>
                                                <p:sldTgt/>
                                              </p:tgtEl>
                                            </p:cond>
                                          </p:endCondLst>
                                        </p:cTn>
                                        <p:tgtEl>
                                          <p:sndTgt r:embed="rId4" name="click.wav"/>
                                        </p:tgtEl>
                                      </p:cMediaNode>
                                    </p:audio>
                                  </p:subTnLst>
                                </p:cTn>
                              </p:par>
                            </p:childTnLst>
                          </p:cTn>
                        </p:par>
                        <p:par>
                          <p:cTn id="857" fill="hold">
                            <p:stCondLst>
                              <p:cond delay="207000"/>
                            </p:stCondLst>
                            <p:childTnLst>
                              <p:par>
                                <p:cTn id="858" presetID="4" presetClass="entr" presetSubtype="16" fill="hold" grpId="0" nodeType="afterEffect">
                                  <p:stCondLst>
                                    <p:cond delay="0"/>
                                  </p:stCondLst>
                                  <p:childTnLst>
                                    <p:set>
                                      <p:cBhvr>
                                        <p:cTn id="859" dur="1" fill="hold">
                                          <p:stCondLst>
                                            <p:cond delay="0"/>
                                          </p:stCondLst>
                                        </p:cTn>
                                        <p:tgtEl>
                                          <p:spTgt spid="221"/>
                                        </p:tgtEl>
                                        <p:attrNameLst>
                                          <p:attrName>style.visibility</p:attrName>
                                        </p:attrNameLst>
                                      </p:cBhvr>
                                      <p:to>
                                        <p:strVal val="visible"/>
                                      </p:to>
                                    </p:set>
                                    <p:animEffect transition="in" filter="box(in)">
                                      <p:cBhvr>
                                        <p:cTn id="860" dur="1000"/>
                                        <p:tgtEl>
                                          <p:spTgt spid="221"/>
                                        </p:tgtEl>
                                      </p:cBhvr>
                                    </p:animEffect>
                                  </p:childTnLst>
                                  <p:subTnLst>
                                    <p:audio>
                                      <p:cMediaNode>
                                        <p:cTn display="0" masterRel="sameClick">
                                          <p:stCondLst>
                                            <p:cond evt="begin" delay="0">
                                              <p:tn val="858"/>
                                            </p:cond>
                                          </p:stCondLst>
                                          <p:endCondLst>
                                            <p:cond evt="onStopAudio" delay="0">
                                              <p:tgtEl>
                                                <p:sldTgt/>
                                              </p:tgtEl>
                                            </p:cond>
                                          </p:endCondLst>
                                        </p:cTn>
                                        <p:tgtEl>
                                          <p:sndTgt r:embed="rId4" name="click.wav"/>
                                        </p:tgtEl>
                                      </p:cMediaNode>
                                    </p:audio>
                                  </p:subTnLst>
                                </p:cTn>
                              </p:par>
                            </p:childTnLst>
                          </p:cTn>
                        </p:par>
                        <p:par>
                          <p:cTn id="861" fill="hold">
                            <p:stCondLst>
                              <p:cond delay="208000"/>
                            </p:stCondLst>
                            <p:childTnLst>
                              <p:par>
                                <p:cTn id="862" presetID="4" presetClass="entr" presetSubtype="16" fill="hold" grpId="0" nodeType="afterEffect">
                                  <p:stCondLst>
                                    <p:cond delay="0"/>
                                  </p:stCondLst>
                                  <p:childTnLst>
                                    <p:set>
                                      <p:cBhvr>
                                        <p:cTn id="863" dur="1" fill="hold">
                                          <p:stCondLst>
                                            <p:cond delay="0"/>
                                          </p:stCondLst>
                                        </p:cTn>
                                        <p:tgtEl>
                                          <p:spTgt spid="222"/>
                                        </p:tgtEl>
                                        <p:attrNameLst>
                                          <p:attrName>style.visibility</p:attrName>
                                        </p:attrNameLst>
                                      </p:cBhvr>
                                      <p:to>
                                        <p:strVal val="visible"/>
                                      </p:to>
                                    </p:set>
                                    <p:animEffect transition="in" filter="box(in)">
                                      <p:cBhvr>
                                        <p:cTn id="864" dur="1000"/>
                                        <p:tgtEl>
                                          <p:spTgt spid="222"/>
                                        </p:tgtEl>
                                      </p:cBhvr>
                                    </p:animEffect>
                                  </p:childTnLst>
                                  <p:subTnLst>
                                    <p:audio>
                                      <p:cMediaNode>
                                        <p:cTn display="0" masterRel="sameClick">
                                          <p:stCondLst>
                                            <p:cond evt="begin" delay="0">
                                              <p:tn val="862"/>
                                            </p:cond>
                                          </p:stCondLst>
                                          <p:endCondLst>
                                            <p:cond evt="onStopAudio" delay="0">
                                              <p:tgtEl>
                                                <p:sldTgt/>
                                              </p:tgtEl>
                                            </p:cond>
                                          </p:endCondLst>
                                        </p:cTn>
                                        <p:tgtEl>
                                          <p:sndTgt r:embed="rId4" name="click.wav"/>
                                        </p:tgtEl>
                                      </p:cMediaNode>
                                    </p:audio>
                                  </p:subTnLst>
                                </p:cTn>
                              </p:par>
                            </p:childTnLst>
                          </p:cTn>
                        </p:par>
                        <p:par>
                          <p:cTn id="865" fill="hold">
                            <p:stCondLst>
                              <p:cond delay="209000"/>
                            </p:stCondLst>
                            <p:childTnLst>
                              <p:par>
                                <p:cTn id="866" presetID="4" presetClass="entr" presetSubtype="16" fill="hold" grpId="0" nodeType="afterEffect">
                                  <p:stCondLst>
                                    <p:cond delay="0"/>
                                  </p:stCondLst>
                                  <p:childTnLst>
                                    <p:set>
                                      <p:cBhvr>
                                        <p:cTn id="867" dur="1" fill="hold">
                                          <p:stCondLst>
                                            <p:cond delay="0"/>
                                          </p:stCondLst>
                                        </p:cTn>
                                        <p:tgtEl>
                                          <p:spTgt spid="223"/>
                                        </p:tgtEl>
                                        <p:attrNameLst>
                                          <p:attrName>style.visibility</p:attrName>
                                        </p:attrNameLst>
                                      </p:cBhvr>
                                      <p:to>
                                        <p:strVal val="visible"/>
                                      </p:to>
                                    </p:set>
                                    <p:animEffect transition="in" filter="box(in)">
                                      <p:cBhvr>
                                        <p:cTn id="868" dur="1000"/>
                                        <p:tgtEl>
                                          <p:spTgt spid="223"/>
                                        </p:tgtEl>
                                      </p:cBhvr>
                                    </p:animEffect>
                                  </p:childTnLst>
                                  <p:subTnLst>
                                    <p:audio>
                                      <p:cMediaNode>
                                        <p:cTn display="0" masterRel="sameClick">
                                          <p:stCondLst>
                                            <p:cond evt="begin" delay="0">
                                              <p:tn val="866"/>
                                            </p:cond>
                                          </p:stCondLst>
                                          <p:endCondLst>
                                            <p:cond evt="onStopAudio" delay="0">
                                              <p:tgtEl>
                                                <p:sldTgt/>
                                              </p:tgtEl>
                                            </p:cond>
                                          </p:endCondLst>
                                        </p:cTn>
                                        <p:tgtEl>
                                          <p:sndTgt r:embed="rId4" name="click.wav"/>
                                        </p:tgtEl>
                                      </p:cMediaNode>
                                    </p:audio>
                                  </p:subTnLst>
                                </p:cTn>
                              </p:par>
                            </p:childTnLst>
                          </p:cTn>
                        </p:par>
                        <p:par>
                          <p:cTn id="869" fill="hold">
                            <p:stCondLst>
                              <p:cond delay="210000"/>
                            </p:stCondLst>
                            <p:childTnLst>
                              <p:par>
                                <p:cTn id="870" presetID="4" presetClass="entr" presetSubtype="16" fill="hold" grpId="0" nodeType="afterEffect">
                                  <p:stCondLst>
                                    <p:cond delay="0"/>
                                  </p:stCondLst>
                                  <p:childTnLst>
                                    <p:set>
                                      <p:cBhvr>
                                        <p:cTn id="871" dur="1" fill="hold">
                                          <p:stCondLst>
                                            <p:cond delay="0"/>
                                          </p:stCondLst>
                                        </p:cTn>
                                        <p:tgtEl>
                                          <p:spTgt spid="224"/>
                                        </p:tgtEl>
                                        <p:attrNameLst>
                                          <p:attrName>style.visibility</p:attrName>
                                        </p:attrNameLst>
                                      </p:cBhvr>
                                      <p:to>
                                        <p:strVal val="visible"/>
                                      </p:to>
                                    </p:set>
                                    <p:animEffect transition="in" filter="box(in)">
                                      <p:cBhvr>
                                        <p:cTn id="872" dur="1000"/>
                                        <p:tgtEl>
                                          <p:spTgt spid="224"/>
                                        </p:tgtEl>
                                      </p:cBhvr>
                                    </p:animEffect>
                                  </p:childTnLst>
                                  <p:subTnLst>
                                    <p:audio>
                                      <p:cMediaNode>
                                        <p:cTn display="0" masterRel="sameClick">
                                          <p:stCondLst>
                                            <p:cond evt="begin" delay="0">
                                              <p:tn val="870"/>
                                            </p:cond>
                                          </p:stCondLst>
                                          <p:endCondLst>
                                            <p:cond evt="onStopAudio" delay="0">
                                              <p:tgtEl>
                                                <p:sldTgt/>
                                              </p:tgtEl>
                                            </p:cond>
                                          </p:endCondLst>
                                        </p:cTn>
                                        <p:tgtEl>
                                          <p:sndTgt r:embed="rId4" name="click.wav"/>
                                        </p:tgtEl>
                                      </p:cMediaNode>
                                    </p:audio>
                                  </p:subTnLst>
                                </p:cTn>
                              </p:par>
                            </p:childTnLst>
                          </p:cTn>
                        </p:par>
                        <p:par>
                          <p:cTn id="873" fill="hold">
                            <p:stCondLst>
                              <p:cond delay="211000"/>
                            </p:stCondLst>
                            <p:childTnLst>
                              <p:par>
                                <p:cTn id="874" presetID="4" presetClass="entr" presetSubtype="16" fill="hold" grpId="0" nodeType="afterEffect">
                                  <p:stCondLst>
                                    <p:cond delay="0"/>
                                  </p:stCondLst>
                                  <p:childTnLst>
                                    <p:set>
                                      <p:cBhvr>
                                        <p:cTn id="875" dur="1" fill="hold">
                                          <p:stCondLst>
                                            <p:cond delay="0"/>
                                          </p:stCondLst>
                                        </p:cTn>
                                        <p:tgtEl>
                                          <p:spTgt spid="225"/>
                                        </p:tgtEl>
                                        <p:attrNameLst>
                                          <p:attrName>style.visibility</p:attrName>
                                        </p:attrNameLst>
                                      </p:cBhvr>
                                      <p:to>
                                        <p:strVal val="visible"/>
                                      </p:to>
                                    </p:set>
                                    <p:animEffect transition="in" filter="box(in)">
                                      <p:cBhvr>
                                        <p:cTn id="876" dur="1000"/>
                                        <p:tgtEl>
                                          <p:spTgt spid="225"/>
                                        </p:tgtEl>
                                      </p:cBhvr>
                                    </p:animEffect>
                                  </p:childTnLst>
                                  <p:subTnLst>
                                    <p:audio>
                                      <p:cMediaNode>
                                        <p:cTn display="0" masterRel="sameClick">
                                          <p:stCondLst>
                                            <p:cond evt="begin" delay="0">
                                              <p:tn val="874"/>
                                            </p:cond>
                                          </p:stCondLst>
                                          <p:endCondLst>
                                            <p:cond evt="onStopAudio" delay="0">
                                              <p:tgtEl>
                                                <p:sldTgt/>
                                              </p:tgtEl>
                                            </p:cond>
                                          </p:endCondLst>
                                        </p:cTn>
                                        <p:tgtEl>
                                          <p:sndTgt r:embed="rId4" name="click.wav"/>
                                        </p:tgtEl>
                                      </p:cMediaNode>
                                    </p:audio>
                                  </p:subTnLst>
                                </p:cTn>
                              </p:par>
                            </p:childTnLst>
                          </p:cTn>
                        </p:par>
                        <p:par>
                          <p:cTn id="877" fill="hold">
                            <p:stCondLst>
                              <p:cond delay="212000"/>
                            </p:stCondLst>
                            <p:childTnLst>
                              <p:par>
                                <p:cTn id="878" presetID="4" presetClass="entr" presetSubtype="16" fill="hold" grpId="0" nodeType="afterEffect">
                                  <p:stCondLst>
                                    <p:cond delay="0"/>
                                  </p:stCondLst>
                                  <p:childTnLst>
                                    <p:set>
                                      <p:cBhvr>
                                        <p:cTn id="879" dur="1" fill="hold">
                                          <p:stCondLst>
                                            <p:cond delay="0"/>
                                          </p:stCondLst>
                                        </p:cTn>
                                        <p:tgtEl>
                                          <p:spTgt spid="226"/>
                                        </p:tgtEl>
                                        <p:attrNameLst>
                                          <p:attrName>style.visibility</p:attrName>
                                        </p:attrNameLst>
                                      </p:cBhvr>
                                      <p:to>
                                        <p:strVal val="visible"/>
                                      </p:to>
                                    </p:set>
                                    <p:animEffect transition="in" filter="box(in)">
                                      <p:cBhvr>
                                        <p:cTn id="880" dur="1000"/>
                                        <p:tgtEl>
                                          <p:spTgt spid="226"/>
                                        </p:tgtEl>
                                      </p:cBhvr>
                                    </p:animEffect>
                                  </p:childTnLst>
                                  <p:subTnLst>
                                    <p:audio>
                                      <p:cMediaNode>
                                        <p:cTn display="0" masterRel="sameClick">
                                          <p:stCondLst>
                                            <p:cond evt="begin" delay="0">
                                              <p:tn val="878"/>
                                            </p:cond>
                                          </p:stCondLst>
                                          <p:endCondLst>
                                            <p:cond evt="onStopAudio" delay="0">
                                              <p:tgtEl>
                                                <p:sldTgt/>
                                              </p:tgtEl>
                                            </p:cond>
                                          </p:endCondLst>
                                        </p:cTn>
                                        <p:tgtEl>
                                          <p:sndTgt r:embed="rId4" name="click.wav"/>
                                        </p:tgtEl>
                                      </p:cMediaNode>
                                    </p:audio>
                                  </p:subTnLst>
                                </p:cTn>
                              </p:par>
                            </p:childTnLst>
                          </p:cTn>
                        </p:par>
                        <p:par>
                          <p:cTn id="881" fill="hold">
                            <p:stCondLst>
                              <p:cond delay="213000"/>
                            </p:stCondLst>
                            <p:childTnLst>
                              <p:par>
                                <p:cTn id="882" presetID="4" presetClass="entr" presetSubtype="16" fill="hold" grpId="0" nodeType="afterEffect">
                                  <p:stCondLst>
                                    <p:cond delay="0"/>
                                  </p:stCondLst>
                                  <p:childTnLst>
                                    <p:set>
                                      <p:cBhvr>
                                        <p:cTn id="883" dur="1" fill="hold">
                                          <p:stCondLst>
                                            <p:cond delay="0"/>
                                          </p:stCondLst>
                                        </p:cTn>
                                        <p:tgtEl>
                                          <p:spTgt spid="227"/>
                                        </p:tgtEl>
                                        <p:attrNameLst>
                                          <p:attrName>style.visibility</p:attrName>
                                        </p:attrNameLst>
                                      </p:cBhvr>
                                      <p:to>
                                        <p:strVal val="visible"/>
                                      </p:to>
                                    </p:set>
                                    <p:animEffect transition="in" filter="box(in)">
                                      <p:cBhvr>
                                        <p:cTn id="884" dur="1000"/>
                                        <p:tgtEl>
                                          <p:spTgt spid="227"/>
                                        </p:tgtEl>
                                      </p:cBhvr>
                                    </p:animEffect>
                                  </p:childTnLst>
                                  <p:subTnLst>
                                    <p:audio>
                                      <p:cMediaNode>
                                        <p:cTn display="0" masterRel="sameClick">
                                          <p:stCondLst>
                                            <p:cond evt="begin" delay="0">
                                              <p:tn val="882"/>
                                            </p:cond>
                                          </p:stCondLst>
                                          <p:endCondLst>
                                            <p:cond evt="onStopAudio" delay="0">
                                              <p:tgtEl>
                                                <p:sldTgt/>
                                              </p:tgtEl>
                                            </p:cond>
                                          </p:endCondLst>
                                        </p:cTn>
                                        <p:tgtEl>
                                          <p:sndTgt r:embed="rId4" name="click.wav"/>
                                        </p:tgtEl>
                                      </p:cMediaNode>
                                    </p:audio>
                                  </p:subTnLst>
                                </p:cTn>
                              </p:par>
                            </p:childTnLst>
                          </p:cTn>
                        </p:par>
                        <p:par>
                          <p:cTn id="885" fill="hold">
                            <p:stCondLst>
                              <p:cond delay="214000"/>
                            </p:stCondLst>
                            <p:childTnLst>
                              <p:par>
                                <p:cTn id="886" presetID="4" presetClass="entr" presetSubtype="16" fill="hold" grpId="0" nodeType="afterEffect">
                                  <p:stCondLst>
                                    <p:cond delay="0"/>
                                  </p:stCondLst>
                                  <p:childTnLst>
                                    <p:set>
                                      <p:cBhvr>
                                        <p:cTn id="887" dur="1" fill="hold">
                                          <p:stCondLst>
                                            <p:cond delay="0"/>
                                          </p:stCondLst>
                                        </p:cTn>
                                        <p:tgtEl>
                                          <p:spTgt spid="228"/>
                                        </p:tgtEl>
                                        <p:attrNameLst>
                                          <p:attrName>style.visibility</p:attrName>
                                        </p:attrNameLst>
                                      </p:cBhvr>
                                      <p:to>
                                        <p:strVal val="visible"/>
                                      </p:to>
                                    </p:set>
                                    <p:animEffect transition="in" filter="box(in)">
                                      <p:cBhvr>
                                        <p:cTn id="888" dur="1000"/>
                                        <p:tgtEl>
                                          <p:spTgt spid="228"/>
                                        </p:tgtEl>
                                      </p:cBhvr>
                                    </p:animEffect>
                                  </p:childTnLst>
                                  <p:subTnLst>
                                    <p:audio>
                                      <p:cMediaNode>
                                        <p:cTn display="0" masterRel="sameClick">
                                          <p:stCondLst>
                                            <p:cond evt="begin" delay="0">
                                              <p:tn val="886"/>
                                            </p:cond>
                                          </p:stCondLst>
                                          <p:endCondLst>
                                            <p:cond evt="onStopAudio" delay="0">
                                              <p:tgtEl>
                                                <p:sldTgt/>
                                              </p:tgtEl>
                                            </p:cond>
                                          </p:endCondLst>
                                        </p:cTn>
                                        <p:tgtEl>
                                          <p:sndTgt r:embed="rId4" name="click.wav"/>
                                        </p:tgtEl>
                                      </p:cMediaNode>
                                    </p:audio>
                                  </p:subTnLst>
                                </p:cTn>
                              </p:par>
                            </p:childTnLst>
                          </p:cTn>
                        </p:par>
                        <p:par>
                          <p:cTn id="889" fill="hold">
                            <p:stCondLst>
                              <p:cond delay="215000"/>
                            </p:stCondLst>
                            <p:childTnLst>
                              <p:par>
                                <p:cTn id="890" presetID="4" presetClass="entr" presetSubtype="16" fill="hold" grpId="0" nodeType="afterEffect">
                                  <p:stCondLst>
                                    <p:cond delay="0"/>
                                  </p:stCondLst>
                                  <p:childTnLst>
                                    <p:set>
                                      <p:cBhvr>
                                        <p:cTn id="891" dur="1" fill="hold">
                                          <p:stCondLst>
                                            <p:cond delay="0"/>
                                          </p:stCondLst>
                                        </p:cTn>
                                        <p:tgtEl>
                                          <p:spTgt spid="229"/>
                                        </p:tgtEl>
                                        <p:attrNameLst>
                                          <p:attrName>style.visibility</p:attrName>
                                        </p:attrNameLst>
                                      </p:cBhvr>
                                      <p:to>
                                        <p:strVal val="visible"/>
                                      </p:to>
                                    </p:set>
                                    <p:animEffect transition="in" filter="box(in)">
                                      <p:cBhvr>
                                        <p:cTn id="892" dur="1000"/>
                                        <p:tgtEl>
                                          <p:spTgt spid="229"/>
                                        </p:tgtEl>
                                      </p:cBhvr>
                                    </p:animEffect>
                                  </p:childTnLst>
                                  <p:subTnLst>
                                    <p:audio>
                                      <p:cMediaNode>
                                        <p:cTn display="0" masterRel="sameClick">
                                          <p:stCondLst>
                                            <p:cond evt="begin" delay="0">
                                              <p:tn val="890"/>
                                            </p:cond>
                                          </p:stCondLst>
                                          <p:endCondLst>
                                            <p:cond evt="onStopAudio" delay="0">
                                              <p:tgtEl>
                                                <p:sldTgt/>
                                              </p:tgtEl>
                                            </p:cond>
                                          </p:endCondLst>
                                        </p:cTn>
                                        <p:tgtEl>
                                          <p:sndTgt r:embed="rId4" name="click.wav"/>
                                        </p:tgtEl>
                                      </p:cMediaNode>
                                    </p:audio>
                                  </p:subTnLst>
                                </p:cTn>
                              </p:par>
                            </p:childTnLst>
                          </p:cTn>
                        </p:par>
                        <p:par>
                          <p:cTn id="893" fill="hold">
                            <p:stCondLst>
                              <p:cond delay="216000"/>
                            </p:stCondLst>
                            <p:childTnLst>
                              <p:par>
                                <p:cTn id="894" presetID="4" presetClass="entr" presetSubtype="16" fill="hold" grpId="0" nodeType="afterEffect">
                                  <p:stCondLst>
                                    <p:cond delay="0"/>
                                  </p:stCondLst>
                                  <p:childTnLst>
                                    <p:set>
                                      <p:cBhvr>
                                        <p:cTn id="895" dur="1" fill="hold">
                                          <p:stCondLst>
                                            <p:cond delay="0"/>
                                          </p:stCondLst>
                                        </p:cTn>
                                        <p:tgtEl>
                                          <p:spTgt spid="230"/>
                                        </p:tgtEl>
                                        <p:attrNameLst>
                                          <p:attrName>style.visibility</p:attrName>
                                        </p:attrNameLst>
                                      </p:cBhvr>
                                      <p:to>
                                        <p:strVal val="visible"/>
                                      </p:to>
                                    </p:set>
                                    <p:animEffect transition="in" filter="box(in)">
                                      <p:cBhvr>
                                        <p:cTn id="896" dur="1000"/>
                                        <p:tgtEl>
                                          <p:spTgt spid="230"/>
                                        </p:tgtEl>
                                      </p:cBhvr>
                                    </p:animEffect>
                                  </p:childTnLst>
                                  <p:subTnLst>
                                    <p:audio>
                                      <p:cMediaNode>
                                        <p:cTn display="0" masterRel="sameClick">
                                          <p:stCondLst>
                                            <p:cond evt="begin" delay="0">
                                              <p:tn val="894"/>
                                            </p:cond>
                                          </p:stCondLst>
                                          <p:endCondLst>
                                            <p:cond evt="onStopAudio" delay="0">
                                              <p:tgtEl>
                                                <p:sldTgt/>
                                              </p:tgtEl>
                                            </p:cond>
                                          </p:endCondLst>
                                        </p:cTn>
                                        <p:tgtEl>
                                          <p:sndTgt r:embed="rId4" name="click.wav"/>
                                        </p:tgtEl>
                                      </p:cMediaNode>
                                    </p:audio>
                                  </p:subTnLst>
                                </p:cTn>
                              </p:par>
                            </p:childTnLst>
                          </p:cTn>
                        </p:par>
                        <p:par>
                          <p:cTn id="897" fill="hold">
                            <p:stCondLst>
                              <p:cond delay="217000"/>
                            </p:stCondLst>
                            <p:childTnLst>
                              <p:par>
                                <p:cTn id="898" presetID="4" presetClass="entr" presetSubtype="16" fill="hold" grpId="0" nodeType="afterEffect">
                                  <p:stCondLst>
                                    <p:cond delay="0"/>
                                  </p:stCondLst>
                                  <p:childTnLst>
                                    <p:set>
                                      <p:cBhvr>
                                        <p:cTn id="899" dur="1" fill="hold">
                                          <p:stCondLst>
                                            <p:cond delay="0"/>
                                          </p:stCondLst>
                                        </p:cTn>
                                        <p:tgtEl>
                                          <p:spTgt spid="231"/>
                                        </p:tgtEl>
                                        <p:attrNameLst>
                                          <p:attrName>style.visibility</p:attrName>
                                        </p:attrNameLst>
                                      </p:cBhvr>
                                      <p:to>
                                        <p:strVal val="visible"/>
                                      </p:to>
                                    </p:set>
                                    <p:animEffect transition="in" filter="box(in)">
                                      <p:cBhvr>
                                        <p:cTn id="900" dur="1000"/>
                                        <p:tgtEl>
                                          <p:spTgt spid="231"/>
                                        </p:tgtEl>
                                      </p:cBhvr>
                                    </p:animEffect>
                                  </p:childTnLst>
                                  <p:subTnLst>
                                    <p:audio>
                                      <p:cMediaNode>
                                        <p:cTn display="0" masterRel="sameClick">
                                          <p:stCondLst>
                                            <p:cond evt="begin" delay="0">
                                              <p:tn val="898"/>
                                            </p:cond>
                                          </p:stCondLst>
                                          <p:endCondLst>
                                            <p:cond evt="onStopAudio" delay="0">
                                              <p:tgtEl>
                                                <p:sldTgt/>
                                              </p:tgtEl>
                                            </p:cond>
                                          </p:endCondLst>
                                        </p:cTn>
                                        <p:tgtEl>
                                          <p:sndTgt r:embed="rId4" name="click.wav"/>
                                        </p:tgtEl>
                                      </p:cMediaNode>
                                    </p:audio>
                                  </p:subTnLst>
                                </p:cTn>
                              </p:par>
                            </p:childTnLst>
                          </p:cTn>
                        </p:par>
                        <p:par>
                          <p:cTn id="901" fill="hold">
                            <p:stCondLst>
                              <p:cond delay="218000"/>
                            </p:stCondLst>
                            <p:childTnLst>
                              <p:par>
                                <p:cTn id="902" presetID="4" presetClass="entr" presetSubtype="16" fill="hold" grpId="0" nodeType="afterEffect">
                                  <p:stCondLst>
                                    <p:cond delay="0"/>
                                  </p:stCondLst>
                                  <p:childTnLst>
                                    <p:set>
                                      <p:cBhvr>
                                        <p:cTn id="903" dur="1" fill="hold">
                                          <p:stCondLst>
                                            <p:cond delay="0"/>
                                          </p:stCondLst>
                                        </p:cTn>
                                        <p:tgtEl>
                                          <p:spTgt spid="232"/>
                                        </p:tgtEl>
                                        <p:attrNameLst>
                                          <p:attrName>style.visibility</p:attrName>
                                        </p:attrNameLst>
                                      </p:cBhvr>
                                      <p:to>
                                        <p:strVal val="visible"/>
                                      </p:to>
                                    </p:set>
                                    <p:animEffect transition="in" filter="box(in)">
                                      <p:cBhvr>
                                        <p:cTn id="904" dur="1000"/>
                                        <p:tgtEl>
                                          <p:spTgt spid="232"/>
                                        </p:tgtEl>
                                      </p:cBhvr>
                                    </p:animEffect>
                                  </p:childTnLst>
                                  <p:subTnLst>
                                    <p:audio>
                                      <p:cMediaNode>
                                        <p:cTn display="0" masterRel="sameClick">
                                          <p:stCondLst>
                                            <p:cond evt="begin" delay="0">
                                              <p:tn val="902"/>
                                            </p:cond>
                                          </p:stCondLst>
                                          <p:endCondLst>
                                            <p:cond evt="onStopAudio" delay="0">
                                              <p:tgtEl>
                                                <p:sldTgt/>
                                              </p:tgtEl>
                                            </p:cond>
                                          </p:endCondLst>
                                        </p:cTn>
                                        <p:tgtEl>
                                          <p:sndTgt r:embed="rId4" name="click.wav"/>
                                        </p:tgtEl>
                                      </p:cMediaNode>
                                    </p:audio>
                                  </p:subTnLst>
                                </p:cTn>
                              </p:par>
                            </p:childTnLst>
                          </p:cTn>
                        </p:par>
                        <p:par>
                          <p:cTn id="905" fill="hold">
                            <p:stCondLst>
                              <p:cond delay="219000"/>
                            </p:stCondLst>
                            <p:childTnLst>
                              <p:par>
                                <p:cTn id="906" presetID="4" presetClass="entr" presetSubtype="16" fill="hold" grpId="0" nodeType="afterEffect">
                                  <p:stCondLst>
                                    <p:cond delay="0"/>
                                  </p:stCondLst>
                                  <p:childTnLst>
                                    <p:set>
                                      <p:cBhvr>
                                        <p:cTn id="907" dur="1" fill="hold">
                                          <p:stCondLst>
                                            <p:cond delay="0"/>
                                          </p:stCondLst>
                                        </p:cTn>
                                        <p:tgtEl>
                                          <p:spTgt spid="233"/>
                                        </p:tgtEl>
                                        <p:attrNameLst>
                                          <p:attrName>style.visibility</p:attrName>
                                        </p:attrNameLst>
                                      </p:cBhvr>
                                      <p:to>
                                        <p:strVal val="visible"/>
                                      </p:to>
                                    </p:set>
                                    <p:animEffect transition="in" filter="box(in)">
                                      <p:cBhvr>
                                        <p:cTn id="908" dur="1000"/>
                                        <p:tgtEl>
                                          <p:spTgt spid="233"/>
                                        </p:tgtEl>
                                      </p:cBhvr>
                                    </p:animEffect>
                                  </p:childTnLst>
                                  <p:subTnLst>
                                    <p:audio>
                                      <p:cMediaNode>
                                        <p:cTn display="0" masterRel="sameClick">
                                          <p:stCondLst>
                                            <p:cond evt="begin" delay="0">
                                              <p:tn val="906"/>
                                            </p:cond>
                                          </p:stCondLst>
                                          <p:endCondLst>
                                            <p:cond evt="onStopAudio" delay="0">
                                              <p:tgtEl>
                                                <p:sldTgt/>
                                              </p:tgtEl>
                                            </p:cond>
                                          </p:endCondLst>
                                        </p:cTn>
                                        <p:tgtEl>
                                          <p:sndTgt r:embed="rId4" name="click.wav"/>
                                        </p:tgtEl>
                                      </p:cMediaNode>
                                    </p:audio>
                                  </p:subTnLst>
                                </p:cTn>
                              </p:par>
                            </p:childTnLst>
                          </p:cTn>
                        </p:par>
                        <p:par>
                          <p:cTn id="909" fill="hold">
                            <p:stCondLst>
                              <p:cond delay="220000"/>
                            </p:stCondLst>
                            <p:childTnLst>
                              <p:par>
                                <p:cTn id="910" presetID="4" presetClass="entr" presetSubtype="16" fill="hold" grpId="0" nodeType="afterEffect">
                                  <p:stCondLst>
                                    <p:cond delay="0"/>
                                  </p:stCondLst>
                                  <p:childTnLst>
                                    <p:set>
                                      <p:cBhvr>
                                        <p:cTn id="911" dur="1" fill="hold">
                                          <p:stCondLst>
                                            <p:cond delay="0"/>
                                          </p:stCondLst>
                                        </p:cTn>
                                        <p:tgtEl>
                                          <p:spTgt spid="234"/>
                                        </p:tgtEl>
                                        <p:attrNameLst>
                                          <p:attrName>style.visibility</p:attrName>
                                        </p:attrNameLst>
                                      </p:cBhvr>
                                      <p:to>
                                        <p:strVal val="visible"/>
                                      </p:to>
                                    </p:set>
                                    <p:animEffect transition="in" filter="box(in)">
                                      <p:cBhvr>
                                        <p:cTn id="912" dur="1000"/>
                                        <p:tgtEl>
                                          <p:spTgt spid="234"/>
                                        </p:tgtEl>
                                      </p:cBhvr>
                                    </p:animEffect>
                                  </p:childTnLst>
                                  <p:subTnLst>
                                    <p:audio>
                                      <p:cMediaNode>
                                        <p:cTn display="0" masterRel="sameClick">
                                          <p:stCondLst>
                                            <p:cond evt="begin" delay="0">
                                              <p:tn val="910"/>
                                            </p:cond>
                                          </p:stCondLst>
                                          <p:endCondLst>
                                            <p:cond evt="onStopAudio" delay="0">
                                              <p:tgtEl>
                                                <p:sldTgt/>
                                              </p:tgtEl>
                                            </p:cond>
                                          </p:endCondLst>
                                        </p:cTn>
                                        <p:tgtEl>
                                          <p:sndTgt r:embed="rId4" name="click.wav"/>
                                        </p:tgtEl>
                                      </p:cMediaNode>
                                    </p:audio>
                                  </p:subTnLst>
                                </p:cTn>
                              </p:par>
                            </p:childTnLst>
                          </p:cTn>
                        </p:par>
                        <p:par>
                          <p:cTn id="913" fill="hold">
                            <p:stCondLst>
                              <p:cond delay="221000"/>
                            </p:stCondLst>
                            <p:childTnLst>
                              <p:par>
                                <p:cTn id="914" presetID="4" presetClass="entr" presetSubtype="16" fill="hold" grpId="0" nodeType="afterEffect">
                                  <p:stCondLst>
                                    <p:cond delay="0"/>
                                  </p:stCondLst>
                                  <p:childTnLst>
                                    <p:set>
                                      <p:cBhvr>
                                        <p:cTn id="915" dur="1" fill="hold">
                                          <p:stCondLst>
                                            <p:cond delay="0"/>
                                          </p:stCondLst>
                                        </p:cTn>
                                        <p:tgtEl>
                                          <p:spTgt spid="235"/>
                                        </p:tgtEl>
                                        <p:attrNameLst>
                                          <p:attrName>style.visibility</p:attrName>
                                        </p:attrNameLst>
                                      </p:cBhvr>
                                      <p:to>
                                        <p:strVal val="visible"/>
                                      </p:to>
                                    </p:set>
                                    <p:animEffect transition="in" filter="box(in)">
                                      <p:cBhvr>
                                        <p:cTn id="916" dur="1000"/>
                                        <p:tgtEl>
                                          <p:spTgt spid="235"/>
                                        </p:tgtEl>
                                      </p:cBhvr>
                                    </p:animEffect>
                                  </p:childTnLst>
                                  <p:subTnLst>
                                    <p:audio>
                                      <p:cMediaNode>
                                        <p:cTn display="0" masterRel="sameClick">
                                          <p:stCondLst>
                                            <p:cond evt="begin" delay="0">
                                              <p:tn val="914"/>
                                            </p:cond>
                                          </p:stCondLst>
                                          <p:endCondLst>
                                            <p:cond evt="onStopAudio" delay="0">
                                              <p:tgtEl>
                                                <p:sldTgt/>
                                              </p:tgtEl>
                                            </p:cond>
                                          </p:endCondLst>
                                        </p:cTn>
                                        <p:tgtEl>
                                          <p:sndTgt r:embed="rId4" name="click.wav"/>
                                        </p:tgtEl>
                                      </p:cMediaNode>
                                    </p:audio>
                                  </p:subTnLst>
                                </p:cTn>
                              </p:par>
                            </p:childTnLst>
                          </p:cTn>
                        </p:par>
                        <p:par>
                          <p:cTn id="917" fill="hold">
                            <p:stCondLst>
                              <p:cond delay="222000"/>
                            </p:stCondLst>
                            <p:childTnLst>
                              <p:par>
                                <p:cTn id="918" presetID="4" presetClass="entr" presetSubtype="16" fill="hold" grpId="0" nodeType="afterEffect">
                                  <p:stCondLst>
                                    <p:cond delay="0"/>
                                  </p:stCondLst>
                                  <p:childTnLst>
                                    <p:set>
                                      <p:cBhvr>
                                        <p:cTn id="919" dur="1" fill="hold">
                                          <p:stCondLst>
                                            <p:cond delay="0"/>
                                          </p:stCondLst>
                                        </p:cTn>
                                        <p:tgtEl>
                                          <p:spTgt spid="236"/>
                                        </p:tgtEl>
                                        <p:attrNameLst>
                                          <p:attrName>style.visibility</p:attrName>
                                        </p:attrNameLst>
                                      </p:cBhvr>
                                      <p:to>
                                        <p:strVal val="visible"/>
                                      </p:to>
                                    </p:set>
                                    <p:animEffect transition="in" filter="box(in)">
                                      <p:cBhvr>
                                        <p:cTn id="920" dur="1000"/>
                                        <p:tgtEl>
                                          <p:spTgt spid="236"/>
                                        </p:tgtEl>
                                      </p:cBhvr>
                                    </p:animEffect>
                                  </p:childTnLst>
                                  <p:subTnLst>
                                    <p:audio>
                                      <p:cMediaNode>
                                        <p:cTn display="0" masterRel="sameClick">
                                          <p:stCondLst>
                                            <p:cond evt="begin" delay="0">
                                              <p:tn val="918"/>
                                            </p:cond>
                                          </p:stCondLst>
                                          <p:endCondLst>
                                            <p:cond evt="onStopAudio" delay="0">
                                              <p:tgtEl>
                                                <p:sldTgt/>
                                              </p:tgtEl>
                                            </p:cond>
                                          </p:endCondLst>
                                        </p:cTn>
                                        <p:tgtEl>
                                          <p:sndTgt r:embed="rId4" name="click.wav"/>
                                        </p:tgtEl>
                                      </p:cMediaNode>
                                    </p:audio>
                                  </p:subTnLst>
                                </p:cTn>
                              </p:par>
                            </p:childTnLst>
                          </p:cTn>
                        </p:par>
                        <p:par>
                          <p:cTn id="921" fill="hold">
                            <p:stCondLst>
                              <p:cond delay="223000"/>
                            </p:stCondLst>
                            <p:childTnLst>
                              <p:par>
                                <p:cTn id="922" presetID="4" presetClass="entr" presetSubtype="16" fill="hold" grpId="0" nodeType="afterEffect">
                                  <p:stCondLst>
                                    <p:cond delay="0"/>
                                  </p:stCondLst>
                                  <p:childTnLst>
                                    <p:set>
                                      <p:cBhvr>
                                        <p:cTn id="923" dur="1" fill="hold">
                                          <p:stCondLst>
                                            <p:cond delay="0"/>
                                          </p:stCondLst>
                                        </p:cTn>
                                        <p:tgtEl>
                                          <p:spTgt spid="237"/>
                                        </p:tgtEl>
                                        <p:attrNameLst>
                                          <p:attrName>style.visibility</p:attrName>
                                        </p:attrNameLst>
                                      </p:cBhvr>
                                      <p:to>
                                        <p:strVal val="visible"/>
                                      </p:to>
                                    </p:set>
                                    <p:animEffect transition="in" filter="box(in)">
                                      <p:cBhvr>
                                        <p:cTn id="924" dur="1000"/>
                                        <p:tgtEl>
                                          <p:spTgt spid="237"/>
                                        </p:tgtEl>
                                      </p:cBhvr>
                                    </p:animEffect>
                                  </p:childTnLst>
                                  <p:subTnLst>
                                    <p:audio>
                                      <p:cMediaNode>
                                        <p:cTn display="0" masterRel="sameClick">
                                          <p:stCondLst>
                                            <p:cond evt="begin" delay="0">
                                              <p:tn val="922"/>
                                            </p:cond>
                                          </p:stCondLst>
                                          <p:endCondLst>
                                            <p:cond evt="onStopAudio" delay="0">
                                              <p:tgtEl>
                                                <p:sldTgt/>
                                              </p:tgtEl>
                                            </p:cond>
                                          </p:endCondLst>
                                        </p:cTn>
                                        <p:tgtEl>
                                          <p:sndTgt r:embed="rId4" name="click.wav"/>
                                        </p:tgtEl>
                                      </p:cMediaNode>
                                    </p:audio>
                                  </p:subTnLst>
                                </p:cTn>
                              </p:par>
                            </p:childTnLst>
                          </p:cTn>
                        </p:par>
                        <p:par>
                          <p:cTn id="925" fill="hold">
                            <p:stCondLst>
                              <p:cond delay="224000"/>
                            </p:stCondLst>
                            <p:childTnLst>
                              <p:par>
                                <p:cTn id="926" presetID="4" presetClass="entr" presetSubtype="16" fill="hold" grpId="0" nodeType="afterEffect">
                                  <p:stCondLst>
                                    <p:cond delay="0"/>
                                  </p:stCondLst>
                                  <p:childTnLst>
                                    <p:set>
                                      <p:cBhvr>
                                        <p:cTn id="927" dur="1" fill="hold">
                                          <p:stCondLst>
                                            <p:cond delay="0"/>
                                          </p:stCondLst>
                                        </p:cTn>
                                        <p:tgtEl>
                                          <p:spTgt spid="238"/>
                                        </p:tgtEl>
                                        <p:attrNameLst>
                                          <p:attrName>style.visibility</p:attrName>
                                        </p:attrNameLst>
                                      </p:cBhvr>
                                      <p:to>
                                        <p:strVal val="visible"/>
                                      </p:to>
                                    </p:set>
                                    <p:animEffect transition="in" filter="box(in)">
                                      <p:cBhvr>
                                        <p:cTn id="928" dur="1000"/>
                                        <p:tgtEl>
                                          <p:spTgt spid="238"/>
                                        </p:tgtEl>
                                      </p:cBhvr>
                                    </p:animEffect>
                                  </p:childTnLst>
                                  <p:subTnLst>
                                    <p:audio>
                                      <p:cMediaNode>
                                        <p:cTn display="0" masterRel="sameClick">
                                          <p:stCondLst>
                                            <p:cond evt="begin" delay="0">
                                              <p:tn val="926"/>
                                            </p:cond>
                                          </p:stCondLst>
                                          <p:endCondLst>
                                            <p:cond evt="onStopAudio" delay="0">
                                              <p:tgtEl>
                                                <p:sldTgt/>
                                              </p:tgtEl>
                                            </p:cond>
                                          </p:endCondLst>
                                        </p:cTn>
                                        <p:tgtEl>
                                          <p:sndTgt r:embed="rId4" name="click.wav"/>
                                        </p:tgtEl>
                                      </p:cMediaNode>
                                    </p:audio>
                                  </p:subTnLst>
                                </p:cTn>
                              </p:par>
                            </p:childTnLst>
                          </p:cTn>
                        </p:par>
                        <p:par>
                          <p:cTn id="929" fill="hold">
                            <p:stCondLst>
                              <p:cond delay="225000"/>
                            </p:stCondLst>
                            <p:childTnLst>
                              <p:par>
                                <p:cTn id="930" presetID="4" presetClass="entr" presetSubtype="16" fill="hold" grpId="0" nodeType="afterEffect">
                                  <p:stCondLst>
                                    <p:cond delay="0"/>
                                  </p:stCondLst>
                                  <p:childTnLst>
                                    <p:set>
                                      <p:cBhvr>
                                        <p:cTn id="931" dur="1" fill="hold">
                                          <p:stCondLst>
                                            <p:cond delay="0"/>
                                          </p:stCondLst>
                                        </p:cTn>
                                        <p:tgtEl>
                                          <p:spTgt spid="239"/>
                                        </p:tgtEl>
                                        <p:attrNameLst>
                                          <p:attrName>style.visibility</p:attrName>
                                        </p:attrNameLst>
                                      </p:cBhvr>
                                      <p:to>
                                        <p:strVal val="visible"/>
                                      </p:to>
                                    </p:set>
                                    <p:animEffect transition="in" filter="box(in)">
                                      <p:cBhvr>
                                        <p:cTn id="932" dur="1000"/>
                                        <p:tgtEl>
                                          <p:spTgt spid="239"/>
                                        </p:tgtEl>
                                      </p:cBhvr>
                                    </p:animEffect>
                                  </p:childTnLst>
                                  <p:subTnLst>
                                    <p:audio>
                                      <p:cMediaNode>
                                        <p:cTn display="0" masterRel="sameClick">
                                          <p:stCondLst>
                                            <p:cond evt="begin" delay="0">
                                              <p:tn val="930"/>
                                            </p:cond>
                                          </p:stCondLst>
                                          <p:endCondLst>
                                            <p:cond evt="onStopAudio" delay="0">
                                              <p:tgtEl>
                                                <p:sldTgt/>
                                              </p:tgtEl>
                                            </p:cond>
                                          </p:endCondLst>
                                        </p:cTn>
                                        <p:tgtEl>
                                          <p:sndTgt r:embed="rId4" name="click.wav"/>
                                        </p:tgtEl>
                                      </p:cMediaNode>
                                    </p:audio>
                                  </p:subTnLst>
                                </p:cTn>
                              </p:par>
                            </p:childTnLst>
                          </p:cTn>
                        </p:par>
                        <p:par>
                          <p:cTn id="933" fill="hold">
                            <p:stCondLst>
                              <p:cond delay="226000"/>
                            </p:stCondLst>
                            <p:childTnLst>
                              <p:par>
                                <p:cTn id="934" presetID="4" presetClass="entr" presetSubtype="16" fill="hold" grpId="0" nodeType="afterEffect">
                                  <p:stCondLst>
                                    <p:cond delay="0"/>
                                  </p:stCondLst>
                                  <p:childTnLst>
                                    <p:set>
                                      <p:cBhvr>
                                        <p:cTn id="935" dur="1" fill="hold">
                                          <p:stCondLst>
                                            <p:cond delay="0"/>
                                          </p:stCondLst>
                                        </p:cTn>
                                        <p:tgtEl>
                                          <p:spTgt spid="240"/>
                                        </p:tgtEl>
                                        <p:attrNameLst>
                                          <p:attrName>style.visibility</p:attrName>
                                        </p:attrNameLst>
                                      </p:cBhvr>
                                      <p:to>
                                        <p:strVal val="visible"/>
                                      </p:to>
                                    </p:set>
                                    <p:animEffect transition="in" filter="box(in)">
                                      <p:cBhvr>
                                        <p:cTn id="936" dur="1000"/>
                                        <p:tgtEl>
                                          <p:spTgt spid="240"/>
                                        </p:tgtEl>
                                      </p:cBhvr>
                                    </p:animEffect>
                                  </p:childTnLst>
                                  <p:subTnLst>
                                    <p:audio>
                                      <p:cMediaNode>
                                        <p:cTn display="0" masterRel="sameClick">
                                          <p:stCondLst>
                                            <p:cond evt="begin" delay="0">
                                              <p:tn val="934"/>
                                            </p:cond>
                                          </p:stCondLst>
                                          <p:endCondLst>
                                            <p:cond evt="onStopAudio" delay="0">
                                              <p:tgtEl>
                                                <p:sldTgt/>
                                              </p:tgtEl>
                                            </p:cond>
                                          </p:endCondLst>
                                        </p:cTn>
                                        <p:tgtEl>
                                          <p:sndTgt r:embed="rId4" name="click.wav"/>
                                        </p:tgtEl>
                                      </p:cMediaNode>
                                    </p:audio>
                                  </p:subTnLst>
                                </p:cTn>
                              </p:par>
                            </p:childTnLst>
                          </p:cTn>
                        </p:par>
                        <p:par>
                          <p:cTn id="937" fill="hold">
                            <p:stCondLst>
                              <p:cond delay="227000"/>
                            </p:stCondLst>
                            <p:childTnLst>
                              <p:par>
                                <p:cTn id="938" presetID="4" presetClass="entr" presetSubtype="16" fill="hold" grpId="0" nodeType="afterEffect">
                                  <p:stCondLst>
                                    <p:cond delay="0"/>
                                  </p:stCondLst>
                                  <p:childTnLst>
                                    <p:set>
                                      <p:cBhvr>
                                        <p:cTn id="939" dur="1" fill="hold">
                                          <p:stCondLst>
                                            <p:cond delay="0"/>
                                          </p:stCondLst>
                                        </p:cTn>
                                        <p:tgtEl>
                                          <p:spTgt spid="241"/>
                                        </p:tgtEl>
                                        <p:attrNameLst>
                                          <p:attrName>style.visibility</p:attrName>
                                        </p:attrNameLst>
                                      </p:cBhvr>
                                      <p:to>
                                        <p:strVal val="visible"/>
                                      </p:to>
                                    </p:set>
                                    <p:animEffect transition="in" filter="box(in)">
                                      <p:cBhvr>
                                        <p:cTn id="940" dur="1000"/>
                                        <p:tgtEl>
                                          <p:spTgt spid="241"/>
                                        </p:tgtEl>
                                      </p:cBhvr>
                                    </p:animEffect>
                                  </p:childTnLst>
                                  <p:subTnLst>
                                    <p:audio>
                                      <p:cMediaNode>
                                        <p:cTn display="0" masterRel="sameClick">
                                          <p:stCondLst>
                                            <p:cond evt="begin" delay="0">
                                              <p:tn val="938"/>
                                            </p:cond>
                                          </p:stCondLst>
                                          <p:endCondLst>
                                            <p:cond evt="onStopAudio" delay="0">
                                              <p:tgtEl>
                                                <p:sldTgt/>
                                              </p:tgtEl>
                                            </p:cond>
                                          </p:endCondLst>
                                        </p:cTn>
                                        <p:tgtEl>
                                          <p:sndTgt r:embed="rId4" name="click.wav"/>
                                        </p:tgtEl>
                                      </p:cMediaNode>
                                    </p:audio>
                                  </p:subTnLst>
                                </p:cTn>
                              </p:par>
                            </p:childTnLst>
                          </p:cTn>
                        </p:par>
                        <p:par>
                          <p:cTn id="941" fill="hold">
                            <p:stCondLst>
                              <p:cond delay="228000"/>
                            </p:stCondLst>
                            <p:childTnLst>
                              <p:par>
                                <p:cTn id="942" presetID="4" presetClass="entr" presetSubtype="16" fill="hold" grpId="0" nodeType="afterEffect">
                                  <p:stCondLst>
                                    <p:cond delay="0"/>
                                  </p:stCondLst>
                                  <p:childTnLst>
                                    <p:set>
                                      <p:cBhvr>
                                        <p:cTn id="943" dur="1" fill="hold">
                                          <p:stCondLst>
                                            <p:cond delay="0"/>
                                          </p:stCondLst>
                                        </p:cTn>
                                        <p:tgtEl>
                                          <p:spTgt spid="242"/>
                                        </p:tgtEl>
                                        <p:attrNameLst>
                                          <p:attrName>style.visibility</p:attrName>
                                        </p:attrNameLst>
                                      </p:cBhvr>
                                      <p:to>
                                        <p:strVal val="visible"/>
                                      </p:to>
                                    </p:set>
                                    <p:animEffect transition="in" filter="box(in)">
                                      <p:cBhvr>
                                        <p:cTn id="944" dur="1000"/>
                                        <p:tgtEl>
                                          <p:spTgt spid="242"/>
                                        </p:tgtEl>
                                      </p:cBhvr>
                                    </p:animEffect>
                                  </p:childTnLst>
                                  <p:subTnLst>
                                    <p:audio>
                                      <p:cMediaNode>
                                        <p:cTn display="0" masterRel="sameClick">
                                          <p:stCondLst>
                                            <p:cond evt="begin" delay="0">
                                              <p:tn val="942"/>
                                            </p:cond>
                                          </p:stCondLst>
                                          <p:endCondLst>
                                            <p:cond evt="onStopAudio" delay="0">
                                              <p:tgtEl>
                                                <p:sldTgt/>
                                              </p:tgtEl>
                                            </p:cond>
                                          </p:endCondLst>
                                        </p:cTn>
                                        <p:tgtEl>
                                          <p:sndTgt r:embed="rId4" name="click.wav"/>
                                        </p:tgtEl>
                                      </p:cMediaNode>
                                    </p:audio>
                                  </p:subTnLst>
                                </p:cTn>
                              </p:par>
                            </p:childTnLst>
                          </p:cTn>
                        </p:par>
                        <p:par>
                          <p:cTn id="945" fill="hold">
                            <p:stCondLst>
                              <p:cond delay="229000"/>
                            </p:stCondLst>
                            <p:childTnLst>
                              <p:par>
                                <p:cTn id="946" presetID="4" presetClass="entr" presetSubtype="16" fill="hold" grpId="0" nodeType="afterEffect">
                                  <p:stCondLst>
                                    <p:cond delay="0"/>
                                  </p:stCondLst>
                                  <p:childTnLst>
                                    <p:set>
                                      <p:cBhvr>
                                        <p:cTn id="947" dur="1" fill="hold">
                                          <p:stCondLst>
                                            <p:cond delay="0"/>
                                          </p:stCondLst>
                                        </p:cTn>
                                        <p:tgtEl>
                                          <p:spTgt spid="243"/>
                                        </p:tgtEl>
                                        <p:attrNameLst>
                                          <p:attrName>style.visibility</p:attrName>
                                        </p:attrNameLst>
                                      </p:cBhvr>
                                      <p:to>
                                        <p:strVal val="visible"/>
                                      </p:to>
                                    </p:set>
                                    <p:animEffect transition="in" filter="box(in)">
                                      <p:cBhvr>
                                        <p:cTn id="948" dur="1000"/>
                                        <p:tgtEl>
                                          <p:spTgt spid="243"/>
                                        </p:tgtEl>
                                      </p:cBhvr>
                                    </p:animEffect>
                                  </p:childTnLst>
                                  <p:subTnLst>
                                    <p:audio>
                                      <p:cMediaNode>
                                        <p:cTn display="0" masterRel="sameClick">
                                          <p:stCondLst>
                                            <p:cond evt="begin" delay="0">
                                              <p:tn val="946"/>
                                            </p:cond>
                                          </p:stCondLst>
                                          <p:endCondLst>
                                            <p:cond evt="onStopAudio" delay="0">
                                              <p:tgtEl>
                                                <p:sldTgt/>
                                              </p:tgtEl>
                                            </p:cond>
                                          </p:endCondLst>
                                        </p:cTn>
                                        <p:tgtEl>
                                          <p:sndTgt r:embed="rId4" name="click.wav"/>
                                        </p:tgtEl>
                                      </p:cMediaNode>
                                    </p:audio>
                                  </p:subTnLst>
                                </p:cTn>
                              </p:par>
                            </p:childTnLst>
                          </p:cTn>
                        </p:par>
                        <p:par>
                          <p:cTn id="949" fill="hold">
                            <p:stCondLst>
                              <p:cond delay="230000"/>
                            </p:stCondLst>
                            <p:childTnLst>
                              <p:par>
                                <p:cTn id="950" presetID="4" presetClass="entr" presetSubtype="16" fill="hold" grpId="0" nodeType="afterEffect">
                                  <p:stCondLst>
                                    <p:cond delay="0"/>
                                  </p:stCondLst>
                                  <p:childTnLst>
                                    <p:set>
                                      <p:cBhvr>
                                        <p:cTn id="951" dur="1" fill="hold">
                                          <p:stCondLst>
                                            <p:cond delay="0"/>
                                          </p:stCondLst>
                                        </p:cTn>
                                        <p:tgtEl>
                                          <p:spTgt spid="244"/>
                                        </p:tgtEl>
                                        <p:attrNameLst>
                                          <p:attrName>style.visibility</p:attrName>
                                        </p:attrNameLst>
                                      </p:cBhvr>
                                      <p:to>
                                        <p:strVal val="visible"/>
                                      </p:to>
                                    </p:set>
                                    <p:animEffect transition="in" filter="box(in)">
                                      <p:cBhvr>
                                        <p:cTn id="952" dur="1000"/>
                                        <p:tgtEl>
                                          <p:spTgt spid="244"/>
                                        </p:tgtEl>
                                      </p:cBhvr>
                                    </p:animEffect>
                                  </p:childTnLst>
                                  <p:subTnLst>
                                    <p:audio>
                                      <p:cMediaNode>
                                        <p:cTn display="0" masterRel="sameClick">
                                          <p:stCondLst>
                                            <p:cond evt="begin" delay="0">
                                              <p:tn val="950"/>
                                            </p:cond>
                                          </p:stCondLst>
                                          <p:endCondLst>
                                            <p:cond evt="onStopAudio" delay="0">
                                              <p:tgtEl>
                                                <p:sldTgt/>
                                              </p:tgtEl>
                                            </p:cond>
                                          </p:endCondLst>
                                        </p:cTn>
                                        <p:tgtEl>
                                          <p:sndTgt r:embed="rId4" name="click.wav"/>
                                        </p:tgtEl>
                                      </p:cMediaNode>
                                    </p:audio>
                                  </p:subTnLst>
                                </p:cTn>
                              </p:par>
                            </p:childTnLst>
                          </p:cTn>
                        </p:par>
                        <p:par>
                          <p:cTn id="953" fill="hold">
                            <p:stCondLst>
                              <p:cond delay="231000"/>
                            </p:stCondLst>
                            <p:childTnLst>
                              <p:par>
                                <p:cTn id="954" presetID="4" presetClass="entr" presetSubtype="16" fill="hold" grpId="0" nodeType="afterEffect">
                                  <p:stCondLst>
                                    <p:cond delay="0"/>
                                  </p:stCondLst>
                                  <p:childTnLst>
                                    <p:set>
                                      <p:cBhvr>
                                        <p:cTn id="955" dur="1" fill="hold">
                                          <p:stCondLst>
                                            <p:cond delay="0"/>
                                          </p:stCondLst>
                                        </p:cTn>
                                        <p:tgtEl>
                                          <p:spTgt spid="245"/>
                                        </p:tgtEl>
                                        <p:attrNameLst>
                                          <p:attrName>style.visibility</p:attrName>
                                        </p:attrNameLst>
                                      </p:cBhvr>
                                      <p:to>
                                        <p:strVal val="visible"/>
                                      </p:to>
                                    </p:set>
                                    <p:animEffect transition="in" filter="box(in)">
                                      <p:cBhvr>
                                        <p:cTn id="956" dur="1000"/>
                                        <p:tgtEl>
                                          <p:spTgt spid="245"/>
                                        </p:tgtEl>
                                      </p:cBhvr>
                                    </p:animEffect>
                                  </p:childTnLst>
                                  <p:subTnLst>
                                    <p:audio>
                                      <p:cMediaNode>
                                        <p:cTn display="0" masterRel="sameClick">
                                          <p:stCondLst>
                                            <p:cond evt="begin" delay="0">
                                              <p:tn val="954"/>
                                            </p:cond>
                                          </p:stCondLst>
                                          <p:endCondLst>
                                            <p:cond evt="onStopAudio" delay="0">
                                              <p:tgtEl>
                                                <p:sldTgt/>
                                              </p:tgtEl>
                                            </p:cond>
                                          </p:endCondLst>
                                        </p:cTn>
                                        <p:tgtEl>
                                          <p:sndTgt r:embed="rId4" name="click.wav"/>
                                        </p:tgtEl>
                                      </p:cMediaNode>
                                    </p:audio>
                                  </p:subTnLst>
                                </p:cTn>
                              </p:par>
                            </p:childTnLst>
                          </p:cTn>
                        </p:par>
                        <p:par>
                          <p:cTn id="957" fill="hold">
                            <p:stCondLst>
                              <p:cond delay="232000"/>
                            </p:stCondLst>
                            <p:childTnLst>
                              <p:par>
                                <p:cTn id="958" presetID="4" presetClass="entr" presetSubtype="16" fill="hold" grpId="0" nodeType="afterEffect">
                                  <p:stCondLst>
                                    <p:cond delay="0"/>
                                  </p:stCondLst>
                                  <p:childTnLst>
                                    <p:set>
                                      <p:cBhvr>
                                        <p:cTn id="959" dur="1" fill="hold">
                                          <p:stCondLst>
                                            <p:cond delay="0"/>
                                          </p:stCondLst>
                                        </p:cTn>
                                        <p:tgtEl>
                                          <p:spTgt spid="246"/>
                                        </p:tgtEl>
                                        <p:attrNameLst>
                                          <p:attrName>style.visibility</p:attrName>
                                        </p:attrNameLst>
                                      </p:cBhvr>
                                      <p:to>
                                        <p:strVal val="visible"/>
                                      </p:to>
                                    </p:set>
                                    <p:animEffect transition="in" filter="box(in)">
                                      <p:cBhvr>
                                        <p:cTn id="960" dur="1000"/>
                                        <p:tgtEl>
                                          <p:spTgt spid="246"/>
                                        </p:tgtEl>
                                      </p:cBhvr>
                                    </p:animEffect>
                                  </p:childTnLst>
                                  <p:subTnLst>
                                    <p:audio>
                                      <p:cMediaNode>
                                        <p:cTn display="0" masterRel="sameClick">
                                          <p:stCondLst>
                                            <p:cond evt="begin" delay="0">
                                              <p:tn val="958"/>
                                            </p:cond>
                                          </p:stCondLst>
                                          <p:endCondLst>
                                            <p:cond evt="onStopAudio" delay="0">
                                              <p:tgtEl>
                                                <p:sldTgt/>
                                              </p:tgtEl>
                                            </p:cond>
                                          </p:endCondLst>
                                        </p:cTn>
                                        <p:tgtEl>
                                          <p:sndTgt r:embed="rId4" name="click.wav"/>
                                        </p:tgtEl>
                                      </p:cMediaNode>
                                    </p:audio>
                                  </p:subTnLst>
                                </p:cTn>
                              </p:par>
                            </p:childTnLst>
                          </p:cTn>
                        </p:par>
                        <p:par>
                          <p:cTn id="961" fill="hold">
                            <p:stCondLst>
                              <p:cond delay="233000"/>
                            </p:stCondLst>
                            <p:childTnLst>
                              <p:par>
                                <p:cTn id="962" presetID="4" presetClass="entr" presetSubtype="16" fill="hold" grpId="0" nodeType="afterEffect">
                                  <p:stCondLst>
                                    <p:cond delay="0"/>
                                  </p:stCondLst>
                                  <p:childTnLst>
                                    <p:set>
                                      <p:cBhvr>
                                        <p:cTn id="963" dur="1" fill="hold">
                                          <p:stCondLst>
                                            <p:cond delay="0"/>
                                          </p:stCondLst>
                                        </p:cTn>
                                        <p:tgtEl>
                                          <p:spTgt spid="247"/>
                                        </p:tgtEl>
                                        <p:attrNameLst>
                                          <p:attrName>style.visibility</p:attrName>
                                        </p:attrNameLst>
                                      </p:cBhvr>
                                      <p:to>
                                        <p:strVal val="visible"/>
                                      </p:to>
                                    </p:set>
                                    <p:animEffect transition="in" filter="box(in)">
                                      <p:cBhvr>
                                        <p:cTn id="964" dur="1000"/>
                                        <p:tgtEl>
                                          <p:spTgt spid="247"/>
                                        </p:tgtEl>
                                      </p:cBhvr>
                                    </p:animEffect>
                                  </p:childTnLst>
                                  <p:subTnLst>
                                    <p:audio>
                                      <p:cMediaNode>
                                        <p:cTn display="0" masterRel="sameClick">
                                          <p:stCondLst>
                                            <p:cond evt="begin" delay="0">
                                              <p:tn val="962"/>
                                            </p:cond>
                                          </p:stCondLst>
                                          <p:endCondLst>
                                            <p:cond evt="onStopAudio" delay="0">
                                              <p:tgtEl>
                                                <p:sldTgt/>
                                              </p:tgtEl>
                                            </p:cond>
                                          </p:endCondLst>
                                        </p:cTn>
                                        <p:tgtEl>
                                          <p:sndTgt r:embed="rId4" name="click.wav"/>
                                        </p:tgtEl>
                                      </p:cMediaNode>
                                    </p:audio>
                                  </p:subTnLst>
                                </p:cTn>
                              </p:par>
                            </p:childTnLst>
                          </p:cTn>
                        </p:par>
                        <p:par>
                          <p:cTn id="965" fill="hold">
                            <p:stCondLst>
                              <p:cond delay="234000"/>
                            </p:stCondLst>
                            <p:childTnLst>
                              <p:par>
                                <p:cTn id="966" presetID="4" presetClass="entr" presetSubtype="16" fill="hold" grpId="0" nodeType="afterEffect">
                                  <p:stCondLst>
                                    <p:cond delay="0"/>
                                  </p:stCondLst>
                                  <p:childTnLst>
                                    <p:set>
                                      <p:cBhvr>
                                        <p:cTn id="967" dur="1" fill="hold">
                                          <p:stCondLst>
                                            <p:cond delay="0"/>
                                          </p:stCondLst>
                                        </p:cTn>
                                        <p:tgtEl>
                                          <p:spTgt spid="248"/>
                                        </p:tgtEl>
                                        <p:attrNameLst>
                                          <p:attrName>style.visibility</p:attrName>
                                        </p:attrNameLst>
                                      </p:cBhvr>
                                      <p:to>
                                        <p:strVal val="visible"/>
                                      </p:to>
                                    </p:set>
                                    <p:animEffect transition="in" filter="box(in)">
                                      <p:cBhvr>
                                        <p:cTn id="968" dur="1000"/>
                                        <p:tgtEl>
                                          <p:spTgt spid="248"/>
                                        </p:tgtEl>
                                      </p:cBhvr>
                                    </p:animEffect>
                                  </p:childTnLst>
                                  <p:subTnLst>
                                    <p:audio>
                                      <p:cMediaNode>
                                        <p:cTn display="0" masterRel="sameClick">
                                          <p:stCondLst>
                                            <p:cond evt="begin" delay="0">
                                              <p:tn val="966"/>
                                            </p:cond>
                                          </p:stCondLst>
                                          <p:endCondLst>
                                            <p:cond evt="onStopAudio" delay="0">
                                              <p:tgtEl>
                                                <p:sldTgt/>
                                              </p:tgtEl>
                                            </p:cond>
                                          </p:endCondLst>
                                        </p:cTn>
                                        <p:tgtEl>
                                          <p:sndTgt r:embed="rId4" name="click.wav"/>
                                        </p:tgtEl>
                                      </p:cMediaNode>
                                    </p:audio>
                                  </p:subTnLst>
                                </p:cTn>
                              </p:par>
                            </p:childTnLst>
                          </p:cTn>
                        </p:par>
                        <p:par>
                          <p:cTn id="969" fill="hold">
                            <p:stCondLst>
                              <p:cond delay="235000"/>
                            </p:stCondLst>
                            <p:childTnLst>
                              <p:par>
                                <p:cTn id="970" presetID="4" presetClass="entr" presetSubtype="16" fill="hold" grpId="0" nodeType="afterEffect">
                                  <p:stCondLst>
                                    <p:cond delay="0"/>
                                  </p:stCondLst>
                                  <p:childTnLst>
                                    <p:set>
                                      <p:cBhvr>
                                        <p:cTn id="971" dur="1" fill="hold">
                                          <p:stCondLst>
                                            <p:cond delay="0"/>
                                          </p:stCondLst>
                                        </p:cTn>
                                        <p:tgtEl>
                                          <p:spTgt spid="249"/>
                                        </p:tgtEl>
                                        <p:attrNameLst>
                                          <p:attrName>style.visibility</p:attrName>
                                        </p:attrNameLst>
                                      </p:cBhvr>
                                      <p:to>
                                        <p:strVal val="visible"/>
                                      </p:to>
                                    </p:set>
                                    <p:animEffect transition="in" filter="box(in)">
                                      <p:cBhvr>
                                        <p:cTn id="972" dur="1000"/>
                                        <p:tgtEl>
                                          <p:spTgt spid="249"/>
                                        </p:tgtEl>
                                      </p:cBhvr>
                                    </p:animEffect>
                                  </p:childTnLst>
                                  <p:subTnLst>
                                    <p:audio>
                                      <p:cMediaNode>
                                        <p:cTn display="0" masterRel="sameClick">
                                          <p:stCondLst>
                                            <p:cond evt="begin" delay="0">
                                              <p:tn val="970"/>
                                            </p:cond>
                                          </p:stCondLst>
                                          <p:endCondLst>
                                            <p:cond evt="onStopAudio" delay="0">
                                              <p:tgtEl>
                                                <p:sldTgt/>
                                              </p:tgtEl>
                                            </p:cond>
                                          </p:endCondLst>
                                        </p:cTn>
                                        <p:tgtEl>
                                          <p:sndTgt r:embed="rId4" name="click.wav"/>
                                        </p:tgtEl>
                                      </p:cMediaNode>
                                    </p:audio>
                                  </p:subTnLst>
                                </p:cTn>
                              </p:par>
                            </p:childTnLst>
                          </p:cTn>
                        </p:par>
                        <p:par>
                          <p:cTn id="973" fill="hold">
                            <p:stCondLst>
                              <p:cond delay="236000"/>
                            </p:stCondLst>
                            <p:childTnLst>
                              <p:par>
                                <p:cTn id="974" presetID="4" presetClass="entr" presetSubtype="16" fill="hold" grpId="0" nodeType="afterEffect">
                                  <p:stCondLst>
                                    <p:cond delay="0"/>
                                  </p:stCondLst>
                                  <p:childTnLst>
                                    <p:set>
                                      <p:cBhvr>
                                        <p:cTn id="975" dur="1" fill="hold">
                                          <p:stCondLst>
                                            <p:cond delay="0"/>
                                          </p:stCondLst>
                                        </p:cTn>
                                        <p:tgtEl>
                                          <p:spTgt spid="250"/>
                                        </p:tgtEl>
                                        <p:attrNameLst>
                                          <p:attrName>style.visibility</p:attrName>
                                        </p:attrNameLst>
                                      </p:cBhvr>
                                      <p:to>
                                        <p:strVal val="visible"/>
                                      </p:to>
                                    </p:set>
                                    <p:animEffect transition="in" filter="box(in)">
                                      <p:cBhvr>
                                        <p:cTn id="976" dur="1000"/>
                                        <p:tgtEl>
                                          <p:spTgt spid="250"/>
                                        </p:tgtEl>
                                      </p:cBhvr>
                                    </p:animEffect>
                                  </p:childTnLst>
                                  <p:subTnLst>
                                    <p:audio>
                                      <p:cMediaNode>
                                        <p:cTn display="0" masterRel="sameClick">
                                          <p:stCondLst>
                                            <p:cond evt="begin" delay="0">
                                              <p:tn val="974"/>
                                            </p:cond>
                                          </p:stCondLst>
                                          <p:endCondLst>
                                            <p:cond evt="onStopAudio" delay="0">
                                              <p:tgtEl>
                                                <p:sldTgt/>
                                              </p:tgtEl>
                                            </p:cond>
                                          </p:endCondLst>
                                        </p:cTn>
                                        <p:tgtEl>
                                          <p:sndTgt r:embed="rId4" name="click.wav"/>
                                        </p:tgtEl>
                                      </p:cMediaNode>
                                    </p:audio>
                                  </p:subTnLst>
                                </p:cTn>
                              </p:par>
                            </p:childTnLst>
                          </p:cTn>
                        </p:par>
                        <p:par>
                          <p:cTn id="977" fill="hold">
                            <p:stCondLst>
                              <p:cond delay="237000"/>
                            </p:stCondLst>
                            <p:childTnLst>
                              <p:par>
                                <p:cTn id="978" presetID="4" presetClass="entr" presetSubtype="16" fill="hold" grpId="0" nodeType="afterEffect">
                                  <p:stCondLst>
                                    <p:cond delay="0"/>
                                  </p:stCondLst>
                                  <p:childTnLst>
                                    <p:set>
                                      <p:cBhvr>
                                        <p:cTn id="979" dur="1" fill="hold">
                                          <p:stCondLst>
                                            <p:cond delay="0"/>
                                          </p:stCondLst>
                                        </p:cTn>
                                        <p:tgtEl>
                                          <p:spTgt spid="251"/>
                                        </p:tgtEl>
                                        <p:attrNameLst>
                                          <p:attrName>style.visibility</p:attrName>
                                        </p:attrNameLst>
                                      </p:cBhvr>
                                      <p:to>
                                        <p:strVal val="visible"/>
                                      </p:to>
                                    </p:set>
                                    <p:animEffect transition="in" filter="box(in)">
                                      <p:cBhvr>
                                        <p:cTn id="980" dur="1000"/>
                                        <p:tgtEl>
                                          <p:spTgt spid="251"/>
                                        </p:tgtEl>
                                      </p:cBhvr>
                                    </p:animEffect>
                                  </p:childTnLst>
                                  <p:subTnLst>
                                    <p:audio>
                                      <p:cMediaNode>
                                        <p:cTn display="0" masterRel="sameClick">
                                          <p:stCondLst>
                                            <p:cond evt="begin" delay="0">
                                              <p:tn val="978"/>
                                            </p:cond>
                                          </p:stCondLst>
                                          <p:endCondLst>
                                            <p:cond evt="onStopAudio" delay="0">
                                              <p:tgtEl>
                                                <p:sldTgt/>
                                              </p:tgtEl>
                                            </p:cond>
                                          </p:endCondLst>
                                        </p:cTn>
                                        <p:tgtEl>
                                          <p:sndTgt r:embed="rId4" name="click.wav"/>
                                        </p:tgtEl>
                                      </p:cMediaNode>
                                    </p:audio>
                                  </p:subTnLst>
                                </p:cTn>
                              </p:par>
                            </p:childTnLst>
                          </p:cTn>
                        </p:par>
                        <p:par>
                          <p:cTn id="981" fill="hold">
                            <p:stCondLst>
                              <p:cond delay="238000"/>
                            </p:stCondLst>
                            <p:childTnLst>
                              <p:par>
                                <p:cTn id="982" presetID="4" presetClass="entr" presetSubtype="16" fill="hold" grpId="0" nodeType="afterEffect">
                                  <p:stCondLst>
                                    <p:cond delay="0"/>
                                  </p:stCondLst>
                                  <p:childTnLst>
                                    <p:set>
                                      <p:cBhvr>
                                        <p:cTn id="983" dur="1" fill="hold">
                                          <p:stCondLst>
                                            <p:cond delay="0"/>
                                          </p:stCondLst>
                                        </p:cTn>
                                        <p:tgtEl>
                                          <p:spTgt spid="252"/>
                                        </p:tgtEl>
                                        <p:attrNameLst>
                                          <p:attrName>style.visibility</p:attrName>
                                        </p:attrNameLst>
                                      </p:cBhvr>
                                      <p:to>
                                        <p:strVal val="visible"/>
                                      </p:to>
                                    </p:set>
                                    <p:animEffect transition="in" filter="box(in)">
                                      <p:cBhvr>
                                        <p:cTn id="984" dur="1000"/>
                                        <p:tgtEl>
                                          <p:spTgt spid="252"/>
                                        </p:tgtEl>
                                      </p:cBhvr>
                                    </p:animEffect>
                                  </p:childTnLst>
                                  <p:subTnLst>
                                    <p:audio>
                                      <p:cMediaNode>
                                        <p:cTn display="0" masterRel="sameClick">
                                          <p:stCondLst>
                                            <p:cond evt="begin" delay="0">
                                              <p:tn val="982"/>
                                            </p:cond>
                                          </p:stCondLst>
                                          <p:endCondLst>
                                            <p:cond evt="onStopAudio" delay="0">
                                              <p:tgtEl>
                                                <p:sldTgt/>
                                              </p:tgtEl>
                                            </p:cond>
                                          </p:endCondLst>
                                        </p:cTn>
                                        <p:tgtEl>
                                          <p:sndTgt r:embed="rId4" name="click.wav"/>
                                        </p:tgtEl>
                                      </p:cMediaNode>
                                    </p:audio>
                                  </p:subTnLst>
                                </p:cTn>
                              </p:par>
                            </p:childTnLst>
                          </p:cTn>
                        </p:par>
                        <p:par>
                          <p:cTn id="985" fill="hold">
                            <p:stCondLst>
                              <p:cond delay="239000"/>
                            </p:stCondLst>
                            <p:childTnLst>
                              <p:par>
                                <p:cTn id="986" presetID="4" presetClass="entr" presetSubtype="16" fill="hold" grpId="0" nodeType="afterEffect">
                                  <p:stCondLst>
                                    <p:cond delay="0"/>
                                  </p:stCondLst>
                                  <p:childTnLst>
                                    <p:set>
                                      <p:cBhvr>
                                        <p:cTn id="987" dur="1" fill="hold">
                                          <p:stCondLst>
                                            <p:cond delay="0"/>
                                          </p:stCondLst>
                                        </p:cTn>
                                        <p:tgtEl>
                                          <p:spTgt spid="253"/>
                                        </p:tgtEl>
                                        <p:attrNameLst>
                                          <p:attrName>style.visibility</p:attrName>
                                        </p:attrNameLst>
                                      </p:cBhvr>
                                      <p:to>
                                        <p:strVal val="visible"/>
                                      </p:to>
                                    </p:set>
                                    <p:animEffect transition="in" filter="box(in)">
                                      <p:cBhvr>
                                        <p:cTn id="988" dur="1000"/>
                                        <p:tgtEl>
                                          <p:spTgt spid="253"/>
                                        </p:tgtEl>
                                      </p:cBhvr>
                                    </p:animEffect>
                                  </p:childTnLst>
                                  <p:subTnLst>
                                    <p:audio>
                                      <p:cMediaNode>
                                        <p:cTn display="0" masterRel="sameClick">
                                          <p:stCondLst>
                                            <p:cond evt="begin" delay="0">
                                              <p:tn val="986"/>
                                            </p:cond>
                                          </p:stCondLst>
                                          <p:endCondLst>
                                            <p:cond evt="onStopAudio" delay="0">
                                              <p:tgtEl>
                                                <p:sldTgt/>
                                              </p:tgtEl>
                                            </p:cond>
                                          </p:endCondLst>
                                        </p:cTn>
                                        <p:tgtEl>
                                          <p:sndTgt r:embed="rId4" name="click.wav"/>
                                        </p:tgtEl>
                                      </p:cMediaNode>
                                    </p:audio>
                                  </p:subTnLst>
                                </p:cTn>
                              </p:par>
                              <p:par>
                                <p:cTn id="989" presetID="4" presetClass="entr" presetSubtype="16" fill="hold" grpId="0" nodeType="withEffect">
                                  <p:stCondLst>
                                    <p:cond delay="0"/>
                                  </p:stCondLst>
                                  <p:childTnLst>
                                    <p:set>
                                      <p:cBhvr>
                                        <p:cTn id="990" dur="1" fill="hold">
                                          <p:stCondLst>
                                            <p:cond delay="0"/>
                                          </p:stCondLst>
                                        </p:cTn>
                                        <p:tgtEl>
                                          <p:spTgt spid="254"/>
                                        </p:tgtEl>
                                        <p:attrNameLst>
                                          <p:attrName>style.visibility</p:attrName>
                                        </p:attrNameLst>
                                      </p:cBhvr>
                                      <p:to>
                                        <p:strVal val="visible"/>
                                      </p:to>
                                    </p:set>
                                    <p:animEffect transition="in" filter="box(in)">
                                      <p:cBhvr>
                                        <p:cTn id="991" dur="500"/>
                                        <p:tgtEl>
                                          <p:spTgt spid="254"/>
                                        </p:tgtEl>
                                      </p:cBhvr>
                                    </p:animEffect>
                                  </p:childTnLst>
                                  <p:subTnLst>
                                    <p:audio>
                                      <p:cMediaNode>
                                        <p:cTn display="0" masterRel="sameClick">
                                          <p:stCondLst>
                                            <p:cond evt="begin" delay="0">
                                              <p:tn val="989"/>
                                            </p:cond>
                                          </p:stCondLst>
                                          <p:endCondLst>
                                            <p:cond evt="onStopAudio" delay="0">
                                              <p:tgtEl>
                                                <p:sldTgt/>
                                              </p:tgtEl>
                                            </p:cond>
                                          </p:endCondLst>
                                        </p:cTn>
                                        <p:tgtEl>
                                          <p:sndTgt r:embed="rId5" name="chimes.wav"/>
                                        </p:tgtEl>
                                      </p:cMediaNode>
                                    </p:audio>
                                  </p:subTnLst>
                                </p:cTn>
                              </p:par>
                            </p:childTnLst>
                          </p:cTn>
                        </p:par>
                      </p:childTnLst>
                    </p:cTn>
                  </p:par>
                  <p:par>
                    <p:cTn id="992" fill="hold">
                      <p:stCondLst>
                        <p:cond delay="indefinite"/>
                      </p:stCondLst>
                      <p:childTnLst>
                        <p:par>
                          <p:cTn id="993" fill="hold">
                            <p:stCondLst>
                              <p:cond delay="0"/>
                            </p:stCondLst>
                            <p:childTnLst>
                              <p:par>
                                <p:cTn id="994" presetID="8" presetClass="entr" presetSubtype="16" fill="hold" grpId="0" nodeType="clickEffect">
                                  <p:stCondLst>
                                    <p:cond delay="0"/>
                                  </p:stCondLst>
                                  <p:childTnLst>
                                    <p:set>
                                      <p:cBhvr>
                                        <p:cTn id="995" dur="1" fill="hold">
                                          <p:stCondLst>
                                            <p:cond delay="0"/>
                                          </p:stCondLst>
                                        </p:cTn>
                                        <p:tgtEl>
                                          <p:spTgt spid="255"/>
                                        </p:tgtEl>
                                        <p:attrNameLst>
                                          <p:attrName>style.visibility</p:attrName>
                                        </p:attrNameLst>
                                      </p:cBhvr>
                                      <p:to>
                                        <p:strVal val="visible"/>
                                      </p:to>
                                    </p:set>
                                    <p:animEffect transition="in" filter="diamond(in)">
                                      <p:cBhvr>
                                        <p:cTn id="996" dur="2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69" grpId="1"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8" grpId="0" bldLvl="0" animBg="1"/>
      <p:bldP spid="79" grpId="0" bldLvl="0" animBg="1"/>
      <p:bldP spid="80" grpId="0" bldLvl="0" animBg="1"/>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95" grpId="0" bldLvl="0" animBg="1"/>
      <p:bldP spid="96" grpId="0" bldLvl="0" animBg="1"/>
      <p:bldP spid="97" grpId="0" bldLvl="0" animBg="1"/>
      <p:bldP spid="98" grpId="0" bldLvl="0" animBg="1"/>
      <p:bldP spid="99" grpId="0" bldLvl="0" animBg="1"/>
      <p:bldP spid="100" grpId="0" bldLvl="0" animBg="1"/>
      <p:bldP spid="101" grpId="0" bldLvl="0" animBg="1"/>
      <p:bldP spid="102" grpId="0" bldLvl="0" animBg="1"/>
      <p:bldP spid="103" grpId="0" bldLvl="0" animBg="1"/>
      <p:bldP spid="104" grpId="0" bldLvl="0" animBg="1"/>
      <p:bldP spid="105" grpId="0" bldLvl="0" animBg="1"/>
      <p:bldP spid="106" grpId="0" bldLvl="0" animBg="1"/>
      <p:bldP spid="107" grpId="0" bldLvl="0" animBg="1"/>
      <p:bldP spid="108" grpId="0" bldLvl="0" animBg="1"/>
      <p:bldP spid="109" grpId="0" bldLvl="0" animBg="1"/>
      <p:bldP spid="110" grpId="0" bldLvl="0" animBg="1"/>
      <p:bldP spid="111" grpId="0" bldLvl="0" animBg="1"/>
      <p:bldP spid="112" grpId="0" bldLvl="0" animBg="1"/>
      <p:bldP spid="113" grpId="0" bldLvl="0" animBg="1"/>
      <p:bldP spid="114" grpId="0" bldLvl="0" animBg="1"/>
      <p:bldP spid="115" grpId="0" bldLvl="0" animBg="1"/>
      <p:bldP spid="116" grpId="0" bldLvl="0" animBg="1"/>
      <p:bldP spid="117" grpId="0" bldLvl="0" animBg="1"/>
      <p:bldP spid="118" grpId="0" bldLvl="0" animBg="1"/>
      <p:bldP spid="119" grpId="0" bldLvl="0" animBg="1"/>
      <p:bldP spid="120" grpId="0" bldLvl="0" animBg="1"/>
      <p:bldP spid="121" grpId="0" bldLvl="0" animBg="1"/>
      <p:bldP spid="122" grpId="0" bldLvl="0" animBg="1"/>
      <p:bldP spid="123" grpId="0" bldLvl="0" animBg="1"/>
      <p:bldP spid="124" grpId="0" bldLvl="0" animBg="1"/>
      <p:bldP spid="125" grpId="0" bldLvl="0" animBg="1"/>
      <p:bldP spid="126" grpId="0" bldLvl="0" animBg="1"/>
      <p:bldP spid="127" grpId="0" bldLvl="0" animBg="1"/>
      <p:bldP spid="128" grpId="0" bldLvl="0" animBg="1"/>
      <p:bldP spid="129" grpId="0" bldLvl="0" animBg="1"/>
      <p:bldP spid="130" grpId="0" bldLvl="0" animBg="1"/>
      <p:bldP spid="131" grpId="0" bldLvl="0" animBg="1"/>
      <p:bldP spid="132" grpId="0" bldLvl="0" animBg="1"/>
      <p:bldP spid="133" grpId="0" bldLvl="0" animBg="1"/>
      <p:bldP spid="134" grpId="0" bldLvl="0" animBg="1"/>
      <p:bldP spid="135" grpId="0" bldLvl="0" animBg="1"/>
      <p:bldP spid="136" grpId="0" bldLvl="0" animBg="1"/>
      <p:bldP spid="137" grpId="0" bldLvl="0" animBg="1"/>
      <p:bldP spid="138" grpId="0" bldLvl="0" animBg="1"/>
      <p:bldP spid="139" grpId="0" bldLvl="0" animBg="1"/>
      <p:bldP spid="140" grpId="0" bldLvl="0" animBg="1"/>
      <p:bldP spid="141" grpId="0" bldLvl="0" animBg="1"/>
      <p:bldP spid="142" grpId="0" bldLvl="0" animBg="1"/>
      <p:bldP spid="143" grpId="0" bldLvl="0" animBg="1"/>
      <p:bldP spid="144" grpId="0" bldLvl="0" animBg="1"/>
      <p:bldP spid="145" grpId="0" bldLvl="0" animBg="1"/>
      <p:bldP spid="146" grpId="0" bldLvl="0" animBg="1"/>
      <p:bldP spid="147" grpId="0" bldLvl="0" animBg="1"/>
      <p:bldP spid="148" grpId="0" bldLvl="0" animBg="1"/>
      <p:bldP spid="149" grpId="0" bldLvl="0" animBg="1"/>
      <p:bldP spid="150" grpId="0" bldLvl="0" animBg="1"/>
      <p:bldP spid="151" grpId="0" bldLvl="0" animBg="1"/>
      <p:bldP spid="152" grpId="0" bldLvl="0" animBg="1"/>
      <p:bldP spid="153" grpId="0" bldLvl="0" animBg="1"/>
      <p:bldP spid="154" grpId="0" bldLvl="0" animBg="1"/>
      <p:bldP spid="155" grpId="0" bldLvl="0" animBg="1"/>
      <p:bldP spid="156" grpId="0" bldLvl="0" animBg="1"/>
      <p:bldP spid="157" grpId="0" bldLvl="0" animBg="1"/>
      <p:bldP spid="158" grpId="0" bldLvl="0" animBg="1"/>
      <p:bldP spid="159" grpId="0" bldLvl="0" animBg="1"/>
      <p:bldP spid="160" grpId="0" bldLvl="0" animBg="1"/>
      <p:bldP spid="161" grpId="0" bldLvl="0" animBg="1"/>
      <p:bldP spid="162" grpId="0" bldLvl="0" animBg="1"/>
      <p:bldP spid="163" grpId="0" bldLvl="0" animBg="1"/>
      <p:bldP spid="164" grpId="0" bldLvl="0" animBg="1"/>
      <p:bldP spid="165" grpId="0" bldLvl="0" animBg="1"/>
      <p:bldP spid="166" grpId="0" bldLvl="0" animBg="1"/>
      <p:bldP spid="167" grpId="0" bldLvl="0" animBg="1"/>
      <p:bldP spid="168" grpId="0" bldLvl="0" animBg="1"/>
      <p:bldP spid="169" grpId="0" bldLvl="0" animBg="1"/>
      <p:bldP spid="170" grpId="0" bldLvl="0" animBg="1"/>
      <p:bldP spid="171" grpId="0" bldLvl="0" animBg="1"/>
      <p:bldP spid="172" grpId="0" bldLvl="0" animBg="1"/>
      <p:bldP spid="173" grpId="0" bldLvl="0" animBg="1"/>
      <p:bldP spid="174" grpId="0" bldLvl="0" animBg="1"/>
      <p:bldP spid="175" grpId="0" bldLvl="0" animBg="1"/>
      <p:bldP spid="176" grpId="0" bldLvl="0" animBg="1"/>
      <p:bldP spid="177" grpId="0" bldLvl="0" animBg="1"/>
      <p:bldP spid="178" grpId="0" bldLvl="0" animBg="1"/>
      <p:bldP spid="179" grpId="0" bldLvl="0" animBg="1"/>
      <p:bldP spid="180" grpId="0" bldLvl="0" animBg="1"/>
      <p:bldP spid="181" grpId="0" bldLvl="0" animBg="1"/>
      <p:bldP spid="182" grpId="0" bldLvl="0" animBg="1"/>
      <p:bldP spid="183" grpId="0" bldLvl="0" animBg="1"/>
      <p:bldP spid="184" grpId="0" bldLvl="0" animBg="1"/>
      <p:bldP spid="185" grpId="0" bldLvl="0" animBg="1"/>
      <p:bldP spid="186" grpId="0" bldLvl="0" animBg="1"/>
      <p:bldP spid="187" grpId="0" bldLvl="0" animBg="1"/>
      <p:bldP spid="188" grpId="0" bldLvl="0" animBg="1"/>
      <p:bldP spid="189" grpId="0" bldLvl="0" animBg="1"/>
      <p:bldP spid="190" grpId="0" bldLvl="0" animBg="1"/>
      <p:bldP spid="191" grpId="0" bldLvl="0" animBg="1"/>
      <p:bldP spid="192" grpId="0" bldLvl="0" animBg="1"/>
      <p:bldP spid="193" grpId="0" bldLvl="0" animBg="1"/>
      <p:bldP spid="194" grpId="0" bldLvl="0" animBg="1"/>
      <p:bldP spid="195" grpId="0" bldLvl="0" animBg="1"/>
      <p:bldP spid="196" grpId="0" bldLvl="0" animBg="1"/>
      <p:bldP spid="197" grpId="0" bldLvl="0" animBg="1"/>
      <p:bldP spid="198" grpId="0" bldLvl="0" animBg="1"/>
      <p:bldP spid="199" grpId="0" bldLvl="0" animBg="1"/>
      <p:bldP spid="200" grpId="0" bldLvl="0" animBg="1"/>
      <p:bldP spid="201" grpId="0" bldLvl="0" animBg="1"/>
      <p:bldP spid="202" grpId="0" bldLvl="0" animBg="1"/>
      <p:bldP spid="203" grpId="0" bldLvl="0" animBg="1"/>
      <p:bldP spid="204" grpId="0" bldLvl="0" animBg="1"/>
      <p:bldP spid="205" grpId="0" bldLvl="0" animBg="1"/>
      <p:bldP spid="206" grpId="0" bldLvl="0" animBg="1"/>
      <p:bldP spid="207" grpId="0" bldLvl="0" animBg="1"/>
      <p:bldP spid="208" grpId="0" bldLvl="0" animBg="1"/>
      <p:bldP spid="209" grpId="0" bldLvl="0" animBg="1"/>
      <p:bldP spid="210" grpId="0" bldLvl="0" animBg="1"/>
      <p:bldP spid="211" grpId="0" bldLvl="0" animBg="1"/>
      <p:bldP spid="212" grpId="0" bldLvl="0" animBg="1"/>
      <p:bldP spid="213" grpId="0" bldLvl="0" animBg="1"/>
      <p:bldP spid="214" grpId="0" bldLvl="0" animBg="1"/>
      <p:bldP spid="215" grpId="0" bldLvl="0" animBg="1"/>
      <p:bldP spid="216" grpId="0" bldLvl="0" animBg="1"/>
      <p:bldP spid="217" grpId="0" bldLvl="0" animBg="1"/>
      <p:bldP spid="218" grpId="0" bldLvl="0" animBg="1"/>
      <p:bldP spid="219" grpId="0" bldLvl="0" animBg="1"/>
      <p:bldP spid="220" grpId="0" bldLvl="0" animBg="1"/>
      <p:bldP spid="221" grpId="0" bldLvl="0" animBg="1"/>
      <p:bldP spid="222" grpId="0" bldLvl="0" animBg="1"/>
      <p:bldP spid="223" grpId="0" bldLvl="0" animBg="1"/>
      <p:bldP spid="224" grpId="0" bldLvl="0" animBg="1"/>
      <p:bldP spid="225" grpId="0" bldLvl="0" animBg="1"/>
      <p:bldP spid="226" grpId="0" bldLvl="0" animBg="1"/>
      <p:bldP spid="227" grpId="0" bldLvl="0" animBg="1"/>
      <p:bldP spid="228" grpId="0" bldLvl="0" animBg="1"/>
      <p:bldP spid="229" grpId="0" bldLvl="0" animBg="1"/>
      <p:bldP spid="230" grpId="0" bldLvl="0" animBg="1"/>
      <p:bldP spid="231" grpId="0" bldLvl="0" animBg="1"/>
      <p:bldP spid="232" grpId="0" bldLvl="0" animBg="1"/>
      <p:bldP spid="233" grpId="0" bldLvl="0" animBg="1"/>
      <p:bldP spid="234" grpId="0" bldLvl="0" animBg="1"/>
      <p:bldP spid="235" grpId="0" bldLvl="0" animBg="1"/>
      <p:bldP spid="236" grpId="0" bldLvl="0" animBg="1"/>
      <p:bldP spid="237" grpId="0" bldLvl="0" animBg="1"/>
      <p:bldP spid="238" grpId="0" bldLvl="0" animBg="1"/>
      <p:bldP spid="239" grpId="0" bldLvl="0" animBg="1"/>
      <p:bldP spid="240" grpId="0" bldLvl="0" animBg="1"/>
      <p:bldP spid="241" grpId="0" bldLvl="0" animBg="1"/>
      <p:bldP spid="242" grpId="0" bldLvl="0" animBg="1"/>
      <p:bldP spid="243" grpId="0" bldLvl="0" animBg="1"/>
      <p:bldP spid="244" grpId="0" bldLvl="0" animBg="1"/>
      <p:bldP spid="245" grpId="0" bldLvl="0" animBg="1"/>
      <p:bldP spid="246" grpId="0" bldLvl="0" animBg="1"/>
      <p:bldP spid="247" grpId="0" bldLvl="0" animBg="1"/>
      <p:bldP spid="248" grpId="0" bldLvl="0" animBg="1"/>
      <p:bldP spid="249" grpId="0" bldLvl="0" animBg="1"/>
      <p:bldP spid="250" grpId="0" bldLvl="0" animBg="1"/>
      <p:bldP spid="251" grpId="0" bldLvl="0" animBg="1"/>
      <p:bldP spid="252" grpId="0" bldLvl="0" animBg="1"/>
      <p:bldP spid="253" grpId="0" bldLvl="0" animBg="1"/>
      <p:bldP spid="254" grpId="0" bldLvl="0" animBg="1"/>
      <p:bldP spid="255" grpId="0" animBg="1"/>
      <p:bldP spid="28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147482547"/>
          <p:cNvGraphicFramePr>
            <a:graphicFrameLocks noGrp="1" noChangeAspect="1"/>
          </p:cNvGraphicFramePr>
          <p:nvPr>
            <p:ph sz="half" idx="1"/>
            <p:extLst>
              <p:ext uri="{D42A27DB-BD31-4B8C-83A1-F6EECF244321}">
                <p14:modId xmlns:p14="http://schemas.microsoft.com/office/powerpoint/2010/main" val="1836660630"/>
              </p:ext>
            </p:extLst>
          </p:nvPr>
        </p:nvGraphicFramePr>
        <p:xfrm>
          <a:off x="7226618" y="225425"/>
          <a:ext cx="1274445" cy="384175"/>
        </p:xfrm>
        <a:graphic>
          <a:graphicData uri="http://schemas.openxmlformats.org/presentationml/2006/ole">
            <mc:AlternateContent xmlns:mc="http://schemas.openxmlformats.org/markup-compatibility/2006">
              <mc:Choice xmlns:v="urn:schemas-microsoft-com:vml" Requires="v">
                <p:oleObj spid="_x0000_s4169" r:id="rId3" imgW="660400" imgH="203200" progId="Equation.DSMT4">
                  <p:embed/>
                </p:oleObj>
              </mc:Choice>
              <mc:Fallback>
                <p:oleObj r:id="rId3" imgW="660400" imgH="203200" progId="Equation.DSMT4">
                  <p:embed/>
                  <p:pic>
                    <p:nvPicPr>
                      <p:cNvPr id="0" name="Picture 3075"/>
                      <p:cNvPicPr/>
                      <p:nvPr/>
                    </p:nvPicPr>
                    <p:blipFill>
                      <a:blip r:embed="rId4"/>
                      <a:stretch>
                        <a:fillRect/>
                      </a:stretch>
                    </p:blipFill>
                    <p:spPr>
                      <a:xfrm>
                        <a:off x="7226618" y="225425"/>
                        <a:ext cx="1274445" cy="384175"/>
                      </a:xfrm>
                      <a:prstGeom prst="rect">
                        <a:avLst/>
                      </a:prstGeom>
                      <a:noFill/>
                      <a:ln w="38100">
                        <a:noFill/>
                        <a:miter/>
                      </a:ln>
                    </p:spPr>
                  </p:pic>
                </p:oleObj>
              </mc:Fallback>
            </mc:AlternateContent>
          </a:graphicData>
        </a:graphic>
      </p:graphicFrame>
      <p:sp>
        <p:nvSpPr>
          <p:cNvPr id="267" name="Text Box 6"/>
          <p:cNvSpPr txBox="1">
            <a:spLocks noChangeArrowheads="1"/>
          </p:cNvSpPr>
          <p:nvPr/>
        </p:nvSpPr>
        <p:spPr bwMode="auto">
          <a:xfrm>
            <a:off x="76200" y="152400"/>
            <a:ext cx="7361555" cy="1568450"/>
          </a:xfrm>
          <a:prstGeom prst="rect">
            <a:avLst/>
          </a:prstGeom>
          <a:noFill/>
          <a:ln w="28575"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sz="2400" b="1" dirty="0">
                <a:solidFill>
                  <a:srgbClr val="0000CC"/>
                </a:solidFill>
                <a:latin typeface="Times New Roman" panose="02020603050405020304" pitchFamily="18" charset="0"/>
                <a:cs typeface="Times New Roman" panose="02020603050405020304" pitchFamily="18" charset="0"/>
              </a:rPr>
              <a:t>Bài 26 (SGK/19) Xác định hệ số a, b của đồ thị hàm số</a:t>
            </a:r>
          </a:p>
          <a:p>
            <a:pPr algn="just" eaLnBrk="1" hangingPunct="1">
              <a:spcBef>
                <a:spcPct val="50000"/>
              </a:spcBef>
            </a:pPr>
            <a:r>
              <a:rPr lang="en-US" sz="2400" b="1" dirty="0">
                <a:solidFill>
                  <a:srgbClr val="0000CC"/>
                </a:solidFill>
                <a:latin typeface="Times New Roman" panose="02020603050405020304" pitchFamily="18" charset="0"/>
                <a:cs typeface="Times New Roman" panose="02020603050405020304" pitchFamily="18" charset="0"/>
              </a:rPr>
              <a:t>đi qua hai điểm A, B trong trường hợp sau:</a:t>
            </a:r>
          </a:p>
          <a:p>
            <a:pPr algn="just" eaLnBrk="1" hangingPunct="1">
              <a:spcBef>
                <a:spcPct val="50000"/>
              </a:spcBef>
            </a:pPr>
            <a:endParaRPr lang="en-US" sz="24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5" name="Object -2147482547"/>
          <p:cNvGraphicFramePr>
            <a:graphicFrameLocks noChangeAspect="1"/>
          </p:cNvGraphicFramePr>
          <p:nvPr/>
        </p:nvGraphicFramePr>
        <p:xfrm>
          <a:off x="914401" y="1240155"/>
          <a:ext cx="2548890" cy="480695"/>
        </p:xfrm>
        <a:graphic>
          <a:graphicData uri="http://schemas.openxmlformats.org/presentationml/2006/ole">
            <mc:AlternateContent xmlns:mc="http://schemas.openxmlformats.org/markup-compatibility/2006">
              <mc:Choice xmlns:v="urn:schemas-microsoft-com:vml" Requires="v">
                <p:oleObj spid="_x0000_s4170" r:id="rId5" imgW="1320165" imgH="254000" progId="Equation.DSMT4">
                  <p:embed/>
                </p:oleObj>
              </mc:Choice>
              <mc:Fallback>
                <p:oleObj r:id="rId5" imgW="1320165" imgH="254000" progId="Equation.DSMT4">
                  <p:embed/>
                  <p:pic>
                    <p:nvPicPr>
                      <p:cNvPr id="0" name="Picture 3075"/>
                      <p:cNvPicPr/>
                      <p:nvPr/>
                    </p:nvPicPr>
                    <p:blipFill>
                      <a:blip r:embed="rId6"/>
                      <a:stretch>
                        <a:fillRect/>
                      </a:stretch>
                    </p:blipFill>
                    <p:spPr>
                      <a:xfrm>
                        <a:off x="914401" y="1240155"/>
                        <a:ext cx="2548890" cy="480695"/>
                      </a:xfrm>
                      <a:prstGeom prst="rect">
                        <a:avLst/>
                      </a:prstGeom>
                      <a:noFill/>
                      <a:ln w="38100">
                        <a:noFill/>
                        <a:miter/>
                      </a:ln>
                    </p:spPr>
                  </p:pic>
                </p:oleObj>
              </mc:Fallback>
            </mc:AlternateContent>
          </a:graphicData>
        </a:graphic>
      </p:graphicFrame>
      <p:sp>
        <p:nvSpPr>
          <p:cNvPr id="9" name="Text Box 8"/>
          <p:cNvSpPr txBox="1"/>
          <p:nvPr/>
        </p:nvSpPr>
        <p:spPr>
          <a:xfrm>
            <a:off x="149860" y="1698625"/>
            <a:ext cx="1201420" cy="46037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Giải:</a:t>
            </a:r>
          </a:p>
        </p:txBody>
      </p:sp>
      <p:sp>
        <p:nvSpPr>
          <p:cNvPr id="10" name="Text Box 9"/>
          <p:cNvSpPr txBox="1"/>
          <p:nvPr/>
        </p:nvSpPr>
        <p:spPr>
          <a:xfrm>
            <a:off x="457200" y="2174875"/>
            <a:ext cx="5393690" cy="46037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 Vì                  thuộc đồ thị hsố nên ta có: </a:t>
            </a:r>
          </a:p>
        </p:txBody>
      </p:sp>
      <p:graphicFrame>
        <p:nvGraphicFramePr>
          <p:cNvPr id="2" name="Object -2147482597"/>
          <p:cNvGraphicFramePr>
            <a:graphicFrameLocks noChangeAspect="1"/>
          </p:cNvGraphicFramePr>
          <p:nvPr/>
        </p:nvGraphicFramePr>
        <p:xfrm>
          <a:off x="609600" y="2689225"/>
          <a:ext cx="5823585" cy="504825"/>
        </p:xfrm>
        <a:graphic>
          <a:graphicData uri="http://schemas.openxmlformats.org/presentationml/2006/ole">
            <mc:AlternateContent xmlns:mc="http://schemas.openxmlformats.org/markup-compatibility/2006">
              <mc:Choice xmlns:v="urn:schemas-microsoft-com:vml" Requires="v">
                <p:oleObj spid="_x0000_s4171" r:id="rId7" imgW="2971800" imgH="266700" progId="Equation.DSMT4">
                  <p:embed/>
                </p:oleObj>
              </mc:Choice>
              <mc:Fallback>
                <p:oleObj r:id="rId7" imgW="2971800" imgH="266700" progId="Equation.DSMT4">
                  <p:embed/>
                  <p:pic>
                    <p:nvPicPr>
                      <p:cNvPr id="0" name="Picture 10"/>
                      <p:cNvPicPr/>
                      <p:nvPr/>
                    </p:nvPicPr>
                    <p:blipFill>
                      <a:blip r:embed="rId8"/>
                      <a:stretch>
                        <a:fillRect/>
                      </a:stretch>
                    </p:blipFill>
                    <p:spPr>
                      <a:xfrm>
                        <a:off x="609600" y="2689225"/>
                        <a:ext cx="5823585" cy="504825"/>
                      </a:xfrm>
                      <a:prstGeom prst="rect">
                        <a:avLst/>
                      </a:prstGeom>
                      <a:noFill/>
                      <a:ln w="38100">
                        <a:noFill/>
                        <a:miter/>
                      </a:ln>
                    </p:spPr>
                  </p:pic>
                </p:oleObj>
              </mc:Fallback>
            </mc:AlternateContent>
          </a:graphicData>
        </a:graphic>
      </p:graphicFrame>
      <p:sp>
        <p:nvSpPr>
          <p:cNvPr id="13" name="Text Box 12"/>
          <p:cNvSpPr txBox="1"/>
          <p:nvPr/>
        </p:nvSpPr>
        <p:spPr>
          <a:xfrm>
            <a:off x="439420" y="3314065"/>
            <a:ext cx="5241290" cy="46037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 Vì                 thuộc đồ thị hsố nên ta có:</a:t>
            </a:r>
          </a:p>
        </p:txBody>
      </p:sp>
      <p:graphicFrame>
        <p:nvGraphicFramePr>
          <p:cNvPr id="3" name="Object -2147482596"/>
          <p:cNvGraphicFramePr>
            <a:graphicFrameLocks noChangeAspect="1"/>
          </p:cNvGraphicFramePr>
          <p:nvPr/>
        </p:nvGraphicFramePr>
        <p:xfrm>
          <a:off x="1155700" y="3345180"/>
          <a:ext cx="1162050" cy="466725"/>
        </p:xfrm>
        <a:graphic>
          <a:graphicData uri="http://schemas.openxmlformats.org/presentationml/2006/ole">
            <mc:AlternateContent xmlns:mc="http://schemas.openxmlformats.org/markup-compatibility/2006">
              <mc:Choice xmlns:v="urn:schemas-microsoft-com:vml" Requires="v">
                <p:oleObj spid="_x0000_s4172" r:id="rId9" imgW="673100" imgH="266700" progId="Equation.DSMT4">
                  <p:embed/>
                </p:oleObj>
              </mc:Choice>
              <mc:Fallback>
                <p:oleObj r:id="rId9" imgW="673100" imgH="266700" progId="Equation.DSMT4">
                  <p:embed/>
                  <p:pic>
                    <p:nvPicPr>
                      <p:cNvPr id="0" name="Picture 13"/>
                      <p:cNvPicPr/>
                      <p:nvPr/>
                    </p:nvPicPr>
                    <p:blipFill>
                      <a:blip r:embed="rId10"/>
                      <a:stretch>
                        <a:fillRect/>
                      </a:stretch>
                    </p:blipFill>
                    <p:spPr>
                      <a:xfrm>
                        <a:off x="1155700" y="3345180"/>
                        <a:ext cx="1162050" cy="466725"/>
                      </a:xfrm>
                      <a:prstGeom prst="rect">
                        <a:avLst/>
                      </a:prstGeom>
                      <a:noFill/>
                      <a:ln w="38100">
                        <a:noFill/>
                        <a:miter/>
                      </a:ln>
                    </p:spPr>
                  </p:pic>
                </p:oleObj>
              </mc:Fallback>
            </mc:AlternateContent>
          </a:graphicData>
        </a:graphic>
      </p:graphicFrame>
      <p:graphicFrame>
        <p:nvGraphicFramePr>
          <p:cNvPr id="4" name="Object -2147482595"/>
          <p:cNvGraphicFramePr>
            <a:graphicFrameLocks noChangeAspect="1"/>
          </p:cNvGraphicFramePr>
          <p:nvPr/>
        </p:nvGraphicFramePr>
        <p:xfrm>
          <a:off x="762000" y="3829685"/>
          <a:ext cx="5473065" cy="487680"/>
        </p:xfrm>
        <a:graphic>
          <a:graphicData uri="http://schemas.openxmlformats.org/presentationml/2006/ole">
            <mc:AlternateContent xmlns:mc="http://schemas.openxmlformats.org/markup-compatibility/2006">
              <mc:Choice xmlns:v="urn:schemas-microsoft-com:vml" Requires="v">
                <p:oleObj spid="_x0000_s4173" r:id="rId11" imgW="3022600" imgH="266700" progId="Equation.DSMT4">
                  <p:embed/>
                </p:oleObj>
              </mc:Choice>
              <mc:Fallback>
                <p:oleObj r:id="rId11" imgW="3022600" imgH="266700" progId="Equation.DSMT4">
                  <p:embed/>
                  <p:pic>
                    <p:nvPicPr>
                      <p:cNvPr id="0" name="Picture 14"/>
                      <p:cNvPicPr/>
                      <p:nvPr/>
                    </p:nvPicPr>
                    <p:blipFill>
                      <a:blip r:embed="rId12"/>
                      <a:stretch>
                        <a:fillRect/>
                      </a:stretch>
                    </p:blipFill>
                    <p:spPr>
                      <a:xfrm>
                        <a:off x="762000" y="3829685"/>
                        <a:ext cx="5473065" cy="487680"/>
                      </a:xfrm>
                      <a:prstGeom prst="rect">
                        <a:avLst/>
                      </a:prstGeom>
                      <a:noFill/>
                      <a:ln w="38100">
                        <a:noFill/>
                        <a:miter/>
                      </a:ln>
                    </p:spPr>
                  </p:pic>
                </p:oleObj>
              </mc:Fallback>
            </mc:AlternateContent>
          </a:graphicData>
        </a:graphic>
      </p:graphicFrame>
      <p:sp>
        <p:nvSpPr>
          <p:cNvPr id="16" name="Text Box 15"/>
          <p:cNvSpPr txBox="1"/>
          <p:nvPr/>
        </p:nvSpPr>
        <p:spPr>
          <a:xfrm>
            <a:off x="515620" y="4336415"/>
            <a:ext cx="2740025" cy="46037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 Từ (1) và (2) ta có </a:t>
            </a:r>
          </a:p>
        </p:txBody>
      </p:sp>
      <p:graphicFrame>
        <p:nvGraphicFramePr>
          <p:cNvPr id="17" name="Object 16"/>
          <p:cNvGraphicFramePr>
            <a:graphicFrameLocks noChangeAspect="1"/>
          </p:cNvGraphicFramePr>
          <p:nvPr/>
        </p:nvGraphicFramePr>
        <p:xfrm>
          <a:off x="979170" y="4876800"/>
          <a:ext cx="3404870" cy="981075"/>
        </p:xfrm>
        <a:graphic>
          <a:graphicData uri="http://schemas.openxmlformats.org/presentationml/2006/ole">
            <mc:AlternateContent xmlns:mc="http://schemas.openxmlformats.org/markup-compatibility/2006">
              <mc:Choice xmlns:v="urn:schemas-microsoft-com:vml" Requires="v">
                <p:oleObj spid="_x0000_s4174" r:id="rId13" imgW="1892300" imgH="546100" progId="Equation.DSMT4">
                  <p:embed/>
                </p:oleObj>
              </mc:Choice>
              <mc:Fallback>
                <p:oleObj r:id="rId13" imgW="1892300" imgH="546100" progId="Equation.DSMT4">
                  <p:embed/>
                  <p:pic>
                    <p:nvPicPr>
                      <p:cNvPr id="0" name="Picture 17"/>
                      <p:cNvPicPr/>
                      <p:nvPr/>
                    </p:nvPicPr>
                    <p:blipFill>
                      <a:blip r:embed="rId14"/>
                      <a:stretch>
                        <a:fillRect/>
                      </a:stretch>
                    </p:blipFill>
                    <p:spPr>
                      <a:xfrm>
                        <a:off x="979170" y="4876800"/>
                        <a:ext cx="3404870" cy="981075"/>
                      </a:xfrm>
                      <a:prstGeom prst="rect">
                        <a:avLst/>
                      </a:prstGeom>
                      <a:noFill/>
                      <a:ln w="38100">
                        <a:noFill/>
                        <a:miter/>
                      </a:ln>
                    </p:spPr>
                  </p:pic>
                </p:oleObj>
              </mc:Fallback>
            </mc:AlternateContent>
          </a:graphicData>
        </a:graphic>
      </p:graphicFrame>
      <p:graphicFrame>
        <p:nvGraphicFramePr>
          <p:cNvPr id="7" name="Object -2147482593"/>
          <p:cNvGraphicFramePr>
            <a:graphicFrameLocks noChangeAspect="1"/>
          </p:cNvGraphicFramePr>
          <p:nvPr/>
        </p:nvGraphicFramePr>
        <p:xfrm>
          <a:off x="4724400" y="4457065"/>
          <a:ext cx="1464945" cy="1638300"/>
        </p:xfrm>
        <a:graphic>
          <a:graphicData uri="http://schemas.openxmlformats.org/presentationml/2006/ole">
            <mc:AlternateContent xmlns:mc="http://schemas.openxmlformats.org/markup-compatibility/2006">
              <mc:Choice xmlns:v="urn:schemas-microsoft-com:vml" Requires="v">
                <p:oleObj spid="_x0000_s4175" r:id="rId15" imgW="850265" imgH="951865" progId="Equation.DSMT4">
                  <p:embed/>
                </p:oleObj>
              </mc:Choice>
              <mc:Fallback>
                <p:oleObj r:id="rId15" imgW="850265" imgH="951865" progId="Equation.DSMT4">
                  <p:embed/>
                  <p:pic>
                    <p:nvPicPr>
                      <p:cNvPr id="0" name="Picture 18"/>
                      <p:cNvPicPr/>
                      <p:nvPr/>
                    </p:nvPicPr>
                    <p:blipFill>
                      <a:blip r:embed="rId16"/>
                      <a:stretch>
                        <a:fillRect/>
                      </a:stretch>
                    </p:blipFill>
                    <p:spPr>
                      <a:xfrm>
                        <a:off x="4724400" y="4457065"/>
                        <a:ext cx="1464945" cy="1638300"/>
                      </a:xfrm>
                      <a:prstGeom prst="rect">
                        <a:avLst/>
                      </a:prstGeom>
                      <a:noFill/>
                      <a:ln w="38100">
                        <a:noFill/>
                        <a:miter/>
                      </a:ln>
                    </p:spPr>
                  </p:pic>
                </p:oleObj>
              </mc:Fallback>
            </mc:AlternateContent>
          </a:graphicData>
        </a:graphic>
      </p:graphicFrame>
      <p:sp>
        <p:nvSpPr>
          <p:cNvPr id="20" name="Text Box 19"/>
          <p:cNvSpPr txBox="1"/>
          <p:nvPr/>
        </p:nvSpPr>
        <p:spPr>
          <a:xfrm>
            <a:off x="914400" y="6118225"/>
            <a:ext cx="690880" cy="46037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Vậy</a:t>
            </a:r>
          </a:p>
        </p:txBody>
      </p:sp>
      <p:graphicFrame>
        <p:nvGraphicFramePr>
          <p:cNvPr id="8" name="Object -2147482592"/>
          <p:cNvGraphicFramePr>
            <a:graphicFrameLocks noChangeAspect="1"/>
          </p:cNvGraphicFramePr>
          <p:nvPr/>
        </p:nvGraphicFramePr>
        <p:xfrm>
          <a:off x="1905000" y="5943600"/>
          <a:ext cx="1796415" cy="840740"/>
        </p:xfrm>
        <a:graphic>
          <a:graphicData uri="http://schemas.openxmlformats.org/presentationml/2006/ole">
            <mc:AlternateContent xmlns:mc="http://schemas.openxmlformats.org/markup-compatibility/2006">
              <mc:Choice xmlns:v="urn:schemas-microsoft-com:vml" Requires="v">
                <p:oleObj spid="_x0000_s4176" r:id="rId17" imgW="977900" imgH="457200" progId="Equation.DSMT4">
                  <p:embed/>
                </p:oleObj>
              </mc:Choice>
              <mc:Fallback>
                <p:oleObj r:id="rId17" imgW="977900" imgH="457200" progId="Equation.DSMT4">
                  <p:embed/>
                  <p:pic>
                    <p:nvPicPr>
                      <p:cNvPr id="0" name="Picture 20"/>
                      <p:cNvPicPr/>
                      <p:nvPr/>
                    </p:nvPicPr>
                    <p:blipFill>
                      <a:blip r:embed="rId18"/>
                      <a:stretch>
                        <a:fillRect/>
                      </a:stretch>
                    </p:blipFill>
                    <p:spPr>
                      <a:xfrm>
                        <a:off x="1905000" y="5943600"/>
                        <a:ext cx="1796415" cy="840740"/>
                      </a:xfrm>
                      <a:prstGeom prst="rect">
                        <a:avLst/>
                      </a:prstGeom>
                      <a:noFill/>
                      <a:ln w="38100">
                        <a:noFill/>
                        <a:miter/>
                      </a:ln>
                    </p:spPr>
                  </p:pic>
                </p:oleObj>
              </mc:Fallback>
            </mc:AlternateContent>
          </a:graphicData>
        </a:graphic>
      </p:graphicFrame>
      <p:graphicFrame>
        <p:nvGraphicFramePr>
          <p:cNvPr id="11" name="Object -2147482599"/>
          <p:cNvGraphicFramePr>
            <a:graphicFrameLocks noChangeAspect="1"/>
          </p:cNvGraphicFramePr>
          <p:nvPr/>
        </p:nvGraphicFramePr>
        <p:xfrm>
          <a:off x="1172210" y="2169160"/>
          <a:ext cx="1421765" cy="483870"/>
        </p:xfrm>
        <a:graphic>
          <a:graphicData uri="http://schemas.openxmlformats.org/presentationml/2006/ole">
            <mc:AlternateContent xmlns:mc="http://schemas.openxmlformats.org/markup-compatibility/2006">
              <mc:Choice xmlns:v="urn:schemas-microsoft-com:vml" Requires="v">
                <p:oleObj spid="_x0000_s4177" r:id="rId19" imgW="787400" imgH="266700" progId="Equation.DSMT4">
                  <p:embed/>
                </p:oleObj>
              </mc:Choice>
              <mc:Fallback>
                <p:oleObj r:id="rId19" imgW="787400" imgH="266700" progId="Equation.DSMT4">
                  <p:embed/>
                  <p:pic>
                    <p:nvPicPr>
                      <p:cNvPr id="0" name="Picture 3075"/>
                      <p:cNvPicPr/>
                      <p:nvPr/>
                    </p:nvPicPr>
                    <p:blipFill>
                      <a:blip r:embed="rId20"/>
                      <a:stretch>
                        <a:fillRect/>
                      </a:stretch>
                    </p:blipFill>
                    <p:spPr>
                      <a:xfrm>
                        <a:off x="1172210" y="2169160"/>
                        <a:ext cx="1421765" cy="483870"/>
                      </a:xfrm>
                      <a:prstGeom prst="rect">
                        <a:avLst/>
                      </a:prstGeom>
                      <a:noFill/>
                      <a:ln w="38100">
                        <a:noFill/>
                        <a:miter/>
                      </a:ln>
                    </p:spPr>
                  </p:pic>
                </p:oleObj>
              </mc:Fallback>
            </mc:AlternateContent>
          </a:graphicData>
        </a:graphic>
      </p:graphicFrame>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649265">
            <a:off x="689610" y="2250440"/>
            <a:ext cx="7238365" cy="2447290"/>
          </a:xfrm>
        </p:spPr>
        <p:txBody>
          <a:bodyPr>
            <a:prstTxWarp prst="textCurveDown">
              <a:avLst/>
            </a:prstTxWarp>
          </a:bodyPr>
          <a:lstStyle/>
          <a:p>
            <a:r>
              <a:rPr lang="en-US" b="1" dirty="0">
                <a:ln w="18000">
                  <a:solidFill>
                    <a:srgbClr val="FFC000"/>
                  </a:solidFill>
                  <a:prstDash val="solid"/>
                  <a:miter lim="800000"/>
                </a:ln>
                <a:solidFill>
                  <a:srgbClr val="FF0000"/>
                </a:solidFill>
                <a:effectLst>
                  <a:outerShdw blurRad="25500" dist="23000" dir="7020000" algn="tl">
                    <a:srgbClr val="000000">
                      <a:alpha val="50000"/>
                    </a:srgbClr>
                  </a:outerShdw>
                </a:effectLst>
              </a:rPr>
              <a:t>Vận dụng </a:t>
            </a:r>
          </a:p>
        </p:txBody>
      </p:sp>
      <p:pic>
        <p:nvPicPr>
          <p:cNvPr id="2050" name="Picture 2" descr="D:\background\character\pintuajaib.gif"/>
          <p:cNvPicPr>
            <a:picLocks noChangeAspect="1" noChangeArrowheads="1" noCrop="1"/>
          </p:cNvPicPr>
          <p:nvPr/>
        </p:nvPicPr>
        <p:blipFill>
          <a:blip r:embed="rId4"/>
          <a:srcRect/>
          <a:stretch>
            <a:fillRect/>
          </a:stretch>
        </p:blipFill>
        <p:spPr bwMode="auto">
          <a:xfrm>
            <a:off x="6934200" y="4495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9162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359410" y="304800"/>
            <a:ext cx="8217535" cy="2891790"/>
          </a:xfrm>
          <a:prstGeom prst="rect">
            <a:avLst/>
          </a:prstGeom>
          <a:solidFill>
            <a:schemeClr val="accent4">
              <a:lumMod val="40000"/>
              <a:lumOff val="60000"/>
            </a:schemeClr>
          </a:solidFill>
          <a:ln>
            <a:noFill/>
          </a:ln>
        </p:spPr>
        <p:txBody>
          <a:bodyPr vert="horz" lIns="91440" tIns="45720" rIns="91440" bIns="45720" rtlCol="0">
            <a:noAutofit/>
          </a:bodyPr>
          <a:lstStyle/>
          <a:p>
            <a:pPr algn="just"/>
            <a:r>
              <a:rPr lang="en-US" sz="2800" b="1">
                <a:solidFill>
                  <a:srgbClr val="FF0000"/>
                </a:solidFill>
                <a:latin typeface="Times New Roman" panose="02020603050405020304" pitchFamily="18" charset="0"/>
                <a:cs typeface="Times New Roman" panose="02020603050405020304" pitchFamily="18" charset="0"/>
              </a:rPr>
              <a:t>Bài 33 (SBT/12)</a:t>
            </a:r>
            <a:r>
              <a:rPr lang="en-US" sz="2800" b="1">
                <a:solidFill>
                  <a:srgbClr val="0000FF"/>
                </a:solidFill>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Tìm giá trị của m để ba đường thẳng sau đồng quy:</a:t>
            </a:r>
          </a:p>
          <a:p>
            <a:pPr algn="just"/>
            <a:endParaRPr lang="en-US" sz="2800" b="1">
              <a:solidFill>
                <a:schemeClr val="tx1"/>
              </a:solidFill>
              <a:latin typeface="Times New Roman" panose="02020603050405020304" pitchFamily="18" charset="0"/>
              <a:cs typeface="Times New Roman" panose="02020603050405020304" pitchFamily="18" charset="0"/>
            </a:endParaRPr>
          </a:p>
          <a:p>
            <a:pPr algn="just"/>
            <a:endParaRPr lang="en-US" sz="2800" b="1">
              <a:solidFill>
                <a:schemeClr val="tx1"/>
              </a:solidFill>
              <a:latin typeface="Times New Roman" panose="02020603050405020304" pitchFamily="18" charset="0"/>
              <a:cs typeface="Times New Roman" panose="02020603050405020304" pitchFamily="18" charset="0"/>
            </a:endParaRPr>
          </a:p>
          <a:p>
            <a:pPr algn="just"/>
            <a:endParaRPr lang="en-US" sz="2800" b="1">
              <a:solidFill>
                <a:schemeClr val="tx1"/>
              </a:solidFill>
              <a:latin typeface="Times New Roman" panose="02020603050405020304" pitchFamily="18" charset="0"/>
              <a:cs typeface="Times New Roman" panose="02020603050405020304" pitchFamily="18" charset="0"/>
            </a:endParaRPr>
          </a:p>
          <a:p>
            <a:pPr algn="just"/>
            <a:r>
              <a:rPr lang="en-US" sz="2800" b="1">
                <a:solidFill>
                  <a:schemeClr val="tx1"/>
                </a:solidFill>
                <a:latin typeface="Times New Roman" panose="02020603050405020304" pitchFamily="18" charset="0"/>
                <a:cs typeface="Times New Roman" panose="02020603050405020304" pitchFamily="18" charset="0"/>
              </a:rPr>
              <a:t>                                </a:t>
            </a:r>
          </a:p>
        </p:txBody>
      </p:sp>
      <p:sp>
        <p:nvSpPr>
          <p:cNvPr id="11" name="Text Box 10"/>
          <p:cNvSpPr txBox="1"/>
          <p:nvPr/>
        </p:nvSpPr>
        <p:spPr>
          <a:xfrm>
            <a:off x="323215" y="3733800"/>
            <a:ext cx="8301990" cy="1383665"/>
          </a:xfrm>
          <a:prstGeom prst="rect">
            <a:avLst/>
          </a:prstGeom>
          <a:solidFill>
            <a:schemeClr val="accent6">
              <a:lumMod val="40000"/>
              <a:lumOff val="60000"/>
            </a:schemeClr>
          </a:solidFill>
          <a:ln>
            <a:noFill/>
          </a:ln>
        </p:spPr>
        <p:txBody>
          <a:bodyPr vert="horz" wrap="square" lIns="91440" tIns="45720" rIns="91440" bIns="45720" rtlCol="0" anchor="t">
            <a:spAutoFit/>
          </a:bodyPr>
          <a:lstStyle/>
          <a:p>
            <a:pPr algn="just"/>
            <a:r>
              <a:rPr lang="en-US" sz="2800" b="1">
                <a:solidFill>
                  <a:srgbClr val="FF0000"/>
                </a:solidFill>
                <a:latin typeface="Times New Roman" panose="02020603050405020304" pitchFamily="18" charset="0"/>
                <a:cs typeface="Times New Roman" panose="02020603050405020304" pitchFamily="18" charset="0"/>
              </a:rPr>
              <a:t>Gợi ý:</a:t>
            </a:r>
          </a:p>
          <a:p>
            <a:pPr algn="just"/>
            <a:r>
              <a:rPr lang="en-US" sz="2800" b="1">
                <a:solidFill>
                  <a:srgbClr val="0000FF"/>
                </a:solidFill>
                <a:latin typeface="Times New Roman" panose="02020603050405020304" pitchFamily="18" charset="0"/>
                <a:cs typeface="Times New Roman" panose="02020603050405020304" pitchFamily="18" charset="0"/>
              </a:rPr>
              <a:t>- Tìm giao điểm của d</a:t>
            </a:r>
            <a:r>
              <a:rPr lang="en-US" sz="2800" b="1" baseline="-25000">
                <a:solidFill>
                  <a:srgbClr val="0000FF"/>
                </a:solidFill>
                <a:latin typeface="Times New Roman" panose="02020603050405020304" pitchFamily="18" charset="0"/>
                <a:cs typeface="Times New Roman" panose="02020603050405020304" pitchFamily="18" charset="0"/>
              </a:rPr>
              <a:t>1</a:t>
            </a:r>
            <a:r>
              <a:rPr lang="en-US" sz="2800" b="1">
                <a:solidFill>
                  <a:srgbClr val="0000FF"/>
                </a:solidFill>
                <a:latin typeface="Times New Roman" panose="02020603050405020304" pitchFamily="18" charset="0"/>
                <a:cs typeface="Times New Roman" panose="02020603050405020304" pitchFamily="18" charset="0"/>
              </a:rPr>
              <a:t> và </a:t>
            </a:r>
            <a:r>
              <a:rPr lang="en-US" sz="2800" b="1">
                <a:solidFill>
                  <a:srgbClr val="0000FF"/>
                </a:solidFill>
                <a:latin typeface="Times New Roman" panose="02020603050405020304" pitchFamily="18" charset="0"/>
                <a:cs typeface="Times New Roman" panose="02020603050405020304" pitchFamily="18" charset="0"/>
                <a:sym typeface="+mn-ea"/>
              </a:rPr>
              <a:t>d</a:t>
            </a:r>
            <a:r>
              <a:rPr lang="en-US" sz="2800" b="1" baseline="-25000">
                <a:solidFill>
                  <a:srgbClr val="0000FF"/>
                </a:solidFill>
                <a:latin typeface="Times New Roman" panose="02020603050405020304" pitchFamily="18" charset="0"/>
                <a:cs typeface="Times New Roman" panose="02020603050405020304" pitchFamily="18" charset="0"/>
                <a:sym typeface="+mn-ea"/>
              </a:rPr>
              <a:t>2</a:t>
            </a:r>
            <a:r>
              <a:rPr lang="en-US" sz="2800" b="1">
                <a:solidFill>
                  <a:srgbClr val="0000FF"/>
                </a:solidFill>
                <a:latin typeface="Times New Roman" panose="02020603050405020304" pitchFamily="18" charset="0"/>
                <a:cs typeface="Times New Roman" panose="02020603050405020304" pitchFamily="18" charset="0"/>
              </a:rPr>
              <a:t> (giải hệ phương trình) </a:t>
            </a:r>
            <a:r>
              <a:rPr lang="en-US" sz="2800" b="1" baseline="-25000">
                <a:solidFill>
                  <a:srgbClr val="0000FF"/>
                </a:solidFill>
                <a:latin typeface="Times New Roman" panose="02020603050405020304" pitchFamily="18" charset="0"/>
                <a:cs typeface="Times New Roman" panose="02020603050405020304" pitchFamily="18" charset="0"/>
              </a:rPr>
              <a:t> </a:t>
            </a:r>
            <a:endParaRPr lang="en-US" sz="2800" b="1">
              <a:solidFill>
                <a:srgbClr val="0000FF"/>
              </a:solidFill>
              <a:latin typeface="Times New Roman" panose="02020603050405020304" pitchFamily="18" charset="0"/>
              <a:cs typeface="Times New Roman" panose="02020603050405020304" pitchFamily="18" charset="0"/>
            </a:endParaRPr>
          </a:p>
          <a:p>
            <a:pPr algn="just"/>
            <a:r>
              <a:rPr lang="en-US" sz="2800" b="1">
                <a:solidFill>
                  <a:srgbClr val="0000FF"/>
                </a:solidFill>
                <a:latin typeface="Times New Roman" panose="02020603050405020304" pitchFamily="18" charset="0"/>
                <a:cs typeface="Times New Roman" panose="02020603050405020304" pitchFamily="18" charset="0"/>
              </a:rPr>
              <a:t>- Thay giá trị x, y vào d</a:t>
            </a:r>
            <a:r>
              <a:rPr lang="en-US" sz="2800" b="1" baseline="-25000">
                <a:solidFill>
                  <a:srgbClr val="0000FF"/>
                </a:solidFill>
                <a:latin typeface="Times New Roman" panose="02020603050405020304" pitchFamily="18" charset="0"/>
                <a:cs typeface="Times New Roman" panose="02020603050405020304" pitchFamily="18" charset="0"/>
              </a:rPr>
              <a:t>3</a:t>
            </a:r>
            <a:r>
              <a:rPr lang="en-US" sz="2800" b="1">
                <a:solidFill>
                  <a:srgbClr val="0000FF"/>
                </a:solidFill>
                <a:latin typeface="Times New Roman" panose="02020603050405020304" pitchFamily="18" charset="0"/>
                <a:cs typeface="Times New Roman" panose="02020603050405020304" pitchFamily="18" charset="0"/>
              </a:rPr>
              <a:t> để tìm m.</a:t>
            </a:r>
          </a:p>
        </p:txBody>
      </p:sp>
      <p:sp>
        <p:nvSpPr>
          <p:cNvPr id="13" name="Text Box 12"/>
          <p:cNvSpPr txBox="1"/>
          <p:nvPr/>
        </p:nvSpPr>
        <p:spPr>
          <a:xfrm>
            <a:off x="323215" y="5334000"/>
            <a:ext cx="7303770" cy="521970"/>
          </a:xfrm>
          <a:prstGeom prst="rect">
            <a:avLst/>
          </a:prstGeom>
          <a:solidFill>
            <a:schemeClr val="accent6">
              <a:lumMod val="40000"/>
              <a:lumOff val="60000"/>
            </a:schemeClr>
          </a:solidFill>
          <a:ln>
            <a:noFill/>
          </a:ln>
        </p:spPr>
        <p:txBody>
          <a:bodyPr vert="horz" wrap="square" lIns="91440" tIns="45720" rIns="91440" bIns="45720" rtlCol="0" anchor="t">
            <a:spAutoFit/>
          </a:bodyPr>
          <a:lstStyle/>
          <a:p>
            <a:pPr algn="just"/>
            <a:r>
              <a:rPr lang="en-US" sz="2800" b="1">
                <a:solidFill>
                  <a:srgbClr val="FF0000"/>
                </a:solidFill>
                <a:latin typeface="Times New Roman" panose="02020603050405020304" pitchFamily="18" charset="0"/>
                <a:cs typeface="Times New Roman" panose="02020603050405020304" pitchFamily="18" charset="0"/>
              </a:rPr>
              <a:t>HS về nhà hoàn thành bài tập</a:t>
            </a:r>
            <a:endParaRPr lang="en-US" sz="2800" b="1">
              <a:solidFill>
                <a:srgbClr val="0000FF"/>
              </a:solidFill>
              <a:latin typeface="Times New Roman" panose="02020603050405020304" pitchFamily="18" charset="0"/>
              <a:cs typeface="Times New Roman" panose="02020603050405020304" pitchFamily="18" charset="0"/>
            </a:endParaRPr>
          </a:p>
        </p:txBody>
      </p:sp>
      <p:graphicFrame>
        <p:nvGraphicFramePr>
          <p:cNvPr id="2" name="Object -2147482547"/>
          <p:cNvGraphicFramePr>
            <a:graphicFrameLocks noGrp="1" noChangeAspect="1"/>
          </p:cNvGraphicFramePr>
          <p:nvPr>
            <p:ph idx="1"/>
          </p:nvPr>
        </p:nvGraphicFramePr>
        <p:xfrm>
          <a:off x="1218883" y="1295083"/>
          <a:ext cx="4580255" cy="1876425"/>
        </p:xfrm>
        <a:graphic>
          <a:graphicData uri="http://schemas.openxmlformats.org/presentationml/2006/ole">
            <mc:AlternateContent xmlns:mc="http://schemas.openxmlformats.org/markup-compatibility/2006">
              <mc:Choice xmlns:v="urn:schemas-microsoft-com:vml" Requires="v">
                <p:oleObj spid="_x0000_s11273" r:id="rId3" imgW="1854200" imgH="762000" progId="Equation.DSMT4">
                  <p:embed/>
                </p:oleObj>
              </mc:Choice>
              <mc:Fallback>
                <p:oleObj r:id="rId3" imgW="1854200" imgH="762000" progId="Equation.DSMT4">
                  <p:embed/>
                  <p:pic>
                    <p:nvPicPr>
                      <p:cNvPr id="0" name="Picture 3075"/>
                      <p:cNvPicPr/>
                      <p:nvPr/>
                    </p:nvPicPr>
                    <p:blipFill>
                      <a:blip r:embed="rId4"/>
                      <a:stretch>
                        <a:fillRect/>
                      </a:stretch>
                    </p:blipFill>
                    <p:spPr>
                      <a:xfrm>
                        <a:off x="1218883" y="1295083"/>
                        <a:ext cx="4580255" cy="187642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amond(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linds(horizontal)">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ivide"/>
          <p:cNvPicPr>
            <a:picLocks noChangeAspect="1" noChangeArrowheads="1" noCrop="1"/>
          </p:cNvPicPr>
          <p:nvPr/>
        </p:nvPicPr>
        <p:blipFill>
          <a:blip r:embed="rId3"/>
          <a:srcRect/>
          <a:stretch>
            <a:fillRect/>
          </a:stretch>
        </p:blipFill>
        <p:spPr bwMode="auto">
          <a:xfrm>
            <a:off x="1874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BACK0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8890"/>
            <a:ext cx="9144000" cy="541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2819400" y="1328737"/>
            <a:ext cx="3548063" cy="500063"/>
          </a:xfrm>
          <a:prstGeom prst="rect">
            <a:avLst/>
          </a:prstGeom>
        </p:spPr>
        <p:txBody>
          <a:bodyPr wrap="none" fromWordArt="1">
            <a:prstTxWarp prst="textPlain">
              <a:avLst>
                <a:gd name="adj" fmla="val 50000"/>
              </a:avLst>
            </a:prstTxWarp>
          </a:bodyPr>
          <a:lstStyle/>
          <a:p>
            <a:pPr algn="ctr"/>
            <a:r>
              <a:rPr lang="vi-VN" sz="3600" b="1"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rPr>
              <a:t>Hướng dẫn về nhà</a:t>
            </a:r>
            <a:endParaRPr lang="en-US" sz="3600" b="1"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endParaRPr>
          </a:p>
        </p:txBody>
      </p:sp>
      <p:sp>
        <p:nvSpPr>
          <p:cNvPr id="31755" name="Rectangle 11"/>
          <p:cNvSpPr>
            <a:spLocks noChangeArrowheads="1"/>
          </p:cNvSpPr>
          <p:nvPr/>
        </p:nvSpPr>
        <p:spPr bwMode="auto">
          <a:xfrm>
            <a:off x="999490" y="2362200"/>
            <a:ext cx="706818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ts val="600"/>
              </a:spcBef>
              <a:spcAft>
                <a:spcPts val="600"/>
              </a:spcAft>
              <a:buFont typeface="Wingdings" panose="05000000000000000000" pitchFamily="2" charset="2"/>
              <a:buChar char="@"/>
            </a:pPr>
            <a:r>
              <a:rPr lang="en-US" altLang="en-US" sz="2400" b="1" dirty="0">
                <a:solidFill>
                  <a:srgbClr val="6D116E"/>
                </a:solidFill>
                <a:latin typeface="Times New Roman" panose="02020603050405020304" pitchFamily="18" charset="0"/>
                <a:cs typeface="Times New Roman" panose="02020603050405020304" pitchFamily="18" charset="0"/>
              </a:rPr>
              <a:t>- Nắm vững các cách giải hpt.</a:t>
            </a:r>
          </a:p>
          <a:p>
            <a:pPr algn="just" eaLnBrk="1" hangingPunct="1">
              <a:spcBef>
                <a:spcPts val="600"/>
              </a:spcBef>
              <a:spcAft>
                <a:spcPts val="600"/>
              </a:spcAft>
              <a:buFont typeface="Wingdings" panose="05000000000000000000" pitchFamily="2" charset="2"/>
              <a:buChar char="@"/>
            </a:pPr>
            <a:r>
              <a:rPr lang="en-US" altLang="en-US" sz="2400" b="1" dirty="0">
                <a:solidFill>
                  <a:srgbClr val="6D116E"/>
                </a:solidFill>
                <a:latin typeface="Times New Roman" panose="02020603050405020304" pitchFamily="18" charset="0"/>
                <a:cs typeface="Times New Roman" panose="02020603050405020304" pitchFamily="18" charset="0"/>
              </a:rPr>
              <a:t>- BTVN: 23; 24b; 26 (SGK/19), 32, 33 (SBT/12)</a:t>
            </a:r>
          </a:p>
          <a:p>
            <a:pPr algn="just" eaLnBrk="1" hangingPunct="1">
              <a:spcBef>
                <a:spcPts val="600"/>
              </a:spcBef>
              <a:spcAft>
                <a:spcPts val="600"/>
              </a:spcAft>
              <a:buFont typeface="Wingdings" panose="05000000000000000000" pitchFamily="2" charset="2"/>
              <a:buChar char="@"/>
            </a:pPr>
            <a:r>
              <a:rPr lang="en-US" altLang="en-US" sz="2400" b="1" dirty="0">
                <a:solidFill>
                  <a:srgbClr val="6D116E"/>
                </a:solidFill>
                <a:latin typeface="Times New Roman" panose="02020603050405020304" pitchFamily="18" charset="0"/>
                <a:cs typeface="Times New Roman" panose="02020603050405020304" pitchFamily="18" charset="0"/>
              </a:rPr>
              <a:t>- Chuẩn bị tiết học tiếp theo: Giải bài toán bằng cách lập hệ phương trình.</a:t>
            </a:r>
          </a:p>
        </p:txBody>
      </p:sp>
      <p:pic>
        <p:nvPicPr>
          <p:cNvPr id="27654" name="Picture 15" descr="divide"/>
          <p:cNvPicPr>
            <a:picLocks noChangeAspect="1" noChangeArrowheads="1" noCrop="1"/>
          </p:cNvPicPr>
          <p:nvPr/>
        </p:nvPicPr>
        <p:blipFill>
          <a:blip r:embed="rId3"/>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7"/>
          <p:cNvSpPr txBox="1"/>
          <p:nvPr>
            <p:custDataLst>
              <p:tags r:id="rId1"/>
            </p:custDataLst>
          </p:nvPr>
        </p:nvSpPr>
        <p:spPr>
          <a:xfrm>
            <a:off x="0" y="228719"/>
            <a:ext cx="9144000" cy="583565"/>
          </a:xfrm>
          <a:prstGeom prst="rect">
            <a:avLst/>
          </a:prstGeom>
          <a:blipFill rotWithShape="1">
            <a:blip r:embed="rId5"/>
            <a:tile tx="0" ty="0" sx="100000" sy="100000" flip="none" algn="tl"/>
          </a:blip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dirty="0">
                <a:solidFill>
                  <a:srgbClr val="FF0000"/>
                </a:solidFill>
                <a:latin typeface="Arial" panose="020B0604020202020204" pitchFamily="34" charset="0"/>
                <a:sym typeface="+mn-ea"/>
              </a:rPr>
              <a:t>TIẾT 39: </a:t>
            </a:r>
            <a:r>
              <a:rPr lang="vi-VN" altLang="en-US" sz="3200" b="1" dirty="0">
                <a:solidFill>
                  <a:srgbClr val="FF0000"/>
                </a:solidFill>
                <a:latin typeface="Arial" panose="020B0604020202020204" pitchFamily="34" charset="0"/>
                <a:sym typeface="+mn-ea"/>
              </a:rPr>
              <a:t> </a:t>
            </a:r>
            <a:r>
              <a:rPr lang="en-US" altLang="vi-VN" sz="3200" b="1" dirty="0">
                <a:solidFill>
                  <a:srgbClr val="0000CC"/>
                </a:solidFill>
                <a:latin typeface="Arial" panose="020B0604020202020204" pitchFamily="34" charset="0"/>
                <a:sym typeface="+mn-ea"/>
              </a:rPr>
              <a:t>LUYỆN TẬP</a:t>
            </a:r>
            <a:endParaRPr lang="en-US" altLang="vi-VN" sz="3200" b="1" spc="50" dirty="0">
              <a:solidFill>
                <a:srgbClr val="0000CC"/>
              </a:solidFill>
              <a:latin typeface="Arial" panose="020B0604020202020204" pitchFamily="34" charset="0"/>
              <a:cs typeface="Times New Roman" panose="02020603050405020304" pitchFamily="18" charset="0"/>
              <a:sym typeface="+mn-ea"/>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WordArt 5"/>
          <p:cNvSpPr>
            <a:spLocks noChangeArrowheads="1" noChangeShapeType="1" noTextEdit="1"/>
          </p:cNvSpPr>
          <p:nvPr/>
        </p:nvSpPr>
        <p:spPr bwMode="auto">
          <a:xfrm>
            <a:off x="800100" y="1447800"/>
            <a:ext cx="7620000" cy="3733800"/>
          </a:xfrm>
          <a:prstGeom prst="rect">
            <a:avLst/>
          </a:prstGeom>
        </p:spPr>
        <p:txBody>
          <a:bodyPr wrap="none" fromWordArt="1">
            <a:prstTxWarp prst="textDeflate">
              <a:avLst>
                <a:gd name="adj" fmla="val 18750"/>
              </a:avLst>
            </a:prstTxWarp>
          </a:bodyPr>
          <a:lstStyle/>
          <a:p>
            <a:pPr algn="ctr"/>
            <a:r>
              <a:rPr lang="vi-V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đến đây là hết </a:t>
            </a:r>
          </a:p>
          <a:p>
            <a:pPr algn="ctr"/>
            <a:r>
              <a:rPr lang="vi-V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Chân thành cảm ơn Qúy thầy cô và các em !!</a:t>
            </a:r>
            <a:endPar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8676" name="Picture 4" descr="768428Barres_divers__11_.gif"/>
          <p:cNvPicPr>
            <a:picLocks noChangeAspect="1" noChangeArrowheads="1" noCrop="1"/>
          </p:cNvPicPr>
          <p:nvPr/>
        </p:nvPicPr>
        <p:blipFill>
          <a:blip r:embed="rId5"/>
          <a:srcRect/>
          <a:stretch>
            <a:fillRect/>
          </a:stretch>
        </p:blipFill>
        <p:spPr bwMode="auto">
          <a:xfrm>
            <a:off x="0" y="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768428Barres_divers__11_.gif"/>
          <p:cNvPicPr>
            <a:picLocks noChangeAspect="1" noChangeArrowheads="1" noCrop="1"/>
          </p:cNvPicPr>
          <p:nvPr/>
        </p:nvPicPr>
        <p:blipFill>
          <a:blip r:embed="rId5"/>
          <a:srcRect/>
          <a:stretch>
            <a:fillRect/>
          </a:stretch>
        </p:blipFill>
        <p:spPr bwMode="auto">
          <a:xfrm>
            <a:off x="6172200" y="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upBeBangBong-DangCapNhat_3kbpp.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78105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768428Barres_divers__11_.gif"/>
          <p:cNvPicPr>
            <a:picLocks noChangeAspect="1" noChangeArrowheads="1" noCrop="1"/>
          </p:cNvPicPr>
          <p:nvPr/>
        </p:nvPicPr>
        <p:blipFill>
          <a:blip r:embed="rId5"/>
          <a:srcRect/>
          <a:stretch>
            <a:fillRect/>
          </a:stretch>
        </p:blipFill>
        <p:spPr bwMode="auto">
          <a:xfrm>
            <a:off x="3200400" y="26988"/>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20349" r="20345" b="-4"/>
          <a:stretch>
            <a:fillRect/>
          </a:stretch>
        </p:blipFill>
        <p:spPr>
          <a:xfrm>
            <a:off x="865220" y="294574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 name="Picture 2" descr="Background pattern&#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17382" r="20120" b="2"/>
          <a:stretch>
            <a:fillRect/>
          </a:stretch>
        </p:blipFill>
        <p:spPr>
          <a:xfrm>
            <a:off x="2593600" y="2286000"/>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descr="Background pattern&#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l="36012" r="14448" b="2"/>
          <a:stretch>
            <a:fillRect/>
          </a:stretch>
        </p:blipFill>
        <p:spPr>
          <a:xfrm>
            <a:off x="5670374" y="269601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5" name="Picture 4" descr="A picture containing toy, doll&#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1494" y="2541508"/>
            <a:ext cx="2327672" cy="2327672"/>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a:fillRect/>
          </a:stretch>
        </p:blipFill>
        <p:spPr>
          <a:xfrm>
            <a:off x="5562600" y="2839368"/>
            <a:ext cx="2327672" cy="232767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870" y="3094805"/>
            <a:ext cx="1561730" cy="1561730"/>
          </a:xfrm>
          <a:prstGeom prst="rect">
            <a:avLst/>
          </a:prstGeom>
        </p:spPr>
      </p:pic>
      <p:sp>
        <p:nvSpPr>
          <p:cNvPr id="8" name="Freeform: Shape 7"/>
          <p:cNvSpPr/>
          <p:nvPr/>
        </p:nvSpPr>
        <p:spPr>
          <a:xfrm rot="5400000">
            <a:off x="-140930" y="99589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9" name="Picture 8"/>
          <p:cNvPicPr>
            <a:picLocks noChangeAspect="1"/>
          </p:cNvPicPr>
          <p:nvPr/>
        </p:nvPicPr>
        <p:blipFill>
          <a:blip r:embed="rId8"/>
          <a:stretch>
            <a:fillRect/>
          </a:stretch>
        </p:blipFill>
        <p:spPr>
          <a:xfrm rot="18669872">
            <a:off x="-238560" y="1425796"/>
            <a:ext cx="2050385" cy="520472"/>
          </a:xfrm>
          <a:prstGeom prst="rect">
            <a:avLst/>
          </a:prstGeom>
        </p:spPr>
      </p:pic>
      <p:pic>
        <p:nvPicPr>
          <p:cNvPr id="10" name="Picture 9"/>
          <p:cNvPicPr>
            <a:picLocks noChangeAspect="1"/>
          </p:cNvPicPr>
          <p:nvPr/>
        </p:nvPicPr>
        <p:blipFill>
          <a:blip r:embed="rId9"/>
          <a:stretch>
            <a:fillRect/>
          </a:stretch>
        </p:blipFill>
        <p:spPr>
          <a:xfrm>
            <a:off x="1334363" y="1483727"/>
            <a:ext cx="2025572" cy="1385436"/>
          </a:xfrm>
          <a:prstGeom prst="rect">
            <a:avLst/>
          </a:prstGeom>
        </p:spPr>
      </p:pic>
      <p:pic>
        <p:nvPicPr>
          <p:cNvPr id="11" name="Picture 10"/>
          <p:cNvPicPr>
            <a:picLocks noChangeAspect="1"/>
          </p:cNvPicPr>
          <p:nvPr/>
        </p:nvPicPr>
        <p:blipFill>
          <a:blip r:embed="rId10"/>
          <a:stretch>
            <a:fillRect/>
          </a:stretch>
        </p:blipFill>
        <p:spPr>
          <a:xfrm>
            <a:off x="3865973" y="918105"/>
            <a:ext cx="2025572" cy="1385436"/>
          </a:xfrm>
          <a:prstGeom prst="rect">
            <a:avLst/>
          </a:prstGeom>
        </p:spPr>
      </p:pic>
      <p:pic>
        <p:nvPicPr>
          <p:cNvPr id="12" name="Picture 11"/>
          <p:cNvPicPr>
            <a:picLocks noChangeAspect="1"/>
          </p:cNvPicPr>
          <p:nvPr/>
        </p:nvPicPr>
        <p:blipFill>
          <a:blip r:embed="rId11"/>
          <a:stretch>
            <a:fillRect/>
          </a:stretch>
        </p:blipFill>
        <p:spPr>
          <a:xfrm>
            <a:off x="6286500" y="1239225"/>
            <a:ext cx="2176461" cy="13854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par>
                          <p:cTn id="44" fill="hold">
                            <p:stCondLst>
                              <p:cond delay="20000"/>
                            </p:stCondLst>
                            <p:childTnLst>
                              <p:par>
                                <p:cTn id="45" presetID="6"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3" descr="Picture7"/>
          <p:cNvPicPr>
            <a:picLocks noChangeAspect="1" noChangeArrowheads="1" noCrop="1"/>
          </p:cNvPicPr>
          <p:nvPr/>
        </p:nvPicPr>
        <p:blipFill>
          <a:blip r:embed="rId2"/>
          <a:srcRect/>
          <a:stretch>
            <a:fillRect/>
          </a:stretch>
        </p:blipFill>
        <p:spPr bwMode="auto">
          <a:xfrm>
            <a:off x="2438400" y="3505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image002"/>
          <p:cNvPicPr>
            <a:picLocks noChangeAspect="1" noChangeArrowheads="1" noCrop="1"/>
          </p:cNvPicPr>
          <p:nvPr/>
        </p:nvPicPr>
        <p:blipFill>
          <a:blip r:embed="rId3"/>
          <a:srcRect/>
          <a:stretch>
            <a:fillRect/>
          </a:stretch>
        </p:blipFill>
        <p:spPr bwMode="auto">
          <a:xfrm>
            <a:off x="53340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Picture1"/>
          <p:cNvPicPr>
            <a:picLocks noChangeAspect="1" noChangeArrowheads="1" noCrop="1"/>
          </p:cNvPicPr>
          <p:nvPr/>
        </p:nvPicPr>
        <p:blipFill>
          <a:blip r:embed="rId3"/>
          <a:srcRect/>
          <a:stretch>
            <a:fillRect/>
          </a:stretch>
        </p:blipFill>
        <p:spPr bwMode="auto">
          <a:xfrm>
            <a:off x="1905000" y="1676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762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Picture7"/>
          <p:cNvPicPr>
            <a:picLocks noChangeAspect="1" noChangeArrowheads="1" noCrop="1"/>
          </p:cNvPicPr>
          <p:nvPr/>
        </p:nvPicPr>
        <p:blipFill>
          <a:blip r:embed="rId2"/>
          <a:srcRect/>
          <a:stretch>
            <a:fillRect/>
          </a:stretch>
        </p:blipFill>
        <p:spPr bwMode="auto">
          <a:xfrm>
            <a:off x="5562600" y="3429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Picture7"/>
          <p:cNvPicPr>
            <a:picLocks noChangeAspect="1" noChangeArrowheads="1" noCrop="1"/>
          </p:cNvPicPr>
          <p:nvPr/>
        </p:nvPicPr>
        <p:blipFill>
          <a:blip r:embed="rId2"/>
          <a:srcRect/>
          <a:stretch>
            <a:fillRect/>
          </a:stretch>
        </p:blipFill>
        <p:spPr bwMode="auto">
          <a:xfrm>
            <a:off x="1371600" y="4724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2" descr="Picture7"/>
          <p:cNvPicPr>
            <a:picLocks noChangeAspect="1" noChangeArrowheads="1" noCrop="1"/>
          </p:cNvPicPr>
          <p:nvPr/>
        </p:nvPicPr>
        <p:blipFill>
          <a:blip r:embed="rId2"/>
          <a:srcRect/>
          <a:stretch>
            <a:fillRect/>
          </a:stretch>
        </p:blipFill>
        <p:spPr bwMode="auto">
          <a:xfrm>
            <a:off x="6629400" y="487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3" descr="Picture1"/>
          <p:cNvPicPr>
            <a:picLocks noChangeAspect="1" noChangeArrowheads="1" noCrop="1"/>
          </p:cNvPicPr>
          <p:nvPr/>
        </p:nvPicPr>
        <p:blipFill>
          <a:blip r:embed="rId3"/>
          <a:srcRect/>
          <a:stretch>
            <a:fillRect/>
          </a:stretch>
        </p:blipFill>
        <p:spPr bwMode="auto">
          <a:xfrm>
            <a:off x="2743200" y="914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4" descr="Picture1"/>
          <p:cNvPicPr>
            <a:picLocks noChangeAspect="1" noChangeArrowheads="1" noCrop="1"/>
          </p:cNvPicPr>
          <p:nvPr/>
        </p:nvPicPr>
        <p:blipFill>
          <a:blip r:embed="rId3"/>
          <a:srcRect/>
          <a:stretch>
            <a:fillRect/>
          </a:stretch>
        </p:blipFill>
        <p:spPr bwMode="auto">
          <a:xfrm>
            <a:off x="2590800" y="1600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5" descr="Picture1"/>
          <p:cNvPicPr>
            <a:picLocks noChangeAspect="1" noChangeArrowheads="1" noCrop="1"/>
          </p:cNvPicPr>
          <p:nvPr/>
        </p:nvPicPr>
        <p:blipFill>
          <a:blip r:embed="rId3"/>
          <a:srcRect/>
          <a:stretch>
            <a:fillRect/>
          </a:stretch>
        </p:blipFill>
        <p:spPr bwMode="auto">
          <a:xfrm>
            <a:off x="2057400" y="4114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6" descr="Picture1"/>
          <p:cNvPicPr>
            <a:picLocks noChangeAspect="1" noChangeArrowheads="1" noCrop="1"/>
          </p:cNvPicPr>
          <p:nvPr/>
        </p:nvPicPr>
        <p:blipFill>
          <a:blip r:embed="rId3"/>
          <a:srcRect/>
          <a:stretch>
            <a:fillRect/>
          </a:stretch>
        </p:blipFill>
        <p:spPr bwMode="auto">
          <a:xfrm>
            <a:off x="3124200" y="2667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7" descr="Picture1"/>
          <p:cNvPicPr>
            <a:picLocks noChangeAspect="1" noChangeArrowheads="1" noCrop="1"/>
          </p:cNvPicPr>
          <p:nvPr/>
        </p:nvPicPr>
        <p:blipFill>
          <a:blip r:embed="rId3"/>
          <a:srcRect/>
          <a:stretch>
            <a:fillRect/>
          </a:stretch>
        </p:blipFill>
        <p:spPr bwMode="auto">
          <a:xfrm>
            <a:off x="17526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8" descr="Picture1"/>
          <p:cNvPicPr>
            <a:picLocks noChangeAspect="1" noChangeArrowheads="1" noCrop="1"/>
          </p:cNvPicPr>
          <p:nvPr/>
        </p:nvPicPr>
        <p:blipFill>
          <a:blip r:embed="rId3"/>
          <a:srcRect/>
          <a:stretch>
            <a:fillRect/>
          </a:stretch>
        </p:blipFill>
        <p:spPr bwMode="auto">
          <a:xfrm>
            <a:off x="3810000" y="2057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9" descr="Picture1"/>
          <p:cNvPicPr>
            <a:picLocks noChangeAspect="1" noChangeArrowheads="1" noCrop="1"/>
          </p:cNvPicPr>
          <p:nvPr/>
        </p:nvPicPr>
        <p:blipFill>
          <a:blip r:embed="rId3"/>
          <a:srcRect/>
          <a:stretch>
            <a:fillRect/>
          </a:stretch>
        </p:blipFill>
        <p:spPr bwMode="auto">
          <a:xfrm>
            <a:off x="3581400" y="4343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0" descr="Picture1"/>
          <p:cNvPicPr>
            <a:picLocks noChangeAspect="1" noChangeArrowheads="1" noCrop="1"/>
          </p:cNvPicPr>
          <p:nvPr/>
        </p:nvPicPr>
        <p:blipFill>
          <a:blip r:embed="rId3"/>
          <a:srcRect/>
          <a:stretch>
            <a:fillRect/>
          </a:stretch>
        </p:blipFill>
        <p:spPr bwMode="auto">
          <a:xfrm>
            <a:off x="4800600" y="2514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1" descr="Picture1"/>
          <p:cNvPicPr>
            <a:picLocks noChangeAspect="1" noChangeArrowheads="1" noCrop="1"/>
          </p:cNvPicPr>
          <p:nvPr/>
        </p:nvPicPr>
        <p:blipFill>
          <a:blip r:embed="rId3"/>
          <a:srcRect/>
          <a:stretch>
            <a:fillRect/>
          </a:stretch>
        </p:blipFill>
        <p:spPr bwMode="auto">
          <a:xfrm>
            <a:off x="2590800" y="4876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2" descr="Picture1"/>
          <p:cNvPicPr>
            <a:picLocks noChangeAspect="1" noChangeArrowheads="1" noCrop="1"/>
          </p:cNvPicPr>
          <p:nvPr/>
        </p:nvPicPr>
        <p:blipFill>
          <a:blip r:embed="rId3"/>
          <a:srcRect/>
          <a:stretch>
            <a:fillRect/>
          </a:stretch>
        </p:blipFill>
        <p:spPr bwMode="auto">
          <a:xfrm>
            <a:off x="64008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3" descr="Picture1"/>
          <p:cNvPicPr>
            <a:picLocks noChangeAspect="1" noChangeArrowheads="1" noCrop="1"/>
          </p:cNvPicPr>
          <p:nvPr/>
        </p:nvPicPr>
        <p:blipFill>
          <a:blip r:embed="rId3"/>
          <a:srcRect/>
          <a:stretch>
            <a:fillRect/>
          </a:stretch>
        </p:blipFill>
        <p:spPr bwMode="auto">
          <a:xfrm>
            <a:off x="4191000" y="3733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4" descr="Picture1"/>
          <p:cNvPicPr>
            <a:picLocks noChangeAspect="1" noChangeArrowheads="1" noCrop="1"/>
          </p:cNvPicPr>
          <p:nvPr/>
        </p:nvPicPr>
        <p:blipFill>
          <a:blip r:embed="rId3"/>
          <a:srcRect/>
          <a:stretch>
            <a:fillRect/>
          </a:stretch>
        </p:blipFill>
        <p:spPr bwMode="auto">
          <a:xfrm>
            <a:off x="4419600" y="510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5" descr="Picture1"/>
          <p:cNvPicPr>
            <a:picLocks noChangeAspect="1" noChangeArrowheads="1" noCrop="1"/>
          </p:cNvPicPr>
          <p:nvPr/>
        </p:nvPicPr>
        <p:blipFill>
          <a:blip r:embed="rId3"/>
          <a:srcRect/>
          <a:stretch>
            <a:fillRect/>
          </a:stretch>
        </p:blipFill>
        <p:spPr bwMode="auto">
          <a:xfrm>
            <a:off x="80772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6" descr="Picture1"/>
          <p:cNvPicPr>
            <a:picLocks noChangeAspect="1" noChangeArrowheads="1" noCrop="1"/>
          </p:cNvPicPr>
          <p:nvPr/>
        </p:nvPicPr>
        <p:blipFill>
          <a:blip r:embed="rId3"/>
          <a:srcRect/>
          <a:stretch>
            <a:fillRect/>
          </a:stretch>
        </p:blipFill>
        <p:spPr bwMode="auto">
          <a:xfrm>
            <a:off x="6477000" y="129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7" descr="Picture1"/>
          <p:cNvPicPr>
            <a:picLocks noChangeAspect="1" noChangeArrowheads="1" noCrop="1"/>
          </p:cNvPicPr>
          <p:nvPr/>
        </p:nvPicPr>
        <p:blipFill>
          <a:blip r:embed="rId3"/>
          <a:srcRect/>
          <a:stretch>
            <a:fillRect/>
          </a:stretch>
        </p:blipFill>
        <p:spPr bwMode="auto">
          <a:xfrm>
            <a:off x="609600" y="3200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8" descr="Picture1"/>
          <p:cNvPicPr>
            <a:picLocks noChangeAspect="1" noChangeArrowheads="1" noCrop="1"/>
          </p:cNvPicPr>
          <p:nvPr/>
        </p:nvPicPr>
        <p:blipFill>
          <a:blip r:embed="rId3"/>
          <a:srcRect/>
          <a:stretch>
            <a:fillRect/>
          </a:stretch>
        </p:blipFill>
        <p:spPr bwMode="auto">
          <a:xfrm>
            <a:off x="4953000" y="4495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29" descr="Picture1"/>
          <p:cNvPicPr>
            <a:picLocks noChangeAspect="1" noChangeArrowheads="1" noCrop="1"/>
          </p:cNvPicPr>
          <p:nvPr/>
        </p:nvPicPr>
        <p:blipFill>
          <a:blip r:embed="rId3"/>
          <a:srcRect/>
          <a:stretch>
            <a:fillRect/>
          </a:stretch>
        </p:blipFill>
        <p:spPr bwMode="auto">
          <a:xfrm>
            <a:off x="6858000" y="3886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0" descr="Picture1"/>
          <p:cNvPicPr>
            <a:picLocks noChangeAspect="1" noChangeArrowheads="1" noCrop="1"/>
          </p:cNvPicPr>
          <p:nvPr/>
        </p:nvPicPr>
        <p:blipFill>
          <a:blip r:embed="rId3"/>
          <a:srcRect/>
          <a:stretch>
            <a:fillRect/>
          </a:stretch>
        </p:blipFill>
        <p:spPr bwMode="auto">
          <a:xfrm>
            <a:off x="3352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31" descr="Picture1"/>
          <p:cNvPicPr>
            <a:picLocks noChangeAspect="1" noChangeArrowheads="1" noCrop="1"/>
          </p:cNvPicPr>
          <p:nvPr/>
        </p:nvPicPr>
        <p:blipFill>
          <a:blip r:embed="rId3"/>
          <a:srcRect/>
          <a:stretch>
            <a:fillRect/>
          </a:stretch>
        </p:blipFill>
        <p:spPr bwMode="auto">
          <a:xfrm>
            <a:off x="5638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32"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65822">
            <a:off x="6710363" y="47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33"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59017">
            <a:off x="80963" y="47291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3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398311">
            <a:off x="6858000" y="48006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35"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310313"/>
            <a:ext cx="3962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1508125" y="2012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vi-VN" altLang="en-US" sz="2400">
              <a:latin typeface="Arial" panose="020B0604020202020204" pitchFamily="34" charset="0"/>
            </a:endParaRPr>
          </a:p>
        </p:txBody>
      </p:sp>
      <p:sp>
        <p:nvSpPr>
          <p:cNvPr id="7214" name="Text Box 46"/>
          <p:cNvSpPr txBox="1">
            <a:spLocks noChangeArrowheads="1"/>
          </p:cNvSpPr>
          <p:nvPr/>
        </p:nvSpPr>
        <p:spPr bwMode="auto">
          <a:xfrm>
            <a:off x="752848" y="1655177"/>
            <a:ext cx="600837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400" b="1" dirty="0">
                <a:solidFill>
                  <a:srgbClr val="FF0000"/>
                </a:solidFill>
                <a:latin typeface="Times New Roman" panose="02020603050405020304" pitchFamily="18" charset="0"/>
                <a:cs typeface="Times New Roman" panose="02020603050405020304" pitchFamily="18" charset="0"/>
              </a:rPr>
              <a:t>CHƯƠNG III- TIẾT 39 </a:t>
            </a:r>
          </a:p>
        </p:txBody>
      </p:sp>
      <p:sp>
        <p:nvSpPr>
          <p:cNvPr id="7215" name="WordArt 47"/>
          <p:cNvSpPr>
            <a:spLocks noChangeArrowheads="1" noChangeShapeType="1" noTextEdit="1"/>
          </p:cNvSpPr>
          <p:nvPr/>
        </p:nvSpPr>
        <p:spPr bwMode="auto">
          <a:xfrm>
            <a:off x="390525" y="2444750"/>
            <a:ext cx="7924800" cy="1417723"/>
          </a:xfrm>
          <a:prstGeom prst="rect">
            <a:avLst/>
          </a:prstGeom>
        </p:spPr>
        <p:txBody>
          <a:bodyPr wrap="none" fromWordArt="1"/>
          <a:lstStyle/>
          <a:p>
            <a:pPr algn="ctr"/>
            <a:r>
              <a:rPr lang="en-US" sz="4800" b="1" kern="10" dirty="0">
                <a:solidFill>
                  <a:srgbClr val="0000CC"/>
                </a:solidFill>
                <a:latin typeface="Times New Roman" panose="02020603050405020304" pitchFamily="18" charset="0"/>
                <a:cs typeface="Times New Roman" panose="02020603050405020304" pitchFamily="18" charset="0"/>
              </a:rPr>
              <a:t>LUYỆN TẬP</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7214"/>
                                        </p:tgtEl>
                                        <p:attrNameLst>
                                          <p:attrName>style.visibility</p:attrName>
                                        </p:attrNameLst>
                                      </p:cBhvr>
                                      <p:to>
                                        <p:strVal val="visible"/>
                                      </p:to>
                                    </p:set>
                                    <p:animEffect transition="in" filter="circle(in)">
                                      <p:cBhvr>
                                        <p:cTn id="7" dur="500"/>
                                        <p:tgtEl>
                                          <p:spTgt spid="7214"/>
                                        </p:tgtEl>
                                      </p:cBhvr>
                                    </p:animEffect>
                                  </p:childTnLst>
                                </p:cTn>
                              </p:par>
                              <p:par>
                                <p:cTn id="8" presetID="6" presetClass="entr" presetSubtype="16" fill="hold" nodeType="withEffect">
                                  <p:stCondLst>
                                    <p:cond delay="0"/>
                                  </p:stCondLst>
                                  <p:childTnLst>
                                    <p:set>
                                      <p:cBhvr>
                                        <p:cTn id="9" dur="1000" fill="hold">
                                          <p:stCondLst>
                                            <p:cond delay="0"/>
                                          </p:stCondLst>
                                        </p:cTn>
                                        <p:tgtEl>
                                          <p:spTgt spid="7215"/>
                                        </p:tgtEl>
                                        <p:attrNameLst>
                                          <p:attrName>style.visibility</p:attrName>
                                        </p:attrNameLst>
                                      </p:cBhvr>
                                      <p:to>
                                        <p:strVal val="visible"/>
                                      </p:to>
                                    </p:set>
                                    <p:animEffect transition="in" filter="circle(in)">
                                      <p:cBhvr>
                                        <p:cTn id="10" dur="1000"/>
                                        <p:tgtEl>
                                          <p:spTgt spid="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46" action="ppaction://hlinksldjump"/>
          </p:cNvPr>
          <p:cNvSpPr>
            <a:spLocks noChangeArrowheads="1"/>
          </p:cNvSpPr>
          <p:nvPr>
            <p:custDataLst>
              <p:tags r:id="rId1"/>
            </p:custDataLst>
          </p:nvPr>
        </p:nvSpPr>
        <p:spPr bwMode="gray">
          <a:xfrm>
            <a:off x="1846580" y="1724025"/>
            <a:ext cx="6840220" cy="1112520"/>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en-US" altLang="vi-VN" sz="2200" b="1" dirty="0">
                <a:solidFill>
                  <a:srgbClr val="0000FF"/>
                </a:solidFill>
                <a:latin typeface="Arial" panose="020B0604020202020204" pitchFamily="34" charset="0"/>
              </a:rPr>
              <a:t>Nhắc lại kiến thức các phương pháp giải </a:t>
            </a:r>
          </a:p>
          <a:p>
            <a:pPr algn="ctr">
              <a:defRPr/>
            </a:pPr>
            <a:r>
              <a:rPr lang="en-US" altLang="vi-VN" sz="2200" b="1" dirty="0">
                <a:solidFill>
                  <a:srgbClr val="0000FF"/>
                </a:solidFill>
                <a:latin typeface="Arial" panose="020B0604020202020204" pitchFamily="34" charset="0"/>
              </a:rPr>
              <a:t>hệ phương trình</a:t>
            </a:r>
            <a:r>
              <a:rPr lang="vi-VN" altLang="en-US" sz="2200" b="1" dirty="0">
                <a:solidFill>
                  <a:srgbClr val="0000FF"/>
                </a:solidFill>
                <a:latin typeface="Arial" panose="020B0604020202020204" pitchFamily="34" charset="0"/>
              </a:rPr>
              <a:t> </a:t>
            </a:r>
            <a:endParaRPr lang="en-US" altLang="en-US" sz="2200" b="1" dirty="0">
              <a:solidFill>
                <a:srgbClr val="0000FF"/>
              </a:solidFill>
              <a:latin typeface="Arial" panose="020B0604020202020204" pitchFamily="34" charset="0"/>
            </a:endParaRPr>
          </a:p>
        </p:txBody>
      </p:sp>
      <p:sp>
        <p:nvSpPr>
          <p:cNvPr id="6187" name="AutoShape 43" descr="Bouquet">
            <a:hlinkClick r:id="rId48" action="ppaction://hlinksldjump"/>
          </p:cNvPr>
          <p:cNvSpPr>
            <a:spLocks noChangeArrowheads="1"/>
          </p:cNvSpPr>
          <p:nvPr>
            <p:custDataLst>
              <p:tags r:id="rId2"/>
            </p:custDataLst>
          </p:nvPr>
        </p:nvSpPr>
        <p:spPr bwMode="gray">
          <a:xfrm>
            <a:off x="1740393" y="4445000"/>
            <a:ext cx="7052500" cy="838200"/>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en-US" altLang="vi-VN" sz="2200" b="1" dirty="0">
                <a:solidFill>
                  <a:srgbClr val="0000FF"/>
                </a:solidFill>
                <a:latin typeface="Arial" panose="020B0604020202020204" pitchFamily="34" charset="0"/>
              </a:rPr>
              <a:t>Vận dụng </a:t>
            </a:r>
            <a:r>
              <a:rPr lang="vi-VN" altLang="en-US" sz="2200" b="1" dirty="0">
                <a:solidFill>
                  <a:srgbClr val="0000FF"/>
                </a:solidFill>
                <a:latin typeface="Arial" panose="020B0604020202020204" pitchFamily="34" charset="0"/>
              </a:rPr>
              <a:t> </a:t>
            </a:r>
            <a:endParaRPr lang="en-US" altLang="en-US" sz="2200" b="1" dirty="0">
              <a:solidFill>
                <a:srgbClr val="0000FF"/>
              </a:solidFill>
              <a:latin typeface="Times New Roman" panose="02020603050405020304" pitchFamily="18" charset="0"/>
            </a:endParaRPr>
          </a:p>
        </p:txBody>
      </p:sp>
      <p:sp>
        <p:nvSpPr>
          <p:cNvPr id="6" name="AutoShape 43" descr="Bouquet">
            <a:hlinkClick r:id="rId46" action="ppaction://hlinksldjump"/>
          </p:cNvPr>
          <p:cNvSpPr>
            <a:spLocks noChangeArrowheads="1"/>
          </p:cNvSpPr>
          <p:nvPr>
            <p:custDataLst>
              <p:tags r:id="rId3"/>
            </p:custDataLst>
          </p:nvPr>
        </p:nvSpPr>
        <p:spPr bwMode="gray">
          <a:xfrm>
            <a:off x="1770555" y="3082925"/>
            <a:ext cx="7052499" cy="838200"/>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en-US" sz="2200" b="1" dirty="0">
                <a:solidFill>
                  <a:srgbClr val="0000FF"/>
                </a:solidFill>
                <a:latin typeface="Arial" panose="020B0604020202020204" pitchFamily="34" charset="0"/>
              </a:rPr>
              <a:t>Luyện tập.</a:t>
            </a:r>
            <a:endParaRPr lang="en-US" sz="2200" b="1" dirty="0">
              <a:solidFill>
                <a:srgbClr val="000099"/>
              </a:solidFill>
              <a:latin typeface="Times New Roman" panose="02020603050405020304" pitchFamily="18" charset="0"/>
            </a:endParaRPr>
          </a:p>
        </p:txBody>
      </p:sp>
      <p:grpSp>
        <p:nvGrpSpPr>
          <p:cNvPr id="19463" name="Group 24"/>
          <p:cNvGrpSpPr/>
          <p:nvPr>
            <p:custDataLst>
              <p:tags r:id="rId4"/>
            </p:custDataLst>
          </p:nvPr>
        </p:nvGrpSpPr>
        <p:grpSpPr bwMode="auto">
          <a:xfrm rot="5400000">
            <a:off x="640485" y="2437676"/>
            <a:ext cx="1173163" cy="152261"/>
            <a:chOff x="0" y="1896"/>
            <a:chExt cx="5760" cy="120"/>
          </a:xfrm>
        </p:grpSpPr>
        <p:sp>
          <p:nvSpPr>
            <p:cNvPr id="19511" name="Rectangle 25"/>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12" name="Rectangle 26"/>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19464" name="Group 28"/>
          <p:cNvGrpSpPr/>
          <p:nvPr>
            <p:custDataLst>
              <p:tags r:id="rId5"/>
            </p:custDataLst>
          </p:nvPr>
        </p:nvGrpSpPr>
        <p:grpSpPr bwMode="auto">
          <a:xfrm>
            <a:off x="609600" y="1600200"/>
            <a:ext cx="1124382" cy="989013"/>
            <a:chOff x="3257" y="860"/>
            <a:chExt cx="581" cy="623"/>
          </a:xfrm>
        </p:grpSpPr>
        <p:grpSp>
          <p:nvGrpSpPr>
            <p:cNvPr id="19500" name="Group 29"/>
            <p:cNvGrpSpPr/>
            <p:nvPr/>
          </p:nvGrpSpPr>
          <p:grpSpPr bwMode="auto">
            <a:xfrm rot="5400000">
              <a:off x="3236" y="881"/>
              <a:ext cx="623" cy="581"/>
              <a:chOff x="1871" y="1824"/>
              <a:chExt cx="2007" cy="1807"/>
            </a:xfrm>
          </p:grpSpPr>
          <p:sp>
            <p:nvSpPr>
              <p:cNvPr id="19502" name="AutoShape 30"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3" name="AutoShape 31"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4" name="AutoShape 32"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5" name="Oval 33" descr="Bouquet"/>
              <p:cNvSpPr>
                <a:spLocks noChangeArrowheads="1"/>
              </p:cNvSpPr>
              <p:nvPr>
                <p:custDataLst>
                  <p:tags r:id="rId36"/>
                </p:custDataLst>
              </p:nvPr>
            </p:nvSpPr>
            <p:spPr bwMode="gray">
              <a:xfrm>
                <a:off x="2078" y="1824"/>
                <a:ext cx="1615" cy="1615"/>
              </a:xfrm>
              <a:prstGeom prst="ellipse">
                <a:avLst/>
              </a:prstGeom>
              <a:blipFill dpi="0" rotWithShape="1">
                <a:blip r:embed="rId47"/>
                <a:srcRect/>
                <a:tile tx="0" ty="0" sx="100000" sy="100000" flip="none" algn="tl"/>
              </a:blip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6" name="Oval 34" descr="Bouquet">
                <a:hlinkClick r:id="rId49" action="ppaction://hlinkpres?slideindex=1&amp;slidetitle="/>
              </p:cNvPr>
              <p:cNvSpPr>
                <a:spLocks noChangeArrowheads="1"/>
              </p:cNvSpPr>
              <p:nvPr>
                <p:custDataLst>
                  <p:tags r:id="rId37"/>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7" name="Oval 35" descr="Bouquet"/>
              <p:cNvSpPr>
                <a:spLocks noChangeArrowheads="1"/>
              </p:cNvSpPr>
              <p:nvPr>
                <p:custDataLst>
                  <p:tags r:id="rId38"/>
                </p:custDataLst>
              </p:nvPr>
            </p:nvSpPr>
            <p:spPr bwMode="gray">
              <a:xfrm>
                <a:off x="2374" y="2585"/>
                <a:ext cx="451" cy="879"/>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8" name="Oval 36" descr="Bouquet"/>
              <p:cNvSpPr>
                <a:spLocks noChangeArrowheads="1"/>
              </p:cNvSpPr>
              <p:nvPr>
                <p:custDataLst>
                  <p:tags r:id="rId39"/>
                </p:custDataLst>
              </p:nvPr>
            </p:nvSpPr>
            <p:spPr bwMode="gray">
              <a:xfrm>
                <a:off x="2374" y="2585"/>
                <a:ext cx="451" cy="879"/>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9" name="Oval 37" descr="Bouquet"/>
              <p:cNvSpPr>
                <a:spLocks noChangeArrowheads="1"/>
              </p:cNvSpPr>
              <p:nvPr>
                <p:custDataLst>
                  <p:tags r:id="rId40"/>
                </p:custDataLst>
              </p:nvPr>
            </p:nvSpPr>
            <p:spPr bwMode="gray">
              <a:xfrm>
                <a:off x="2232" y="2174"/>
                <a:ext cx="1317" cy="879"/>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10" name="Oval 38" descr="Bouquet"/>
              <p:cNvSpPr>
                <a:spLocks noChangeArrowheads="1"/>
              </p:cNvSpPr>
              <p:nvPr>
                <p:custDataLst>
                  <p:tags r:id="rId41"/>
                </p:custDataLst>
              </p:nvPr>
            </p:nvSpPr>
            <p:spPr bwMode="gray">
              <a:xfrm>
                <a:off x="2235" y="2192"/>
                <a:ext cx="1318" cy="880"/>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501" name="WordArt 39">
              <a:hlinkClick r:id="rId49" action="ppaction://hlinkpres?slideindex=1&amp;slidetitle="/>
            </p:cNvPr>
            <p:cNvSpPr>
              <a:spLocks noChangeArrowheads="1" noChangeShapeType="1" noTextEdit="1"/>
            </p:cNvSpPr>
            <p:nvPr>
              <p:custDataLst>
                <p:tags r:id="rId3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1</a:t>
              </a:r>
            </a:p>
          </p:txBody>
        </p:sp>
      </p:grpSp>
      <p:grpSp>
        <p:nvGrpSpPr>
          <p:cNvPr id="12" name="Group 40"/>
          <p:cNvGrpSpPr/>
          <p:nvPr>
            <p:custDataLst>
              <p:tags r:id="rId6"/>
            </p:custDataLst>
          </p:nvPr>
        </p:nvGrpSpPr>
        <p:grpSpPr bwMode="auto">
          <a:xfrm rot="5400000">
            <a:off x="653185" y="4037876"/>
            <a:ext cx="1173163" cy="152261"/>
            <a:chOff x="0" y="1896"/>
            <a:chExt cx="5760" cy="120"/>
          </a:xfrm>
        </p:grpSpPr>
        <p:sp>
          <p:nvSpPr>
            <p:cNvPr id="19498" name="Rectangle 41"/>
            <p:cNvSpPr>
              <a:spLocks noChangeArrowheads="1"/>
            </p:cNvSpPr>
            <p:nvPr>
              <p:custDataLst>
                <p:tags r:id="rId3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9" name="Rectangle 42"/>
            <p:cNvSpPr>
              <a:spLocks noChangeArrowheads="1"/>
            </p:cNvSpPr>
            <p:nvPr>
              <p:custDataLst>
                <p:tags r:id="rId3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19466" name="Group 44"/>
          <p:cNvGrpSpPr/>
          <p:nvPr>
            <p:custDataLst>
              <p:tags r:id="rId7"/>
            </p:custDataLst>
          </p:nvPr>
        </p:nvGrpSpPr>
        <p:grpSpPr bwMode="auto">
          <a:xfrm>
            <a:off x="725486" y="2962275"/>
            <a:ext cx="957063" cy="989013"/>
            <a:chOff x="3260" y="1700"/>
            <a:chExt cx="581" cy="623"/>
          </a:xfrm>
        </p:grpSpPr>
        <p:grpSp>
          <p:nvGrpSpPr>
            <p:cNvPr id="19487" name="Group 45"/>
            <p:cNvGrpSpPr/>
            <p:nvPr/>
          </p:nvGrpSpPr>
          <p:grpSpPr bwMode="auto">
            <a:xfrm rot="5400000">
              <a:off x="3239" y="1721"/>
              <a:ext cx="623" cy="581"/>
              <a:chOff x="1871" y="1824"/>
              <a:chExt cx="2007" cy="1807"/>
            </a:xfrm>
          </p:grpSpPr>
          <p:sp>
            <p:nvSpPr>
              <p:cNvPr id="19489" name="AutoShape 46" descr="Bouquet"/>
              <p:cNvSpPr>
                <a:spLocks noChangeArrowheads="1"/>
              </p:cNvSpPr>
              <p:nvPr>
                <p:custDataLst>
                  <p:tags r:id="rId21"/>
                </p:custDataLst>
              </p:nvPr>
            </p:nvSpPr>
            <p:spPr bwMode="gray">
              <a:xfrm rot="16200000" flipH="1">
                <a:off x="1818" y="2512"/>
                <a:ext cx="311" cy="206"/>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0" name="AutoShape 47" descr="Bouquet"/>
              <p:cNvSpPr>
                <a:spLocks noChangeArrowheads="1"/>
              </p:cNvSpPr>
              <p:nvPr>
                <p:custDataLst>
                  <p:tags r:id="rId22"/>
                </p:custDataLst>
              </p:nvPr>
            </p:nvSpPr>
            <p:spPr bwMode="gray">
              <a:xfrm rot="5400000" flipH="1">
                <a:off x="3621" y="2498"/>
                <a:ext cx="311" cy="203"/>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1" name="AutoShape 48" descr="Bouquet"/>
              <p:cNvSpPr>
                <a:spLocks noChangeArrowheads="1"/>
              </p:cNvSpPr>
              <p:nvPr>
                <p:custDataLst>
                  <p:tags r:id="rId23"/>
                </p:custDataLst>
              </p:nvPr>
            </p:nvSpPr>
            <p:spPr bwMode="gray">
              <a:xfrm rot="10800000" flipH="1">
                <a:off x="2718" y="3429"/>
                <a:ext cx="303" cy="202"/>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2" name="Oval 49" descr="Bouquet"/>
              <p:cNvSpPr>
                <a:spLocks noChangeArrowheads="1"/>
              </p:cNvSpPr>
              <p:nvPr>
                <p:custDataLst>
                  <p:tags r:id="rId24"/>
                </p:custDataLst>
              </p:nvPr>
            </p:nvSpPr>
            <p:spPr bwMode="gray">
              <a:xfrm>
                <a:off x="2078" y="1824"/>
                <a:ext cx="1615" cy="1615"/>
              </a:xfrm>
              <a:prstGeom prst="ellipse">
                <a:avLst/>
              </a:prstGeom>
              <a:blipFill dpi="0" rotWithShape="1">
                <a:blip r:embed="rId47"/>
                <a:srcRect/>
                <a:tile tx="0" ty="0" sx="100000" sy="100000" flip="none" algn="tl"/>
              </a:blip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3" name="Oval 50" descr="Bouquet"/>
              <p:cNvSpPr>
                <a:spLocks noChangeArrowheads="1"/>
              </p:cNvSpPr>
              <p:nvPr>
                <p:custDataLst>
                  <p:tags r:id="rId25"/>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4" name="Oval 51" descr="Bouquet"/>
              <p:cNvSpPr>
                <a:spLocks noChangeArrowheads="1"/>
              </p:cNvSpPr>
              <p:nvPr>
                <p:custDataLst>
                  <p:tags r:id="rId26"/>
                </p:custDataLst>
              </p:nvPr>
            </p:nvSpPr>
            <p:spPr bwMode="gray">
              <a:xfrm>
                <a:off x="2367" y="2497"/>
                <a:ext cx="451" cy="1033"/>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5" name="Oval 52" descr="Bouquet">
                <a:hlinkClick r:id="rId50" action="ppaction://hlinkpres?slideindex=1&amp;slidetitle="/>
              </p:cNvPr>
              <p:cNvSpPr>
                <a:spLocks noChangeArrowheads="1"/>
              </p:cNvSpPr>
              <p:nvPr>
                <p:custDataLst>
                  <p:tags r:id="rId27"/>
                </p:custDataLst>
              </p:nvPr>
            </p:nvSpPr>
            <p:spPr bwMode="gray">
              <a:xfrm>
                <a:off x="2367" y="2497"/>
                <a:ext cx="451" cy="1033"/>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6" name="Oval 53" descr="Bouquet"/>
              <p:cNvSpPr>
                <a:spLocks noChangeArrowheads="1"/>
              </p:cNvSpPr>
              <p:nvPr>
                <p:custDataLst>
                  <p:tags r:id="rId28"/>
                </p:custDataLst>
              </p:nvPr>
            </p:nvSpPr>
            <p:spPr bwMode="gray">
              <a:xfrm>
                <a:off x="2232" y="2096"/>
                <a:ext cx="1317" cy="1033"/>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7" name="Oval 54" descr="Bouquet"/>
              <p:cNvSpPr>
                <a:spLocks noChangeArrowheads="1"/>
              </p:cNvSpPr>
              <p:nvPr>
                <p:custDataLst>
                  <p:tags r:id="rId29"/>
                </p:custDataLst>
              </p:nvPr>
            </p:nvSpPr>
            <p:spPr bwMode="gray">
              <a:xfrm>
                <a:off x="2235" y="2111"/>
                <a:ext cx="1318" cy="1034"/>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488" name="WordArt 55">
              <a:hlinkClick r:id="rId50" action="ppaction://hlinkpres?slideindex=1&amp;slidetitle="/>
            </p:cNvPr>
            <p:cNvSpPr>
              <a:spLocks noChangeArrowheads="1" noChangeShapeType="1" noTextEdit="1"/>
            </p:cNvSpPr>
            <p:nvPr>
              <p:custDataLst>
                <p:tags r:id="rId2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2</a:t>
              </a:r>
            </a:p>
          </p:txBody>
        </p:sp>
      </p:grpSp>
      <p:grpSp>
        <p:nvGrpSpPr>
          <p:cNvPr id="15" name="Group 57"/>
          <p:cNvGrpSpPr/>
          <p:nvPr>
            <p:custDataLst>
              <p:tags r:id="rId8"/>
            </p:custDataLst>
          </p:nvPr>
        </p:nvGrpSpPr>
        <p:grpSpPr bwMode="auto">
          <a:xfrm>
            <a:off x="693736" y="4335463"/>
            <a:ext cx="972123" cy="989012"/>
            <a:chOff x="3247" y="2515"/>
            <a:chExt cx="581" cy="623"/>
          </a:xfrm>
        </p:grpSpPr>
        <p:grpSp>
          <p:nvGrpSpPr>
            <p:cNvPr id="19476" name="Group 58"/>
            <p:cNvGrpSpPr/>
            <p:nvPr/>
          </p:nvGrpSpPr>
          <p:grpSpPr bwMode="auto">
            <a:xfrm rot="5400000">
              <a:off x="3226" y="2536"/>
              <a:ext cx="623" cy="581"/>
              <a:chOff x="1871" y="1824"/>
              <a:chExt cx="2007" cy="1807"/>
            </a:xfrm>
          </p:grpSpPr>
          <p:sp>
            <p:nvSpPr>
              <p:cNvPr id="19478" name="AutoShape 59"/>
              <p:cNvSpPr>
                <a:spLocks noChangeArrowheads="1"/>
              </p:cNvSpPr>
              <p:nvPr>
                <p:custDataLst>
                  <p:tags r:id="rId1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79" name="AutoShape 60"/>
              <p:cNvSpPr>
                <a:spLocks noChangeArrowheads="1"/>
              </p:cNvSpPr>
              <p:nvPr>
                <p:custDataLst>
                  <p:tags r:id="rId1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0" name="AutoShape 61"/>
              <p:cNvSpPr>
                <a:spLocks noChangeArrowheads="1"/>
              </p:cNvSpPr>
              <p:nvPr>
                <p:custDataLst>
                  <p:tags r:id="rId1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1" name="Oval 62"/>
              <p:cNvSpPr>
                <a:spLocks noChangeArrowheads="1"/>
              </p:cNvSpPr>
              <p:nvPr>
                <p:custDataLst>
                  <p:tags r:id="rId1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2" name="Oval 63" descr="Bouquet"/>
              <p:cNvSpPr>
                <a:spLocks noChangeArrowheads="1"/>
              </p:cNvSpPr>
              <p:nvPr>
                <p:custDataLst>
                  <p:tags r:id="rId15"/>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208" name="Oval 64"/>
              <p:cNvSpPr>
                <a:spLocks noChangeArrowheads="1"/>
              </p:cNvSpPr>
              <p:nvPr>
                <p:custDataLst>
                  <p:tags r:id="rId16"/>
                </p:custDataLst>
              </p:nvPr>
            </p:nvSpPr>
            <p:spPr bwMode="gray">
              <a:xfrm>
                <a:off x="2367" y="2493"/>
                <a:ext cx="451" cy="1017"/>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ln>
            </p:spPr>
            <p:txBody>
              <a:bodyPr wrap="none" anchor="ctr">
                <a:spAutoFit/>
              </a:bodyPr>
              <a:lstStyle/>
              <a:p>
                <a:pPr fontAlgn="auto">
                  <a:spcBef>
                    <a:spcPts val="0"/>
                  </a:spcBef>
                  <a:spcAft>
                    <a:spcPts val="0"/>
                  </a:spcAft>
                  <a:defRPr/>
                </a:pPr>
                <a:endParaRPr lang="en-US">
                  <a:latin typeface="+mn-lt"/>
                  <a:cs typeface="+mn-cs"/>
                </a:endParaRPr>
              </a:p>
            </p:txBody>
          </p:sp>
          <p:sp>
            <p:nvSpPr>
              <p:cNvPr id="19484" name="Oval 65">
                <a:hlinkClick r:id="rId51" action="ppaction://hlinkpres?slideindex=1&amp;slidetitle="/>
              </p:cNvPr>
              <p:cNvSpPr>
                <a:spLocks noChangeArrowheads="1"/>
              </p:cNvSpPr>
              <p:nvPr>
                <p:custDataLst>
                  <p:tags r:id="rId17"/>
                </p:custDataLst>
              </p:nvPr>
            </p:nvSpPr>
            <p:spPr bwMode="gray">
              <a:xfrm>
                <a:off x="2367" y="2505"/>
                <a:ext cx="451" cy="1017"/>
              </a:xfrm>
              <a:prstGeom prst="ellipse">
                <a:avLst/>
              </a:prstGeom>
              <a:gradFill rotWithShape="1">
                <a:gsLst>
                  <a:gs pos="0">
                    <a:srgbClr val="000000"/>
                  </a:gs>
                  <a:gs pos="100000">
                    <a:srgbClr val="FFCC00"/>
                  </a:gs>
                </a:gsLst>
                <a:lin ang="2700000" scaled="1"/>
              </a:grad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210" name="Oval 66"/>
              <p:cNvSpPr>
                <a:spLocks noChangeArrowheads="1"/>
              </p:cNvSpPr>
              <p:nvPr>
                <p:custDataLst>
                  <p:tags r:id="rId18"/>
                </p:custDataLst>
              </p:nvPr>
            </p:nvSpPr>
            <p:spPr bwMode="gray">
              <a:xfrm>
                <a:off x="2232" y="2091"/>
                <a:ext cx="1318" cy="1017"/>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ln>
            </p:spPr>
            <p:txBody>
              <a:bodyPr anchor="ctr">
                <a:spAutoFit/>
              </a:bodyPr>
              <a:lstStyle/>
              <a:p>
                <a:pPr fontAlgn="auto">
                  <a:spcBef>
                    <a:spcPts val="0"/>
                  </a:spcBef>
                  <a:spcAft>
                    <a:spcPts val="0"/>
                  </a:spcAft>
                  <a:defRPr/>
                </a:pPr>
                <a:endParaRPr lang="en-US">
                  <a:latin typeface="+mn-lt"/>
                  <a:cs typeface="+mn-cs"/>
                </a:endParaRPr>
              </a:p>
            </p:txBody>
          </p:sp>
          <p:sp>
            <p:nvSpPr>
              <p:cNvPr id="19486" name="Oval 67" descr="Bouquet"/>
              <p:cNvSpPr>
                <a:spLocks noChangeArrowheads="1"/>
              </p:cNvSpPr>
              <p:nvPr>
                <p:custDataLst>
                  <p:tags r:id="rId19"/>
                </p:custDataLst>
              </p:nvPr>
            </p:nvSpPr>
            <p:spPr bwMode="gray">
              <a:xfrm>
                <a:off x="2235" y="2119"/>
                <a:ext cx="1318" cy="1017"/>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477" name="WordArt 68">
              <a:hlinkClick r:id="rId52" action="ppaction://hlinkpres?slideindex=1&amp;slidetitle="/>
            </p:cNvPr>
            <p:cNvSpPr>
              <a:spLocks noChangeArrowheads="1" noChangeShapeType="1" noTextEdit="1"/>
            </p:cNvSpPr>
            <p:nvPr>
              <p:custDataLst>
                <p:tags r:id="rId1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3</a:t>
              </a:r>
            </a:p>
          </p:txBody>
        </p:sp>
      </p:grpSp>
      <p:sp>
        <p:nvSpPr>
          <p:cNvPr id="8" name="TextBox 7"/>
          <p:cNvSpPr txBox="1"/>
          <p:nvPr>
            <p:custDataLst>
              <p:tags r:id="rId9"/>
            </p:custDataLst>
          </p:nvPr>
        </p:nvSpPr>
        <p:spPr>
          <a:xfrm>
            <a:off x="0" y="203954"/>
            <a:ext cx="9144000" cy="583565"/>
          </a:xfrm>
          <a:prstGeom prst="rect">
            <a:avLst/>
          </a:prstGeom>
          <a:solidFill>
            <a:schemeClr val="accent3">
              <a:lumMod val="20000"/>
              <a:lumOff val="8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dirty="0">
                <a:solidFill>
                  <a:srgbClr val="FF0000"/>
                </a:solidFill>
                <a:latin typeface="Arial" panose="020B0604020202020204" pitchFamily="34" charset="0"/>
                <a:sym typeface="+mn-ea"/>
              </a:rPr>
              <a:t>TIẾT 39: </a:t>
            </a:r>
            <a:r>
              <a:rPr lang="vi-VN" altLang="en-US" sz="3200" b="1" dirty="0">
                <a:solidFill>
                  <a:srgbClr val="FF0000"/>
                </a:solidFill>
                <a:latin typeface="Arial" panose="020B0604020202020204" pitchFamily="34" charset="0"/>
                <a:sym typeface="+mn-ea"/>
              </a:rPr>
              <a:t> </a:t>
            </a:r>
            <a:r>
              <a:rPr lang="en-US" altLang="vi-VN" sz="3200" b="1" dirty="0">
                <a:solidFill>
                  <a:srgbClr val="0000CC"/>
                </a:solidFill>
                <a:latin typeface="Arial" panose="020B0604020202020204" pitchFamily="34" charset="0"/>
                <a:sym typeface="+mn-ea"/>
              </a:rPr>
              <a:t>LUYỆN TẬP</a:t>
            </a:r>
            <a:endParaRPr lang="en-US" altLang="vi-VN" sz="3200" b="1" spc="50" dirty="0">
              <a:solidFill>
                <a:srgbClr val="0000CC"/>
              </a:solidFill>
              <a:latin typeface="Arial" panose="020B0604020202020204" pitchFamily="34" charset="0"/>
              <a:cs typeface="Times New Roman" panose="02020603050405020304" pitchFamily="18" charset="0"/>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circle(in)">
                                      <p:cBhvr>
                                        <p:cTn id="7" dur="2000"/>
                                        <p:tgtEl>
                                          <p:spTgt spid="1946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circle(in)">
                                      <p:cBhvr>
                                        <p:cTn id="15" dur="2000"/>
                                        <p:tgtEl>
                                          <p:spTgt spid="19463"/>
                                        </p:tgtEl>
                                      </p:cBhvr>
                                    </p:animEffect>
                                  </p:childTnLst>
                                </p:cTn>
                              </p:par>
                              <p:par>
                                <p:cTn id="16" presetID="6" presetClass="entr" presetSubtype="16" fill="hold" nodeType="withEffect">
                                  <p:stCondLst>
                                    <p:cond delay="0"/>
                                  </p:stCondLst>
                                  <p:childTnLst>
                                    <p:set>
                                      <p:cBhvr>
                                        <p:cTn id="17" dur="1" fill="hold">
                                          <p:stCondLst>
                                            <p:cond delay="0"/>
                                          </p:stCondLst>
                                        </p:cTn>
                                        <p:tgtEl>
                                          <p:spTgt spid="19466"/>
                                        </p:tgtEl>
                                        <p:attrNameLst>
                                          <p:attrName>style.visibility</p:attrName>
                                        </p:attrNameLst>
                                      </p:cBhvr>
                                      <p:to>
                                        <p:strVal val="visible"/>
                                      </p:to>
                                    </p:set>
                                    <p:animEffect transition="in" filter="circle(in)">
                                      <p:cBhvr>
                                        <p:cTn id="18" dur="2000"/>
                                        <p:tgtEl>
                                          <p:spTgt spid="1946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187"/>
                                        </p:tgtEl>
                                        <p:attrNameLst>
                                          <p:attrName>style.visibility</p:attrName>
                                        </p:attrNameLst>
                                      </p:cBhvr>
                                      <p:to>
                                        <p:strVal val="visible"/>
                                      </p:to>
                                    </p:set>
                                    <p:animEffect transition="in" filter="box(in)">
                                      <p:cBhvr>
                                        <p:cTn id="32" dur="500"/>
                                        <p:tgtEl>
                                          <p:spTgt spid="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18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107804" y="838434"/>
            <a:ext cx="8928717" cy="5013664"/>
          </a:xfrm>
          <a:prstGeom prst="roundRect">
            <a:avLst/>
          </a:prstGeom>
          <a:gradFill flip="none" rotWithShape="1">
            <a:gsLst>
              <a:gs pos="0">
                <a:schemeClr val="accent1">
                  <a:lumMod val="5000"/>
                  <a:lumOff val="95000"/>
                </a:schemeClr>
              </a:gs>
              <a:gs pos="44000">
                <a:schemeClr val="bg1"/>
              </a:gs>
              <a:gs pos="19000">
                <a:schemeClr val="bg1"/>
              </a:gs>
              <a:gs pos="100000">
                <a:schemeClr val="accent1">
                  <a:lumMod val="30000"/>
                  <a:lumOff val="70000"/>
                </a:schemeClr>
              </a:gs>
            </a:gsLst>
            <a:path path="circle">
              <a:fillToRect l="100000" t="100000"/>
            </a:path>
            <a:tileRect r="-100000" b="-10000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735" y="3780790"/>
            <a:ext cx="5711825" cy="21501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2057400" y="1447800"/>
            <a:ext cx="5774055" cy="1889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45" y="2442845"/>
            <a:ext cx="2245995" cy="1936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p:cNvSpPr txBox="1"/>
          <p:nvPr/>
        </p:nvSpPr>
        <p:spPr>
          <a:xfrm>
            <a:off x="803910" y="2814320"/>
            <a:ext cx="1786890" cy="1198880"/>
          </a:xfrm>
          <a:prstGeom prst="rect">
            <a:avLst/>
          </a:prstGeom>
          <a:solidFill>
            <a:schemeClr val="bg1"/>
          </a:solid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GIẢI HỆ PHƯƠNG TRÌNH</a:t>
            </a:r>
          </a:p>
        </p:txBody>
      </p:sp>
      <p:sp>
        <p:nvSpPr>
          <p:cNvPr id="10" name="Text Box 9"/>
          <p:cNvSpPr txBox="1"/>
          <p:nvPr/>
        </p:nvSpPr>
        <p:spPr>
          <a:xfrm>
            <a:off x="4191000" y="1684655"/>
            <a:ext cx="3477895" cy="1568450"/>
          </a:xfrm>
          <a:prstGeom prst="rect">
            <a:avLst/>
          </a:prstGeom>
          <a:solidFill>
            <a:schemeClr val="accent2">
              <a:lumMod val="60000"/>
              <a:lumOff val="40000"/>
            </a:schemeClr>
          </a:solid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a:t>
            </a:r>
          </a:p>
          <a:p>
            <a:pPr algn="ctr"/>
            <a:r>
              <a:rPr lang="en-US" sz="3200" b="1">
                <a:solidFill>
                  <a:srgbClr val="FF0000"/>
                </a:solidFill>
                <a:latin typeface="Times New Roman" panose="02020603050405020304" pitchFamily="18" charset="0"/>
                <a:cs typeface="Times New Roman" panose="02020603050405020304" pitchFamily="18" charset="0"/>
              </a:rPr>
              <a:t>PHÁP  </a:t>
            </a:r>
          </a:p>
          <a:p>
            <a:pPr algn="ctr"/>
            <a:r>
              <a:rPr lang="en-US" sz="3200" b="1">
                <a:solidFill>
                  <a:srgbClr val="FF0000"/>
                </a:solidFill>
                <a:latin typeface="Times New Roman" panose="02020603050405020304" pitchFamily="18" charset="0"/>
                <a:cs typeface="Times New Roman" panose="02020603050405020304" pitchFamily="18" charset="0"/>
              </a:rPr>
              <a:t>THẾ</a:t>
            </a:r>
          </a:p>
        </p:txBody>
      </p:sp>
      <p:sp>
        <p:nvSpPr>
          <p:cNvPr id="11" name="Text Box 10"/>
          <p:cNvSpPr txBox="1"/>
          <p:nvPr/>
        </p:nvSpPr>
        <p:spPr>
          <a:xfrm>
            <a:off x="4267200" y="3872230"/>
            <a:ext cx="3442970" cy="1814830"/>
          </a:xfrm>
          <a:prstGeom prst="rect">
            <a:avLst/>
          </a:prstGeom>
          <a:solidFill>
            <a:schemeClr val="bg1"/>
          </a:solid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PHƯƠNG </a:t>
            </a:r>
          </a:p>
          <a:p>
            <a:pPr algn="ctr"/>
            <a:r>
              <a:rPr lang="en-US" sz="2800" b="1">
                <a:solidFill>
                  <a:srgbClr val="FF0000"/>
                </a:solidFill>
                <a:latin typeface="Times New Roman" panose="02020603050405020304" pitchFamily="18" charset="0"/>
                <a:cs typeface="Times New Roman" panose="02020603050405020304" pitchFamily="18" charset="0"/>
              </a:rPr>
              <a:t>PHÁP  </a:t>
            </a:r>
          </a:p>
          <a:p>
            <a:pPr algn="ctr"/>
            <a:r>
              <a:rPr lang="en-US" sz="2800" b="1">
                <a:solidFill>
                  <a:srgbClr val="FF0000"/>
                </a:solidFill>
                <a:latin typeface="Times New Roman" panose="02020603050405020304" pitchFamily="18" charset="0"/>
                <a:cs typeface="Times New Roman" panose="02020603050405020304" pitchFamily="18" charset="0"/>
              </a:rPr>
              <a:t>CỘNG </a:t>
            </a:r>
          </a:p>
          <a:p>
            <a:pPr algn="ctr"/>
            <a:r>
              <a:rPr lang="en-US" sz="2800" b="1">
                <a:solidFill>
                  <a:srgbClr val="FF0000"/>
                </a:solidFill>
                <a:latin typeface="Times New Roman" panose="02020603050405020304" pitchFamily="18" charset="0"/>
                <a:cs typeface="Times New Roman" panose="02020603050405020304" pitchFamily="18" charset="0"/>
              </a:rPr>
              <a:t>ĐẠI SỐ</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ldLvl="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649265">
            <a:off x="689610" y="2250440"/>
            <a:ext cx="7238365" cy="2447290"/>
          </a:xfrm>
        </p:spPr>
        <p:txBody>
          <a:bodyPr>
            <a:prstTxWarp prst="textCurveDown">
              <a:avLst/>
            </a:prstTxWarp>
          </a:bodyPr>
          <a:lstStyle/>
          <a:p>
            <a:r>
              <a:rPr lang="en-US" b="1" dirty="0">
                <a:ln w="18000">
                  <a:solidFill>
                    <a:srgbClr val="FFC000"/>
                  </a:solidFill>
                  <a:prstDash val="solid"/>
                  <a:miter lim="800000"/>
                </a:ln>
                <a:solidFill>
                  <a:srgbClr val="FF0000"/>
                </a:solidFill>
                <a:effectLst>
                  <a:outerShdw blurRad="25500" dist="23000" dir="7020000" algn="tl">
                    <a:srgbClr val="000000">
                      <a:alpha val="50000"/>
                    </a:srgbClr>
                  </a:outerShdw>
                </a:effectLst>
              </a:rPr>
              <a:t>KHỞI ĐỘNG</a:t>
            </a:r>
          </a:p>
        </p:txBody>
      </p:sp>
      <p:pic>
        <p:nvPicPr>
          <p:cNvPr id="2050" name="Picture 2" descr="D:\background\character\pintuajaib.gif"/>
          <p:cNvPicPr>
            <a:picLocks noChangeAspect="1" noChangeArrowheads="1" noCrop="1"/>
          </p:cNvPicPr>
          <p:nvPr/>
        </p:nvPicPr>
        <p:blipFill>
          <a:blip r:embed="rId4"/>
          <a:srcRect/>
          <a:stretch>
            <a:fillRect/>
          </a:stretch>
        </p:blipFill>
        <p:spPr bwMode="auto">
          <a:xfrm>
            <a:off x="6934200" y="4495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52123"/>
            <a:ext cx="7033517" cy="461665"/>
          </a:xfrm>
          <a:prstGeom prst="rect">
            <a:avLst/>
          </a:prstGeom>
          <a:solidFill>
            <a:schemeClr val="bg1"/>
          </a:solidFill>
          <a:ln>
            <a:solidFill>
              <a:schemeClr val="accent1"/>
            </a:solidFill>
          </a:ln>
        </p:spPr>
        <p:txBody>
          <a:bodyPr wrap="square" rtlCol="0">
            <a:spAutoFit/>
          </a:bodyPr>
          <a:lstStyle/>
          <a:p>
            <a:pPr algn="ctr"/>
            <a:r>
              <a:rPr lang="en-US" sz="2400" b="1" dirty="0">
                <a:solidFill>
                  <a:srgbClr val="0000CC"/>
                </a:solidFill>
                <a:latin typeface="Times New Roman" panose="02020603050405020304" pitchFamily="18" charset="0"/>
                <a:cs typeface="Times New Roman" panose="02020603050405020304" pitchFamily="18" charset="0"/>
              </a:rPr>
              <a:t>TRÒ CHƠI: VƯỢT CHƯỚNG NGẠI VẬT</a:t>
            </a:r>
          </a:p>
        </p:txBody>
      </p:sp>
      <p:sp>
        <p:nvSpPr>
          <p:cNvPr id="6" name="Rectangle 5"/>
          <p:cNvSpPr/>
          <p:nvPr/>
        </p:nvSpPr>
        <p:spPr>
          <a:xfrm>
            <a:off x="3200400" y="1280681"/>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1</a:t>
            </a:r>
          </a:p>
        </p:txBody>
      </p:sp>
      <p:sp>
        <p:nvSpPr>
          <p:cNvPr id="7" name="Rectangle 6"/>
          <p:cNvSpPr/>
          <p:nvPr/>
        </p:nvSpPr>
        <p:spPr>
          <a:xfrm>
            <a:off x="4588065" y="1280684"/>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2</a:t>
            </a:r>
          </a:p>
        </p:txBody>
      </p:sp>
      <p:sp>
        <p:nvSpPr>
          <p:cNvPr id="8" name="Rectangle 7"/>
          <p:cNvSpPr/>
          <p:nvPr/>
        </p:nvSpPr>
        <p:spPr>
          <a:xfrm>
            <a:off x="5989586" y="1280683"/>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3</a:t>
            </a:r>
          </a:p>
        </p:txBody>
      </p:sp>
      <p:sp>
        <p:nvSpPr>
          <p:cNvPr id="9" name="Rectangle 8"/>
          <p:cNvSpPr/>
          <p:nvPr/>
        </p:nvSpPr>
        <p:spPr>
          <a:xfrm>
            <a:off x="7356468" y="1287612"/>
            <a:ext cx="1387665" cy="240898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4</a:t>
            </a:r>
          </a:p>
        </p:txBody>
      </p:sp>
      <p:sp>
        <p:nvSpPr>
          <p:cNvPr id="10" name="Rectangle 9"/>
          <p:cNvSpPr/>
          <p:nvPr/>
        </p:nvSpPr>
        <p:spPr>
          <a:xfrm>
            <a:off x="3200401" y="3696599"/>
            <a:ext cx="1387665" cy="240898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5</a:t>
            </a:r>
          </a:p>
        </p:txBody>
      </p:sp>
      <p:sp>
        <p:nvSpPr>
          <p:cNvPr id="11" name="Rectangle 10"/>
          <p:cNvSpPr/>
          <p:nvPr/>
        </p:nvSpPr>
        <p:spPr>
          <a:xfrm>
            <a:off x="4601921" y="3696599"/>
            <a:ext cx="1387665" cy="240898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6</a:t>
            </a:r>
          </a:p>
        </p:txBody>
      </p:sp>
      <p:sp>
        <p:nvSpPr>
          <p:cNvPr id="12" name="Rectangle 11"/>
          <p:cNvSpPr/>
          <p:nvPr/>
        </p:nvSpPr>
        <p:spPr>
          <a:xfrm>
            <a:off x="5989586" y="3696599"/>
            <a:ext cx="1387665" cy="2408987"/>
          </a:xfrm>
          <a:prstGeom prst="rect">
            <a:avLst/>
          </a:prstGeom>
          <a:gradFill>
            <a:gsLst>
              <a:gs pos="0">
                <a:srgbClr val="14CD68"/>
              </a:gs>
              <a:gs pos="100000">
                <a:srgbClr val="0B6E38"/>
              </a:gs>
            </a:gsLst>
            <a:lin ang="5400000" scaled="0"/>
          </a:gra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7</a:t>
            </a:r>
          </a:p>
        </p:txBody>
      </p:sp>
      <p:sp>
        <p:nvSpPr>
          <p:cNvPr id="13" name="Rectangle 12"/>
          <p:cNvSpPr/>
          <p:nvPr/>
        </p:nvSpPr>
        <p:spPr>
          <a:xfrm>
            <a:off x="7377424" y="3689668"/>
            <a:ext cx="1387665" cy="2408987"/>
          </a:xfrm>
          <a:prstGeom prst="rect">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8</a:t>
            </a:r>
          </a:p>
        </p:txBody>
      </p:sp>
      <p:sp>
        <p:nvSpPr>
          <p:cNvPr id="14" name="Rectangle 13"/>
          <p:cNvSpPr/>
          <p:nvPr/>
        </p:nvSpPr>
        <p:spPr>
          <a:xfrm>
            <a:off x="213360" y="838200"/>
            <a:ext cx="2841625" cy="56794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300" b="1" dirty="0">
                <a:solidFill>
                  <a:srgbClr val="FF0000"/>
                </a:solidFill>
                <a:latin typeface="Times New Roman" panose="02020603050405020304" pitchFamily="18" charset="0"/>
                <a:cs typeface="Times New Roman" panose="02020603050405020304" pitchFamily="18" charset="0"/>
              </a:rPr>
              <a:t>Luật chơi:</a:t>
            </a:r>
            <a:r>
              <a:rPr lang="en-US" sz="2300" b="1" dirty="0">
                <a:solidFill>
                  <a:srgbClr val="0000CC"/>
                </a:solidFill>
                <a:latin typeface="Times New Roman" panose="02020603050405020304" pitchFamily="18" charset="0"/>
                <a:cs typeface="Times New Roman" panose="02020603050405020304" pitchFamily="18" charset="0"/>
              </a:rPr>
              <a:t> Hai đội chọn ngẫu nhiên các câu hỏi (từ 1 đến 8). Trả lời đúng thì phần tương ứng với câu hỏi sẽ được lộ ra, trường hợp trả lời sai thì mất quyền trả lời câu hỏi đó. Bất kỳ khi nào có câu trả lời về bức hình đều có thể trả lời. Trò chơi sẽ kết thúc khi chủ đề bức hình được trả lời chính xác.</a:t>
            </a:r>
          </a:p>
        </p:txBody>
      </p:sp>
      <p:sp>
        <p:nvSpPr>
          <p:cNvPr id="15" name="Rounded Rectangle 14">
            <a:hlinkClick r:id="rId3" action="ppaction://hlinksldjump"/>
          </p:cNvPr>
          <p:cNvSpPr/>
          <p:nvPr/>
        </p:nvSpPr>
        <p:spPr>
          <a:xfrm>
            <a:off x="4572114" y="6248489"/>
            <a:ext cx="2833256" cy="53966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ĐÃ HIỂU</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fill="hold" grpId="8" nodeType="withEffect">
                                  <p:stCondLst>
                                    <p:cond delay="0"/>
                                  </p:stCondLst>
                                  <p:childTnLst>
                                    <p:animRot by="120000">
                                      <p:cBhvr>
                                        <p:cTn id="21" dur="100" fill="hold">
                                          <p:stCondLst>
                                            <p:cond delay="0"/>
                                          </p:stCondLst>
                                        </p:cTn>
                                        <p:tgtEl>
                                          <p:spTgt spid="15"/>
                                        </p:tgtEl>
                                        <p:attrNameLst>
                                          <p:attrName>r</p:attrName>
                                        </p:attrNameLst>
                                      </p:cBhvr>
                                    </p:animRot>
                                    <p:animRot by="-240000">
                                      <p:cBhvr>
                                        <p:cTn id="22" dur="200" fill="hold">
                                          <p:stCondLst>
                                            <p:cond delay="200"/>
                                          </p:stCondLst>
                                        </p:cTn>
                                        <p:tgtEl>
                                          <p:spTgt spid="15"/>
                                        </p:tgtEl>
                                        <p:attrNameLst>
                                          <p:attrName>r</p:attrName>
                                        </p:attrNameLst>
                                      </p:cBhvr>
                                    </p:animRot>
                                    <p:animRot by="240000">
                                      <p:cBhvr>
                                        <p:cTn id="23" dur="200" fill="hold">
                                          <p:stCondLst>
                                            <p:cond delay="400"/>
                                          </p:stCondLst>
                                        </p:cTn>
                                        <p:tgtEl>
                                          <p:spTgt spid="15"/>
                                        </p:tgtEl>
                                        <p:attrNameLst>
                                          <p:attrName>r</p:attrName>
                                        </p:attrNameLst>
                                      </p:cBhvr>
                                    </p:animRot>
                                    <p:animRot by="-240000">
                                      <p:cBhvr>
                                        <p:cTn id="24" dur="200" fill="hold">
                                          <p:stCondLst>
                                            <p:cond delay="600"/>
                                          </p:stCondLst>
                                        </p:cTn>
                                        <p:tgtEl>
                                          <p:spTgt spid="15"/>
                                        </p:tgtEl>
                                        <p:attrNameLst>
                                          <p:attrName>r</p:attrName>
                                        </p:attrNameLst>
                                      </p:cBhvr>
                                    </p:animRot>
                                    <p:animRot by="120000">
                                      <p:cBhvr>
                                        <p:cTn id="25"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grpId="7"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fill="hold" grpId="0" nodeType="with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6" nodeType="withEffect">
                                  <p:stCondLst>
                                    <p:cond delay="0"/>
                                  </p:stCondLst>
                                  <p:childTnLst>
                                    <p:animRot by="120000">
                                      <p:cBhvr>
                                        <p:cTn id="45" dur="100" fill="hold">
                                          <p:stCondLst>
                                            <p:cond delay="0"/>
                                          </p:stCondLst>
                                        </p:cTn>
                                        <p:tgtEl>
                                          <p:spTgt spid="15"/>
                                        </p:tgtEl>
                                        <p:attrNameLst>
                                          <p:attrName>r</p:attrName>
                                        </p:attrNameLst>
                                      </p:cBhvr>
                                    </p:animRot>
                                    <p:animRot by="-240000">
                                      <p:cBhvr>
                                        <p:cTn id="46" dur="200" fill="hold">
                                          <p:stCondLst>
                                            <p:cond delay="200"/>
                                          </p:stCondLst>
                                        </p:cTn>
                                        <p:tgtEl>
                                          <p:spTgt spid="15"/>
                                        </p:tgtEl>
                                        <p:attrNameLst>
                                          <p:attrName>r</p:attrName>
                                        </p:attrNameLst>
                                      </p:cBhvr>
                                    </p:animRot>
                                    <p:animRot by="240000">
                                      <p:cBhvr>
                                        <p:cTn id="47" dur="200" fill="hold">
                                          <p:stCondLst>
                                            <p:cond delay="400"/>
                                          </p:stCondLst>
                                        </p:cTn>
                                        <p:tgtEl>
                                          <p:spTgt spid="15"/>
                                        </p:tgtEl>
                                        <p:attrNameLst>
                                          <p:attrName>r</p:attrName>
                                        </p:attrNameLst>
                                      </p:cBhvr>
                                    </p:animRot>
                                    <p:animRot by="-240000">
                                      <p:cBhvr>
                                        <p:cTn id="48" dur="200" fill="hold">
                                          <p:stCondLst>
                                            <p:cond delay="600"/>
                                          </p:stCondLst>
                                        </p:cTn>
                                        <p:tgtEl>
                                          <p:spTgt spid="15"/>
                                        </p:tgtEl>
                                        <p:attrNameLst>
                                          <p:attrName>r</p:attrName>
                                        </p:attrNameLst>
                                      </p:cBhvr>
                                    </p:animRot>
                                    <p:animRot by="120000">
                                      <p:cBhvr>
                                        <p:cTn id="49" dur="200" fill="hold">
                                          <p:stCondLst>
                                            <p:cond delay="800"/>
                                          </p:stCondLst>
                                        </p:cTn>
                                        <p:tgtEl>
                                          <p:spTgt spid="15"/>
                                        </p:tgtEl>
                                        <p:attrNameLst>
                                          <p:attrName>r</p:attrName>
                                        </p:attrNameLst>
                                      </p:cBhvr>
                                    </p:animRot>
                                  </p:childTnLst>
                                </p:cTn>
                              </p:par>
                              <p:par>
                                <p:cTn id="50" presetID="32" presetClass="emph" presetSubtype="0" fill="hold" grpId="0" nodeType="withEffect">
                                  <p:stCondLst>
                                    <p:cond delay="0"/>
                                  </p:stCondLst>
                                  <p:childTnLs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withEffect">
                                  <p:stCondLst>
                                    <p:cond delay="0"/>
                                  </p:stCondLst>
                                  <p:childTnLst>
                                    <p:animRot by="120000">
                                      <p:cBhvr>
                                        <p:cTn id="60" dur="100" fill="hold">
                                          <p:stCondLst>
                                            <p:cond delay="0"/>
                                          </p:stCondLst>
                                        </p:cTn>
                                        <p:tgtEl>
                                          <p:spTgt spid="9"/>
                                        </p:tgtEl>
                                        <p:attrNameLst>
                                          <p:attrName>r</p:attrName>
                                        </p:attrNameLst>
                                      </p:cBhvr>
                                    </p:animRot>
                                    <p:animRot by="-240000">
                                      <p:cBhvr>
                                        <p:cTn id="61" dur="200" fill="hold">
                                          <p:stCondLst>
                                            <p:cond delay="200"/>
                                          </p:stCondLst>
                                        </p:cTn>
                                        <p:tgtEl>
                                          <p:spTgt spid="9"/>
                                        </p:tgtEl>
                                        <p:attrNameLst>
                                          <p:attrName>r</p:attrName>
                                        </p:attrNameLst>
                                      </p:cBhvr>
                                    </p:animRot>
                                    <p:animRot by="240000">
                                      <p:cBhvr>
                                        <p:cTn id="62" dur="200" fill="hold">
                                          <p:stCondLst>
                                            <p:cond delay="400"/>
                                          </p:stCondLst>
                                        </p:cTn>
                                        <p:tgtEl>
                                          <p:spTgt spid="9"/>
                                        </p:tgtEl>
                                        <p:attrNameLst>
                                          <p:attrName>r</p:attrName>
                                        </p:attrNameLst>
                                      </p:cBhvr>
                                    </p:animRot>
                                    <p:animRot by="-240000">
                                      <p:cBhvr>
                                        <p:cTn id="63" dur="200" fill="hold">
                                          <p:stCondLst>
                                            <p:cond delay="600"/>
                                          </p:stCondLst>
                                        </p:cTn>
                                        <p:tgtEl>
                                          <p:spTgt spid="9"/>
                                        </p:tgtEl>
                                        <p:attrNameLst>
                                          <p:attrName>r</p:attrName>
                                        </p:attrNameLst>
                                      </p:cBhvr>
                                    </p:animRot>
                                    <p:animRot by="120000">
                                      <p:cBhvr>
                                        <p:cTn id="64" dur="200" fill="hold">
                                          <p:stCondLst>
                                            <p:cond delay="800"/>
                                          </p:stCondLst>
                                        </p:cTn>
                                        <p:tgtEl>
                                          <p:spTgt spid="9"/>
                                        </p:tgtEl>
                                        <p:attrNameLst>
                                          <p:attrName>r</p:attrName>
                                        </p:attrNameLst>
                                      </p:cBhvr>
                                    </p:animRot>
                                  </p:childTnLst>
                                </p:cTn>
                              </p:par>
                              <p:par>
                                <p:cTn id="65" presetID="32" presetClass="emph" presetSubtype="0" fill="hold" grpId="5" nodeType="withEffect">
                                  <p:stCondLst>
                                    <p:cond delay="0"/>
                                  </p:stCondLst>
                                  <p:childTnLst>
                                    <p:animRot by="120000">
                                      <p:cBhvr>
                                        <p:cTn id="66" dur="100" fill="hold">
                                          <p:stCondLst>
                                            <p:cond delay="0"/>
                                          </p:stCondLst>
                                        </p:cTn>
                                        <p:tgtEl>
                                          <p:spTgt spid="15"/>
                                        </p:tgtEl>
                                        <p:attrNameLst>
                                          <p:attrName>r</p:attrName>
                                        </p:attrNameLst>
                                      </p:cBhvr>
                                    </p:animRot>
                                    <p:animRot by="-240000">
                                      <p:cBhvr>
                                        <p:cTn id="67" dur="200" fill="hold">
                                          <p:stCondLst>
                                            <p:cond delay="200"/>
                                          </p:stCondLst>
                                        </p:cTn>
                                        <p:tgtEl>
                                          <p:spTgt spid="15"/>
                                        </p:tgtEl>
                                        <p:attrNameLst>
                                          <p:attrName>r</p:attrName>
                                        </p:attrNameLst>
                                      </p:cBhvr>
                                    </p:animRot>
                                    <p:animRot by="240000">
                                      <p:cBhvr>
                                        <p:cTn id="68" dur="200" fill="hold">
                                          <p:stCondLst>
                                            <p:cond delay="400"/>
                                          </p:stCondLst>
                                        </p:cTn>
                                        <p:tgtEl>
                                          <p:spTgt spid="15"/>
                                        </p:tgtEl>
                                        <p:attrNameLst>
                                          <p:attrName>r</p:attrName>
                                        </p:attrNameLst>
                                      </p:cBhvr>
                                    </p:animRot>
                                    <p:animRot by="-240000">
                                      <p:cBhvr>
                                        <p:cTn id="69" dur="200" fill="hold">
                                          <p:stCondLst>
                                            <p:cond delay="600"/>
                                          </p:stCondLst>
                                        </p:cTn>
                                        <p:tgtEl>
                                          <p:spTgt spid="15"/>
                                        </p:tgtEl>
                                        <p:attrNameLst>
                                          <p:attrName>r</p:attrName>
                                        </p:attrNameLst>
                                      </p:cBhvr>
                                    </p:animRot>
                                    <p:animRot by="120000">
                                      <p:cBhvr>
                                        <p:cTn id="70" dur="200" fill="hold">
                                          <p:stCondLst>
                                            <p:cond delay="800"/>
                                          </p:stCondLst>
                                        </p:cTn>
                                        <p:tgtEl>
                                          <p:spTgt spid="15"/>
                                        </p:tgtEl>
                                        <p:attrNameLst>
                                          <p:attrName>r</p:attrName>
                                        </p:attrNameLst>
                                      </p:cBhvr>
                                    </p:animRot>
                                  </p:childTnLst>
                                </p:cTn>
                              </p:par>
                              <p:par>
                                <p:cTn id="71" presetID="32" presetClass="emph" presetSubtype="0" fill="hold" grpId="2" nodeType="withEffect">
                                  <p:stCondLst>
                                    <p:cond delay="0"/>
                                  </p:stCondLst>
                                  <p:childTnLst>
                                    <p:animRot by="120000">
                                      <p:cBhvr>
                                        <p:cTn id="72" dur="100" fill="hold">
                                          <p:stCondLst>
                                            <p:cond delay="0"/>
                                          </p:stCondLst>
                                        </p:cTn>
                                        <p:tgtEl>
                                          <p:spTgt spid="15"/>
                                        </p:tgtEl>
                                        <p:attrNameLst>
                                          <p:attrName>r</p:attrName>
                                        </p:attrNameLst>
                                      </p:cBhvr>
                                    </p:animRot>
                                    <p:animRot by="-240000">
                                      <p:cBhvr>
                                        <p:cTn id="73" dur="200" fill="hold">
                                          <p:stCondLst>
                                            <p:cond delay="200"/>
                                          </p:stCondLst>
                                        </p:cTn>
                                        <p:tgtEl>
                                          <p:spTgt spid="15"/>
                                        </p:tgtEl>
                                        <p:attrNameLst>
                                          <p:attrName>r</p:attrName>
                                        </p:attrNameLst>
                                      </p:cBhvr>
                                    </p:animRot>
                                    <p:animRot by="240000">
                                      <p:cBhvr>
                                        <p:cTn id="74" dur="200" fill="hold">
                                          <p:stCondLst>
                                            <p:cond delay="400"/>
                                          </p:stCondLst>
                                        </p:cTn>
                                        <p:tgtEl>
                                          <p:spTgt spid="15"/>
                                        </p:tgtEl>
                                        <p:attrNameLst>
                                          <p:attrName>r</p:attrName>
                                        </p:attrNameLst>
                                      </p:cBhvr>
                                    </p:animRot>
                                    <p:animRot by="-240000">
                                      <p:cBhvr>
                                        <p:cTn id="75" dur="200" fill="hold">
                                          <p:stCondLst>
                                            <p:cond delay="600"/>
                                          </p:stCondLst>
                                        </p:cTn>
                                        <p:tgtEl>
                                          <p:spTgt spid="15"/>
                                        </p:tgtEl>
                                        <p:attrNameLst>
                                          <p:attrName>r</p:attrName>
                                        </p:attrNameLst>
                                      </p:cBhvr>
                                    </p:animRot>
                                    <p:animRot by="120000">
                                      <p:cBhvr>
                                        <p:cTn id="7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grpId="0" nodeType="withEffect">
                                  <p:stCondLst>
                                    <p:cond delay="0"/>
                                  </p:stCondLst>
                                  <p:childTnLs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cTn>
                              </p:par>
                              <p:par>
                                <p:cTn id="86" presetID="32" presetClass="emph" presetSubtype="0" fill="hold" grpId="4" nodeType="withEffect">
                                  <p:stCondLst>
                                    <p:cond delay="0"/>
                                  </p:stCondLst>
                                  <p:childTnLst>
                                    <p:animRot by="120000">
                                      <p:cBhvr>
                                        <p:cTn id="87" dur="100" fill="hold">
                                          <p:stCondLst>
                                            <p:cond delay="0"/>
                                          </p:stCondLst>
                                        </p:cTn>
                                        <p:tgtEl>
                                          <p:spTgt spid="15"/>
                                        </p:tgtEl>
                                        <p:attrNameLst>
                                          <p:attrName>r</p:attrName>
                                        </p:attrNameLst>
                                      </p:cBhvr>
                                    </p:animRot>
                                    <p:animRot by="-240000">
                                      <p:cBhvr>
                                        <p:cTn id="88" dur="200" fill="hold">
                                          <p:stCondLst>
                                            <p:cond delay="200"/>
                                          </p:stCondLst>
                                        </p:cTn>
                                        <p:tgtEl>
                                          <p:spTgt spid="15"/>
                                        </p:tgtEl>
                                        <p:attrNameLst>
                                          <p:attrName>r</p:attrName>
                                        </p:attrNameLst>
                                      </p:cBhvr>
                                    </p:animRot>
                                    <p:animRot by="240000">
                                      <p:cBhvr>
                                        <p:cTn id="89" dur="200" fill="hold">
                                          <p:stCondLst>
                                            <p:cond delay="400"/>
                                          </p:stCondLst>
                                        </p:cTn>
                                        <p:tgtEl>
                                          <p:spTgt spid="15"/>
                                        </p:tgtEl>
                                        <p:attrNameLst>
                                          <p:attrName>r</p:attrName>
                                        </p:attrNameLst>
                                      </p:cBhvr>
                                    </p:animRot>
                                    <p:animRot by="-240000">
                                      <p:cBhvr>
                                        <p:cTn id="90" dur="200" fill="hold">
                                          <p:stCondLst>
                                            <p:cond delay="600"/>
                                          </p:stCondLst>
                                        </p:cTn>
                                        <p:tgtEl>
                                          <p:spTgt spid="15"/>
                                        </p:tgtEl>
                                        <p:attrNameLst>
                                          <p:attrName>r</p:attrName>
                                        </p:attrNameLst>
                                      </p:cBhvr>
                                    </p:animRot>
                                    <p:animRot by="120000">
                                      <p:cBhvr>
                                        <p:cTn id="91"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2"/>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withEffect">
                                  <p:stCondLst>
                                    <p:cond delay="0"/>
                                  </p:stCondLst>
                                  <p:childTnLst>
                                    <p:animRot by="120000">
                                      <p:cBhvr>
                                        <p:cTn id="96" dur="100" fill="hold">
                                          <p:stCondLst>
                                            <p:cond delay="0"/>
                                          </p:stCondLst>
                                        </p:cTn>
                                        <p:tgtEl>
                                          <p:spTgt spid="12"/>
                                        </p:tgtEl>
                                        <p:attrNameLst>
                                          <p:attrName>r</p:attrName>
                                        </p:attrNameLst>
                                      </p:cBhvr>
                                    </p:animRot>
                                    <p:animRot by="-240000">
                                      <p:cBhvr>
                                        <p:cTn id="97" dur="200" fill="hold">
                                          <p:stCondLst>
                                            <p:cond delay="200"/>
                                          </p:stCondLst>
                                        </p:cTn>
                                        <p:tgtEl>
                                          <p:spTgt spid="12"/>
                                        </p:tgtEl>
                                        <p:attrNameLst>
                                          <p:attrName>r</p:attrName>
                                        </p:attrNameLst>
                                      </p:cBhvr>
                                    </p:animRot>
                                    <p:animRot by="240000">
                                      <p:cBhvr>
                                        <p:cTn id="98" dur="200" fill="hold">
                                          <p:stCondLst>
                                            <p:cond delay="400"/>
                                          </p:stCondLst>
                                        </p:cTn>
                                        <p:tgtEl>
                                          <p:spTgt spid="12"/>
                                        </p:tgtEl>
                                        <p:attrNameLst>
                                          <p:attrName>r</p:attrName>
                                        </p:attrNameLst>
                                      </p:cBhvr>
                                    </p:animRot>
                                    <p:animRot by="-240000">
                                      <p:cBhvr>
                                        <p:cTn id="99" dur="200" fill="hold">
                                          <p:stCondLst>
                                            <p:cond delay="600"/>
                                          </p:stCondLst>
                                        </p:cTn>
                                        <p:tgtEl>
                                          <p:spTgt spid="12"/>
                                        </p:tgtEl>
                                        <p:attrNameLst>
                                          <p:attrName>r</p:attrName>
                                        </p:attrNameLst>
                                      </p:cBhvr>
                                    </p:animRot>
                                    <p:animRot by="120000">
                                      <p:cBhvr>
                                        <p:cTn id="100" dur="200" fill="hold">
                                          <p:stCondLst>
                                            <p:cond delay="800"/>
                                          </p:stCondLst>
                                        </p:cTn>
                                        <p:tgtEl>
                                          <p:spTgt spid="12"/>
                                        </p:tgtEl>
                                        <p:attrNameLst>
                                          <p:attrName>r</p:attrName>
                                        </p:attrNameLst>
                                      </p:cBhvr>
                                    </p:animRot>
                                  </p:childTnLst>
                                </p:cTn>
                              </p:par>
                              <p:par>
                                <p:cTn id="101" presetID="32" presetClass="emph" presetSubtype="0" fill="hold" grpId="0" nodeType="withEffect">
                                  <p:stCondLst>
                                    <p:cond delay="0"/>
                                  </p:stCondLst>
                                  <p:childTnLst>
                                    <p:animRot by="120000">
                                      <p:cBhvr>
                                        <p:cTn id="102" dur="100" fill="hold">
                                          <p:stCondLst>
                                            <p:cond delay="0"/>
                                          </p:stCondLst>
                                        </p:cTn>
                                        <p:tgtEl>
                                          <p:spTgt spid="15"/>
                                        </p:tgtEl>
                                        <p:attrNameLst>
                                          <p:attrName>r</p:attrName>
                                        </p:attrNameLst>
                                      </p:cBhvr>
                                    </p:animRot>
                                    <p:animRot by="-240000">
                                      <p:cBhvr>
                                        <p:cTn id="103" dur="200" fill="hold">
                                          <p:stCondLst>
                                            <p:cond delay="200"/>
                                          </p:stCondLst>
                                        </p:cTn>
                                        <p:tgtEl>
                                          <p:spTgt spid="15"/>
                                        </p:tgtEl>
                                        <p:attrNameLst>
                                          <p:attrName>r</p:attrName>
                                        </p:attrNameLst>
                                      </p:cBhvr>
                                    </p:animRot>
                                    <p:animRot by="240000">
                                      <p:cBhvr>
                                        <p:cTn id="104" dur="200" fill="hold">
                                          <p:stCondLst>
                                            <p:cond delay="400"/>
                                          </p:stCondLst>
                                        </p:cTn>
                                        <p:tgtEl>
                                          <p:spTgt spid="15"/>
                                        </p:tgtEl>
                                        <p:attrNameLst>
                                          <p:attrName>r</p:attrName>
                                        </p:attrNameLst>
                                      </p:cBhvr>
                                    </p:animRot>
                                    <p:animRot by="-240000">
                                      <p:cBhvr>
                                        <p:cTn id="105" dur="200" fill="hold">
                                          <p:stCondLst>
                                            <p:cond delay="600"/>
                                          </p:stCondLst>
                                        </p:cTn>
                                        <p:tgtEl>
                                          <p:spTgt spid="15"/>
                                        </p:tgtEl>
                                        <p:attrNameLst>
                                          <p:attrName>r</p:attrName>
                                        </p:attrNameLst>
                                      </p:cBhvr>
                                    </p:animRot>
                                    <p:animRot by="120000">
                                      <p:cBhvr>
                                        <p:cTn id="10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2"/>
                  </p:tgtEl>
                </p:cond>
              </p:nextCondLst>
            </p:seq>
            <p:seq concurrent="1" nextAc="seek">
              <p:cTn id="107" restart="whenNotActive" fill="hold" evtFilter="cancelBubble" nodeType="interactiveSeq">
                <p:stCondLst>
                  <p:cond evt="onClick" delay="0">
                    <p:tgtEl>
                      <p:spTgt spid="11"/>
                    </p:tgtEl>
                  </p:cond>
                </p:stCondLst>
                <p:endSync evt="end" delay="0">
                  <p:rtn val="all"/>
                </p:endSync>
                <p:childTnLst>
                  <p:par>
                    <p:cTn id="108" fill="hold">
                      <p:stCondLst>
                        <p:cond delay="0"/>
                      </p:stCondLst>
                      <p:childTnLst>
                        <p:par>
                          <p:cTn id="109" fill="hold">
                            <p:stCondLst>
                              <p:cond delay="0"/>
                            </p:stCondLst>
                            <p:childTnLst>
                              <p:par>
                                <p:cTn id="110" presetID="32" presetClass="emph" presetSubtype="0" fill="hold" grpId="3" nodeType="withEffect">
                                  <p:stCondLst>
                                    <p:cond delay="0"/>
                                  </p:stCondLst>
                                  <p:childTnLst>
                                    <p:animRot by="120000">
                                      <p:cBhvr>
                                        <p:cTn id="111" dur="100" fill="hold">
                                          <p:stCondLst>
                                            <p:cond delay="0"/>
                                          </p:stCondLst>
                                        </p:cTn>
                                        <p:tgtEl>
                                          <p:spTgt spid="15"/>
                                        </p:tgtEl>
                                        <p:attrNameLst>
                                          <p:attrName>r</p:attrName>
                                        </p:attrNameLst>
                                      </p:cBhvr>
                                    </p:animRot>
                                    <p:animRot by="-240000">
                                      <p:cBhvr>
                                        <p:cTn id="112" dur="200" fill="hold">
                                          <p:stCondLst>
                                            <p:cond delay="200"/>
                                          </p:stCondLst>
                                        </p:cTn>
                                        <p:tgtEl>
                                          <p:spTgt spid="15"/>
                                        </p:tgtEl>
                                        <p:attrNameLst>
                                          <p:attrName>r</p:attrName>
                                        </p:attrNameLst>
                                      </p:cBhvr>
                                    </p:animRot>
                                    <p:animRot by="240000">
                                      <p:cBhvr>
                                        <p:cTn id="113" dur="200" fill="hold">
                                          <p:stCondLst>
                                            <p:cond delay="400"/>
                                          </p:stCondLst>
                                        </p:cTn>
                                        <p:tgtEl>
                                          <p:spTgt spid="15"/>
                                        </p:tgtEl>
                                        <p:attrNameLst>
                                          <p:attrName>r</p:attrName>
                                        </p:attrNameLst>
                                      </p:cBhvr>
                                    </p:animRot>
                                    <p:animRot by="-240000">
                                      <p:cBhvr>
                                        <p:cTn id="114" dur="200" fill="hold">
                                          <p:stCondLst>
                                            <p:cond delay="600"/>
                                          </p:stCondLst>
                                        </p:cTn>
                                        <p:tgtEl>
                                          <p:spTgt spid="15"/>
                                        </p:tgtEl>
                                        <p:attrNameLst>
                                          <p:attrName>r</p:attrName>
                                        </p:attrNameLst>
                                      </p:cBhvr>
                                    </p:animRot>
                                    <p:animRot by="120000">
                                      <p:cBhvr>
                                        <p:cTn id="115" dur="200" fill="hold">
                                          <p:stCondLst>
                                            <p:cond delay="800"/>
                                          </p:stCondLst>
                                        </p:cTn>
                                        <p:tgtEl>
                                          <p:spTgt spid="15"/>
                                        </p:tgtEl>
                                        <p:attrNameLst>
                                          <p:attrName>r</p:attrName>
                                        </p:attrNameLst>
                                      </p:cBhvr>
                                    </p:animRot>
                                  </p:childTnLst>
                                </p:cTn>
                              </p:par>
                              <p:par>
                                <p:cTn id="116" presetID="32" presetClass="emph" presetSubtype="0" fill="hold" grpId="0" nodeType="withEffect">
                                  <p:stCondLst>
                                    <p:cond delay="0"/>
                                  </p:stCondLst>
                                  <p:childTnLst>
                                    <p:animRot by="120000">
                                      <p:cBhvr>
                                        <p:cTn id="117" dur="100" fill="hold">
                                          <p:stCondLst>
                                            <p:cond delay="0"/>
                                          </p:stCondLst>
                                        </p:cTn>
                                        <p:tgtEl>
                                          <p:spTgt spid="11"/>
                                        </p:tgtEl>
                                        <p:attrNameLst>
                                          <p:attrName>r</p:attrName>
                                        </p:attrNameLst>
                                      </p:cBhvr>
                                    </p:animRot>
                                    <p:animRot by="-240000">
                                      <p:cBhvr>
                                        <p:cTn id="118" dur="200" fill="hold">
                                          <p:stCondLst>
                                            <p:cond delay="200"/>
                                          </p:stCondLst>
                                        </p:cTn>
                                        <p:tgtEl>
                                          <p:spTgt spid="11"/>
                                        </p:tgtEl>
                                        <p:attrNameLst>
                                          <p:attrName>r</p:attrName>
                                        </p:attrNameLst>
                                      </p:cBhvr>
                                    </p:animRot>
                                    <p:animRot by="240000">
                                      <p:cBhvr>
                                        <p:cTn id="119" dur="200" fill="hold">
                                          <p:stCondLst>
                                            <p:cond delay="400"/>
                                          </p:stCondLst>
                                        </p:cTn>
                                        <p:tgtEl>
                                          <p:spTgt spid="11"/>
                                        </p:tgtEl>
                                        <p:attrNameLst>
                                          <p:attrName>r</p:attrName>
                                        </p:attrNameLst>
                                      </p:cBhvr>
                                    </p:animRot>
                                    <p:animRot by="-240000">
                                      <p:cBhvr>
                                        <p:cTn id="120" dur="200" fill="hold">
                                          <p:stCondLst>
                                            <p:cond delay="600"/>
                                          </p:stCondLst>
                                        </p:cTn>
                                        <p:tgtEl>
                                          <p:spTgt spid="11"/>
                                        </p:tgtEl>
                                        <p:attrNameLst>
                                          <p:attrName>r</p:attrName>
                                        </p:attrNameLst>
                                      </p:cBhvr>
                                    </p:animRot>
                                    <p:animRot by="120000">
                                      <p:cBhvr>
                                        <p:cTn id="121"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122" restart="whenNotActive" fill="hold" evtFilter="cancelBubble" nodeType="interactiveSeq">
                <p:stCondLst>
                  <p:cond evt="onClick" delay="0">
                    <p:tgtEl>
                      <p:spTgt spid="10"/>
                    </p:tgtEl>
                  </p:cond>
                </p:stCondLst>
                <p:endSync evt="end" delay="0">
                  <p:rtn val="all"/>
                </p:endSync>
                <p:childTnLst>
                  <p:par>
                    <p:cTn id="123" fill="hold">
                      <p:stCondLst>
                        <p:cond delay="0"/>
                      </p:stCondLst>
                      <p:childTnLst>
                        <p:par>
                          <p:cTn id="124" fill="hold">
                            <p:stCondLst>
                              <p:cond delay="0"/>
                            </p:stCondLst>
                            <p:childTnLst>
                              <p:par>
                                <p:cTn id="125" presetID="32" presetClass="emph" presetSubtype="0" fill="hold" grpId="1" nodeType="withEffect">
                                  <p:stCondLst>
                                    <p:cond delay="0"/>
                                  </p:stCondLst>
                                  <p:childTnLst>
                                    <p:animRot by="120000">
                                      <p:cBhvr>
                                        <p:cTn id="126" dur="100" fill="hold">
                                          <p:stCondLst>
                                            <p:cond delay="0"/>
                                          </p:stCondLst>
                                        </p:cTn>
                                        <p:tgtEl>
                                          <p:spTgt spid="15"/>
                                        </p:tgtEl>
                                        <p:attrNameLst>
                                          <p:attrName>r</p:attrName>
                                        </p:attrNameLst>
                                      </p:cBhvr>
                                    </p:animRot>
                                    <p:animRot by="-240000">
                                      <p:cBhvr>
                                        <p:cTn id="127" dur="200" fill="hold">
                                          <p:stCondLst>
                                            <p:cond delay="200"/>
                                          </p:stCondLst>
                                        </p:cTn>
                                        <p:tgtEl>
                                          <p:spTgt spid="15"/>
                                        </p:tgtEl>
                                        <p:attrNameLst>
                                          <p:attrName>r</p:attrName>
                                        </p:attrNameLst>
                                      </p:cBhvr>
                                    </p:animRot>
                                    <p:animRot by="240000">
                                      <p:cBhvr>
                                        <p:cTn id="128" dur="200" fill="hold">
                                          <p:stCondLst>
                                            <p:cond delay="400"/>
                                          </p:stCondLst>
                                        </p:cTn>
                                        <p:tgtEl>
                                          <p:spTgt spid="15"/>
                                        </p:tgtEl>
                                        <p:attrNameLst>
                                          <p:attrName>r</p:attrName>
                                        </p:attrNameLst>
                                      </p:cBhvr>
                                    </p:animRot>
                                    <p:animRot by="-240000">
                                      <p:cBhvr>
                                        <p:cTn id="129" dur="200" fill="hold">
                                          <p:stCondLst>
                                            <p:cond delay="600"/>
                                          </p:stCondLst>
                                        </p:cTn>
                                        <p:tgtEl>
                                          <p:spTgt spid="15"/>
                                        </p:tgtEl>
                                        <p:attrNameLst>
                                          <p:attrName>r</p:attrName>
                                        </p:attrNameLst>
                                      </p:cBhvr>
                                    </p:animRot>
                                    <p:animRot by="120000">
                                      <p:cBhvr>
                                        <p:cTn id="130" dur="200" fill="hold">
                                          <p:stCondLst>
                                            <p:cond delay="800"/>
                                          </p:stCondLst>
                                        </p:cTn>
                                        <p:tgtEl>
                                          <p:spTgt spid="15"/>
                                        </p:tgtEl>
                                        <p:attrNameLst>
                                          <p:attrName>r</p:attrName>
                                        </p:attrNameLst>
                                      </p:cBhvr>
                                    </p:animRot>
                                  </p:childTnLst>
                                </p:cTn>
                              </p:par>
                              <p:par>
                                <p:cTn id="131" presetID="32" presetClass="emph" presetSubtype="0" fill="hold" grpId="0" nodeType="withEffect">
                                  <p:stCondLst>
                                    <p:cond delay="0"/>
                                  </p:stCondLst>
                                  <p:childTnLst>
                                    <p:animRot by="120000">
                                      <p:cBhvr>
                                        <p:cTn id="132" dur="100" fill="hold">
                                          <p:stCondLst>
                                            <p:cond delay="0"/>
                                          </p:stCondLst>
                                        </p:cTn>
                                        <p:tgtEl>
                                          <p:spTgt spid="10"/>
                                        </p:tgtEl>
                                        <p:attrNameLst>
                                          <p:attrName>r</p:attrName>
                                        </p:attrNameLst>
                                      </p:cBhvr>
                                    </p:animRot>
                                    <p:animRot by="-240000">
                                      <p:cBhvr>
                                        <p:cTn id="133" dur="200" fill="hold">
                                          <p:stCondLst>
                                            <p:cond delay="200"/>
                                          </p:stCondLst>
                                        </p:cTn>
                                        <p:tgtEl>
                                          <p:spTgt spid="10"/>
                                        </p:tgtEl>
                                        <p:attrNameLst>
                                          <p:attrName>r</p:attrName>
                                        </p:attrNameLst>
                                      </p:cBhvr>
                                    </p:animRot>
                                    <p:animRot by="240000">
                                      <p:cBhvr>
                                        <p:cTn id="134" dur="200" fill="hold">
                                          <p:stCondLst>
                                            <p:cond delay="400"/>
                                          </p:stCondLst>
                                        </p:cTn>
                                        <p:tgtEl>
                                          <p:spTgt spid="10"/>
                                        </p:tgtEl>
                                        <p:attrNameLst>
                                          <p:attrName>r</p:attrName>
                                        </p:attrNameLst>
                                      </p:cBhvr>
                                    </p:animRot>
                                    <p:animRot by="-240000">
                                      <p:cBhvr>
                                        <p:cTn id="135" dur="200" fill="hold">
                                          <p:stCondLst>
                                            <p:cond delay="600"/>
                                          </p:stCondLst>
                                        </p:cTn>
                                        <p:tgtEl>
                                          <p:spTgt spid="10"/>
                                        </p:tgtEl>
                                        <p:attrNameLst>
                                          <p:attrName>r</p:attrName>
                                        </p:attrNameLst>
                                      </p:cBhvr>
                                    </p:animRot>
                                    <p:animRot by="120000">
                                      <p:cBhvr>
                                        <p:cTn id="136"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137" restart="whenNotActive" fill="hold" evtFilter="cancelBubble" nodeType="interactiveSeq">
                <p:stCondLst>
                  <p:cond evt="onClick" delay="0">
                    <p:tgtEl>
                      <p:spTgt spid="15"/>
                    </p:tgtEl>
                  </p:cond>
                </p:stCondLst>
                <p:endSync evt="end" delay="0">
                  <p:rtn val="all"/>
                </p:endSync>
                <p:childTnLst>
                  <p:par>
                    <p:cTn id="138" fill="hold">
                      <p:stCondLst>
                        <p:cond delay="0"/>
                      </p:stCondLst>
                      <p:childTnLst>
                        <p:par>
                          <p:cTn id="139" fill="hold">
                            <p:stCondLst>
                              <p:cond delay="0"/>
                            </p:stCondLst>
                            <p:childTnLst>
                              <p:par>
                                <p:cTn id="140" presetID="27" presetClass="emph" presetSubtype="0" fill="remove" grpId="9" nodeType="clickEffect">
                                  <p:stCondLst>
                                    <p:cond delay="0"/>
                                  </p:stCondLst>
                                  <p:childTnLst>
                                    <p:animClr clrSpc="rgb" dir="cw">
                                      <p:cBhvr override="childStyle">
                                        <p:cTn id="141" dur="250" autoRev="1" fill="remove"/>
                                        <p:tgtEl>
                                          <p:spTgt spid="15"/>
                                        </p:tgtEl>
                                        <p:attrNameLst>
                                          <p:attrName>style.color</p:attrName>
                                        </p:attrNameLst>
                                      </p:cBhvr>
                                      <p:to>
                                        <a:schemeClr val="bg1"/>
                                      </p:to>
                                    </p:animClr>
                                    <p:animClr clrSpc="rgb" dir="cw">
                                      <p:cBhvr>
                                        <p:cTn id="142" dur="250" autoRev="1" fill="remove"/>
                                        <p:tgtEl>
                                          <p:spTgt spid="15"/>
                                        </p:tgtEl>
                                        <p:attrNameLst>
                                          <p:attrName>fillcolor</p:attrName>
                                        </p:attrNameLst>
                                      </p:cBhvr>
                                      <p:to>
                                        <a:schemeClr val="bg1"/>
                                      </p:to>
                                    </p:animClr>
                                    <p:set>
                                      <p:cBhvr>
                                        <p:cTn id="143" dur="250" autoRev="1" fill="remove"/>
                                        <p:tgtEl>
                                          <p:spTgt spid="15"/>
                                        </p:tgtEl>
                                        <p:attrNameLst>
                                          <p:attrName>fill.type</p:attrName>
                                        </p:attrNameLst>
                                      </p:cBhvr>
                                      <p:to>
                                        <p:strVal val="solid"/>
                                      </p:to>
                                    </p:set>
                                    <p:set>
                                      <p:cBhvr>
                                        <p:cTn id="144" dur="250" autoRev="1" fill="remove"/>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bldLvl="0" animBg="1"/>
      <p:bldP spid="13" grpId="0" bldLvl="0" animBg="1"/>
      <p:bldP spid="15" grpId="0" bldLvl="0" animBg="1"/>
      <p:bldP spid="15" grpId="1" bldLvl="0" animBg="1"/>
      <p:bldP spid="15" grpId="2" bldLvl="0" animBg="1"/>
      <p:bldP spid="15" grpId="3" bldLvl="0" animBg="1"/>
      <p:bldP spid="15" grpId="4" bldLvl="0" animBg="1"/>
      <p:bldP spid="15" grpId="5" bldLvl="0" animBg="1"/>
      <p:bldP spid="15" grpId="6" bldLvl="0" animBg="1"/>
      <p:bldP spid="15" grpId="7" bldLvl="0" animBg="1"/>
      <p:bldP spid="15" grpId="8" bldLvl="0" animBg="1"/>
      <p:bldP spid="15" grpId="9"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7998" y="18203"/>
            <a:ext cx="7230703" cy="523220"/>
          </a:xfrm>
          <a:prstGeom prst="rect">
            <a:avLst/>
          </a:prstGeom>
          <a:solidFill>
            <a:schemeClr val="accent1">
              <a:lumMod val="20000"/>
              <a:lumOff val="80000"/>
            </a:schemeClr>
          </a:solidFill>
          <a:ln>
            <a:noFill/>
          </a:ln>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TRÒ CHƠI: VƯỢT CHƯỚNG NGẠI VẬT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465" y="1269194"/>
            <a:ext cx="5472161" cy="4817974"/>
          </a:xfrm>
          <a:prstGeom prst="rect">
            <a:avLst/>
          </a:prstGeom>
        </p:spPr>
      </p:pic>
      <p:sp>
        <p:nvSpPr>
          <p:cNvPr id="6" name="Rectangle 5">
            <a:hlinkClick r:id="rId4" action="ppaction://hlinksldjump"/>
          </p:cNvPr>
          <p:cNvSpPr/>
          <p:nvPr/>
        </p:nvSpPr>
        <p:spPr>
          <a:xfrm>
            <a:off x="3200400" y="1266660"/>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1</a:t>
            </a:r>
          </a:p>
        </p:txBody>
      </p:sp>
      <p:sp>
        <p:nvSpPr>
          <p:cNvPr id="7" name="Rectangle 6">
            <a:hlinkClick r:id="rId5" action="ppaction://hlinksldjump"/>
          </p:cNvPr>
          <p:cNvSpPr/>
          <p:nvPr/>
        </p:nvSpPr>
        <p:spPr>
          <a:xfrm>
            <a:off x="4587957" y="1266660"/>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2</a:t>
            </a:r>
          </a:p>
        </p:txBody>
      </p:sp>
      <p:sp>
        <p:nvSpPr>
          <p:cNvPr id="8" name="Rectangle 7">
            <a:hlinkClick r:id="rId6" action="ppaction://hlinksldjump"/>
          </p:cNvPr>
          <p:cNvSpPr/>
          <p:nvPr/>
        </p:nvSpPr>
        <p:spPr>
          <a:xfrm>
            <a:off x="5981339" y="1292675"/>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3</a:t>
            </a:r>
          </a:p>
        </p:txBody>
      </p:sp>
      <p:sp>
        <p:nvSpPr>
          <p:cNvPr id="9" name="Rectangle 8">
            <a:hlinkClick r:id="rId7" action="ppaction://hlinksldjump"/>
          </p:cNvPr>
          <p:cNvSpPr/>
          <p:nvPr/>
        </p:nvSpPr>
        <p:spPr>
          <a:xfrm>
            <a:off x="7341194" y="1269080"/>
            <a:ext cx="1387665" cy="240656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4</a:t>
            </a:r>
          </a:p>
        </p:txBody>
      </p:sp>
      <p:sp>
        <p:nvSpPr>
          <p:cNvPr id="10" name="Rectangle 9">
            <a:hlinkClick r:id="rId8" action="ppaction://hlinksldjump"/>
          </p:cNvPr>
          <p:cNvSpPr/>
          <p:nvPr/>
        </p:nvSpPr>
        <p:spPr>
          <a:xfrm>
            <a:off x="3186750" y="3693613"/>
            <a:ext cx="1387665" cy="244784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5</a:t>
            </a:r>
          </a:p>
        </p:txBody>
      </p:sp>
      <p:sp>
        <p:nvSpPr>
          <p:cNvPr id="11" name="Rectangle 10">
            <a:hlinkClick r:id="rId9" action="ppaction://hlinksldjump"/>
          </p:cNvPr>
          <p:cNvSpPr/>
          <p:nvPr/>
        </p:nvSpPr>
        <p:spPr>
          <a:xfrm>
            <a:off x="4586849" y="3675647"/>
            <a:ext cx="1387665" cy="2465813"/>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6</a:t>
            </a:r>
          </a:p>
        </p:txBody>
      </p:sp>
      <p:sp>
        <p:nvSpPr>
          <p:cNvPr id="12" name="Rectangle 11">
            <a:hlinkClick r:id="rId10" action="ppaction://hlinksldjump"/>
          </p:cNvPr>
          <p:cNvSpPr/>
          <p:nvPr/>
        </p:nvSpPr>
        <p:spPr>
          <a:xfrm>
            <a:off x="5988164" y="3732473"/>
            <a:ext cx="1387665" cy="2408987"/>
          </a:xfrm>
          <a:prstGeom prst="rect">
            <a:avLst/>
          </a:prstGeom>
          <a:gradFill>
            <a:gsLst>
              <a:gs pos="0">
                <a:srgbClr val="9EE256"/>
              </a:gs>
              <a:gs pos="100000">
                <a:srgbClr val="52762D"/>
              </a:gs>
            </a:gsLst>
            <a:lin ang="5400000" scaled="0"/>
          </a:gra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7</a:t>
            </a:r>
          </a:p>
        </p:txBody>
      </p:sp>
      <p:sp>
        <p:nvSpPr>
          <p:cNvPr id="13" name="Rectangle 12">
            <a:hlinkClick r:id="rId11" action="ppaction://hlinksldjump"/>
          </p:cNvPr>
          <p:cNvSpPr/>
          <p:nvPr/>
        </p:nvSpPr>
        <p:spPr>
          <a:xfrm>
            <a:off x="7369213" y="3658640"/>
            <a:ext cx="1387665" cy="2448936"/>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8</a:t>
            </a:r>
          </a:p>
        </p:txBody>
      </p:sp>
      <p:sp>
        <p:nvSpPr>
          <p:cNvPr id="14" name="Rectangle 13"/>
          <p:cNvSpPr/>
          <p:nvPr/>
        </p:nvSpPr>
        <p:spPr>
          <a:xfrm>
            <a:off x="290830" y="990600"/>
            <a:ext cx="2604770" cy="355663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sz="2000" b="1" dirty="0">
                <a:solidFill>
                  <a:srgbClr val="FF0000"/>
                </a:solidFill>
                <a:latin typeface="Times New Roman" panose="02020603050405020304" pitchFamily="18" charset="0"/>
                <a:cs typeface="Times New Roman" panose="02020603050405020304" pitchFamily="18" charset="0"/>
              </a:rPr>
              <a:t>Gợi ý chủ đề:</a:t>
            </a:r>
          </a:p>
        </p:txBody>
      </p:sp>
      <p:sp>
        <p:nvSpPr>
          <p:cNvPr id="15" name="Rounded Rectangle 14"/>
          <p:cNvSpPr/>
          <p:nvPr/>
        </p:nvSpPr>
        <p:spPr>
          <a:xfrm>
            <a:off x="228714" y="5105163"/>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HÌNH ẢNH CHỦ ĐỀ</a:t>
            </a:r>
          </a:p>
        </p:txBody>
      </p:sp>
      <p:sp>
        <p:nvSpPr>
          <p:cNvPr id="16" name="Rectangle 15"/>
          <p:cNvSpPr/>
          <p:nvPr/>
        </p:nvSpPr>
        <p:spPr>
          <a:xfrm>
            <a:off x="3212340"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1</a:t>
            </a:r>
          </a:p>
        </p:txBody>
      </p:sp>
      <p:sp>
        <p:nvSpPr>
          <p:cNvPr id="17" name="Rectangle 16"/>
          <p:cNvSpPr/>
          <p:nvPr/>
        </p:nvSpPr>
        <p:spPr>
          <a:xfrm>
            <a:off x="3892523"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2</a:t>
            </a:r>
          </a:p>
        </p:txBody>
      </p:sp>
      <p:sp>
        <p:nvSpPr>
          <p:cNvPr id="18" name="Rectangle 17"/>
          <p:cNvSpPr/>
          <p:nvPr/>
        </p:nvSpPr>
        <p:spPr>
          <a:xfrm>
            <a:off x="4600005" y="629275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3</a:t>
            </a:r>
          </a:p>
        </p:txBody>
      </p:sp>
      <p:sp>
        <p:nvSpPr>
          <p:cNvPr id="19" name="Rectangle 18"/>
          <p:cNvSpPr/>
          <p:nvPr/>
        </p:nvSpPr>
        <p:spPr>
          <a:xfrm>
            <a:off x="52697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4</a:t>
            </a:r>
          </a:p>
        </p:txBody>
      </p:sp>
      <p:sp>
        <p:nvSpPr>
          <p:cNvPr id="20" name="Rectangle 19"/>
          <p:cNvSpPr/>
          <p:nvPr/>
        </p:nvSpPr>
        <p:spPr>
          <a:xfrm>
            <a:off x="59555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5</a:t>
            </a:r>
          </a:p>
        </p:txBody>
      </p:sp>
      <p:sp>
        <p:nvSpPr>
          <p:cNvPr id="21" name="Rectangle 20"/>
          <p:cNvSpPr/>
          <p:nvPr/>
        </p:nvSpPr>
        <p:spPr>
          <a:xfrm>
            <a:off x="6641339" y="62842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6</a:t>
            </a:r>
          </a:p>
        </p:txBody>
      </p:sp>
      <p:sp>
        <p:nvSpPr>
          <p:cNvPr id="22" name="Rectangle 21"/>
          <p:cNvSpPr/>
          <p:nvPr/>
        </p:nvSpPr>
        <p:spPr>
          <a:xfrm>
            <a:off x="73271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7</a:t>
            </a:r>
          </a:p>
        </p:txBody>
      </p:sp>
      <p:sp>
        <p:nvSpPr>
          <p:cNvPr id="23" name="Rectangle 22"/>
          <p:cNvSpPr/>
          <p:nvPr/>
        </p:nvSpPr>
        <p:spPr>
          <a:xfrm>
            <a:off x="8001000"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8</a:t>
            </a:r>
          </a:p>
        </p:txBody>
      </p:sp>
      <p:sp>
        <p:nvSpPr>
          <p:cNvPr id="24" name="Rectangle 23"/>
          <p:cNvSpPr/>
          <p:nvPr/>
        </p:nvSpPr>
        <p:spPr>
          <a:xfrm>
            <a:off x="3200400"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1</a:t>
            </a:r>
          </a:p>
        </p:txBody>
      </p:sp>
      <p:sp>
        <p:nvSpPr>
          <p:cNvPr id="25" name="Rectangle 24"/>
          <p:cNvSpPr/>
          <p:nvPr/>
        </p:nvSpPr>
        <p:spPr>
          <a:xfrm>
            <a:off x="3880583"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2</a:t>
            </a:r>
          </a:p>
        </p:txBody>
      </p:sp>
      <p:sp>
        <p:nvSpPr>
          <p:cNvPr id="26" name="Rectangle 25"/>
          <p:cNvSpPr/>
          <p:nvPr/>
        </p:nvSpPr>
        <p:spPr>
          <a:xfrm>
            <a:off x="4588065" y="75272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3</a:t>
            </a:r>
          </a:p>
        </p:txBody>
      </p:sp>
      <p:sp>
        <p:nvSpPr>
          <p:cNvPr id="27" name="Rectangle 26"/>
          <p:cNvSpPr/>
          <p:nvPr/>
        </p:nvSpPr>
        <p:spPr>
          <a:xfrm>
            <a:off x="52577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4</a:t>
            </a:r>
          </a:p>
        </p:txBody>
      </p:sp>
      <p:sp>
        <p:nvSpPr>
          <p:cNvPr id="28" name="Rectangle 27"/>
          <p:cNvSpPr/>
          <p:nvPr/>
        </p:nvSpPr>
        <p:spPr>
          <a:xfrm>
            <a:off x="59435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5</a:t>
            </a:r>
          </a:p>
        </p:txBody>
      </p:sp>
      <p:sp>
        <p:nvSpPr>
          <p:cNvPr id="29" name="Rectangle 28"/>
          <p:cNvSpPr/>
          <p:nvPr/>
        </p:nvSpPr>
        <p:spPr>
          <a:xfrm>
            <a:off x="6629399" y="7441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6</a:t>
            </a:r>
          </a:p>
        </p:txBody>
      </p:sp>
      <p:sp>
        <p:nvSpPr>
          <p:cNvPr id="30" name="Rectangle 29"/>
          <p:cNvSpPr/>
          <p:nvPr/>
        </p:nvSpPr>
        <p:spPr>
          <a:xfrm>
            <a:off x="73151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7</a:t>
            </a:r>
          </a:p>
        </p:txBody>
      </p:sp>
      <p:sp>
        <p:nvSpPr>
          <p:cNvPr id="31" name="Rectangle 30"/>
          <p:cNvSpPr/>
          <p:nvPr/>
        </p:nvSpPr>
        <p:spPr>
          <a:xfrm>
            <a:off x="7989060"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8</a:t>
            </a:r>
          </a:p>
        </p:txBody>
      </p:sp>
      <p:sp>
        <p:nvSpPr>
          <p:cNvPr id="2" name="TextBox 1"/>
          <p:cNvSpPr txBox="1"/>
          <p:nvPr/>
        </p:nvSpPr>
        <p:spPr>
          <a:xfrm>
            <a:off x="358993" y="1396600"/>
            <a:ext cx="2474320" cy="3046095"/>
          </a:xfrm>
          <a:prstGeom prst="rect">
            <a:avLst/>
          </a:prstGeom>
          <a:noFill/>
        </p:spPr>
        <p:txBody>
          <a:bodyPr wrap="square" rtlCol="0">
            <a:spAutoFit/>
          </a:bodyPr>
          <a:lstStyle/>
          <a:p>
            <a:pPr algn="ctr"/>
            <a:r>
              <a:rPr lang="en-US" sz="2400" b="1" dirty="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Để phòng, chống dịch COVID-19, Bộ Y tế kêu gọi mỗi người dân Việt Nam cùng nhau thực hiện </a:t>
            </a:r>
            <a:r>
              <a:rPr lang="en-US" sz="2400" b="1" dirty="0">
                <a:solidFill>
                  <a:srgbClr val="0000CC"/>
                </a:solidFill>
                <a:latin typeface="Times New Roman" panose="02020603050405020304" pitchFamily="18" charset="0"/>
                <a:cs typeface="Times New Roman" panose="02020603050405020304" pitchFamily="18" charset="0"/>
              </a:rPr>
              <a:t>t</a:t>
            </a:r>
            <a:r>
              <a:rPr lang="vi-VN" sz="2400" b="1" dirty="0">
                <a:solidFill>
                  <a:srgbClr val="0000CC"/>
                </a:solidFill>
                <a:latin typeface="Times New Roman" panose="02020603050405020304" pitchFamily="18" charset="0"/>
                <a:cs typeface="Times New Roman" panose="02020603050405020304" pitchFamily="18" charset="0"/>
              </a:rPr>
              <a:t>hông điệp</a:t>
            </a:r>
            <a:r>
              <a:rPr lang="en-US" sz="2400" b="1" dirty="0">
                <a:solidFill>
                  <a:srgbClr val="0000CC"/>
                </a:solidFill>
                <a:latin typeface="Times New Roman" panose="02020603050405020304" pitchFamily="18" charset="0"/>
                <a:cs typeface="Times New Roman" panose="02020603050405020304" pitchFamily="18" charset="0"/>
              </a:rPr>
              <a:t> gì?</a:t>
            </a:r>
            <a:r>
              <a:rPr lang="vi-VN" sz="2400" b="1" dirty="0">
                <a:solidFill>
                  <a:srgbClr val="0000CC"/>
                </a:solidFill>
                <a:latin typeface="Times New Roman" panose="02020603050405020304" pitchFamily="18" charset="0"/>
                <a:cs typeface="Times New Roman" panose="02020603050405020304" pitchFamily="18" charset="0"/>
              </a:rPr>
              <a:t> </a:t>
            </a:r>
          </a:p>
        </p:txBody>
      </p:sp>
      <p:sp>
        <p:nvSpPr>
          <p:cNvPr id="3" name="Pentagon 2">
            <a:hlinkClick r:id="rId12" action="ppaction://hlinksldjump"/>
          </p:cNvPr>
          <p:cNvSpPr/>
          <p:nvPr/>
        </p:nvSpPr>
        <p:spPr>
          <a:xfrm>
            <a:off x="755015" y="5714365"/>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CC"/>
                </a:solidFill>
                <a:latin typeface="Times New Roman" panose="02020603050405020304" pitchFamily="18" charset="0"/>
                <a:cs typeface="Times New Roman" panose="02020603050405020304" pitchFamily="18" charset="0"/>
              </a:rPr>
              <a:t>TIẾP</a:t>
            </a:r>
          </a:p>
        </p:txBody>
      </p:sp>
    </p:spTree>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4" presetClass="exit" presetSubtype="10" fill="hold" grpId="0" nodeType="withEffect">
                                  <p:stCondLst>
                                    <p:cond delay="0"/>
                                  </p:stCondLst>
                                  <p:childTnLst>
                                    <p:animEffect transition="out" filter="randombar(horizontal)">
                                      <p:cBhvr>
                                        <p:cTn id="9" dur="3000"/>
                                        <p:tgtEl>
                                          <p:spTgt spid="6"/>
                                        </p:tgtEl>
                                      </p:cBhvr>
                                    </p:animEffect>
                                    <p:set>
                                      <p:cBhvr>
                                        <p:cTn id="10" dur="1" fill="hold">
                                          <p:stCondLst>
                                            <p:cond delay="2999"/>
                                          </p:stCondLst>
                                        </p:cTn>
                                        <p:tgtEl>
                                          <p:spTgt spid="6"/>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3000"/>
                                        <p:tgtEl>
                                          <p:spTgt spid="7"/>
                                        </p:tgtEl>
                                      </p:cBhvr>
                                    </p:animEffect>
                                    <p:set>
                                      <p:cBhvr>
                                        <p:cTn id="13" dur="1" fill="hold">
                                          <p:stCondLst>
                                            <p:cond delay="2999"/>
                                          </p:stCondLst>
                                        </p:cTn>
                                        <p:tgtEl>
                                          <p:spTgt spid="7"/>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3000"/>
                                        <p:tgtEl>
                                          <p:spTgt spid="8"/>
                                        </p:tgtEl>
                                      </p:cBhvr>
                                    </p:animEffect>
                                    <p:set>
                                      <p:cBhvr>
                                        <p:cTn id="16" dur="1" fill="hold">
                                          <p:stCondLst>
                                            <p:cond delay="2999"/>
                                          </p:stCondLst>
                                        </p:cTn>
                                        <p:tgtEl>
                                          <p:spTgt spid="8"/>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3000"/>
                                        <p:tgtEl>
                                          <p:spTgt spid="9"/>
                                        </p:tgtEl>
                                      </p:cBhvr>
                                    </p:animEffect>
                                    <p:set>
                                      <p:cBhvr>
                                        <p:cTn id="19" dur="1" fill="hold">
                                          <p:stCondLst>
                                            <p:cond delay="2999"/>
                                          </p:stCondLst>
                                        </p:cTn>
                                        <p:tgtEl>
                                          <p:spTgt spid="9"/>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3000"/>
                                        <p:tgtEl>
                                          <p:spTgt spid="13"/>
                                        </p:tgtEl>
                                      </p:cBhvr>
                                    </p:animEffect>
                                    <p:set>
                                      <p:cBhvr>
                                        <p:cTn id="22" dur="1" fill="hold">
                                          <p:stCondLst>
                                            <p:cond delay="2999"/>
                                          </p:stCondLst>
                                        </p:cTn>
                                        <p:tgtEl>
                                          <p:spTgt spid="13"/>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3000"/>
                                        <p:tgtEl>
                                          <p:spTgt spid="12"/>
                                        </p:tgtEl>
                                      </p:cBhvr>
                                    </p:animEffect>
                                    <p:set>
                                      <p:cBhvr>
                                        <p:cTn id="25" dur="1" fill="hold">
                                          <p:stCondLst>
                                            <p:cond delay="2999"/>
                                          </p:stCondLst>
                                        </p:cTn>
                                        <p:tgtEl>
                                          <p:spTgt spid="12"/>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3000"/>
                                        <p:tgtEl>
                                          <p:spTgt spid="11"/>
                                        </p:tgtEl>
                                      </p:cBhvr>
                                    </p:animEffect>
                                    <p:set>
                                      <p:cBhvr>
                                        <p:cTn id="28" dur="1" fill="hold">
                                          <p:stCondLst>
                                            <p:cond delay="2999"/>
                                          </p:stCondLst>
                                        </p:cTn>
                                        <p:tgtEl>
                                          <p:spTgt spid="11"/>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3000"/>
                                        <p:tgtEl>
                                          <p:spTgt spid="10"/>
                                        </p:tgtEl>
                                      </p:cBhvr>
                                    </p:animEffect>
                                    <p:set>
                                      <p:cBhvr>
                                        <p:cTn id="31" dur="1" fill="hold">
                                          <p:stCondLst>
                                            <p:cond delay="2999"/>
                                          </p:stCondLst>
                                        </p:cTn>
                                        <p:tgtEl>
                                          <p:spTgt spid="10"/>
                                        </p:tgtEl>
                                        <p:attrNameLst>
                                          <p:attrName>style.visibility</p:attrName>
                                        </p:attrNameLst>
                                      </p:cBhvr>
                                      <p:to>
                                        <p:strVal val="hidden"/>
                                      </p:to>
                                    </p:set>
                                  </p:childTnLst>
                                </p:cTn>
                              </p:par>
                              <p:par>
                                <p:cTn id="32" presetID="1" presetClass="emph" presetSubtype="2" fill="hold" nodeType="withEffect">
                                  <p:stCondLst>
                                    <p:cond delay="0"/>
                                  </p:stCondLst>
                                  <p:childTnLst>
                                    <p:animClr clrSpc="rgb" dir="cw">
                                      <p:cBhvr>
                                        <p:cTn id="33" dur="1000" fill="hold"/>
                                        <p:tgtEl>
                                          <p:spTgt spid="16"/>
                                        </p:tgtEl>
                                        <p:attrNameLst>
                                          <p:attrName>fillcolor</p:attrName>
                                        </p:attrNameLst>
                                      </p:cBhvr>
                                      <p:to>
                                        <a:srgbClr val="000000"/>
                                      </p:to>
                                    </p:animClr>
                                    <p:set>
                                      <p:cBhvr>
                                        <p:cTn id="34" dur="1000" fill="hold"/>
                                        <p:tgtEl>
                                          <p:spTgt spid="16"/>
                                        </p:tgtEl>
                                        <p:attrNameLst>
                                          <p:attrName>fill.type</p:attrName>
                                        </p:attrNameLst>
                                      </p:cBhvr>
                                      <p:to>
                                        <p:strVal val="solid"/>
                                      </p:to>
                                    </p:set>
                                    <p:set>
                                      <p:cBhvr>
                                        <p:cTn id="35" dur="1000" fill="hold"/>
                                        <p:tgtEl>
                                          <p:spTgt spid="16"/>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1000" fill="hold"/>
                                        <p:tgtEl>
                                          <p:spTgt spid="17"/>
                                        </p:tgtEl>
                                        <p:attrNameLst>
                                          <p:attrName>fillcolor</p:attrName>
                                        </p:attrNameLst>
                                      </p:cBhvr>
                                      <p:to>
                                        <a:srgbClr val="000000"/>
                                      </p:to>
                                    </p:animClr>
                                    <p:set>
                                      <p:cBhvr>
                                        <p:cTn id="38" dur="1000" fill="hold"/>
                                        <p:tgtEl>
                                          <p:spTgt spid="17"/>
                                        </p:tgtEl>
                                        <p:attrNameLst>
                                          <p:attrName>fill.type</p:attrName>
                                        </p:attrNameLst>
                                      </p:cBhvr>
                                      <p:to>
                                        <p:strVal val="solid"/>
                                      </p:to>
                                    </p:set>
                                    <p:set>
                                      <p:cBhvr>
                                        <p:cTn id="39" dur="1000" fill="hold"/>
                                        <p:tgtEl>
                                          <p:spTgt spid="17"/>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1000" fill="hold"/>
                                        <p:tgtEl>
                                          <p:spTgt spid="18"/>
                                        </p:tgtEl>
                                        <p:attrNameLst>
                                          <p:attrName>fillcolor</p:attrName>
                                        </p:attrNameLst>
                                      </p:cBhvr>
                                      <p:to>
                                        <a:srgbClr val="000000"/>
                                      </p:to>
                                    </p:animClr>
                                    <p:set>
                                      <p:cBhvr>
                                        <p:cTn id="42" dur="1000" fill="hold"/>
                                        <p:tgtEl>
                                          <p:spTgt spid="18"/>
                                        </p:tgtEl>
                                        <p:attrNameLst>
                                          <p:attrName>fill.type</p:attrName>
                                        </p:attrNameLst>
                                      </p:cBhvr>
                                      <p:to>
                                        <p:strVal val="solid"/>
                                      </p:to>
                                    </p:set>
                                    <p:set>
                                      <p:cBhvr>
                                        <p:cTn id="43" dur="1000" fill="hold"/>
                                        <p:tgtEl>
                                          <p:spTgt spid="18"/>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1000" fill="hold"/>
                                        <p:tgtEl>
                                          <p:spTgt spid="19"/>
                                        </p:tgtEl>
                                        <p:attrNameLst>
                                          <p:attrName>fillcolor</p:attrName>
                                        </p:attrNameLst>
                                      </p:cBhvr>
                                      <p:to>
                                        <a:srgbClr val="000000"/>
                                      </p:to>
                                    </p:animClr>
                                    <p:set>
                                      <p:cBhvr>
                                        <p:cTn id="46" dur="1000" fill="hold"/>
                                        <p:tgtEl>
                                          <p:spTgt spid="19"/>
                                        </p:tgtEl>
                                        <p:attrNameLst>
                                          <p:attrName>fill.type</p:attrName>
                                        </p:attrNameLst>
                                      </p:cBhvr>
                                      <p:to>
                                        <p:strVal val="solid"/>
                                      </p:to>
                                    </p:set>
                                    <p:set>
                                      <p:cBhvr>
                                        <p:cTn id="47" dur="1000" fill="hold"/>
                                        <p:tgtEl>
                                          <p:spTgt spid="19"/>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1000" fill="hold"/>
                                        <p:tgtEl>
                                          <p:spTgt spid="20"/>
                                        </p:tgtEl>
                                        <p:attrNameLst>
                                          <p:attrName>fillcolor</p:attrName>
                                        </p:attrNameLst>
                                      </p:cBhvr>
                                      <p:to>
                                        <a:srgbClr val="000000"/>
                                      </p:to>
                                    </p:animClr>
                                    <p:set>
                                      <p:cBhvr>
                                        <p:cTn id="50" dur="1000" fill="hold"/>
                                        <p:tgtEl>
                                          <p:spTgt spid="20"/>
                                        </p:tgtEl>
                                        <p:attrNameLst>
                                          <p:attrName>fill.type</p:attrName>
                                        </p:attrNameLst>
                                      </p:cBhvr>
                                      <p:to>
                                        <p:strVal val="solid"/>
                                      </p:to>
                                    </p:set>
                                    <p:set>
                                      <p:cBhvr>
                                        <p:cTn id="51" dur="1000" fill="hold"/>
                                        <p:tgtEl>
                                          <p:spTgt spid="20"/>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1000" fill="hold"/>
                                        <p:tgtEl>
                                          <p:spTgt spid="21"/>
                                        </p:tgtEl>
                                        <p:attrNameLst>
                                          <p:attrName>fillcolor</p:attrName>
                                        </p:attrNameLst>
                                      </p:cBhvr>
                                      <p:to>
                                        <a:srgbClr val="000000"/>
                                      </p:to>
                                    </p:animClr>
                                    <p:set>
                                      <p:cBhvr>
                                        <p:cTn id="54" dur="1000" fill="hold"/>
                                        <p:tgtEl>
                                          <p:spTgt spid="21"/>
                                        </p:tgtEl>
                                        <p:attrNameLst>
                                          <p:attrName>fill.type</p:attrName>
                                        </p:attrNameLst>
                                      </p:cBhvr>
                                      <p:to>
                                        <p:strVal val="solid"/>
                                      </p:to>
                                    </p:set>
                                    <p:set>
                                      <p:cBhvr>
                                        <p:cTn id="55" dur="1000" fill="hold"/>
                                        <p:tgtEl>
                                          <p:spTgt spid="21"/>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1000" fill="hold"/>
                                        <p:tgtEl>
                                          <p:spTgt spid="22"/>
                                        </p:tgtEl>
                                        <p:attrNameLst>
                                          <p:attrName>fillcolor</p:attrName>
                                        </p:attrNameLst>
                                      </p:cBhvr>
                                      <p:to>
                                        <a:srgbClr val="000000"/>
                                      </p:to>
                                    </p:animClr>
                                    <p:set>
                                      <p:cBhvr>
                                        <p:cTn id="58" dur="1000" fill="hold"/>
                                        <p:tgtEl>
                                          <p:spTgt spid="22"/>
                                        </p:tgtEl>
                                        <p:attrNameLst>
                                          <p:attrName>fill.type</p:attrName>
                                        </p:attrNameLst>
                                      </p:cBhvr>
                                      <p:to>
                                        <p:strVal val="solid"/>
                                      </p:to>
                                    </p:set>
                                    <p:set>
                                      <p:cBhvr>
                                        <p:cTn id="59" dur="1000" fill="hold"/>
                                        <p:tgtEl>
                                          <p:spTgt spid="22"/>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1000" fill="hold"/>
                                        <p:tgtEl>
                                          <p:spTgt spid="23"/>
                                        </p:tgtEl>
                                        <p:attrNameLst>
                                          <p:attrName>fillcolor</p:attrName>
                                        </p:attrNameLst>
                                      </p:cBhvr>
                                      <p:to>
                                        <a:srgbClr val="000000"/>
                                      </p:to>
                                    </p:animClr>
                                    <p:set>
                                      <p:cBhvr>
                                        <p:cTn id="62" dur="1000" fill="hold"/>
                                        <p:tgtEl>
                                          <p:spTgt spid="23"/>
                                        </p:tgtEl>
                                        <p:attrNameLst>
                                          <p:attrName>fill.type</p:attrName>
                                        </p:attrNameLst>
                                      </p:cBhvr>
                                      <p:to>
                                        <p:strVal val="solid"/>
                                      </p:to>
                                    </p:set>
                                    <p:set>
                                      <p:cBhvr>
                                        <p:cTn id="63" dur="1000" fill="hold"/>
                                        <p:tgtEl>
                                          <p:spTgt spid="2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1000" fill="hold"/>
                                        <p:tgtEl>
                                          <p:spTgt spid="24"/>
                                        </p:tgtEl>
                                        <p:attrNameLst>
                                          <p:attrName>fillcolor</p:attrName>
                                        </p:attrNameLst>
                                      </p:cBhvr>
                                      <p:to>
                                        <a:srgbClr val="000000"/>
                                      </p:to>
                                    </p:animClr>
                                    <p:set>
                                      <p:cBhvr>
                                        <p:cTn id="66" dur="1000" fill="hold"/>
                                        <p:tgtEl>
                                          <p:spTgt spid="24"/>
                                        </p:tgtEl>
                                        <p:attrNameLst>
                                          <p:attrName>fill.type</p:attrName>
                                        </p:attrNameLst>
                                      </p:cBhvr>
                                      <p:to>
                                        <p:strVal val="solid"/>
                                      </p:to>
                                    </p:set>
                                    <p:set>
                                      <p:cBhvr>
                                        <p:cTn id="67" dur="1000" fill="hold"/>
                                        <p:tgtEl>
                                          <p:spTgt spid="24"/>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1000" fill="hold"/>
                                        <p:tgtEl>
                                          <p:spTgt spid="25"/>
                                        </p:tgtEl>
                                        <p:attrNameLst>
                                          <p:attrName>fillcolor</p:attrName>
                                        </p:attrNameLst>
                                      </p:cBhvr>
                                      <p:to>
                                        <a:srgbClr val="000000"/>
                                      </p:to>
                                    </p:animClr>
                                    <p:set>
                                      <p:cBhvr>
                                        <p:cTn id="70" dur="1000" fill="hold"/>
                                        <p:tgtEl>
                                          <p:spTgt spid="25"/>
                                        </p:tgtEl>
                                        <p:attrNameLst>
                                          <p:attrName>fill.type</p:attrName>
                                        </p:attrNameLst>
                                      </p:cBhvr>
                                      <p:to>
                                        <p:strVal val="solid"/>
                                      </p:to>
                                    </p:set>
                                    <p:set>
                                      <p:cBhvr>
                                        <p:cTn id="71" dur="1000" fill="hold"/>
                                        <p:tgtEl>
                                          <p:spTgt spid="25"/>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1000" fill="hold"/>
                                        <p:tgtEl>
                                          <p:spTgt spid="26"/>
                                        </p:tgtEl>
                                        <p:attrNameLst>
                                          <p:attrName>fillcolor</p:attrName>
                                        </p:attrNameLst>
                                      </p:cBhvr>
                                      <p:to>
                                        <a:srgbClr val="000000"/>
                                      </p:to>
                                    </p:animClr>
                                    <p:set>
                                      <p:cBhvr>
                                        <p:cTn id="74" dur="1000" fill="hold"/>
                                        <p:tgtEl>
                                          <p:spTgt spid="26"/>
                                        </p:tgtEl>
                                        <p:attrNameLst>
                                          <p:attrName>fill.type</p:attrName>
                                        </p:attrNameLst>
                                      </p:cBhvr>
                                      <p:to>
                                        <p:strVal val="solid"/>
                                      </p:to>
                                    </p:set>
                                    <p:set>
                                      <p:cBhvr>
                                        <p:cTn id="75" dur="1000" fill="hold"/>
                                        <p:tgtEl>
                                          <p:spTgt spid="26"/>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1000" fill="hold"/>
                                        <p:tgtEl>
                                          <p:spTgt spid="27"/>
                                        </p:tgtEl>
                                        <p:attrNameLst>
                                          <p:attrName>fillcolor</p:attrName>
                                        </p:attrNameLst>
                                      </p:cBhvr>
                                      <p:to>
                                        <a:srgbClr val="000000"/>
                                      </p:to>
                                    </p:animClr>
                                    <p:set>
                                      <p:cBhvr>
                                        <p:cTn id="78" dur="1000" fill="hold"/>
                                        <p:tgtEl>
                                          <p:spTgt spid="27"/>
                                        </p:tgtEl>
                                        <p:attrNameLst>
                                          <p:attrName>fill.type</p:attrName>
                                        </p:attrNameLst>
                                      </p:cBhvr>
                                      <p:to>
                                        <p:strVal val="solid"/>
                                      </p:to>
                                    </p:set>
                                    <p:set>
                                      <p:cBhvr>
                                        <p:cTn id="79" dur="1000" fill="hold"/>
                                        <p:tgtEl>
                                          <p:spTgt spid="27"/>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1000" fill="hold"/>
                                        <p:tgtEl>
                                          <p:spTgt spid="28"/>
                                        </p:tgtEl>
                                        <p:attrNameLst>
                                          <p:attrName>fillcolor</p:attrName>
                                        </p:attrNameLst>
                                      </p:cBhvr>
                                      <p:to>
                                        <a:srgbClr val="000000"/>
                                      </p:to>
                                    </p:animClr>
                                    <p:set>
                                      <p:cBhvr>
                                        <p:cTn id="82" dur="1000" fill="hold"/>
                                        <p:tgtEl>
                                          <p:spTgt spid="28"/>
                                        </p:tgtEl>
                                        <p:attrNameLst>
                                          <p:attrName>fill.type</p:attrName>
                                        </p:attrNameLst>
                                      </p:cBhvr>
                                      <p:to>
                                        <p:strVal val="solid"/>
                                      </p:to>
                                    </p:set>
                                    <p:set>
                                      <p:cBhvr>
                                        <p:cTn id="83" dur="1000" fill="hold"/>
                                        <p:tgtEl>
                                          <p:spTgt spid="28"/>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1000" fill="hold"/>
                                        <p:tgtEl>
                                          <p:spTgt spid="29"/>
                                        </p:tgtEl>
                                        <p:attrNameLst>
                                          <p:attrName>fillcolor</p:attrName>
                                        </p:attrNameLst>
                                      </p:cBhvr>
                                      <p:to>
                                        <a:srgbClr val="000000"/>
                                      </p:to>
                                    </p:animClr>
                                    <p:set>
                                      <p:cBhvr>
                                        <p:cTn id="86" dur="1000" fill="hold"/>
                                        <p:tgtEl>
                                          <p:spTgt spid="29"/>
                                        </p:tgtEl>
                                        <p:attrNameLst>
                                          <p:attrName>fill.type</p:attrName>
                                        </p:attrNameLst>
                                      </p:cBhvr>
                                      <p:to>
                                        <p:strVal val="solid"/>
                                      </p:to>
                                    </p:set>
                                    <p:set>
                                      <p:cBhvr>
                                        <p:cTn id="87" dur="1000" fill="hold"/>
                                        <p:tgtEl>
                                          <p:spTgt spid="29"/>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1000" fill="hold"/>
                                        <p:tgtEl>
                                          <p:spTgt spid="30"/>
                                        </p:tgtEl>
                                        <p:attrNameLst>
                                          <p:attrName>fillcolor</p:attrName>
                                        </p:attrNameLst>
                                      </p:cBhvr>
                                      <p:to>
                                        <a:srgbClr val="000000"/>
                                      </p:to>
                                    </p:animClr>
                                    <p:set>
                                      <p:cBhvr>
                                        <p:cTn id="90" dur="1000" fill="hold"/>
                                        <p:tgtEl>
                                          <p:spTgt spid="30"/>
                                        </p:tgtEl>
                                        <p:attrNameLst>
                                          <p:attrName>fill.type</p:attrName>
                                        </p:attrNameLst>
                                      </p:cBhvr>
                                      <p:to>
                                        <p:strVal val="solid"/>
                                      </p:to>
                                    </p:set>
                                    <p:set>
                                      <p:cBhvr>
                                        <p:cTn id="91" dur="1000" fill="hold"/>
                                        <p:tgtEl>
                                          <p:spTgt spid="30"/>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1000" fill="hold"/>
                                        <p:tgtEl>
                                          <p:spTgt spid="31"/>
                                        </p:tgtEl>
                                        <p:attrNameLst>
                                          <p:attrName>fillcolor</p:attrName>
                                        </p:attrNameLst>
                                      </p:cBhvr>
                                      <p:to>
                                        <a:srgbClr val="000000"/>
                                      </p:to>
                                    </p:animClr>
                                    <p:set>
                                      <p:cBhvr>
                                        <p:cTn id="94" dur="1000" fill="hold"/>
                                        <p:tgtEl>
                                          <p:spTgt spid="31"/>
                                        </p:tgtEl>
                                        <p:attrNameLst>
                                          <p:attrName>fill.type</p:attrName>
                                        </p:attrNameLst>
                                      </p:cBhvr>
                                      <p:to>
                                        <p:strVal val="solid"/>
                                      </p:to>
                                    </p:set>
                                    <p:set>
                                      <p:cBhvr>
                                        <p:cTn id="95" dur="1000" fill="hold"/>
                                        <p:tgtEl>
                                          <p:spTgt spid="31"/>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6" restart="whenNotActive" fill="hold" evtFilter="cancelBubble" nodeType="interactiveSeq">
                <p:stCondLst>
                  <p:cond evt="onClick" delay="0">
                    <p:tgtEl>
                      <p:spTgt spid="16"/>
                    </p:tgtEl>
                  </p:cond>
                </p:stCondLst>
                <p:endSync evt="end" delay="0">
                  <p:rtn val="all"/>
                </p:endSync>
                <p:childTnLst>
                  <p:par>
                    <p:cTn id="97" fill="hold">
                      <p:stCondLst>
                        <p:cond delay="0"/>
                      </p:stCondLst>
                      <p:childTnLst>
                        <p:par>
                          <p:cTn id="98" fill="hold">
                            <p:stCondLst>
                              <p:cond delay="0"/>
                            </p:stCondLst>
                            <p:childTnLst>
                              <p:par>
                                <p:cTn id="99" presetID="22" presetClass="exit" presetSubtype="4" fill="hold" grpId="1" nodeType="clickEffect">
                                  <p:stCondLst>
                                    <p:cond delay="0"/>
                                  </p:stCondLst>
                                  <p:childTnLst>
                                    <p:animEffect transition="out" filter="wipe(down)">
                                      <p:cBhvr>
                                        <p:cTn id="100" dur="500"/>
                                        <p:tgtEl>
                                          <p:spTgt spid="6"/>
                                        </p:tgtEl>
                                      </p:cBhvr>
                                    </p:animEffect>
                                    <p:set>
                                      <p:cBhvr>
                                        <p:cTn id="101" dur="1" fill="hold">
                                          <p:stCondLst>
                                            <p:cond delay="499"/>
                                          </p:stCondLst>
                                        </p:cTn>
                                        <p:tgtEl>
                                          <p:spTgt spid="6"/>
                                        </p:tgtEl>
                                        <p:attrNameLst>
                                          <p:attrName>style.visibility</p:attrName>
                                        </p:attrNameLst>
                                      </p:cBhvr>
                                      <p:to>
                                        <p:strVal val="hidden"/>
                                      </p:to>
                                    </p:set>
                                  </p:childTnLst>
                                </p:cTn>
                              </p:par>
                              <p:par>
                                <p:cTn id="102" presetID="1" presetClass="emph" presetSubtype="2" fill="hold" nodeType="withEffect">
                                  <p:stCondLst>
                                    <p:cond delay="0"/>
                                  </p:stCondLst>
                                  <p:childTnLst>
                                    <p:animClr clrSpc="rgb" dir="cw">
                                      <p:cBhvr>
                                        <p:cTn id="103" dur="2000" fill="hold"/>
                                        <p:tgtEl>
                                          <p:spTgt spid="16"/>
                                        </p:tgtEl>
                                        <p:attrNameLst>
                                          <p:attrName>fillcolor</p:attrName>
                                        </p:attrNameLst>
                                      </p:cBhvr>
                                      <p:to>
                                        <a:srgbClr val="000000"/>
                                      </p:to>
                                    </p:animClr>
                                    <p:set>
                                      <p:cBhvr>
                                        <p:cTn id="104" dur="2000" fill="hold"/>
                                        <p:tgtEl>
                                          <p:spTgt spid="16"/>
                                        </p:tgtEl>
                                        <p:attrNameLst>
                                          <p:attrName>fill.type</p:attrName>
                                        </p:attrNameLst>
                                      </p:cBhvr>
                                      <p:to>
                                        <p:strVal val="solid"/>
                                      </p:to>
                                    </p:set>
                                    <p:set>
                                      <p:cBhvr>
                                        <p:cTn id="105" dur="2000" fill="hold"/>
                                        <p:tgtEl>
                                          <p:spTgt spid="16"/>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24"/>
                                        </p:tgtEl>
                                        <p:attrNameLst>
                                          <p:attrName>fillcolor</p:attrName>
                                        </p:attrNameLst>
                                      </p:cBhvr>
                                      <p:to>
                                        <a:srgbClr val="000000"/>
                                      </p:to>
                                    </p:animClr>
                                    <p:set>
                                      <p:cBhvr>
                                        <p:cTn id="108" dur="2000" fill="hold"/>
                                        <p:tgtEl>
                                          <p:spTgt spid="24"/>
                                        </p:tgtEl>
                                        <p:attrNameLst>
                                          <p:attrName>fill.type</p:attrName>
                                        </p:attrNameLst>
                                      </p:cBhvr>
                                      <p:to>
                                        <p:strVal val="solid"/>
                                      </p:to>
                                    </p:set>
                                    <p:set>
                                      <p:cBhvr>
                                        <p:cTn id="109" dur="2000" fill="hold"/>
                                        <p:tgtEl>
                                          <p:spTgt spid="24"/>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10" restart="whenNotActive" fill="hold" evtFilter="cancelBubble" nodeType="interactiveSeq">
                <p:stCondLst>
                  <p:cond evt="onClick" delay="0">
                    <p:tgtEl>
                      <p:spTgt spid="17"/>
                    </p:tgtEl>
                  </p:cond>
                </p:stCondLst>
                <p:endSync evt="end" delay="0">
                  <p:rtn val="all"/>
                </p:endSync>
                <p:childTnLst>
                  <p:par>
                    <p:cTn id="111" fill="hold">
                      <p:stCondLst>
                        <p:cond delay="0"/>
                      </p:stCondLst>
                      <p:childTnLst>
                        <p:par>
                          <p:cTn id="112" fill="hold">
                            <p:stCondLst>
                              <p:cond delay="0"/>
                            </p:stCondLst>
                            <p:childTnLst>
                              <p:par>
                                <p:cTn id="113" presetID="16" presetClass="exit" presetSubtype="21" fill="hold" nodeType="withEffect">
                                  <p:stCondLst>
                                    <p:cond delay="0"/>
                                  </p:stCondLst>
                                  <p:childTnLst>
                                    <p:animEffect transition="out" filter="barn(inVertical)">
                                      <p:cBhvr>
                                        <p:cTn id="114" dur="500"/>
                                        <p:tgtEl>
                                          <p:spTgt spid="7"/>
                                        </p:tgtEl>
                                      </p:cBhvr>
                                    </p:animEffect>
                                    <p:set>
                                      <p:cBhvr>
                                        <p:cTn id="115" dur="1" fill="hold">
                                          <p:stCondLst>
                                            <p:cond delay="499"/>
                                          </p:stCondLst>
                                        </p:cTn>
                                        <p:tgtEl>
                                          <p:spTgt spid="7"/>
                                        </p:tgtEl>
                                        <p:attrNameLst>
                                          <p:attrName>style.visibility</p:attrName>
                                        </p:attrNameLst>
                                      </p:cBhvr>
                                      <p:to>
                                        <p:strVal val="hidden"/>
                                      </p:to>
                                    </p:set>
                                  </p:childTnLst>
                                </p:cTn>
                              </p:par>
                              <p:par>
                                <p:cTn id="116" presetID="1" presetClass="emph" presetSubtype="2" fill="hold" nodeType="withEffect">
                                  <p:stCondLst>
                                    <p:cond delay="0"/>
                                  </p:stCondLst>
                                  <p:childTnLst>
                                    <p:animClr clrSpc="rgb" dir="cw">
                                      <p:cBhvr>
                                        <p:cTn id="117" dur="2000" fill="hold"/>
                                        <p:tgtEl>
                                          <p:spTgt spid="17"/>
                                        </p:tgtEl>
                                        <p:attrNameLst>
                                          <p:attrName>fillcolor</p:attrName>
                                        </p:attrNameLst>
                                      </p:cBhvr>
                                      <p:to>
                                        <a:srgbClr val="000000"/>
                                      </p:to>
                                    </p:animClr>
                                    <p:set>
                                      <p:cBhvr>
                                        <p:cTn id="118" dur="2000" fill="hold"/>
                                        <p:tgtEl>
                                          <p:spTgt spid="17"/>
                                        </p:tgtEl>
                                        <p:attrNameLst>
                                          <p:attrName>fill.type</p:attrName>
                                        </p:attrNameLst>
                                      </p:cBhvr>
                                      <p:to>
                                        <p:strVal val="solid"/>
                                      </p:to>
                                    </p:set>
                                    <p:set>
                                      <p:cBhvr>
                                        <p:cTn id="119" dur="2000" fill="hold"/>
                                        <p:tgtEl>
                                          <p:spTgt spid="17"/>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25"/>
                                        </p:tgtEl>
                                        <p:attrNameLst>
                                          <p:attrName>fillcolor</p:attrName>
                                        </p:attrNameLst>
                                      </p:cBhvr>
                                      <p:to>
                                        <a:srgbClr val="000000"/>
                                      </p:to>
                                    </p:animClr>
                                    <p:set>
                                      <p:cBhvr>
                                        <p:cTn id="122" dur="2000" fill="hold"/>
                                        <p:tgtEl>
                                          <p:spTgt spid="25"/>
                                        </p:tgtEl>
                                        <p:attrNameLst>
                                          <p:attrName>fill.type</p:attrName>
                                        </p:attrNameLst>
                                      </p:cBhvr>
                                      <p:to>
                                        <p:strVal val="solid"/>
                                      </p:to>
                                    </p:set>
                                    <p:set>
                                      <p:cBhvr>
                                        <p:cTn id="123" dur="2000" fill="hold"/>
                                        <p:tgtEl>
                                          <p:spTgt spid="25"/>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24" restart="whenNotActive" fill="hold" evtFilter="cancelBubble" nodeType="interactiveSeq">
                <p:stCondLst>
                  <p:cond evt="onClick" delay="0">
                    <p:tgtEl>
                      <p:spTgt spid="18"/>
                    </p:tgtEl>
                  </p:cond>
                </p:stCondLst>
                <p:endSync evt="end" delay="0">
                  <p:rtn val="all"/>
                </p:endSync>
                <p:childTnLst>
                  <p:par>
                    <p:cTn id="125" fill="hold">
                      <p:stCondLst>
                        <p:cond delay="0"/>
                      </p:stCondLst>
                      <p:childTnLst>
                        <p:par>
                          <p:cTn id="126" fill="hold">
                            <p:stCondLst>
                              <p:cond delay="0"/>
                            </p:stCondLst>
                            <p:childTnLst>
                              <p:par>
                                <p:cTn id="127" presetID="16" presetClass="exit" presetSubtype="21" fill="hold" nodeType="withEffect">
                                  <p:stCondLst>
                                    <p:cond delay="0"/>
                                  </p:stCondLst>
                                  <p:childTnLst>
                                    <p:animEffect transition="out" filter="barn(inVertical)">
                                      <p:cBhvr>
                                        <p:cTn id="128" dur="500"/>
                                        <p:tgtEl>
                                          <p:spTgt spid="8"/>
                                        </p:tgtEl>
                                      </p:cBhvr>
                                    </p:animEffect>
                                    <p:set>
                                      <p:cBhvr>
                                        <p:cTn id="129" dur="1" fill="hold">
                                          <p:stCondLst>
                                            <p:cond delay="499"/>
                                          </p:stCondLst>
                                        </p:cTn>
                                        <p:tgtEl>
                                          <p:spTgt spid="8"/>
                                        </p:tgtEl>
                                        <p:attrNameLst>
                                          <p:attrName>style.visibility</p:attrName>
                                        </p:attrNameLst>
                                      </p:cBhvr>
                                      <p:to>
                                        <p:strVal val="hidden"/>
                                      </p:to>
                                    </p:set>
                                  </p:childTnLst>
                                </p:cTn>
                              </p:par>
                              <p:par>
                                <p:cTn id="130" presetID="1" presetClass="emph" presetSubtype="2" fill="hold" nodeType="withEffect">
                                  <p:stCondLst>
                                    <p:cond delay="0"/>
                                  </p:stCondLst>
                                  <p:childTnLst>
                                    <p:animClr clrSpc="rgb" dir="cw">
                                      <p:cBhvr>
                                        <p:cTn id="131" dur="2000" fill="hold"/>
                                        <p:tgtEl>
                                          <p:spTgt spid="18"/>
                                        </p:tgtEl>
                                        <p:attrNameLst>
                                          <p:attrName>fillcolor</p:attrName>
                                        </p:attrNameLst>
                                      </p:cBhvr>
                                      <p:to>
                                        <a:srgbClr val="000000"/>
                                      </p:to>
                                    </p:animClr>
                                    <p:set>
                                      <p:cBhvr>
                                        <p:cTn id="132" dur="2000" fill="hold"/>
                                        <p:tgtEl>
                                          <p:spTgt spid="18"/>
                                        </p:tgtEl>
                                        <p:attrNameLst>
                                          <p:attrName>fill.type</p:attrName>
                                        </p:attrNameLst>
                                      </p:cBhvr>
                                      <p:to>
                                        <p:strVal val="solid"/>
                                      </p:to>
                                    </p:set>
                                    <p:set>
                                      <p:cBhvr>
                                        <p:cTn id="133" dur="2000" fill="hold"/>
                                        <p:tgtEl>
                                          <p:spTgt spid="18"/>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26"/>
                                        </p:tgtEl>
                                        <p:attrNameLst>
                                          <p:attrName>fillcolor</p:attrName>
                                        </p:attrNameLst>
                                      </p:cBhvr>
                                      <p:to>
                                        <a:srgbClr val="000000"/>
                                      </p:to>
                                    </p:animClr>
                                    <p:set>
                                      <p:cBhvr>
                                        <p:cTn id="136" dur="2000" fill="hold"/>
                                        <p:tgtEl>
                                          <p:spTgt spid="26"/>
                                        </p:tgtEl>
                                        <p:attrNameLst>
                                          <p:attrName>fill.type</p:attrName>
                                        </p:attrNameLst>
                                      </p:cBhvr>
                                      <p:to>
                                        <p:strVal val="solid"/>
                                      </p:to>
                                    </p:set>
                                    <p:set>
                                      <p:cBhvr>
                                        <p:cTn id="137" dur="2000" fill="hold"/>
                                        <p:tgtEl>
                                          <p:spTgt spid="26"/>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38" restart="whenNotActive" fill="hold" evtFilter="cancelBubble" nodeType="interactiveSeq">
                <p:stCondLst>
                  <p:cond evt="onClick" delay="0">
                    <p:tgtEl>
                      <p:spTgt spid="20"/>
                    </p:tgtEl>
                  </p:cond>
                </p:stCondLst>
                <p:endSync evt="end" delay="0">
                  <p:rtn val="all"/>
                </p:endSync>
                <p:childTnLst>
                  <p:par>
                    <p:cTn id="139" fill="hold">
                      <p:stCondLst>
                        <p:cond delay="0"/>
                      </p:stCondLst>
                      <p:childTnLst>
                        <p:par>
                          <p:cTn id="140" fill="hold">
                            <p:stCondLst>
                              <p:cond delay="0"/>
                            </p:stCondLst>
                            <p:childTnLst>
                              <p:par>
                                <p:cTn id="141" presetID="16" presetClass="exit" presetSubtype="21" fill="hold" nodeType="withEffect">
                                  <p:stCondLst>
                                    <p:cond delay="0"/>
                                  </p:stCondLst>
                                  <p:childTnLst>
                                    <p:animEffect transition="out" filter="barn(inVertical)">
                                      <p:cBhvr>
                                        <p:cTn id="142" dur="500"/>
                                        <p:tgtEl>
                                          <p:spTgt spid="10"/>
                                        </p:tgtEl>
                                      </p:cBhvr>
                                    </p:animEffect>
                                    <p:set>
                                      <p:cBhvr>
                                        <p:cTn id="143" dur="1" fill="hold">
                                          <p:stCondLst>
                                            <p:cond delay="499"/>
                                          </p:stCondLst>
                                        </p:cTn>
                                        <p:tgtEl>
                                          <p:spTgt spid="10"/>
                                        </p:tgtEl>
                                        <p:attrNameLst>
                                          <p:attrName>style.visibility</p:attrName>
                                        </p:attrNameLst>
                                      </p:cBhvr>
                                      <p:to>
                                        <p:strVal val="hidden"/>
                                      </p:to>
                                    </p:set>
                                  </p:childTnLst>
                                </p:cTn>
                              </p:par>
                              <p:par>
                                <p:cTn id="144" presetID="1" presetClass="emph" presetSubtype="2" fill="hold" nodeType="withEffect">
                                  <p:stCondLst>
                                    <p:cond delay="0"/>
                                  </p:stCondLst>
                                  <p:childTnLst>
                                    <p:animClr clrSpc="rgb" dir="cw">
                                      <p:cBhvr>
                                        <p:cTn id="145" dur="2000" fill="hold"/>
                                        <p:tgtEl>
                                          <p:spTgt spid="20"/>
                                        </p:tgtEl>
                                        <p:attrNameLst>
                                          <p:attrName>fillcolor</p:attrName>
                                        </p:attrNameLst>
                                      </p:cBhvr>
                                      <p:to>
                                        <a:srgbClr val="000000"/>
                                      </p:to>
                                    </p:animClr>
                                    <p:set>
                                      <p:cBhvr>
                                        <p:cTn id="146" dur="2000" fill="hold"/>
                                        <p:tgtEl>
                                          <p:spTgt spid="20"/>
                                        </p:tgtEl>
                                        <p:attrNameLst>
                                          <p:attrName>fill.type</p:attrName>
                                        </p:attrNameLst>
                                      </p:cBhvr>
                                      <p:to>
                                        <p:strVal val="solid"/>
                                      </p:to>
                                    </p:set>
                                    <p:set>
                                      <p:cBhvr>
                                        <p:cTn id="147" dur="2000" fill="hold"/>
                                        <p:tgtEl>
                                          <p:spTgt spid="20"/>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2000" fill="hold"/>
                                        <p:tgtEl>
                                          <p:spTgt spid="28"/>
                                        </p:tgtEl>
                                        <p:attrNameLst>
                                          <p:attrName>fillcolor</p:attrName>
                                        </p:attrNameLst>
                                      </p:cBhvr>
                                      <p:to>
                                        <a:srgbClr val="000000"/>
                                      </p:to>
                                    </p:animClr>
                                    <p:set>
                                      <p:cBhvr>
                                        <p:cTn id="150" dur="2000" fill="hold"/>
                                        <p:tgtEl>
                                          <p:spTgt spid="28"/>
                                        </p:tgtEl>
                                        <p:attrNameLst>
                                          <p:attrName>fill.type</p:attrName>
                                        </p:attrNameLst>
                                      </p:cBhvr>
                                      <p:to>
                                        <p:strVal val="solid"/>
                                      </p:to>
                                    </p:set>
                                    <p:set>
                                      <p:cBhvr>
                                        <p:cTn id="151" dur="2000" fill="hold"/>
                                        <p:tgtEl>
                                          <p:spTgt spid="28"/>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52" restart="whenNotActive" fill="hold" evtFilter="cancelBubble" nodeType="interactiveSeq">
                <p:stCondLst>
                  <p:cond evt="onClick" delay="0">
                    <p:tgtEl>
                      <p:spTgt spid="19"/>
                    </p:tgtEl>
                  </p:cond>
                </p:stCondLst>
                <p:endSync evt="end" delay="0">
                  <p:rtn val="all"/>
                </p:endSync>
                <p:childTnLst>
                  <p:par>
                    <p:cTn id="153" fill="hold">
                      <p:stCondLst>
                        <p:cond delay="0"/>
                      </p:stCondLst>
                      <p:childTnLst>
                        <p:par>
                          <p:cTn id="154" fill="hold">
                            <p:stCondLst>
                              <p:cond delay="0"/>
                            </p:stCondLst>
                            <p:childTnLst>
                              <p:par>
                                <p:cTn id="155" presetID="16" presetClass="exit" presetSubtype="21" fill="hold" nodeType="withEffect">
                                  <p:stCondLst>
                                    <p:cond delay="0"/>
                                  </p:stCondLst>
                                  <p:childTnLst>
                                    <p:animEffect transition="out" filter="barn(inVertical)">
                                      <p:cBhvr>
                                        <p:cTn id="156" dur="500"/>
                                        <p:tgtEl>
                                          <p:spTgt spid="9"/>
                                        </p:tgtEl>
                                      </p:cBhvr>
                                    </p:animEffect>
                                    <p:set>
                                      <p:cBhvr>
                                        <p:cTn id="157" dur="1" fill="hold">
                                          <p:stCondLst>
                                            <p:cond delay="499"/>
                                          </p:stCondLst>
                                        </p:cTn>
                                        <p:tgtEl>
                                          <p:spTgt spid="9"/>
                                        </p:tgtEl>
                                        <p:attrNameLst>
                                          <p:attrName>style.visibility</p:attrName>
                                        </p:attrNameLst>
                                      </p:cBhvr>
                                      <p:to>
                                        <p:strVal val="hidden"/>
                                      </p:to>
                                    </p:set>
                                  </p:childTnLst>
                                </p:cTn>
                              </p:par>
                              <p:par>
                                <p:cTn id="158" presetID="1" presetClass="emph" presetSubtype="2" fill="hold" nodeType="withEffect">
                                  <p:stCondLst>
                                    <p:cond delay="0"/>
                                  </p:stCondLst>
                                  <p:childTnLst>
                                    <p:animClr clrSpc="rgb" dir="cw">
                                      <p:cBhvr>
                                        <p:cTn id="159" dur="2000" fill="hold"/>
                                        <p:tgtEl>
                                          <p:spTgt spid="19"/>
                                        </p:tgtEl>
                                        <p:attrNameLst>
                                          <p:attrName>fillcolor</p:attrName>
                                        </p:attrNameLst>
                                      </p:cBhvr>
                                      <p:to>
                                        <a:srgbClr val="000000"/>
                                      </p:to>
                                    </p:animClr>
                                    <p:set>
                                      <p:cBhvr>
                                        <p:cTn id="160" dur="2000" fill="hold"/>
                                        <p:tgtEl>
                                          <p:spTgt spid="19"/>
                                        </p:tgtEl>
                                        <p:attrNameLst>
                                          <p:attrName>fill.type</p:attrName>
                                        </p:attrNameLst>
                                      </p:cBhvr>
                                      <p:to>
                                        <p:strVal val="solid"/>
                                      </p:to>
                                    </p:set>
                                    <p:set>
                                      <p:cBhvr>
                                        <p:cTn id="161" dur="2000" fill="hold"/>
                                        <p:tgtEl>
                                          <p:spTgt spid="19"/>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2000" fill="hold"/>
                                        <p:tgtEl>
                                          <p:spTgt spid="27"/>
                                        </p:tgtEl>
                                        <p:attrNameLst>
                                          <p:attrName>fillcolor</p:attrName>
                                        </p:attrNameLst>
                                      </p:cBhvr>
                                      <p:to>
                                        <a:srgbClr val="000000"/>
                                      </p:to>
                                    </p:animClr>
                                    <p:set>
                                      <p:cBhvr>
                                        <p:cTn id="164" dur="2000" fill="hold"/>
                                        <p:tgtEl>
                                          <p:spTgt spid="27"/>
                                        </p:tgtEl>
                                        <p:attrNameLst>
                                          <p:attrName>fill.type</p:attrName>
                                        </p:attrNameLst>
                                      </p:cBhvr>
                                      <p:to>
                                        <p:strVal val="solid"/>
                                      </p:to>
                                    </p:set>
                                    <p:set>
                                      <p:cBhvr>
                                        <p:cTn id="165" dur="2000" fill="hold"/>
                                        <p:tgtEl>
                                          <p:spTgt spid="27"/>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66" restart="whenNotActive" fill="hold" evtFilter="cancelBubble" nodeType="interactiveSeq">
                <p:stCondLst>
                  <p:cond evt="onClick" delay="0">
                    <p:tgtEl>
                      <p:spTgt spid="21"/>
                    </p:tgtEl>
                  </p:cond>
                </p:stCondLst>
                <p:endSync evt="end" delay="0">
                  <p:rtn val="all"/>
                </p:endSync>
                <p:childTnLst>
                  <p:par>
                    <p:cTn id="167" fill="hold">
                      <p:stCondLst>
                        <p:cond delay="0"/>
                      </p:stCondLst>
                      <p:childTnLst>
                        <p:par>
                          <p:cTn id="168" fill="hold">
                            <p:stCondLst>
                              <p:cond delay="0"/>
                            </p:stCondLst>
                            <p:childTnLst>
                              <p:par>
                                <p:cTn id="169" presetID="16" presetClass="exit" presetSubtype="21" fill="hold" nodeType="withEffect">
                                  <p:stCondLst>
                                    <p:cond delay="0"/>
                                  </p:stCondLst>
                                  <p:childTnLst>
                                    <p:animEffect transition="out" filter="barn(inVertical)">
                                      <p:cBhvr>
                                        <p:cTn id="170" dur="500"/>
                                        <p:tgtEl>
                                          <p:spTgt spid="11"/>
                                        </p:tgtEl>
                                      </p:cBhvr>
                                    </p:animEffect>
                                    <p:set>
                                      <p:cBhvr>
                                        <p:cTn id="171" dur="1" fill="hold">
                                          <p:stCondLst>
                                            <p:cond delay="499"/>
                                          </p:stCondLst>
                                        </p:cTn>
                                        <p:tgtEl>
                                          <p:spTgt spid="11"/>
                                        </p:tgtEl>
                                        <p:attrNameLst>
                                          <p:attrName>style.visibility</p:attrName>
                                        </p:attrNameLst>
                                      </p:cBhvr>
                                      <p:to>
                                        <p:strVal val="hidden"/>
                                      </p:to>
                                    </p:set>
                                  </p:childTnLst>
                                </p:cTn>
                              </p:par>
                              <p:par>
                                <p:cTn id="172" presetID="1" presetClass="emph" presetSubtype="2" fill="hold" nodeType="withEffect">
                                  <p:stCondLst>
                                    <p:cond delay="0"/>
                                  </p:stCondLst>
                                  <p:childTnLst>
                                    <p:animClr clrSpc="rgb" dir="cw">
                                      <p:cBhvr>
                                        <p:cTn id="173" dur="2000" fill="hold"/>
                                        <p:tgtEl>
                                          <p:spTgt spid="21"/>
                                        </p:tgtEl>
                                        <p:attrNameLst>
                                          <p:attrName>fillcolor</p:attrName>
                                        </p:attrNameLst>
                                      </p:cBhvr>
                                      <p:to>
                                        <a:srgbClr val="000000"/>
                                      </p:to>
                                    </p:animClr>
                                    <p:set>
                                      <p:cBhvr>
                                        <p:cTn id="174" dur="2000" fill="hold"/>
                                        <p:tgtEl>
                                          <p:spTgt spid="21"/>
                                        </p:tgtEl>
                                        <p:attrNameLst>
                                          <p:attrName>fill.type</p:attrName>
                                        </p:attrNameLst>
                                      </p:cBhvr>
                                      <p:to>
                                        <p:strVal val="solid"/>
                                      </p:to>
                                    </p:set>
                                    <p:set>
                                      <p:cBhvr>
                                        <p:cTn id="175" dur="2000" fill="hold"/>
                                        <p:tgtEl>
                                          <p:spTgt spid="21"/>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2000" fill="hold"/>
                                        <p:tgtEl>
                                          <p:spTgt spid="29"/>
                                        </p:tgtEl>
                                        <p:attrNameLst>
                                          <p:attrName>fillcolor</p:attrName>
                                        </p:attrNameLst>
                                      </p:cBhvr>
                                      <p:to>
                                        <a:srgbClr val="000000"/>
                                      </p:to>
                                    </p:animClr>
                                    <p:set>
                                      <p:cBhvr>
                                        <p:cTn id="178" dur="2000" fill="hold"/>
                                        <p:tgtEl>
                                          <p:spTgt spid="29"/>
                                        </p:tgtEl>
                                        <p:attrNameLst>
                                          <p:attrName>fill.type</p:attrName>
                                        </p:attrNameLst>
                                      </p:cBhvr>
                                      <p:to>
                                        <p:strVal val="solid"/>
                                      </p:to>
                                    </p:set>
                                    <p:set>
                                      <p:cBhvr>
                                        <p:cTn id="179" dur="2000" fill="hold"/>
                                        <p:tgtEl>
                                          <p:spTgt spid="29"/>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80" restart="whenNotActive" fill="hold" evtFilter="cancelBubble" nodeType="interactiveSeq">
                <p:stCondLst>
                  <p:cond evt="onClick" delay="0">
                    <p:tgtEl>
                      <p:spTgt spid="22"/>
                    </p:tgtEl>
                  </p:cond>
                </p:stCondLst>
                <p:endSync evt="end" delay="0">
                  <p:rtn val="all"/>
                </p:endSync>
                <p:childTnLst>
                  <p:par>
                    <p:cTn id="181" fill="hold">
                      <p:stCondLst>
                        <p:cond delay="0"/>
                      </p:stCondLst>
                      <p:childTnLst>
                        <p:par>
                          <p:cTn id="182" fill="hold">
                            <p:stCondLst>
                              <p:cond delay="0"/>
                            </p:stCondLst>
                            <p:childTnLst>
                              <p:par>
                                <p:cTn id="183" presetID="16" presetClass="exit" presetSubtype="21" fill="hold" nodeType="withEffect">
                                  <p:stCondLst>
                                    <p:cond delay="0"/>
                                  </p:stCondLst>
                                  <p:childTnLst>
                                    <p:animEffect transition="out" filter="barn(inVertical)">
                                      <p:cBhvr>
                                        <p:cTn id="184" dur="500"/>
                                        <p:tgtEl>
                                          <p:spTgt spid="12"/>
                                        </p:tgtEl>
                                      </p:cBhvr>
                                    </p:animEffect>
                                    <p:set>
                                      <p:cBhvr>
                                        <p:cTn id="185" dur="1" fill="hold">
                                          <p:stCondLst>
                                            <p:cond delay="499"/>
                                          </p:stCondLst>
                                        </p:cTn>
                                        <p:tgtEl>
                                          <p:spTgt spid="12"/>
                                        </p:tgtEl>
                                        <p:attrNameLst>
                                          <p:attrName>style.visibility</p:attrName>
                                        </p:attrNameLst>
                                      </p:cBhvr>
                                      <p:to>
                                        <p:strVal val="hidden"/>
                                      </p:to>
                                    </p:set>
                                  </p:childTnLst>
                                </p:cTn>
                              </p:par>
                              <p:par>
                                <p:cTn id="186" presetID="1" presetClass="emph" presetSubtype="2" fill="hold" nodeType="withEffect">
                                  <p:stCondLst>
                                    <p:cond delay="0"/>
                                  </p:stCondLst>
                                  <p:childTnLst>
                                    <p:animClr clrSpc="rgb" dir="cw">
                                      <p:cBhvr>
                                        <p:cTn id="187" dur="2000" fill="hold"/>
                                        <p:tgtEl>
                                          <p:spTgt spid="22"/>
                                        </p:tgtEl>
                                        <p:attrNameLst>
                                          <p:attrName>fillcolor</p:attrName>
                                        </p:attrNameLst>
                                      </p:cBhvr>
                                      <p:to>
                                        <a:srgbClr val="000000"/>
                                      </p:to>
                                    </p:animClr>
                                    <p:set>
                                      <p:cBhvr>
                                        <p:cTn id="188" dur="2000" fill="hold"/>
                                        <p:tgtEl>
                                          <p:spTgt spid="22"/>
                                        </p:tgtEl>
                                        <p:attrNameLst>
                                          <p:attrName>fill.type</p:attrName>
                                        </p:attrNameLst>
                                      </p:cBhvr>
                                      <p:to>
                                        <p:strVal val="solid"/>
                                      </p:to>
                                    </p:set>
                                    <p:set>
                                      <p:cBhvr>
                                        <p:cTn id="189" dur="2000" fill="hold"/>
                                        <p:tgtEl>
                                          <p:spTgt spid="22"/>
                                        </p:tgtEl>
                                        <p:attrNameLst>
                                          <p:attrName>fill.on</p:attrName>
                                        </p:attrNameLst>
                                      </p:cBhvr>
                                      <p:to>
                                        <p:strVal val="true"/>
                                      </p:to>
                                    </p:set>
                                  </p:childTnLst>
                                </p:cTn>
                              </p:par>
                              <p:par>
                                <p:cTn id="190" presetID="1" presetClass="emph" presetSubtype="2" fill="hold" nodeType="withEffect">
                                  <p:stCondLst>
                                    <p:cond delay="0"/>
                                  </p:stCondLst>
                                  <p:childTnLst>
                                    <p:animClr clrSpc="rgb" dir="cw">
                                      <p:cBhvr>
                                        <p:cTn id="191" dur="2000" fill="hold"/>
                                        <p:tgtEl>
                                          <p:spTgt spid="30"/>
                                        </p:tgtEl>
                                        <p:attrNameLst>
                                          <p:attrName>fillcolor</p:attrName>
                                        </p:attrNameLst>
                                      </p:cBhvr>
                                      <p:to>
                                        <a:srgbClr val="000000"/>
                                      </p:to>
                                    </p:animClr>
                                    <p:set>
                                      <p:cBhvr>
                                        <p:cTn id="192" dur="2000" fill="hold"/>
                                        <p:tgtEl>
                                          <p:spTgt spid="30"/>
                                        </p:tgtEl>
                                        <p:attrNameLst>
                                          <p:attrName>fill.type</p:attrName>
                                        </p:attrNameLst>
                                      </p:cBhvr>
                                      <p:to>
                                        <p:strVal val="solid"/>
                                      </p:to>
                                    </p:set>
                                    <p:set>
                                      <p:cBhvr>
                                        <p:cTn id="193" dur="2000" fill="hold"/>
                                        <p:tgtEl>
                                          <p:spTgt spid="30"/>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194" restart="whenNotActive" fill="hold" evtFilter="cancelBubble" nodeType="interactiveSeq">
                <p:stCondLst>
                  <p:cond evt="onClick" delay="0">
                    <p:tgtEl>
                      <p:spTgt spid="23"/>
                    </p:tgtEl>
                  </p:cond>
                </p:stCondLst>
                <p:endSync evt="end" delay="0">
                  <p:rtn val="all"/>
                </p:endSync>
                <p:childTnLst>
                  <p:par>
                    <p:cTn id="195" fill="hold">
                      <p:stCondLst>
                        <p:cond delay="0"/>
                      </p:stCondLst>
                      <p:childTnLst>
                        <p:par>
                          <p:cTn id="196" fill="hold">
                            <p:stCondLst>
                              <p:cond delay="0"/>
                            </p:stCondLst>
                            <p:childTnLst>
                              <p:par>
                                <p:cTn id="197" presetID="3" presetClass="exit" presetSubtype="10" fill="hold" nodeType="withEffect">
                                  <p:stCondLst>
                                    <p:cond delay="0"/>
                                  </p:stCondLst>
                                  <p:childTnLst>
                                    <p:animEffect transition="out" filter="blinds(horizontal)">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 presetClass="emph" presetSubtype="2" fill="hold" nodeType="withEffect">
                                  <p:stCondLst>
                                    <p:cond delay="0"/>
                                  </p:stCondLst>
                                  <p:childTnLst>
                                    <p:animClr clrSpc="rgb" dir="cw">
                                      <p:cBhvr>
                                        <p:cTn id="201" dur="2000" fill="hold"/>
                                        <p:tgtEl>
                                          <p:spTgt spid="23"/>
                                        </p:tgtEl>
                                        <p:attrNameLst>
                                          <p:attrName>fillcolor</p:attrName>
                                        </p:attrNameLst>
                                      </p:cBhvr>
                                      <p:to>
                                        <a:srgbClr val="000000"/>
                                      </p:to>
                                    </p:animClr>
                                    <p:set>
                                      <p:cBhvr>
                                        <p:cTn id="202" dur="2000" fill="hold"/>
                                        <p:tgtEl>
                                          <p:spTgt spid="23"/>
                                        </p:tgtEl>
                                        <p:attrNameLst>
                                          <p:attrName>fill.type</p:attrName>
                                        </p:attrNameLst>
                                      </p:cBhvr>
                                      <p:to>
                                        <p:strVal val="solid"/>
                                      </p:to>
                                    </p:set>
                                    <p:set>
                                      <p:cBhvr>
                                        <p:cTn id="203" dur="2000" fill="hold"/>
                                        <p:tgtEl>
                                          <p:spTgt spid="23"/>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2000" fill="hold"/>
                                        <p:tgtEl>
                                          <p:spTgt spid="31"/>
                                        </p:tgtEl>
                                        <p:attrNameLst>
                                          <p:attrName>fillcolor</p:attrName>
                                        </p:attrNameLst>
                                      </p:cBhvr>
                                      <p:to>
                                        <a:srgbClr val="000000"/>
                                      </p:to>
                                    </p:animClr>
                                    <p:set>
                                      <p:cBhvr>
                                        <p:cTn id="206" dur="2000" fill="hold"/>
                                        <p:tgtEl>
                                          <p:spTgt spid="31"/>
                                        </p:tgtEl>
                                        <p:attrNameLst>
                                          <p:attrName>fill.type</p:attrName>
                                        </p:attrNameLst>
                                      </p:cBhvr>
                                      <p:to>
                                        <p:strVal val="solid"/>
                                      </p:to>
                                    </p:set>
                                    <p:set>
                                      <p:cBhvr>
                                        <p:cTn id="207" dur="2000" fill="hold"/>
                                        <p:tgtEl>
                                          <p:spTgt spid="31"/>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08" restart="whenNotActive" fill="hold" evtFilter="cancelBubble" nodeType="interactiveSeq">
                <p:stCondLst>
                  <p:cond evt="onClick" delay="0">
                    <p:tgtEl>
                      <p:spTgt spid="24"/>
                    </p:tgtEl>
                  </p:cond>
                </p:stCondLst>
                <p:endSync evt="end" delay="0">
                  <p:rtn val="all"/>
                </p:endSync>
                <p:childTnLst>
                  <p:par>
                    <p:cTn id="209" fill="hold">
                      <p:stCondLst>
                        <p:cond delay="0"/>
                      </p:stCondLst>
                      <p:childTnLst>
                        <p:par>
                          <p:cTn id="210" fill="hold">
                            <p:stCondLst>
                              <p:cond delay="0"/>
                            </p:stCondLst>
                            <p:childTnLst>
                              <p:par>
                                <p:cTn id="211" presetID="1" presetClass="emph" presetSubtype="2" fill="hold" nodeType="withEffect">
                                  <p:stCondLst>
                                    <p:cond delay="0"/>
                                  </p:stCondLst>
                                  <p:childTnLst>
                                    <p:animClr clrSpc="rgb" dir="cw">
                                      <p:cBhvr>
                                        <p:cTn id="212" dur="2000" fill="hold"/>
                                        <p:tgtEl>
                                          <p:spTgt spid="6"/>
                                        </p:tgtEl>
                                        <p:attrNameLst>
                                          <p:attrName>fillcolor</p:attrName>
                                        </p:attrNameLst>
                                      </p:cBhvr>
                                      <p:to>
                                        <a:srgbClr val="000000"/>
                                      </p:to>
                                    </p:animClr>
                                    <p:set>
                                      <p:cBhvr>
                                        <p:cTn id="213" dur="2000" fill="hold"/>
                                        <p:tgtEl>
                                          <p:spTgt spid="6"/>
                                        </p:tgtEl>
                                        <p:attrNameLst>
                                          <p:attrName>fill.type</p:attrName>
                                        </p:attrNameLst>
                                      </p:cBhvr>
                                      <p:to>
                                        <p:strVal val="solid"/>
                                      </p:to>
                                    </p:set>
                                    <p:set>
                                      <p:cBhvr>
                                        <p:cTn id="214" dur="2000" fill="hold"/>
                                        <p:tgtEl>
                                          <p:spTgt spid="6"/>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16"/>
                                        </p:tgtEl>
                                        <p:attrNameLst>
                                          <p:attrName>fillcolor</p:attrName>
                                        </p:attrNameLst>
                                      </p:cBhvr>
                                      <p:to>
                                        <a:srgbClr val="000000"/>
                                      </p:to>
                                    </p:animClr>
                                    <p:set>
                                      <p:cBhvr>
                                        <p:cTn id="217" dur="2000" fill="hold"/>
                                        <p:tgtEl>
                                          <p:spTgt spid="16"/>
                                        </p:tgtEl>
                                        <p:attrNameLst>
                                          <p:attrName>fill.type</p:attrName>
                                        </p:attrNameLst>
                                      </p:cBhvr>
                                      <p:to>
                                        <p:strVal val="solid"/>
                                      </p:to>
                                    </p:set>
                                    <p:set>
                                      <p:cBhvr>
                                        <p:cTn id="218" dur="2000" fill="hold"/>
                                        <p:tgtEl>
                                          <p:spTgt spid="16"/>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24"/>
                                        </p:tgtEl>
                                        <p:attrNameLst>
                                          <p:attrName>fillcolor</p:attrName>
                                        </p:attrNameLst>
                                      </p:cBhvr>
                                      <p:to>
                                        <a:srgbClr val="000000"/>
                                      </p:to>
                                    </p:animClr>
                                    <p:set>
                                      <p:cBhvr>
                                        <p:cTn id="221" dur="2000" fill="hold"/>
                                        <p:tgtEl>
                                          <p:spTgt spid="24"/>
                                        </p:tgtEl>
                                        <p:attrNameLst>
                                          <p:attrName>fill.type</p:attrName>
                                        </p:attrNameLst>
                                      </p:cBhvr>
                                      <p:to>
                                        <p:strVal val="solid"/>
                                      </p:to>
                                    </p:set>
                                    <p:set>
                                      <p:cBhvr>
                                        <p:cTn id="222"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23" restart="whenNotActive" fill="hold" evtFilter="cancelBubble" nodeType="interactiveSeq">
                <p:stCondLst>
                  <p:cond evt="onClick" delay="0">
                    <p:tgtEl>
                      <p:spTgt spid="25"/>
                    </p:tgtEl>
                  </p:cond>
                </p:stCondLst>
                <p:endSync evt="end" delay="0">
                  <p:rtn val="all"/>
                </p:endSync>
                <p:childTnLst>
                  <p:par>
                    <p:cTn id="224" fill="hold">
                      <p:stCondLst>
                        <p:cond delay="0"/>
                      </p:stCondLst>
                      <p:childTnLst>
                        <p:par>
                          <p:cTn id="225" fill="hold">
                            <p:stCondLst>
                              <p:cond delay="0"/>
                            </p:stCondLst>
                            <p:childTnLst>
                              <p:par>
                                <p:cTn id="226" presetID="1" presetClass="emph" presetSubtype="2" fill="hold" nodeType="withEffect">
                                  <p:stCondLst>
                                    <p:cond delay="0"/>
                                  </p:stCondLst>
                                  <p:childTnLst>
                                    <p:animClr clrSpc="rgb" dir="cw">
                                      <p:cBhvr>
                                        <p:cTn id="227" dur="2000" fill="hold"/>
                                        <p:tgtEl>
                                          <p:spTgt spid="7"/>
                                        </p:tgtEl>
                                        <p:attrNameLst>
                                          <p:attrName>fillcolor</p:attrName>
                                        </p:attrNameLst>
                                      </p:cBhvr>
                                      <p:to>
                                        <a:srgbClr val="000000"/>
                                      </p:to>
                                    </p:animClr>
                                    <p:set>
                                      <p:cBhvr>
                                        <p:cTn id="228" dur="2000" fill="hold"/>
                                        <p:tgtEl>
                                          <p:spTgt spid="7"/>
                                        </p:tgtEl>
                                        <p:attrNameLst>
                                          <p:attrName>fill.type</p:attrName>
                                        </p:attrNameLst>
                                      </p:cBhvr>
                                      <p:to>
                                        <p:strVal val="solid"/>
                                      </p:to>
                                    </p:set>
                                    <p:set>
                                      <p:cBhvr>
                                        <p:cTn id="229" dur="2000" fill="hold"/>
                                        <p:tgtEl>
                                          <p:spTgt spid="7"/>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2000" fill="hold"/>
                                        <p:tgtEl>
                                          <p:spTgt spid="17"/>
                                        </p:tgtEl>
                                        <p:attrNameLst>
                                          <p:attrName>fillcolor</p:attrName>
                                        </p:attrNameLst>
                                      </p:cBhvr>
                                      <p:to>
                                        <a:srgbClr val="000000"/>
                                      </p:to>
                                    </p:animClr>
                                    <p:set>
                                      <p:cBhvr>
                                        <p:cTn id="232" dur="2000" fill="hold"/>
                                        <p:tgtEl>
                                          <p:spTgt spid="17"/>
                                        </p:tgtEl>
                                        <p:attrNameLst>
                                          <p:attrName>fill.type</p:attrName>
                                        </p:attrNameLst>
                                      </p:cBhvr>
                                      <p:to>
                                        <p:strVal val="solid"/>
                                      </p:to>
                                    </p:set>
                                    <p:set>
                                      <p:cBhvr>
                                        <p:cTn id="233" dur="2000" fill="hold"/>
                                        <p:tgtEl>
                                          <p:spTgt spid="17"/>
                                        </p:tgtEl>
                                        <p:attrNameLst>
                                          <p:attrName>fill.on</p:attrName>
                                        </p:attrNameLst>
                                      </p:cBhvr>
                                      <p:to>
                                        <p:strVal val="true"/>
                                      </p:to>
                                    </p:set>
                                  </p:childTnLst>
                                </p:cTn>
                              </p:par>
                              <p:par>
                                <p:cTn id="234" presetID="1" presetClass="emph" presetSubtype="2" fill="hold" nodeType="withEffect">
                                  <p:stCondLst>
                                    <p:cond delay="0"/>
                                  </p:stCondLst>
                                  <p:childTnLst>
                                    <p:animClr clrSpc="rgb" dir="cw">
                                      <p:cBhvr>
                                        <p:cTn id="235" dur="2000" fill="hold"/>
                                        <p:tgtEl>
                                          <p:spTgt spid="25"/>
                                        </p:tgtEl>
                                        <p:attrNameLst>
                                          <p:attrName>fillcolor</p:attrName>
                                        </p:attrNameLst>
                                      </p:cBhvr>
                                      <p:to>
                                        <a:srgbClr val="000000"/>
                                      </p:to>
                                    </p:animClr>
                                    <p:set>
                                      <p:cBhvr>
                                        <p:cTn id="236" dur="2000" fill="hold"/>
                                        <p:tgtEl>
                                          <p:spTgt spid="25"/>
                                        </p:tgtEl>
                                        <p:attrNameLst>
                                          <p:attrName>fill.type</p:attrName>
                                        </p:attrNameLst>
                                      </p:cBhvr>
                                      <p:to>
                                        <p:strVal val="solid"/>
                                      </p:to>
                                    </p:set>
                                    <p:set>
                                      <p:cBhvr>
                                        <p:cTn id="237"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38" restart="whenNotActive" fill="hold" evtFilter="cancelBubble" nodeType="interactiveSeq">
                <p:stCondLst>
                  <p:cond evt="onClick" delay="0">
                    <p:tgtEl>
                      <p:spTgt spid="26"/>
                    </p:tgtEl>
                  </p:cond>
                </p:stCondLst>
                <p:endSync evt="end" delay="0">
                  <p:rtn val="all"/>
                </p:endSync>
                <p:childTnLst>
                  <p:par>
                    <p:cTn id="239" fill="hold">
                      <p:stCondLst>
                        <p:cond delay="0"/>
                      </p:stCondLst>
                      <p:childTnLst>
                        <p:par>
                          <p:cTn id="240" fill="hold">
                            <p:stCondLst>
                              <p:cond delay="0"/>
                            </p:stCondLst>
                            <p:childTnLst>
                              <p:par>
                                <p:cTn id="241" presetID="1" presetClass="emph" presetSubtype="2" fill="hold" nodeType="withEffect">
                                  <p:stCondLst>
                                    <p:cond delay="0"/>
                                  </p:stCondLst>
                                  <p:childTnLst>
                                    <p:animClr clrSpc="rgb" dir="cw">
                                      <p:cBhvr>
                                        <p:cTn id="242" dur="2000" fill="hold"/>
                                        <p:tgtEl>
                                          <p:spTgt spid="8"/>
                                        </p:tgtEl>
                                        <p:attrNameLst>
                                          <p:attrName>fillcolor</p:attrName>
                                        </p:attrNameLst>
                                      </p:cBhvr>
                                      <p:to>
                                        <a:srgbClr val="000000"/>
                                      </p:to>
                                    </p:animClr>
                                    <p:set>
                                      <p:cBhvr>
                                        <p:cTn id="243" dur="2000" fill="hold"/>
                                        <p:tgtEl>
                                          <p:spTgt spid="8"/>
                                        </p:tgtEl>
                                        <p:attrNameLst>
                                          <p:attrName>fill.type</p:attrName>
                                        </p:attrNameLst>
                                      </p:cBhvr>
                                      <p:to>
                                        <p:strVal val="solid"/>
                                      </p:to>
                                    </p:set>
                                    <p:set>
                                      <p:cBhvr>
                                        <p:cTn id="244" dur="2000" fill="hold"/>
                                        <p:tgtEl>
                                          <p:spTgt spid="8"/>
                                        </p:tgtEl>
                                        <p:attrNameLst>
                                          <p:attrName>fill.on</p:attrName>
                                        </p:attrNameLst>
                                      </p:cBhvr>
                                      <p:to>
                                        <p:strVal val="true"/>
                                      </p:to>
                                    </p:set>
                                  </p:childTnLst>
                                </p:cTn>
                              </p:par>
                              <p:par>
                                <p:cTn id="245" presetID="1" presetClass="emph" presetSubtype="2" fill="hold" nodeType="withEffect">
                                  <p:stCondLst>
                                    <p:cond delay="0"/>
                                  </p:stCondLst>
                                  <p:childTnLst>
                                    <p:animClr clrSpc="rgb" dir="cw">
                                      <p:cBhvr>
                                        <p:cTn id="246" dur="2000" fill="hold"/>
                                        <p:tgtEl>
                                          <p:spTgt spid="18"/>
                                        </p:tgtEl>
                                        <p:attrNameLst>
                                          <p:attrName>fillcolor</p:attrName>
                                        </p:attrNameLst>
                                      </p:cBhvr>
                                      <p:to>
                                        <a:srgbClr val="000000"/>
                                      </p:to>
                                    </p:animClr>
                                    <p:set>
                                      <p:cBhvr>
                                        <p:cTn id="247" dur="2000" fill="hold"/>
                                        <p:tgtEl>
                                          <p:spTgt spid="18"/>
                                        </p:tgtEl>
                                        <p:attrNameLst>
                                          <p:attrName>fill.type</p:attrName>
                                        </p:attrNameLst>
                                      </p:cBhvr>
                                      <p:to>
                                        <p:strVal val="solid"/>
                                      </p:to>
                                    </p:set>
                                    <p:set>
                                      <p:cBhvr>
                                        <p:cTn id="248" dur="2000" fill="hold"/>
                                        <p:tgtEl>
                                          <p:spTgt spid="18"/>
                                        </p:tgtEl>
                                        <p:attrNameLst>
                                          <p:attrName>fill.on</p:attrName>
                                        </p:attrNameLst>
                                      </p:cBhvr>
                                      <p:to>
                                        <p:strVal val="true"/>
                                      </p:to>
                                    </p:set>
                                  </p:childTnLst>
                                </p:cTn>
                              </p:par>
                              <p:par>
                                <p:cTn id="249" presetID="1" presetClass="emph" presetSubtype="2" fill="hold" nodeType="withEffect">
                                  <p:stCondLst>
                                    <p:cond delay="0"/>
                                  </p:stCondLst>
                                  <p:childTnLst>
                                    <p:animClr clrSpc="rgb" dir="cw">
                                      <p:cBhvr>
                                        <p:cTn id="250" dur="2000" fill="hold"/>
                                        <p:tgtEl>
                                          <p:spTgt spid="26"/>
                                        </p:tgtEl>
                                        <p:attrNameLst>
                                          <p:attrName>fillcolor</p:attrName>
                                        </p:attrNameLst>
                                      </p:cBhvr>
                                      <p:to>
                                        <a:srgbClr val="000000"/>
                                      </p:to>
                                    </p:animClr>
                                    <p:set>
                                      <p:cBhvr>
                                        <p:cTn id="251" dur="2000" fill="hold"/>
                                        <p:tgtEl>
                                          <p:spTgt spid="26"/>
                                        </p:tgtEl>
                                        <p:attrNameLst>
                                          <p:attrName>fill.type</p:attrName>
                                        </p:attrNameLst>
                                      </p:cBhvr>
                                      <p:to>
                                        <p:strVal val="solid"/>
                                      </p:to>
                                    </p:set>
                                    <p:set>
                                      <p:cBhvr>
                                        <p:cTn id="252"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53" restart="whenNotActive" fill="hold" evtFilter="cancelBubble" nodeType="interactiveSeq">
                <p:stCondLst>
                  <p:cond evt="onClick" delay="0">
                    <p:tgtEl>
                      <p:spTgt spid="28"/>
                    </p:tgtEl>
                  </p:cond>
                </p:stCondLst>
                <p:endSync evt="end" delay="0">
                  <p:rtn val="all"/>
                </p:endSync>
                <p:childTnLst>
                  <p:par>
                    <p:cTn id="254" fill="hold">
                      <p:stCondLst>
                        <p:cond delay="0"/>
                      </p:stCondLst>
                      <p:childTnLst>
                        <p:par>
                          <p:cTn id="255" fill="hold">
                            <p:stCondLst>
                              <p:cond delay="0"/>
                            </p:stCondLst>
                            <p:childTnLst>
                              <p:par>
                                <p:cTn id="256" presetID="1" presetClass="emph" presetSubtype="2" fill="hold" nodeType="withEffect">
                                  <p:stCondLst>
                                    <p:cond delay="0"/>
                                  </p:stCondLst>
                                  <p:childTnLst>
                                    <p:animClr clrSpc="rgb" dir="cw">
                                      <p:cBhvr>
                                        <p:cTn id="257" dur="2000" fill="hold"/>
                                        <p:tgtEl>
                                          <p:spTgt spid="10"/>
                                        </p:tgtEl>
                                        <p:attrNameLst>
                                          <p:attrName>fillcolor</p:attrName>
                                        </p:attrNameLst>
                                      </p:cBhvr>
                                      <p:to>
                                        <a:srgbClr val="000000"/>
                                      </p:to>
                                    </p:animClr>
                                    <p:set>
                                      <p:cBhvr>
                                        <p:cTn id="258" dur="2000" fill="hold"/>
                                        <p:tgtEl>
                                          <p:spTgt spid="10"/>
                                        </p:tgtEl>
                                        <p:attrNameLst>
                                          <p:attrName>fill.type</p:attrName>
                                        </p:attrNameLst>
                                      </p:cBhvr>
                                      <p:to>
                                        <p:strVal val="solid"/>
                                      </p:to>
                                    </p:set>
                                    <p:set>
                                      <p:cBhvr>
                                        <p:cTn id="259" dur="2000" fill="hold"/>
                                        <p:tgtEl>
                                          <p:spTgt spid="10"/>
                                        </p:tgtEl>
                                        <p:attrNameLst>
                                          <p:attrName>fill.on</p:attrName>
                                        </p:attrNameLst>
                                      </p:cBhvr>
                                      <p:to>
                                        <p:strVal val="true"/>
                                      </p:to>
                                    </p:set>
                                  </p:childTnLst>
                                </p:cTn>
                              </p:par>
                              <p:par>
                                <p:cTn id="260" presetID="1" presetClass="emph" presetSubtype="2" fill="hold" nodeType="withEffect">
                                  <p:stCondLst>
                                    <p:cond delay="0"/>
                                  </p:stCondLst>
                                  <p:childTnLst>
                                    <p:animClr clrSpc="rgb" dir="cw">
                                      <p:cBhvr>
                                        <p:cTn id="261" dur="2000" fill="hold"/>
                                        <p:tgtEl>
                                          <p:spTgt spid="20"/>
                                        </p:tgtEl>
                                        <p:attrNameLst>
                                          <p:attrName>fillcolor</p:attrName>
                                        </p:attrNameLst>
                                      </p:cBhvr>
                                      <p:to>
                                        <a:srgbClr val="000000"/>
                                      </p:to>
                                    </p:animClr>
                                    <p:set>
                                      <p:cBhvr>
                                        <p:cTn id="262" dur="2000" fill="hold"/>
                                        <p:tgtEl>
                                          <p:spTgt spid="20"/>
                                        </p:tgtEl>
                                        <p:attrNameLst>
                                          <p:attrName>fill.type</p:attrName>
                                        </p:attrNameLst>
                                      </p:cBhvr>
                                      <p:to>
                                        <p:strVal val="solid"/>
                                      </p:to>
                                    </p:set>
                                    <p:set>
                                      <p:cBhvr>
                                        <p:cTn id="263" dur="2000" fill="hold"/>
                                        <p:tgtEl>
                                          <p:spTgt spid="20"/>
                                        </p:tgtEl>
                                        <p:attrNameLst>
                                          <p:attrName>fill.on</p:attrName>
                                        </p:attrNameLst>
                                      </p:cBhvr>
                                      <p:to>
                                        <p:strVal val="true"/>
                                      </p:to>
                                    </p:set>
                                  </p:childTnLst>
                                </p:cTn>
                              </p:par>
                              <p:par>
                                <p:cTn id="264" presetID="1" presetClass="emph" presetSubtype="2" fill="hold" nodeType="withEffect">
                                  <p:stCondLst>
                                    <p:cond delay="0"/>
                                  </p:stCondLst>
                                  <p:childTnLst>
                                    <p:animClr clrSpc="rgb" dir="cw">
                                      <p:cBhvr>
                                        <p:cTn id="265" dur="2000" fill="hold"/>
                                        <p:tgtEl>
                                          <p:spTgt spid="28"/>
                                        </p:tgtEl>
                                        <p:attrNameLst>
                                          <p:attrName>fillcolor</p:attrName>
                                        </p:attrNameLst>
                                      </p:cBhvr>
                                      <p:to>
                                        <a:srgbClr val="000000"/>
                                      </p:to>
                                    </p:animClr>
                                    <p:set>
                                      <p:cBhvr>
                                        <p:cTn id="266" dur="2000" fill="hold"/>
                                        <p:tgtEl>
                                          <p:spTgt spid="28"/>
                                        </p:tgtEl>
                                        <p:attrNameLst>
                                          <p:attrName>fill.type</p:attrName>
                                        </p:attrNameLst>
                                      </p:cBhvr>
                                      <p:to>
                                        <p:strVal val="solid"/>
                                      </p:to>
                                    </p:set>
                                    <p:set>
                                      <p:cBhvr>
                                        <p:cTn id="267"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268" restart="whenNotActive" fill="hold" evtFilter="cancelBubble" nodeType="interactiveSeq">
                <p:stCondLst>
                  <p:cond evt="onClick" delay="0">
                    <p:tgtEl>
                      <p:spTgt spid="29"/>
                    </p:tgtEl>
                  </p:cond>
                </p:stCondLst>
                <p:endSync evt="end" delay="0">
                  <p:rtn val="all"/>
                </p:endSync>
                <p:childTnLst>
                  <p:par>
                    <p:cTn id="269" fill="hold">
                      <p:stCondLst>
                        <p:cond delay="0"/>
                      </p:stCondLst>
                      <p:childTnLst>
                        <p:par>
                          <p:cTn id="270" fill="hold">
                            <p:stCondLst>
                              <p:cond delay="0"/>
                            </p:stCondLst>
                            <p:childTnLst>
                              <p:par>
                                <p:cTn id="271" presetID="1" presetClass="emph" presetSubtype="2" fill="hold" nodeType="withEffect">
                                  <p:stCondLst>
                                    <p:cond delay="0"/>
                                  </p:stCondLst>
                                  <p:childTnLst>
                                    <p:animClr clrSpc="rgb" dir="cw">
                                      <p:cBhvr>
                                        <p:cTn id="272" dur="2000" fill="hold"/>
                                        <p:tgtEl>
                                          <p:spTgt spid="11"/>
                                        </p:tgtEl>
                                        <p:attrNameLst>
                                          <p:attrName>fillcolor</p:attrName>
                                        </p:attrNameLst>
                                      </p:cBhvr>
                                      <p:to>
                                        <a:srgbClr val="000000"/>
                                      </p:to>
                                    </p:animClr>
                                    <p:set>
                                      <p:cBhvr>
                                        <p:cTn id="273" dur="2000" fill="hold"/>
                                        <p:tgtEl>
                                          <p:spTgt spid="11"/>
                                        </p:tgtEl>
                                        <p:attrNameLst>
                                          <p:attrName>fill.type</p:attrName>
                                        </p:attrNameLst>
                                      </p:cBhvr>
                                      <p:to>
                                        <p:strVal val="solid"/>
                                      </p:to>
                                    </p:set>
                                    <p:set>
                                      <p:cBhvr>
                                        <p:cTn id="274" dur="2000" fill="hold"/>
                                        <p:tgtEl>
                                          <p:spTgt spid="11"/>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2000" fill="hold"/>
                                        <p:tgtEl>
                                          <p:spTgt spid="21"/>
                                        </p:tgtEl>
                                        <p:attrNameLst>
                                          <p:attrName>fillcolor</p:attrName>
                                        </p:attrNameLst>
                                      </p:cBhvr>
                                      <p:to>
                                        <a:srgbClr val="000000"/>
                                      </p:to>
                                    </p:animClr>
                                    <p:set>
                                      <p:cBhvr>
                                        <p:cTn id="277" dur="2000" fill="hold"/>
                                        <p:tgtEl>
                                          <p:spTgt spid="21"/>
                                        </p:tgtEl>
                                        <p:attrNameLst>
                                          <p:attrName>fill.type</p:attrName>
                                        </p:attrNameLst>
                                      </p:cBhvr>
                                      <p:to>
                                        <p:strVal val="solid"/>
                                      </p:to>
                                    </p:set>
                                    <p:set>
                                      <p:cBhvr>
                                        <p:cTn id="278" dur="2000" fill="hold"/>
                                        <p:tgtEl>
                                          <p:spTgt spid="21"/>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2000" fill="hold"/>
                                        <p:tgtEl>
                                          <p:spTgt spid="29"/>
                                        </p:tgtEl>
                                        <p:attrNameLst>
                                          <p:attrName>fillcolor</p:attrName>
                                        </p:attrNameLst>
                                      </p:cBhvr>
                                      <p:to>
                                        <a:srgbClr val="000000"/>
                                      </p:to>
                                    </p:animClr>
                                    <p:set>
                                      <p:cBhvr>
                                        <p:cTn id="281" dur="2000" fill="hold"/>
                                        <p:tgtEl>
                                          <p:spTgt spid="29"/>
                                        </p:tgtEl>
                                        <p:attrNameLst>
                                          <p:attrName>fill.type</p:attrName>
                                        </p:attrNameLst>
                                      </p:cBhvr>
                                      <p:to>
                                        <p:strVal val="solid"/>
                                      </p:to>
                                    </p:set>
                                    <p:set>
                                      <p:cBhvr>
                                        <p:cTn id="282"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83" restart="whenNotActive" fill="hold" evtFilter="cancelBubble" nodeType="interactiveSeq">
                <p:stCondLst>
                  <p:cond evt="onClick" delay="0">
                    <p:tgtEl>
                      <p:spTgt spid="30"/>
                    </p:tgtEl>
                  </p:cond>
                </p:stCondLst>
                <p:endSync evt="end" delay="0">
                  <p:rtn val="all"/>
                </p:endSync>
                <p:childTnLst>
                  <p:par>
                    <p:cTn id="284" fill="hold">
                      <p:stCondLst>
                        <p:cond delay="0"/>
                      </p:stCondLst>
                      <p:childTnLst>
                        <p:par>
                          <p:cTn id="285" fill="hold">
                            <p:stCondLst>
                              <p:cond delay="0"/>
                            </p:stCondLst>
                            <p:childTnLst>
                              <p:par>
                                <p:cTn id="286" presetID="1" presetClass="emph" presetSubtype="2" fill="hold" nodeType="withEffect">
                                  <p:stCondLst>
                                    <p:cond delay="0"/>
                                  </p:stCondLst>
                                  <p:childTnLst>
                                    <p:animClr clrSpc="rgb" dir="cw">
                                      <p:cBhvr>
                                        <p:cTn id="287" dur="2000" fill="hold"/>
                                        <p:tgtEl>
                                          <p:spTgt spid="12"/>
                                        </p:tgtEl>
                                        <p:attrNameLst>
                                          <p:attrName>fillcolor</p:attrName>
                                        </p:attrNameLst>
                                      </p:cBhvr>
                                      <p:to>
                                        <a:srgbClr val="000000"/>
                                      </p:to>
                                    </p:animClr>
                                    <p:set>
                                      <p:cBhvr>
                                        <p:cTn id="288" dur="2000" fill="hold"/>
                                        <p:tgtEl>
                                          <p:spTgt spid="12"/>
                                        </p:tgtEl>
                                        <p:attrNameLst>
                                          <p:attrName>fill.type</p:attrName>
                                        </p:attrNameLst>
                                      </p:cBhvr>
                                      <p:to>
                                        <p:strVal val="solid"/>
                                      </p:to>
                                    </p:set>
                                    <p:set>
                                      <p:cBhvr>
                                        <p:cTn id="289" dur="2000" fill="hold"/>
                                        <p:tgtEl>
                                          <p:spTgt spid="12"/>
                                        </p:tgtEl>
                                        <p:attrNameLst>
                                          <p:attrName>fill.on</p:attrName>
                                        </p:attrNameLst>
                                      </p:cBhvr>
                                      <p:to>
                                        <p:strVal val="true"/>
                                      </p:to>
                                    </p:set>
                                  </p:childTnLst>
                                </p:cTn>
                              </p:par>
                              <p:par>
                                <p:cTn id="290" presetID="1" presetClass="emph" presetSubtype="2" fill="hold" nodeType="withEffect">
                                  <p:stCondLst>
                                    <p:cond delay="0"/>
                                  </p:stCondLst>
                                  <p:childTnLst>
                                    <p:animClr clrSpc="rgb" dir="cw">
                                      <p:cBhvr>
                                        <p:cTn id="291" dur="2000" fill="hold"/>
                                        <p:tgtEl>
                                          <p:spTgt spid="22"/>
                                        </p:tgtEl>
                                        <p:attrNameLst>
                                          <p:attrName>fillcolor</p:attrName>
                                        </p:attrNameLst>
                                      </p:cBhvr>
                                      <p:to>
                                        <a:srgbClr val="000000"/>
                                      </p:to>
                                    </p:animClr>
                                    <p:set>
                                      <p:cBhvr>
                                        <p:cTn id="292" dur="2000" fill="hold"/>
                                        <p:tgtEl>
                                          <p:spTgt spid="22"/>
                                        </p:tgtEl>
                                        <p:attrNameLst>
                                          <p:attrName>fill.type</p:attrName>
                                        </p:attrNameLst>
                                      </p:cBhvr>
                                      <p:to>
                                        <p:strVal val="solid"/>
                                      </p:to>
                                    </p:set>
                                    <p:set>
                                      <p:cBhvr>
                                        <p:cTn id="293" dur="2000" fill="hold"/>
                                        <p:tgtEl>
                                          <p:spTgt spid="22"/>
                                        </p:tgtEl>
                                        <p:attrNameLst>
                                          <p:attrName>fill.on</p:attrName>
                                        </p:attrNameLst>
                                      </p:cBhvr>
                                      <p:to>
                                        <p:strVal val="true"/>
                                      </p:to>
                                    </p:set>
                                  </p:childTnLst>
                                </p:cTn>
                              </p:par>
                              <p:par>
                                <p:cTn id="294" presetID="3" presetClass="exit" presetSubtype="10" fill="hold" nodeType="withEffect">
                                  <p:stCondLst>
                                    <p:cond delay="0"/>
                                  </p:stCondLst>
                                  <p:childTnLst>
                                    <p:animEffect transition="out" filter="blinds(horizontal)">
                                      <p:cBhvr>
                                        <p:cTn id="295" dur="500"/>
                                        <p:tgtEl>
                                          <p:spTgt spid="30"/>
                                        </p:tgtEl>
                                      </p:cBhvr>
                                    </p:animEffect>
                                    <p:set>
                                      <p:cBhvr>
                                        <p:cTn id="29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97" restart="whenNotActive" fill="hold" evtFilter="cancelBubble" nodeType="interactiveSeq">
                <p:stCondLst>
                  <p:cond evt="onClick" delay="0">
                    <p:tgtEl>
                      <p:spTgt spid="31"/>
                    </p:tgtEl>
                  </p:cond>
                </p:stCondLst>
                <p:endSync evt="end" delay="0">
                  <p:rtn val="all"/>
                </p:endSync>
                <p:childTnLst>
                  <p:par>
                    <p:cTn id="298" fill="hold">
                      <p:stCondLst>
                        <p:cond delay="0"/>
                      </p:stCondLst>
                      <p:childTnLst>
                        <p:par>
                          <p:cTn id="299" fill="hold">
                            <p:stCondLst>
                              <p:cond delay="0"/>
                            </p:stCondLst>
                            <p:childTnLst>
                              <p:par>
                                <p:cTn id="300" presetID="1" presetClass="emph" presetSubtype="2" fill="hold" nodeType="withEffect">
                                  <p:stCondLst>
                                    <p:cond delay="0"/>
                                  </p:stCondLst>
                                  <p:childTnLst>
                                    <p:animClr clrSpc="rgb" dir="cw">
                                      <p:cBhvr>
                                        <p:cTn id="301" dur="2000" fill="hold"/>
                                        <p:tgtEl>
                                          <p:spTgt spid="13"/>
                                        </p:tgtEl>
                                        <p:attrNameLst>
                                          <p:attrName>fillcolor</p:attrName>
                                        </p:attrNameLst>
                                      </p:cBhvr>
                                      <p:to>
                                        <a:srgbClr val="000000"/>
                                      </p:to>
                                    </p:animClr>
                                    <p:set>
                                      <p:cBhvr>
                                        <p:cTn id="302" dur="2000" fill="hold"/>
                                        <p:tgtEl>
                                          <p:spTgt spid="13"/>
                                        </p:tgtEl>
                                        <p:attrNameLst>
                                          <p:attrName>fill.type</p:attrName>
                                        </p:attrNameLst>
                                      </p:cBhvr>
                                      <p:to>
                                        <p:strVal val="solid"/>
                                      </p:to>
                                    </p:set>
                                    <p:set>
                                      <p:cBhvr>
                                        <p:cTn id="303" dur="2000" fill="hold"/>
                                        <p:tgtEl>
                                          <p:spTgt spid="13"/>
                                        </p:tgtEl>
                                        <p:attrNameLst>
                                          <p:attrName>fill.on</p:attrName>
                                        </p:attrNameLst>
                                      </p:cBhvr>
                                      <p:to>
                                        <p:strVal val="true"/>
                                      </p:to>
                                    </p:set>
                                  </p:childTnLst>
                                </p:cTn>
                              </p:par>
                              <p:par>
                                <p:cTn id="304" presetID="1" presetClass="emph" presetSubtype="2" fill="hold" nodeType="withEffect">
                                  <p:stCondLst>
                                    <p:cond delay="0"/>
                                  </p:stCondLst>
                                  <p:childTnLst>
                                    <p:animClr clrSpc="rgb" dir="cw">
                                      <p:cBhvr>
                                        <p:cTn id="305" dur="2000" fill="hold"/>
                                        <p:tgtEl>
                                          <p:spTgt spid="23"/>
                                        </p:tgtEl>
                                        <p:attrNameLst>
                                          <p:attrName>fillcolor</p:attrName>
                                        </p:attrNameLst>
                                      </p:cBhvr>
                                      <p:to>
                                        <a:srgbClr val="000000"/>
                                      </p:to>
                                    </p:animClr>
                                    <p:set>
                                      <p:cBhvr>
                                        <p:cTn id="306" dur="2000" fill="hold"/>
                                        <p:tgtEl>
                                          <p:spTgt spid="23"/>
                                        </p:tgtEl>
                                        <p:attrNameLst>
                                          <p:attrName>fill.type</p:attrName>
                                        </p:attrNameLst>
                                      </p:cBhvr>
                                      <p:to>
                                        <p:strVal val="solid"/>
                                      </p:to>
                                    </p:set>
                                    <p:set>
                                      <p:cBhvr>
                                        <p:cTn id="307" dur="2000" fill="hold"/>
                                        <p:tgtEl>
                                          <p:spTgt spid="23"/>
                                        </p:tgtEl>
                                        <p:attrNameLst>
                                          <p:attrName>fill.on</p:attrName>
                                        </p:attrNameLst>
                                      </p:cBhvr>
                                      <p:to>
                                        <p:strVal val="true"/>
                                      </p:to>
                                    </p:set>
                                  </p:childTnLst>
                                </p:cTn>
                              </p:par>
                              <p:par>
                                <p:cTn id="308" presetID="1" presetClass="emph" presetSubtype="2" fill="hold" nodeType="withEffect">
                                  <p:stCondLst>
                                    <p:cond delay="0"/>
                                  </p:stCondLst>
                                  <p:childTnLst>
                                    <p:animClr clrSpc="rgb" dir="cw">
                                      <p:cBhvr>
                                        <p:cTn id="309" dur="2000" fill="hold"/>
                                        <p:tgtEl>
                                          <p:spTgt spid="31"/>
                                        </p:tgtEl>
                                        <p:attrNameLst>
                                          <p:attrName>fillcolor</p:attrName>
                                        </p:attrNameLst>
                                      </p:cBhvr>
                                      <p:to>
                                        <a:srgbClr val="000000"/>
                                      </p:to>
                                    </p:animClr>
                                    <p:set>
                                      <p:cBhvr>
                                        <p:cTn id="310" dur="2000" fill="hold"/>
                                        <p:tgtEl>
                                          <p:spTgt spid="31"/>
                                        </p:tgtEl>
                                        <p:attrNameLst>
                                          <p:attrName>fill.type</p:attrName>
                                        </p:attrNameLst>
                                      </p:cBhvr>
                                      <p:to>
                                        <p:strVal val="solid"/>
                                      </p:to>
                                    </p:set>
                                    <p:set>
                                      <p:cBhvr>
                                        <p:cTn id="311"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12" restart="whenNotActive" fill="hold" evtFilter="cancelBubble" nodeType="interactiveSeq">
                <p:stCondLst>
                  <p:cond evt="onClick" delay="0">
                    <p:tgtEl>
                      <p:spTgt spid="27"/>
                    </p:tgtEl>
                  </p:cond>
                </p:stCondLst>
                <p:endSync evt="end" delay="0">
                  <p:rtn val="all"/>
                </p:endSync>
                <p:childTnLst>
                  <p:par>
                    <p:cTn id="313" fill="hold">
                      <p:stCondLst>
                        <p:cond delay="0"/>
                      </p:stCondLst>
                      <p:childTnLst>
                        <p:par>
                          <p:cTn id="314" fill="hold">
                            <p:stCondLst>
                              <p:cond delay="0"/>
                            </p:stCondLst>
                            <p:childTnLst>
                              <p:par>
                                <p:cTn id="315" presetID="1" presetClass="emph" presetSubtype="2" fill="hold" nodeType="withEffect">
                                  <p:stCondLst>
                                    <p:cond delay="0"/>
                                  </p:stCondLst>
                                  <p:childTnLst>
                                    <p:animClr clrSpc="rgb" dir="cw">
                                      <p:cBhvr>
                                        <p:cTn id="316" dur="2000" fill="hold"/>
                                        <p:tgtEl>
                                          <p:spTgt spid="9"/>
                                        </p:tgtEl>
                                        <p:attrNameLst>
                                          <p:attrName>fillcolor</p:attrName>
                                        </p:attrNameLst>
                                      </p:cBhvr>
                                      <p:to>
                                        <a:srgbClr val="000000"/>
                                      </p:to>
                                    </p:animClr>
                                    <p:set>
                                      <p:cBhvr>
                                        <p:cTn id="317" dur="2000" fill="hold"/>
                                        <p:tgtEl>
                                          <p:spTgt spid="9"/>
                                        </p:tgtEl>
                                        <p:attrNameLst>
                                          <p:attrName>fill.type</p:attrName>
                                        </p:attrNameLst>
                                      </p:cBhvr>
                                      <p:to>
                                        <p:strVal val="solid"/>
                                      </p:to>
                                    </p:set>
                                    <p:set>
                                      <p:cBhvr>
                                        <p:cTn id="318" dur="2000" fill="hold"/>
                                        <p:tgtEl>
                                          <p:spTgt spid="9"/>
                                        </p:tgtEl>
                                        <p:attrNameLst>
                                          <p:attrName>fill.on</p:attrName>
                                        </p:attrNameLst>
                                      </p:cBhvr>
                                      <p:to>
                                        <p:strVal val="true"/>
                                      </p:to>
                                    </p:set>
                                  </p:childTnLst>
                                </p:cTn>
                              </p:par>
                              <p:par>
                                <p:cTn id="319" presetID="1" presetClass="emph" presetSubtype="2" fill="hold" nodeType="withEffect">
                                  <p:stCondLst>
                                    <p:cond delay="0"/>
                                  </p:stCondLst>
                                  <p:childTnLst>
                                    <p:animClr clrSpc="rgb" dir="cw">
                                      <p:cBhvr>
                                        <p:cTn id="320" dur="2000" fill="hold"/>
                                        <p:tgtEl>
                                          <p:spTgt spid="19"/>
                                        </p:tgtEl>
                                        <p:attrNameLst>
                                          <p:attrName>fillcolor</p:attrName>
                                        </p:attrNameLst>
                                      </p:cBhvr>
                                      <p:to>
                                        <a:srgbClr val="000000"/>
                                      </p:to>
                                    </p:animClr>
                                    <p:set>
                                      <p:cBhvr>
                                        <p:cTn id="321" dur="2000" fill="hold"/>
                                        <p:tgtEl>
                                          <p:spTgt spid="19"/>
                                        </p:tgtEl>
                                        <p:attrNameLst>
                                          <p:attrName>fill.type</p:attrName>
                                        </p:attrNameLst>
                                      </p:cBhvr>
                                      <p:to>
                                        <p:strVal val="solid"/>
                                      </p:to>
                                    </p:set>
                                    <p:set>
                                      <p:cBhvr>
                                        <p:cTn id="322" dur="2000" fill="hold"/>
                                        <p:tgtEl>
                                          <p:spTgt spid="19"/>
                                        </p:tgtEl>
                                        <p:attrNameLst>
                                          <p:attrName>fill.on</p:attrName>
                                        </p:attrNameLst>
                                      </p:cBhvr>
                                      <p:to>
                                        <p:strVal val="true"/>
                                      </p:to>
                                    </p:set>
                                  </p:childTnLst>
                                </p:cTn>
                              </p:par>
                              <p:par>
                                <p:cTn id="323" presetID="1" presetClass="emph" presetSubtype="2" fill="hold" nodeType="withEffect">
                                  <p:stCondLst>
                                    <p:cond delay="0"/>
                                  </p:stCondLst>
                                  <p:childTnLst>
                                    <p:animClr clrSpc="rgb" dir="cw">
                                      <p:cBhvr>
                                        <p:cTn id="324" dur="2000" fill="hold"/>
                                        <p:tgtEl>
                                          <p:spTgt spid="27"/>
                                        </p:tgtEl>
                                        <p:attrNameLst>
                                          <p:attrName>fillcolor</p:attrName>
                                        </p:attrNameLst>
                                      </p:cBhvr>
                                      <p:to>
                                        <a:srgbClr val="000000"/>
                                      </p:to>
                                    </p:animClr>
                                    <p:set>
                                      <p:cBhvr>
                                        <p:cTn id="325" dur="2000" fill="hold"/>
                                        <p:tgtEl>
                                          <p:spTgt spid="27"/>
                                        </p:tgtEl>
                                        <p:attrNameLst>
                                          <p:attrName>fill.type</p:attrName>
                                        </p:attrNameLst>
                                      </p:cBhvr>
                                      <p:to>
                                        <p:strVal val="solid"/>
                                      </p:to>
                                    </p:set>
                                    <p:set>
                                      <p:cBhvr>
                                        <p:cTn id="326"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6" grpId="0" animBg="1"/>
      <p:bldP spid="6" grpId="1" animBg="1"/>
      <p:bldP spid="7" grpId="0" animBg="1"/>
      <p:bldP spid="8" grpId="0" animBg="1"/>
      <p:bldP spid="9" grpId="0" animBg="1"/>
      <p:bldP spid="10" grpId="0" animBg="1"/>
      <p:bldP spid="11" grpId="0" animBg="1"/>
      <p:bldP spid="12" grpId="0" bldLvl="0" animBg="1"/>
      <p:bldP spid="13" grpId="0" bldLvl="0" animBg="1"/>
      <p:bldP spid="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BQT PBT Toán 7 1

</file>

<file path=docProps/app.xml><?xml version="1.0" encoding="utf-8"?>
<Properties xmlns="http://schemas.openxmlformats.org/officeDocument/2006/extended-properties" xmlns:vt="http://schemas.openxmlformats.org/officeDocument/2006/docPropsVTypes">
  <TotalTime>27</TotalTime>
  <Words>1260</Words>
  <Application>Microsoft Office PowerPoint</Application>
  <PresentationFormat>On-screen Show (4:3)</PresentationFormat>
  <Paragraphs>433</Paragraphs>
  <Slides>28</Slides>
  <Notes>11</Notes>
  <HiddenSlides>0</HiddenSlides>
  <MMClips>1</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40" baseType="lpstr">
      <vt:lpstr>Arial</vt:lpstr>
      <vt:lpstr>Calibri</vt:lpstr>
      <vt:lpstr>Calibri Light</vt:lpstr>
      <vt:lpstr>Times New Roman</vt:lpstr>
      <vt:lpstr>Trebuchet MS</vt:lpstr>
      <vt:lpstr>Wingdings</vt:lpstr>
      <vt:lpstr>Wingdings 3</vt:lpstr>
      <vt:lpstr>Facet</vt:lpstr>
      <vt:lpstr>7_Thiết kế Tùy chỉnh</vt:lpstr>
      <vt:lpstr>Chủ đề Office</vt:lpstr>
      <vt:lpstr>1_Office Theme</vt:lpstr>
      <vt:lpstr>MathType 7.0 Equation</vt:lpstr>
      <vt:lpstr>PowerPoint Presentation</vt:lpstr>
      <vt:lpstr>PowerPoint Presentation</vt:lpstr>
      <vt:lpstr>PowerPoint Presentation</vt:lpstr>
      <vt:lpstr>PowerPoint Presentation</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Vận dụng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dell</cp:lastModifiedBy>
  <cp:revision>181</cp:revision>
  <dcterms:created xsi:type="dcterms:W3CDTF">2006-08-16T00:00:00Z</dcterms:created>
  <dcterms:modified xsi:type="dcterms:W3CDTF">2021-09-05T10:10:43Z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074167985663461B9829AC2DCBB454C7</vt:lpwstr>
  </property>
  <property fmtid="{D5CDD505-2E9C-101B-9397-08002B2CF9AE}" pid="3" name="KSOProductBuildVer">
    <vt:lpwstr>1033-11.2.0.10258</vt:lpwstr>
  </property>
</Properties>
</file>