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mbria Math" panose="02040503050406030204" pitchFamily="18" charset="0"/>
      <p:regular r:id="rId41"/>
    </p:embeddedFont>
    <p:embeddedFont>
      <p:font typeface="Coiny" panose="020B0604020202020204" charset="0"/>
      <p:regular r:id="rId42"/>
    </p:embeddedFont>
    <p:embeddedFont>
      <p:font typeface="Varela Round" panose="020B0604020202020204" charset="-79"/>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10" y="13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6.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slideLayout" Target="../slideLayouts/slideLayout8.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slideLayout" Target="../slideLayouts/slideLayout29.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456535"/>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a:t>Tháng</a:t>
            </a:r>
            <a:r>
              <a:rPr lang="en-US" sz="1800" i="1" dirty="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a:t>
            </a: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dưới</a:t>
            </a:r>
            <a:r>
              <a:rPr lang="en-US" sz="2000" dirty="0">
                <a:latin typeface="+mn-lt"/>
              </a:rPr>
              <a:t> </a:t>
            </a:r>
            <a:r>
              <a:rPr lang="en-US" sz="2000" dirty="0" err="1">
                <a:latin typeface="+mn-lt"/>
              </a:rPr>
              <a:t>đây</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A76B8655-2FA5-4897-A6B9-253E3D2587AC}"/>
                  </a:ext>
                </a:extLst>
              </p:cNvPr>
              <p:cNvSpPr txBox="1"/>
              <p:nvPr/>
            </p:nvSpPr>
            <p:spPr>
              <a:xfrm>
                <a:off x="8155680" y="260929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8155680" y="2609291"/>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EB91E920-2008-4521-B354-DE8930680AF9}"/>
                  </a:ext>
                </a:extLst>
              </p:cNvPr>
              <p:cNvSpPr txBox="1"/>
              <p:nvPr/>
            </p:nvSpPr>
            <p:spPr>
              <a:xfrm>
                <a:off x="7038080" y="362643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38080" y="3626431"/>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243,5</m:t>
                          </m:r>
                        </m:den>
                      </m:f>
                      <m:r>
                        <a:rPr lang="en-US" sz="2200" i="1">
                          <a:solidFill>
                            <a:srgbClr val="000000"/>
                          </a:solidFill>
                          <a:effectLst/>
                          <a:latin typeface="+mn-lt"/>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264,2</m:t>
                          </m:r>
                        </m:den>
                      </m:f>
                      <m:r>
                        <a:rPr lang="en-US" sz="2200" i="1">
                          <a:solidFill>
                            <a:srgbClr val="000000"/>
                          </a:solidFill>
                          <a:effectLst/>
                          <a:latin typeface="+mn-lt"/>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mc:Choice xmlns:p15="http://schemas.microsoft.com/office/powerpoint/2012/main" Requires="p15">
      <p:transition spd="med">
        <p15:prstTrans prst="airplan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2611</Words>
  <PresentationFormat>On-screen Show (16:9)</PresentationFormat>
  <Paragraphs>323</Paragraphs>
  <Slides>38</Slides>
  <Notes>23</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Wingdings</vt:lpstr>
      <vt:lpstr>Coiny</vt:lpstr>
      <vt:lpstr>Arial</vt:lpstr>
      <vt:lpstr>Cambria Math</vt:lpstr>
      <vt:lpstr>Varela Round</vt:lpstr>
      <vt:lpstr>Times New Roman</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2022-11-01T00:20:37Z</dcterms:modified>
</cp:coreProperties>
</file>