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bookmarkIdSeed="3" embedTrueType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type="screen16x9" cy="6858000" cx="12192000"/>
  <p:notesSz cx="6858000" cy="9144000"/>
  <p:embeddedFontLst>
    <p:embeddedFont>
      <p:font typeface="Calibri" panose="020F0502020204030204" pitchFamily="34" charset="0"/>
      <p:regular r:id="rId25"/>
      <p:bold r:id="rId26"/>
      <p:italic r:id="rId27"/>
      <p:boldItalic r:id="rId28"/>
    </p:embeddedFont>
    <p:embeddedFont>
      <p:font typeface="Segoe Print" panose="02000600000000000000" pitchFamily="2" charset="0"/>
      <p:regular r:id="rId29"/>
      <p:bold r:id="rId30"/>
    </p:embeddedFont>
    <p:embeddedFont>
      <p:font typeface="UTM Avo" panose="02040603050506020204" pitchFamily="18" charset="0"/>
      <p:regular r:id="rId31"/>
      <p:bold r:id="rId32"/>
      <p:italic r:id="rId33"/>
      <p:boldItalic r:id="rId34"/>
    </p:embeddedFont>
    <p:embeddedFont>
      <p:font typeface="UTM Cookies" panose="02040603050506020204" pitchFamily="18" charset="0"/>
      <p:regular r:id="rId35"/>
    </p:embeddedFont>
  </p:embeddedFontLst>
  <p:defaultText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FF789"/>
    <a:srgbClr val="E46C0A"/>
    <a:srgbClr val="FF6600"/>
    <a:srgbClr val="E07235"/>
    <a:srgbClr val="FFFBCD"/>
    <a:srgbClr val="FDDEEB"/>
    <a:srgbClr val="EB54E9"/>
    <a:srgbClr val="D34CD6"/>
    <a:srgbClr val="D8F3FC"/>
    <a:srgbClr val="E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49235" autoAdjust="0"/>
    <p:restoredTop sz="94660"/>
  </p:normalViewPr>
  <p:slideViewPr>
    <p:cSldViewPr snapToGrid="0">
      <p:cViewPr varScale="1">
        <p:scale>
          <a:sx n="11" d="100"/>
          <a:sy n="11" d="100"/>
        </p:scale>
        <p:origin x="66" y="1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font" Target="fonts/font1.fntdata"/><Relationship Id="rId26" Type="http://schemas.openxmlformats.org/officeDocument/2006/relationships/font" Target="fonts/font2.fntdata"/><Relationship Id="rId27" Type="http://schemas.openxmlformats.org/officeDocument/2006/relationships/font" Target="fonts/font3.fntdata"/><Relationship Id="rId28" Type="http://schemas.openxmlformats.org/officeDocument/2006/relationships/font" Target="fonts/font4.fntdata"/><Relationship Id="rId29" Type="http://schemas.openxmlformats.org/officeDocument/2006/relationships/font" Target="fonts/font5.fntdata"/><Relationship Id="rId30" Type="http://schemas.openxmlformats.org/officeDocument/2006/relationships/font" Target="fonts/font6.fntdata"/><Relationship Id="rId31" Type="http://schemas.openxmlformats.org/officeDocument/2006/relationships/font" Target="fonts/font7.fntdata"/><Relationship Id="rId32" Type="http://schemas.openxmlformats.org/officeDocument/2006/relationships/font" Target="fonts/font8.fntdata"/><Relationship Id="rId33" Type="http://schemas.openxmlformats.org/officeDocument/2006/relationships/font" Target="fonts/font9.fntdata"/><Relationship Id="rId34" Type="http://schemas.openxmlformats.org/officeDocument/2006/relationships/font" Target="fonts/font10.fntdata"/><Relationship Id="rId35" Type="http://schemas.openxmlformats.org/officeDocument/2006/relationships/font" Target="fonts/font11.fntdata"/><Relationship Id="rId36" Type="http://schemas.openxmlformats.org/officeDocument/2006/relationships/tableStyles" Target="tableStyles.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52" name=""/>
        <p:cNvGrpSpPr/>
        <p:nvPr/>
      </p:nvGrpSpPr>
      <p:grpSpPr>
        <a:xfrm>
          <a:off x="0" y="0"/>
          <a:ext cx="0" cy="0"/>
          <a:chOff x="0" y="0"/>
          <a:chExt cx="0" cy="0"/>
        </a:xfrm>
      </p:grpSpPr>
      <p:sp>
        <p:nvSpPr>
          <p:cNvPr id="1052577"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578"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9623CD6-BC69-4FAB-A085-9D9848133995}" type="datetimeFigureOut">
              <a:rPr lang="en-US" smtClean="0"/>
              <a:t>18-Feb-23</a:t>
            </a:fld>
            <a:endParaRPr lang="en-US"/>
          </a:p>
        </p:txBody>
      </p:sp>
      <p:sp>
        <p:nvSpPr>
          <p:cNvPr id="1052579"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52580"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581"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582"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9311CA4-9036-4EF8-AB62-128503DB366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38" name=""/>
        <p:cNvGrpSpPr/>
        <p:nvPr/>
      </p:nvGrpSpPr>
      <p:grpSpPr>
        <a:xfrm>
          <a:off x="0" y="0"/>
          <a:ext cx="0" cy="0"/>
          <a:chOff x="0" y="0"/>
          <a:chExt cx="0" cy="0"/>
        </a:xfrm>
      </p:grpSpPr>
      <p:grpSp>
        <p:nvGrpSpPr>
          <p:cNvPr id="39" name="Google Shape;992;p14"/>
          <p:cNvGrpSpPr/>
          <p:nvPr userDrawn="1"/>
        </p:nvGrpSpPr>
        <p:grpSpPr>
          <a:xfrm>
            <a:off x="395894" y="219519"/>
            <a:ext cx="11613234" cy="6240131"/>
            <a:chOff x="395894" y="219519"/>
            <a:chExt cx="8518865" cy="4788281"/>
          </a:xfrm>
        </p:grpSpPr>
        <p:sp>
          <p:nvSpPr>
            <p:cNvPr id="10485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 name="Google Shape;994;p14"/>
            <p:cNvGrpSpPr/>
            <p:nvPr/>
          </p:nvGrpSpPr>
          <p:grpSpPr>
            <a:xfrm>
              <a:off x="8341543" y="2282008"/>
              <a:ext cx="569676" cy="380612"/>
              <a:chOff x="8341543" y="2282008"/>
              <a:chExt cx="569676" cy="380612"/>
            </a:xfrm>
          </p:grpSpPr>
          <p:sp>
            <p:nvSpPr>
              <p:cNvPr id="10485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 name="Google Shape;998;p14"/>
            <p:cNvGrpSpPr/>
            <p:nvPr/>
          </p:nvGrpSpPr>
          <p:grpSpPr>
            <a:xfrm>
              <a:off x="8341543" y="1721094"/>
              <a:ext cx="569676" cy="380612"/>
              <a:chOff x="8341543" y="1721094"/>
              <a:chExt cx="569676" cy="380612"/>
            </a:xfrm>
          </p:grpSpPr>
          <p:sp>
            <p:nvSpPr>
              <p:cNvPr id="10485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 name="Google Shape;1001;p14"/>
            <p:cNvGrpSpPr/>
            <p:nvPr/>
          </p:nvGrpSpPr>
          <p:grpSpPr>
            <a:xfrm>
              <a:off x="8346273" y="1183592"/>
              <a:ext cx="568486" cy="388014"/>
              <a:chOff x="8346273" y="1183592"/>
              <a:chExt cx="568486" cy="388014"/>
            </a:xfrm>
          </p:grpSpPr>
          <p:sp>
            <p:nvSpPr>
              <p:cNvPr id="10485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 name="Google Shape;1004;p14"/>
            <p:cNvGrpSpPr/>
            <p:nvPr/>
          </p:nvGrpSpPr>
          <p:grpSpPr>
            <a:xfrm>
              <a:off x="8341543" y="606635"/>
              <a:ext cx="569676" cy="388014"/>
              <a:chOff x="8341543" y="606635"/>
              <a:chExt cx="569676" cy="388014"/>
            </a:xfrm>
          </p:grpSpPr>
          <p:sp>
            <p:nvSpPr>
              <p:cNvPr id="10485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 name="Google Shape;1007;p14"/>
            <p:cNvGrpSpPr/>
            <p:nvPr/>
          </p:nvGrpSpPr>
          <p:grpSpPr>
            <a:xfrm>
              <a:off x="8341543" y="2842933"/>
              <a:ext cx="569676" cy="380612"/>
              <a:chOff x="8341543" y="2282008"/>
              <a:chExt cx="569676" cy="380612"/>
            </a:xfrm>
          </p:grpSpPr>
          <p:sp>
            <p:nvSpPr>
              <p:cNvPr id="10485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10;p14"/>
            <p:cNvGrpSpPr/>
            <p:nvPr/>
          </p:nvGrpSpPr>
          <p:grpSpPr>
            <a:xfrm>
              <a:off x="8341543" y="3403858"/>
              <a:ext cx="569676" cy="380612"/>
              <a:chOff x="8341543" y="2282008"/>
              <a:chExt cx="569676" cy="380612"/>
            </a:xfrm>
          </p:grpSpPr>
          <p:sp>
            <p:nvSpPr>
              <p:cNvPr id="10485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6" name="Google Shape;1016;p14"/>
          <p:cNvGrpSpPr/>
          <p:nvPr userDrawn="1"/>
        </p:nvGrpSpPr>
        <p:grpSpPr>
          <a:xfrm>
            <a:off x="989192" y="5645930"/>
            <a:ext cx="615189" cy="535538"/>
            <a:chOff x="2495125" y="2142250"/>
            <a:chExt cx="444275" cy="398525"/>
          </a:xfrm>
        </p:grpSpPr>
        <p:sp>
          <p:nvSpPr>
            <p:cNvPr id="104859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 name="Google Shape;1019;p14"/>
          <p:cNvGrpSpPr/>
          <p:nvPr userDrawn="1"/>
        </p:nvGrpSpPr>
        <p:grpSpPr>
          <a:xfrm>
            <a:off x="10177821" y="427685"/>
            <a:ext cx="403468" cy="378112"/>
            <a:chOff x="3243875" y="2372825"/>
            <a:chExt cx="291375" cy="281375"/>
          </a:xfrm>
        </p:grpSpPr>
        <p:sp>
          <p:nvSpPr>
            <p:cNvPr id="104859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 name="Google Shape;1030;p14"/>
          <p:cNvGrpSpPr/>
          <p:nvPr userDrawn="1"/>
        </p:nvGrpSpPr>
        <p:grpSpPr>
          <a:xfrm>
            <a:off x="11004071" y="1043373"/>
            <a:ext cx="230796" cy="226531"/>
            <a:chOff x="4954425" y="2036375"/>
            <a:chExt cx="166675" cy="168575"/>
          </a:xfrm>
        </p:grpSpPr>
        <p:sp>
          <p:nvSpPr>
            <p:cNvPr id="104860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0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104861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0"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04865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1" name="Google Shape;2358;p30"/>
            <p:cNvGrpSpPr/>
            <p:nvPr/>
          </p:nvGrpSpPr>
          <p:grpSpPr>
            <a:xfrm>
              <a:off x="623255" y="973375"/>
              <a:ext cx="7691377" cy="3825650"/>
              <a:chOff x="623255" y="973375"/>
              <a:chExt cx="7691377" cy="3825650"/>
            </a:xfrm>
            <a:grpFill/>
          </p:grpSpPr>
          <p:sp>
            <p:nvSpPr>
              <p:cNvPr id="104865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65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52" name="Google Shape;447;p27"/>
          <p:cNvGrpSpPr/>
          <p:nvPr userDrawn="1"/>
        </p:nvGrpSpPr>
        <p:grpSpPr>
          <a:xfrm>
            <a:off x="8391927" y="4047629"/>
            <a:ext cx="2301388" cy="1593766"/>
            <a:chOff x="4799733" y="3457797"/>
            <a:chExt cx="2301388" cy="1593766"/>
          </a:xfrm>
        </p:grpSpPr>
        <p:sp>
          <p:nvSpPr>
            <p:cNvPr id="104866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3" name="Group 291"/>
          <p:cNvGrpSpPr/>
          <p:nvPr userDrawn="1"/>
        </p:nvGrpSpPr>
        <p:grpSpPr>
          <a:xfrm>
            <a:off x="1598355" y="3608289"/>
            <a:ext cx="2204156" cy="2018295"/>
            <a:chOff x="1598355" y="3608289"/>
            <a:chExt cx="2204156" cy="2018295"/>
          </a:xfrm>
        </p:grpSpPr>
        <p:grpSp>
          <p:nvGrpSpPr>
            <p:cNvPr id="54" name="Google Shape;505;p27"/>
            <p:cNvGrpSpPr/>
            <p:nvPr/>
          </p:nvGrpSpPr>
          <p:grpSpPr>
            <a:xfrm>
              <a:off x="1598355" y="4368136"/>
              <a:ext cx="868990" cy="1258447"/>
              <a:chOff x="3235834" y="3793115"/>
              <a:chExt cx="868990" cy="1258447"/>
            </a:xfrm>
          </p:grpSpPr>
          <p:sp>
            <p:nvSpPr>
              <p:cNvPr id="104871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5" name="Google Shape;507;p27"/>
              <p:cNvGrpSpPr/>
              <p:nvPr/>
            </p:nvGrpSpPr>
            <p:grpSpPr>
              <a:xfrm>
                <a:off x="3235834" y="3793115"/>
                <a:ext cx="865418" cy="1258447"/>
                <a:chOff x="3235834" y="3793115"/>
                <a:chExt cx="865418" cy="1258447"/>
              </a:xfrm>
            </p:grpSpPr>
            <p:sp>
              <p:nvSpPr>
                <p:cNvPr id="104871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874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8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6" name="Google Shape;572;p27"/>
            <p:cNvGrpSpPr/>
            <p:nvPr/>
          </p:nvGrpSpPr>
          <p:grpSpPr>
            <a:xfrm>
              <a:off x="3041664" y="5111577"/>
              <a:ext cx="320455" cy="156580"/>
              <a:chOff x="2774143" y="4536556"/>
              <a:chExt cx="320455" cy="156580"/>
            </a:xfrm>
          </p:grpSpPr>
          <p:sp>
            <p:nvSpPr>
              <p:cNvPr id="104878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7" name="Group 1"/>
          <p:cNvGrpSpPr/>
          <p:nvPr userDrawn="1"/>
        </p:nvGrpSpPr>
        <p:grpSpPr>
          <a:xfrm>
            <a:off x="1524301" y="5626805"/>
            <a:ext cx="9320239" cy="1231195"/>
            <a:chOff x="1524301" y="5626805"/>
            <a:chExt cx="9320239" cy="1231195"/>
          </a:xfrm>
        </p:grpSpPr>
        <p:sp>
          <p:nvSpPr>
            <p:cNvPr id="1048787" name="Google Shape;577;p27"/>
            <p:cNvSpPr/>
            <p:nvPr/>
          </p:nvSpPr>
          <p:spPr>
            <a:xfrm>
              <a:off x="3307961" y="6403932"/>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8" name="Google Shape;579;p27"/>
            <p:cNvGrpSpPr/>
            <p:nvPr userDrawn="1"/>
          </p:nvGrpSpPr>
          <p:grpSpPr>
            <a:xfrm>
              <a:off x="1524301" y="5626805"/>
              <a:ext cx="9320239" cy="1231195"/>
              <a:chOff x="929285" y="5051507"/>
              <a:chExt cx="7315206" cy="1231195"/>
            </a:xfrm>
          </p:grpSpPr>
          <p:sp>
            <p:nvSpPr>
              <p:cNvPr id="104878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6"/>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49"/>
                                        </p:tgtEl>
                                      </p:cBhvr>
                                      <p:by x="150000" y="150000"/>
                                    </p:animScale>
                                  </p:childTnLst>
                                </p:cTn>
                              </p:par>
                              <p:par>
                                <p:cTn fill="hold" grpId="1" id="9" nodeType="withEffect" presetClass="emph" presetID="6" presetSubtype="0" repeatCount="indefinite">
                                  <p:stCondLst>
                                    <p:cond delay="0"/>
                                  </p:stCondLst>
                                  <p:childTnLst>
                                    <p:animScale>
                                      <p:cBhvr>
                                        <p:cTn dur="1000" fill="hold" id="10"/>
                                        <p:tgtEl>
                                          <p:spTgt spid="104860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7"/>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48"/>
                                        </p:tgtEl>
                                      </p:cBhvr>
                                      <p:by x="150000" y="150000"/>
                                    </p:animScale>
                                  </p:childTnLst>
                                </p:cTn>
                              </p:par>
                              <p:par>
                                <p:cTn fill="hold" grpId="1" id="15" nodeType="withEffect" presetClass="emph" presetID="6" presetSubtype="0" repeatCount="indefinite">
                                  <p:stCondLst>
                                    <p:cond delay="0"/>
                                  </p:stCondLst>
                                  <p:childTnLst>
                                    <p:animScale>
                                      <p:cBhvr>
                                        <p:cTn dur="1000" fill="hold" id="16"/>
                                        <p:tgtEl>
                                          <p:spTgt spid="104860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57"/>
                                        </p:tgtEl>
                                        <p:attrNameLst>
                                          <p:attrName>style.visibility</p:attrName>
                                        </p:attrNameLst>
                                      </p:cBhvr>
                                      <p:to>
                                        <p:strVal val="visible"/>
                                      </p:to>
                                    </p:set>
                                    <p:anim calcmode="lin" valueType="num">
                                      <p:cBhvr additive="base">
                                        <p:cTn dur="500" fill="hold" id="19"/>
                                        <p:tgtEl>
                                          <p:spTgt spid="57"/>
                                        </p:tgtEl>
                                        <p:attrNameLst>
                                          <p:attrName>ppt_x</p:attrName>
                                        </p:attrNameLst>
                                      </p:cBhvr>
                                      <p:tavLst>
                                        <p:tav tm="0">
                                          <p:val>
                                            <p:strVal val="#ppt_x"/>
                                          </p:val>
                                        </p:tav>
                                        <p:tav tm="100000">
                                          <p:val>
                                            <p:strVal val="#ppt_x"/>
                                          </p:val>
                                        </p:tav>
                                      </p:tavLst>
                                    </p:anim>
                                    <p:anim calcmode="lin" valueType="num">
                                      <p:cBhvr additive="base">
                                        <p:cTn dur="500" fill="hold" id="20"/>
                                        <p:tgtEl>
                                          <p:spTgt spid="57"/>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500" fill="hold" id="24"/>
                                        <p:tgtEl>
                                          <p:spTgt spid="53"/>
                                        </p:tgtEl>
                                        <p:attrNameLst>
                                          <p:attrName>ppt_x</p:attrName>
                                        </p:attrNameLst>
                                      </p:cBhvr>
                                      <p:tavLst>
                                        <p:tav tm="0">
                                          <p:val>
                                            <p:strVal val="0-#ppt_w/2"/>
                                          </p:val>
                                        </p:tav>
                                        <p:tav tm="100000">
                                          <p:val>
                                            <p:strVal val="#ppt_x"/>
                                          </p:val>
                                        </p:tav>
                                      </p:tavLst>
                                    </p:anim>
                                    <p:anim calcmode="lin" valueType="num">
                                      <p:cBhvr additive="base">
                                        <p:cTn dur="500" fill="hold" id="25"/>
                                        <p:tgtEl>
                                          <p:spTgt spid="53"/>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4">
                                  <p:stCondLst>
                                    <p:cond delay="0"/>
                                  </p:stCondLst>
                                  <p:childTnLst>
                                    <p:set>
                                      <p:cBhvr>
                                        <p:cTn dur="1" fill="hold" id="28">
                                          <p:stCondLst>
                                            <p:cond delay="0"/>
                                          </p:stCondLst>
                                        </p:cTn>
                                        <p:tgtEl>
                                          <p:spTgt spid="52"/>
                                        </p:tgtEl>
                                        <p:attrNameLst>
                                          <p:attrName>style.visibility</p:attrName>
                                        </p:attrNameLst>
                                      </p:cBhvr>
                                      <p:to>
                                        <p:strVal val="visible"/>
                                      </p:to>
                                    </p:set>
                                    <p:anim calcmode="lin" valueType="num">
                                      <p:cBhvr additive="base">
                                        <p:cTn dur="500" fill="hold" id="29"/>
                                        <p:tgtEl>
                                          <p:spTgt spid="52"/>
                                        </p:tgtEl>
                                        <p:attrNameLst>
                                          <p:attrName>ppt_x</p:attrName>
                                        </p:attrNameLst>
                                      </p:cBhvr>
                                      <p:tavLst>
                                        <p:tav tm="0">
                                          <p:val>
                                            <p:strVal val="#ppt_x"/>
                                          </p:val>
                                        </p:tav>
                                        <p:tav tm="100000">
                                          <p:val>
                                            <p:strVal val="#ppt_x"/>
                                          </p:val>
                                        </p:tav>
                                      </p:tavLst>
                                    </p:anim>
                                    <p:anim calcmode="lin" valueType="num">
                                      <p:cBhvr additive="base">
                                        <p:cTn dur="500" fill="hold" id="30"/>
                                        <p:tgtEl>
                                          <p:spTgt spid="52"/>
                                        </p:tgtEl>
                                        <p:attrNameLst>
                                          <p:attrName>ppt_y</p:attrName>
                                        </p:attrNameLst>
                                      </p:cBhvr>
                                      <p:tavLst>
                                        <p:tav tm="0">
                                          <p:val>
                                            <p:strVal val="1+#ppt_h/2"/>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50"/>
                                        </p:tgtEl>
                                        <p:attrNameLst>
                                          <p:attrName>style.visibility</p:attrName>
                                        </p:attrNameLst>
                                      </p:cBhvr>
                                      <p:to>
                                        <p:strVal val="visible"/>
                                      </p:to>
                                    </p:set>
                                    <p:animEffect transition="in" filter="fade">
                                      <p:cBhvr>
                                        <p:cTn dur="500" id="34"/>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1" animBg="1"/>
      <p:bldP spid="104860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405" name=""/>
        <p:cNvGrpSpPr/>
        <p:nvPr/>
      </p:nvGrpSpPr>
      <p:grpSpPr>
        <a:xfrm>
          <a:off x="0" y="0"/>
          <a:ext cx="0" cy="0"/>
          <a:chOff x="0" y="0"/>
          <a:chExt cx="0" cy="0"/>
        </a:xfrm>
      </p:grpSpPr>
      <p:grpSp>
        <p:nvGrpSpPr>
          <p:cNvPr id="406" name="Google Shape;992;p14"/>
          <p:cNvGrpSpPr/>
          <p:nvPr userDrawn="1"/>
        </p:nvGrpSpPr>
        <p:grpSpPr>
          <a:xfrm>
            <a:off x="395894" y="219519"/>
            <a:ext cx="11613234" cy="6240131"/>
            <a:chOff x="395894" y="219519"/>
            <a:chExt cx="8518865" cy="4788281"/>
          </a:xfrm>
        </p:grpSpPr>
        <p:sp>
          <p:nvSpPr>
            <p:cNvPr id="105210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7" name="Google Shape;994;p14"/>
            <p:cNvGrpSpPr/>
            <p:nvPr/>
          </p:nvGrpSpPr>
          <p:grpSpPr>
            <a:xfrm>
              <a:off x="8341543" y="2282008"/>
              <a:ext cx="569676" cy="380612"/>
              <a:chOff x="8341543" y="2282008"/>
              <a:chExt cx="569676" cy="380612"/>
            </a:xfrm>
          </p:grpSpPr>
          <p:sp>
            <p:nvSpPr>
              <p:cNvPr id="105210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0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8" name="Google Shape;998;p14"/>
            <p:cNvGrpSpPr/>
            <p:nvPr/>
          </p:nvGrpSpPr>
          <p:grpSpPr>
            <a:xfrm>
              <a:off x="8341543" y="1721094"/>
              <a:ext cx="569676" cy="380612"/>
              <a:chOff x="8341543" y="1721094"/>
              <a:chExt cx="569676" cy="380612"/>
            </a:xfrm>
          </p:grpSpPr>
          <p:sp>
            <p:nvSpPr>
              <p:cNvPr id="105210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9" name="Google Shape;1001;p14"/>
            <p:cNvGrpSpPr/>
            <p:nvPr/>
          </p:nvGrpSpPr>
          <p:grpSpPr>
            <a:xfrm>
              <a:off x="8346273" y="1183592"/>
              <a:ext cx="568486" cy="388014"/>
              <a:chOff x="8346273" y="1183592"/>
              <a:chExt cx="568486" cy="388014"/>
            </a:xfrm>
          </p:grpSpPr>
          <p:sp>
            <p:nvSpPr>
              <p:cNvPr id="105210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0" name="Google Shape;1004;p14"/>
            <p:cNvGrpSpPr/>
            <p:nvPr/>
          </p:nvGrpSpPr>
          <p:grpSpPr>
            <a:xfrm>
              <a:off x="8341543" y="606635"/>
              <a:ext cx="569676" cy="388014"/>
              <a:chOff x="8341543" y="606635"/>
              <a:chExt cx="569676" cy="388014"/>
            </a:xfrm>
          </p:grpSpPr>
          <p:sp>
            <p:nvSpPr>
              <p:cNvPr id="105210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1" name="Google Shape;1007;p14"/>
            <p:cNvGrpSpPr/>
            <p:nvPr/>
          </p:nvGrpSpPr>
          <p:grpSpPr>
            <a:xfrm>
              <a:off x="8341543" y="2842933"/>
              <a:ext cx="569676" cy="380612"/>
              <a:chOff x="8341543" y="2282008"/>
              <a:chExt cx="569676" cy="380612"/>
            </a:xfrm>
          </p:grpSpPr>
          <p:sp>
            <p:nvSpPr>
              <p:cNvPr id="105211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2" name="Google Shape;1010;p14"/>
            <p:cNvGrpSpPr/>
            <p:nvPr/>
          </p:nvGrpSpPr>
          <p:grpSpPr>
            <a:xfrm>
              <a:off x="8341543" y="3403858"/>
              <a:ext cx="569676" cy="380612"/>
              <a:chOff x="8341543" y="2282008"/>
              <a:chExt cx="569676" cy="380612"/>
            </a:xfrm>
          </p:grpSpPr>
          <p:sp>
            <p:nvSpPr>
              <p:cNvPr id="105211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1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11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49" name=""/>
        <p:cNvGrpSpPr/>
        <p:nvPr/>
      </p:nvGrpSpPr>
      <p:grpSpPr>
        <a:xfrm>
          <a:off x="0" y="0"/>
          <a:ext cx="0" cy="0"/>
          <a:chOff x="0" y="0"/>
          <a:chExt cx="0" cy="0"/>
        </a:xfrm>
      </p:grpSpPr>
      <p:grpSp>
        <p:nvGrpSpPr>
          <p:cNvPr id="150" name="Google Shape;992;p14"/>
          <p:cNvGrpSpPr/>
          <p:nvPr userDrawn="1"/>
        </p:nvGrpSpPr>
        <p:grpSpPr>
          <a:xfrm>
            <a:off x="395894" y="219519"/>
            <a:ext cx="11613234" cy="6240131"/>
            <a:chOff x="395894" y="219519"/>
            <a:chExt cx="8518865" cy="4788281"/>
          </a:xfrm>
        </p:grpSpPr>
        <p:sp>
          <p:nvSpPr>
            <p:cNvPr id="1049295"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1" name="Google Shape;994;p14"/>
            <p:cNvGrpSpPr/>
            <p:nvPr/>
          </p:nvGrpSpPr>
          <p:grpSpPr>
            <a:xfrm>
              <a:off x="8341543" y="2282008"/>
              <a:ext cx="569676" cy="380612"/>
              <a:chOff x="8341543" y="2282008"/>
              <a:chExt cx="569676" cy="380612"/>
            </a:xfrm>
          </p:grpSpPr>
          <p:sp>
            <p:nvSpPr>
              <p:cNvPr id="1049296"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98"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2" name="Google Shape;998;p14"/>
            <p:cNvGrpSpPr/>
            <p:nvPr/>
          </p:nvGrpSpPr>
          <p:grpSpPr>
            <a:xfrm>
              <a:off x="8341543" y="1721094"/>
              <a:ext cx="569676" cy="380612"/>
              <a:chOff x="8341543" y="1721094"/>
              <a:chExt cx="569676" cy="380612"/>
            </a:xfrm>
          </p:grpSpPr>
          <p:sp>
            <p:nvSpPr>
              <p:cNvPr id="1049299"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0"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3" name="Google Shape;1001;p14"/>
            <p:cNvGrpSpPr/>
            <p:nvPr/>
          </p:nvGrpSpPr>
          <p:grpSpPr>
            <a:xfrm>
              <a:off x="8346273" y="1183592"/>
              <a:ext cx="568486" cy="388014"/>
              <a:chOff x="8346273" y="1183592"/>
              <a:chExt cx="568486" cy="388014"/>
            </a:xfrm>
          </p:grpSpPr>
          <p:sp>
            <p:nvSpPr>
              <p:cNvPr id="1049301"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4" name="Google Shape;1004;p14"/>
            <p:cNvGrpSpPr/>
            <p:nvPr/>
          </p:nvGrpSpPr>
          <p:grpSpPr>
            <a:xfrm>
              <a:off x="8341543" y="606635"/>
              <a:ext cx="569676" cy="388014"/>
              <a:chOff x="8341543" y="606635"/>
              <a:chExt cx="569676" cy="388014"/>
            </a:xfrm>
          </p:grpSpPr>
          <p:sp>
            <p:nvSpPr>
              <p:cNvPr id="1049303"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4"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5" name="Google Shape;1007;p14"/>
            <p:cNvGrpSpPr/>
            <p:nvPr/>
          </p:nvGrpSpPr>
          <p:grpSpPr>
            <a:xfrm>
              <a:off x="8341543" y="2842933"/>
              <a:ext cx="569676" cy="380612"/>
              <a:chOff x="8341543" y="2282008"/>
              <a:chExt cx="569676" cy="380612"/>
            </a:xfrm>
          </p:grpSpPr>
          <p:sp>
            <p:nvSpPr>
              <p:cNvPr id="1049305"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6"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6" name="Google Shape;1010;p14"/>
            <p:cNvGrpSpPr/>
            <p:nvPr/>
          </p:nvGrpSpPr>
          <p:grpSpPr>
            <a:xfrm>
              <a:off x="8341543" y="3403858"/>
              <a:ext cx="569676" cy="380612"/>
              <a:chOff x="8341543" y="2282008"/>
              <a:chExt cx="569676" cy="380612"/>
            </a:xfrm>
          </p:grpSpPr>
          <p:sp>
            <p:nvSpPr>
              <p:cNvPr id="1049307"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09"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0"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157" name="Google Shape;1016;p14"/>
          <p:cNvGrpSpPr/>
          <p:nvPr userDrawn="1"/>
        </p:nvGrpSpPr>
        <p:grpSpPr>
          <a:xfrm>
            <a:off x="989192" y="5645930"/>
            <a:ext cx="615189" cy="535538"/>
            <a:chOff x="2495125" y="2142250"/>
            <a:chExt cx="444275" cy="398525"/>
          </a:xfrm>
        </p:grpSpPr>
        <p:sp>
          <p:nvSpPr>
            <p:cNvPr id="1049311"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2"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8" name="Google Shape;1019;p14"/>
          <p:cNvGrpSpPr/>
          <p:nvPr userDrawn="1"/>
        </p:nvGrpSpPr>
        <p:grpSpPr>
          <a:xfrm>
            <a:off x="10177821" y="427685"/>
            <a:ext cx="403468" cy="378112"/>
            <a:chOff x="3243875" y="2372825"/>
            <a:chExt cx="291375" cy="281375"/>
          </a:xfrm>
        </p:grpSpPr>
        <p:sp>
          <p:nvSpPr>
            <p:cNvPr id="1049313"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7"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8"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9"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9" name="Google Shape;1030;p14"/>
          <p:cNvGrpSpPr/>
          <p:nvPr userDrawn="1"/>
        </p:nvGrpSpPr>
        <p:grpSpPr>
          <a:xfrm>
            <a:off x="11004071" y="1043373"/>
            <a:ext cx="230796" cy="226531"/>
            <a:chOff x="4954425" y="2036375"/>
            <a:chExt cx="166675" cy="168575"/>
          </a:xfrm>
        </p:grpSpPr>
        <p:sp>
          <p:nvSpPr>
            <p:cNvPr id="1049323"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25"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6"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0" name="Google Shape;1035;p14"/>
          <p:cNvGrpSpPr/>
          <p:nvPr userDrawn="1"/>
        </p:nvGrpSpPr>
        <p:grpSpPr>
          <a:xfrm>
            <a:off x="817359" y="5192331"/>
            <a:ext cx="230796" cy="226531"/>
            <a:chOff x="4954425" y="2036375"/>
            <a:chExt cx="166675" cy="168575"/>
          </a:xfrm>
        </p:grpSpPr>
        <p:sp>
          <p:nvSpPr>
            <p:cNvPr id="1049327"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2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1"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049374"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2" name="Google Shape;2358;p30"/>
            <p:cNvGrpSpPr/>
            <p:nvPr/>
          </p:nvGrpSpPr>
          <p:grpSpPr>
            <a:xfrm>
              <a:off x="623255" y="973375"/>
              <a:ext cx="7691377" cy="3825650"/>
              <a:chOff x="623255" y="973375"/>
              <a:chExt cx="7691377" cy="3825650"/>
            </a:xfrm>
            <a:grpFill/>
          </p:grpSpPr>
          <p:sp>
            <p:nvSpPr>
              <p:cNvPr id="1049375"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76"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77"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163" name="Google Shape;447;p27"/>
          <p:cNvGrpSpPr/>
          <p:nvPr userDrawn="1"/>
        </p:nvGrpSpPr>
        <p:grpSpPr>
          <a:xfrm>
            <a:off x="8391927" y="4047629"/>
            <a:ext cx="2301388" cy="1593766"/>
            <a:chOff x="4799733" y="3457797"/>
            <a:chExt cx="2301388" cy="1593766"/>
          </a:xfrm>
        </p:grpSpPr>
        <p:sp>
          <p:nvSpPr>
            <p:cNvPr id="1049378"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9"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0"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1"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2"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3"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4"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5"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6"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7"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9"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1"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2"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3"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4"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5"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7"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8"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9"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0"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2"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4"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6"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7"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8"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9"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0"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1"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13"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5"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6"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7"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8"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9"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0"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2"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4"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6"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8"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0"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2"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4" name="Group 291"/>
          <p:cNvGrpSpPr/>
          <p:nvPr userDrawn="1"/>
        </p:nvGrpSpPr>
        <p:grpSpPr>
          <a:xfrm>
            <a:off x="1598355" y="3608289"/>
            <a:ext cx="2204156" cy="2018295"/>
            <a:chOff x="1598355" y="3608289"/>
            <a:chExt cx="2204156" cy="2018295"/>
          </a:xfrm>
        </p:grpSpPr>
        <p:grpSp>
          <p:nvGrpSpPr>
            <p:cNvPr id="165" name="Google Shape;505;p27"/>
            <p:cNvGrpSpPr/>
            <p:nvPr/>
          </p:nvGrpSpPr>
          <p:grpSpPr>
            <a:xfrm>
              <a:off x="1598355" y="4368136"/>
              <a:ext cx="868990" cy="1258447"/>
              <a:chOff x="3235834" y="3793115"/>
              <a:chExt cx="868990" cy="1258447"/>
            </a:xfrm>
          </p:grpSpPr>
          <p:sp>
            <p:nvSpPr>
              <p:cNvPr id="1049434"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6" name="Google Shape;507;p27"/>
              <p:cNvGrpSpPr/>
              <p:nvPr/>
            </p:nvGrpSpPr>
            <p:grpSpPr>
              <a:xfrm>
                <a:off x="3235834" y="3793115"/>
                <a:ext cx="865418" cy="1258447"/>
                <a:chOff x="3235834" y="3793115"/>
                <a:chExt cx="865418" cy="1258447"/>
              </a:xfrm>
            </p:grpSpPr>
            <p:sp>
              <p:nvSpPr>
                <p:cNvPr id="1049435"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7"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8"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9"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0"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1"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5"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6"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7"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8"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9"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0"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1"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2"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3"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4"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5"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6"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7"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8"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9459"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0"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1"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2"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3"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4"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5"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6"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7"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8"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9"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0"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1"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2"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3"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4"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5"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6"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7"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8"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9"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0"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1"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2"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3"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4"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5"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6"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7"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8"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9"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0"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1"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2"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3"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4"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5"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6"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7"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98"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7" name="Google Shape;572;p27"/>
            <p:cNvGrpSpPr/>
            <p:nvPr/>
          </p:nvGrpSpPr>
          <p:grpSpPr>
            <a:xfrm>
              <a:off x="3041664" y="5111577"/>
              <a:ext cx="320455" cy="156580"/>
              <a:chOff x="2774143" y="4536556"/>
              <a:chExt cx="320455" cy="156580"/>
            </a:xfrm>
          </p:grpSpPr>
          <p:sp>
            <p:nvSpPr>
              <p:cNvPr id="1049499"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0"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1"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02"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03"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8" name="Group 1"/>
          <p:cNvGrpSpPr/>
          <p:nvPr userDrawn="1"/>
        </p:nvGrpSpPr>
        <p:grpSpPr>
          <a:xfrm>
            <a:off x="1524301" y="5626805"/>
            <a:ext cx="9320239" cy="1231195"/>
            <a:chOff x="1524301" y="5626805"/>
            <a:chExt cx="9320239" cy="1231195"/>
          </a:xfrm>
        </p:grpSpPr>
        <p:sp>
          <p:nvSpPr>
            <p:cNvPr id="1049504"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9" name="Google Shape;579;p27"/>
            <p:cNvGrpSpPr/>
            <p:nvPr userDrawn="1"/>
          </p:nvGrpSpPr>
          <p:grpSpPr>
            <a:xfrm>
              <a:off x="1524301" y="5626805"/>
              <a:ext cx="9320239" cy="1231195"/>
              <a:chOff x="929285" y="5051507"/>
              <a:chExt cx="7315206" cy="1231195"/>
            </a:xfrm>
          </p:grpSpPr>
          <p:sp>
            <p:nvSpPr>
              <p:cNvPr id="1049505"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6"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7"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8"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9"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0"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57"/>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160"/>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32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58"/>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159"/>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326"/>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168"/>
                                        </p:tgtEl>
                                        <p:attrNameLst>
                                          <p:attrName>style.visibility</p:attrName>
                                        </p:attrNameLst>
                                      </p:cBhvr>
                                      <p:to>
                                        <p:strVal val="visible"/>
                                      </p:to>
                                    </p:set>
                                    <p:anim calcmode="lin" valueType="num">
                                      <p:cBhvr additive="base">
                                        <p:cTn dur="500" fill="hold" id="19"/>
                                        <p:tgtEl>
                                          <p:spTgt spid="168"/>
                                        </p:tgtEl>
                                        <p:attrNameLst>
                                          <p:attrName>ppt_x</p:attrName>
                                        </p:attrNameLst>
                                      </p:cBhvr>
                                      <p:tavLst>
                                        <p:tav tm="0">
                                          <p:val>
                                            <p:strVal val="#ppt_x"/>
                                          </p:val>
                                        </p:tav>
                                        <p:tav tm="100000">
                                          <p:val>
                                            <p:strVal val="#ppt_x"/>
                                          </p:val>
                                        </p:tav>
                                      </p:tavLst>
                                    </p:anim>
                                    <p:anim calcmode="lin" valueType="num">
                                      <p:cBhvr additive="base">
                                        <p:cTn dur="500" fill="hold" id="20"/>
                                        <p:tgtEl>
                                          <p:spTgt spid="168"/>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164"/>
                                        </p:tgtEl>
                                        <p:attrNameLst>
                                          <p:attrName>style.visibility</p:attrName>
                                        </p:attrNameLst>
                                      </p:cBhvr>
                                      <p:to>
                                        <p:strVal val="visible"/>
                                      </p:to>
                                    </p:set>
                                    <p:anim calcmode="lin" valueType="num">
                                      <p:cBhvr additive="base">
                                        <p:cTn dur="500" fill="hold" id="24"/>
                                        <p:tgtEl>
                                          <p:spTgt spid="164"/>
                                        </p:tgtEl>
                                        <p:attrNameLst>
                                          <p:attrName>ppt_x</p:attrName>
                                        </p:attrNameLst>
                                      </p:cBhvr>
                                      <p:tavLst>
                                        <p:tav tm="0">
                                          <p:val>
                                            <p:strVal val="0-#ppt_w/2"/>
                                          </p:val>
                                        </p:tav>
                                        <p:tav tm="100000">
                                          <p:val>
                                            <p:strVal val="#ppt_x"/>
                                          </p:val>
                                        </p:tav>
                                      </p:tavLst>
                                    </p:anim>
                                    <p:anim calcmode="lin" valueType="num">
                                      <p:cBhvr additive="base">
                                        <p:cTn dur="500" fill="hold" id="25"/>
                                        <p:tgtEl>
                                          <p:spTgt spid="164"/>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163"/>
                                        </p:tgtEl>
                                        <p:attrNameLst>
                                          <p:attrName>style.visibility</p:attrName>
                                        </p:attrNameLst>
                                      </p:cBhvr>
                                      <p:to>
                                        <p:strVal val="visible"/>
                                      </p:to>
                                    </p:set>
                                    <p:anim calcmode="lin" valueType="num">
                                      <p:cBhvr additive="base">
                                        <p:cTn dur="500" fill="hold" id="29"/>
                                        <p:tgtEl>
                                          <p:spTgt spid="163"/>
                                        </p:tgtEl>
                                        <p:attrNameLst>
                                          <p:attrName>ppt_x</p:attrName>
                                        </p:attrNameLst>
                                      </p:cBhvr>
                                      <p:tavLst>
                                        <p:tav tm="0">
                                          <p:val>
                                            <p:strVal val="1+#ppt_w/2"/>
                                          </p:val>
                                        </p:tav>
                                        <p:tav tm="100000">
                                          <p:val>
                                            <p:strVal val="#ppt_x"/>
                                          </p:val>
                                        </p:tav>
                                      </p:tavLst>
                                    </p:anim>
                                    <p:anim calcmode="lin" valueType="num">
                                      <p:cBhvr additive="base">
                                        <p:cTn dur="500" fill="hold" id="30"/>
                                        <p:tgtEl>
                                          <p:spTgt spid="163"/>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161"/>
                                        </p:tgtEl>
                                        <p:attrNameLst>
                                          <p:attrName>style.visibility</p:attrName>
                                        </p:attrNameLst>
                                      </p:cBhvr>
                                      <p:to>
                                        <p:strVal val="visible"/>
                                      </p:to>
                                    </p:set>
                                    <p:animEffect transition="in" filter="fade">
                                      <p:cBhvr>
                                        <p:cTn dur="500" id="34"/>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25" grpId="0" animBg="1"/>
      <p:bldP spid="104932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212" name=""/>
        <p:cNvGrpSpPr/>
        <p:nvPr/>
      </p:nvGrpSpPr>
      <p:grpSpPr>
        <a:xfrm>
          <a:off x="0" y="0"/>
          <a:ext cx="0" cy="0"/>
          <a:chOff x="0" y="0"/>
          <a:chExt cx="0" cy="0"/>
        </a:xfrm>
      </p:grpSpPr>
      <p:grpSp>
        <p:nvGrpSpPr>
          <p:cNvPr id="213" name="Google Shape;992;p14"/>
          <p:cNvGrpSpPr/>
          <p:nvPr userDrawn="1"/>
        </p:nvGrpSpPr>
        <p:grpSpPr>
          <a:xfrm>
            <a:off x="395894" y="219519"/>
            <a:ext cx="11613234" cy="6240131"/>
            <a:chOff x="395894" y="219519"/>
            <a:chExt cx="8518865" cy="4788281"/>
          </a:xfrm>
        </p:grpSpPr>
        <p:sp>
          <p:nvSpPr>
            <p:cNvPr id="104990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4" name="Google Shape;994;p14"/>
            <p:cNvGrpSpPr/>
            <p:nvPr/>
          </p:nvGrpSpPr>
          <p:grpSpPr>
            <a:xfrm>
              <a:off x="8341543" y="2282008"/>
              <a:ext cx="569676" cy="380612"/>
              <a:chOff x="8341543" y="2282008"/>
              <a:chExt cx="569676" cy="380612"/>
            </a:xfrm>
          </p:grpSpPr>
          <p:sp>
            <p:nvSpPr>
              <p:cNvPr id="104990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0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5" name="Google Shape;998;p14"/>
            <p:cNvGrpSpPr/>
            <p:nvPr/>
          </p:nvGrpSpPr>
          <p:grpSpPr>
            <a:xfrm>
              <a:off x="8341543" y="1721094"/>
              <a:ext cx="569676" cy="380612"/>
              <a:chOff x="8341543" y="1721094"/>
              <a:chExt cx="569676" cy="380612"/>
            </a:xfrm>
          </p:grpSpPr>
          <p:sp>
            <p:nvSpPr>
              <p:cNvPr id="104990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6" name="Google Shape;1001;p14"/>
            <p:cNvGrpSpPr/>
            <p:nvPr/>
          </p:nvGrpSpPr>
          <p:grpSpPr>
            <a:xfrm>
              <a:off x="8346273" y="1183592"/>
              <a:ext cx="568486" cy="388014"/>
              <a:chOff x="8346273" y="1183592"/>
              <a:chExt cx="568486" cy="388014"/>
            </a:xfrm>
          </p:grpSpPr>
          <p:sp>
            <p:nvSpPr>
              <p:cNvPr id="104990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7" name="Google Shape;1004;p14"/>
            <p:cNvGrpSpPr/>
            <p:nvPr/>
          </p:nvGrpSpPr>
          <p:grpSpPr>
            <a:xfrm>
              <a:off x="8341543" y="606635"/>
              <a:ext cx="569676" cy="388014"/>
              <a:chOff x="8341543" y="606635"/>
              <a:chExt cx="569676" cy="388014"/>
            </a:xfrm>
          </p:grpSpPr>
          <p:sp>
            <p:nvSpPr>
              <p:cNvPr id="104991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8" name="Google Shape;1007;p14"/>
            <p:cNvGrpSpPr/>
            <p:nvPr/>
          </p:nvGrpSpPr>
          <p:grpSpPr>
            <a:xfrm>
              <a:off x="8341543" y="2842933"/>
              <a:ext cx="569676" cy="380612"/>
              <a:chOff x="8341543" y="2282008"/>
              <a:chExt cx="569676" cy="380612"/>
            </a:xfrm>
          </p:grpSpPr>
          <p:sp>
            <p:nvSpPr>
              <p:cNvPr id="104991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9" name="Google Shape;1010;p14"/>
            <p:cNvGrpSpPr/>
            <p:nvPr/>
          </p:nvGrpSpPr>
          <p:grpSpPr>
            <a:xfrm>
              <a:off x="8341543" y="3403858"/>
              <a:ext cx="569676" cy="380612"/>
              <a:chOff x="8341543" y="2282008"/>
              <a:chExt cx="569676" cy="380612"/>
            </a:xfrm>
          </p:grpSpPr>
          <p:sp>
            <p:nvSpPr>
              <p:cNvPr id="104991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1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91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4"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96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96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20" name="Google Shape;211;p3"/>
          <p:cNvGrpSpPr/>
          <p:nvPr userDrawn="1"/>
        </p:nvGrpSpPr>
        <p:grpSpPr>
          <a:xfrm>
            <a:off x="1030175" y="1581350"/>
            <a:ext cx="444275" cy="398525"/>
            <a:chOff x="2495125" y="2142250"/>
            <a:chExt cx="444275" cy="398525"/>
          </a:xfrm>
        </p:grpSpPr>
        <p:sp>
          <p:nvSpPr>
            <p:cNvPr id="104996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96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1" name="Google Shape;214;p3"/>
          <p:cNvGrpSpPr/>
          <p:nvPr userDrawn="1"/>
        </p:nvGrpSpPr>
        <p:grpSpPr>
          <a:xfrm>
            <a:off x="10561107" y="5038641"/>
            <a:ext cx="291375" cy="281375"/>
            <a:chOff x="3243875" y="2372825"/>
            <a:chExt cx="291375" cy="281375"/>
          </a:xfrm>
        </p:grpSpPr>
        <p:sp>
          <p:nvSpPr>
            <p:cNvPr id="104996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97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2" name="Google Shape;225;p3"/>
          <p:cNvGrpSpPr/>
          <p:nvPr userDrawn="1"/>
        </p:nvGrpSpPr>
        <p:grpSpPr>
          <a:xfrm>
            <a:off x="10778557" y="714860"/>
            <a:ext cx="166675" cy="168575"/>
            <a:chOff x="4954425" y="2036375"/>
            <a:chExt cx="166675" cy="168575"/>
          </a:xfrm>
        </p:grpSpPr>
        <p:sp>
          <p:nvSpPr>
            <p:cNvPr id="104997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8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3" name="Google Shape;230;p3"/>
          <p:cNvGrpSpPr/>
          <p:nvPr userDrawn="1"/>
        </p:nvGrpSpPr>
        <p:grpSpPr>
          <a:xfrm>
            <a:off x="1274794" y="5541495"/>
            <a:ext cx="166675" cy="168575"/>
            <a:chOff x="4954425" y="2036375"/>
            <a:chExt cx="166675" cy="168575"/>
          </a:xfrm>
        </p:grpSpPr>
        <p:sp>
          <p:nvSpPr>
            <p:cNvPr id="104998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4" name="Google Shape;769;p31"/>
          <p:cNvGrpSpPr/>
          <p:nvPr userDrawn="1"/>
        </p:nvGrpSpPr>
        <p:grpSpPr>
          <a:xfrm>
            <a:off x="2548289" y="3588080"/>
            <a:ext cx="2599446" cy="2521829"/>
            <a:chOff x="5641385" y="2381306"/>
            <a:chExt cx="2599446" cy="2521829"/>
          </a:xfrm>
        </p:grpSpPr>
        <p:sp>
          <p:nvSpPr>
            <p:cNvPr id="1049985"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5" name="Google Shape;771;p31"/>
            <p:cNvGrpSpPr/>
            <p:nvPr/>
          </p:nvGrpSpPr>
          <p:grpSpPr>
            <a:xfrm flipH="1">
              <a:off x="6793275" y="3690844"/>
              <a:ext cx="1447557" cy="1002468"/>
              <a:chOff x="4799733" y="3457797"/>
              <a:chExt cx="2301388" cy="1593766"/>
            </a:xfrm>
          </p:grpSpPr>
          <p:sp>
            <p:nvSpPr>
              <p:cNvPr id="1049986"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7"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8"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9"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0"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1"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2"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3"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4"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5"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6"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7"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8"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9"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0"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1"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2"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3"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4"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5"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6"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7"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8"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9"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0"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1"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2"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3"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4"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5"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6"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7"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8"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9"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0"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1"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2"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3"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4"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5"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6"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7"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8"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9"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0"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1"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2"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3"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4"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5"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6"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7"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8"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9"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0"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1"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042"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3"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4"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5"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6"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7"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8"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9"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0"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1"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2"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3"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4"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5"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6"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7"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8"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9"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0"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1"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2"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3"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4"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5"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6"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7"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8"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9"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0"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1"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2"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3"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4"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5"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6"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7"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8"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9"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0"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1"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2"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3"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4"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5"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6"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7"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8"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9"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0"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1"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2"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3"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4"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5"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096"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2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98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2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2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98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2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965"/>
                                        </p:tgtEl>
                                        <p:attrNameLst>
                                          <p:attrName>style.visibility</p:attrName>
                                        </p:attrNameLst>
                                      </p:cBhvr>
                                      <p:to>
                                        <p:strVal val="visible"/>
                                      </p:to>
                                    </p:set>
                                    <p:animEffect transition="in" filter="barn(inVertical)">
                                      <p:cBhvr>
                                        <p:cTn dur="500" id="19"/>
                                        <p:tgtEl>
                                          <p:spTgt spid="104996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966"/>
                                        </p:tgtEl>
                                        <p:attrNameLst>
                                          <p:attrName>style.visibility</p:attrName>
                                        </p:attrNameLst>
                                      </p:cBhvr>
                                      <p:to>
                                        <p:strVal val="visible"/>
                                      </p:to>
                                    </p:set>
                                    <p:animEffect transition="in" filter="barn(inVertical)">
                                      <p:cBhvr>
                                        <p:cTn dur="500" id="22"/>
                                        <p:tgtEl>
                                          <p:spTgt spid="104996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964"/>
                                        </p:tgtEl>
                                        <p:attrNameLst>
                                          <p:attrName>style.visibility</p:attrName>
                                        </p:attrNameLst>
                                      </p:cBhvr>
                                      <p:to>
                                        <p:strVal val="visible"/>
                                      </p:to>
                                    </p:set>
                                    <p:animEffect transition="in" filter="fade">
                                      <p:cBhvr>
                                        <p:cTn dur="500" id="26"/>
                                        <p:tgtEl>
                                          <p:spTgt spid="104996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24"/>
                                        </p:tgtEl>
                                        <p:attrNameLst>
                                          <p:attrName>style.visibility</p:attrName>
                                        </p:attrNameLst>
                                      </p:cBhvr>
                                      <p:to>
                                        <p:strVal val="visible"/>
                                      </p:to>
                                    </p:set>
                                    <p:anim calcmode="lin" valueType="num">
                                      <p:cBhvr>
                                        <p:cTn dur="1000" fill="hold" id="30"/>
                                        <p:tgtEl>
                                          <p:spTgt spid="224"/>
                                        </p:tgtEl>
                                        <p:attrNameLst>
                                          <p:attrName>ppt_w</p:attrName>
                                        </p:attrNameLst>
                                      </p:cBhvr>
                                      <p:tavLst>
                                        <p:tav tm="0">
                                          <p:val>
                                            <p:fltVal val="0.0"/>
                                          </p:val>
                                        </p:tav>
                                        <p:tav tm="100000">
                                          <p:val>
                                            <p:strVal val="#ppt_w"/>
                                          </p:val>
                                        </p:tav>
                                      </p:tavLst>
                                    </p:anim>
                                    <p:anim calcmode="lin" valueType="num">
                                      <p:cBhvr>
                                        <p:cTn dur="1000" fill="hold" id="31"/>
                                        <p:tgtEl>
                                          <p:spTgt spid="224"/>
                                        </p:tgtEl>
                                        <p:attrNameLst>
                                          <p:attrName>ppt_h</p:attrName>
                                        </p:attrNameLst>
                                      </p:cBhvr>
                                      <p:tavLst>
                                        <p:tav tm="0">
                                          <p:val>
                                            <p:fltVal val="0.0"/>
                                          </p:val>
                                        </p:tav>
                                        <p:tav tm="100000">
                                          <p:val>
                                            <p:strVal val="#ppt_h"/>
                                          </p:val>
                                        </p:tav>
                                      </p:tavLst>
                                    </p:anim>
                                    <p:anim calcmode="lin" valueType="num">
                                      <p:cBhvr>
                                        <p:cTn dur="1000" fill="hold" id="32"/>
                                        <p:tgtEl>
                                          <p:spTgt spid="224"/>
                                        </p:tgtEl>
                                        <p:attrNameLst>
                                          <p:attrName>style.rotation</p:attrName>
                                        </p:attrNameLst>
                                      </p:cBhvr>
                                      <p:tavLst>
                                        <p:tav tm="0">
                                          <p:val>
                                            <p:fltVal val="90.0"/>
                                          </p:val>
                                        </p:tav>
                                        <p:tav tm="100000">
                                          <p:val>
                                            <p:fltVal val="0.0"/>
                                          </p:val>
                                        </p:tav>
                                      </p:tavLst>
                                    </p:anim>
                                    <p:animEffect transition="in" filter="fade">
                                      <p:cBhvr>
                                        <p:cTn dur="1000" id="33"/>
                                        <p:tgtEl>
                                          <p:spTgt spid="22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096"/>
                                        </p:tgtEl>
                                        <p:attrNameLst>
                                          <p:attrName>style.visibility</p:attrName>
                                        </p:attrNameLst>
                                      </p:cBhvr>
                                      <p:to>
                                        <p:strVal val="visible"/>
                                      </p:to>
                                    </p:set>
                                    <p:animEffect transition="in" filter="randombar(horizontal)">
                                      <p:cBhvr>
                                        <p:cTn dur="500" id="37"/>
                                        <p:tgtEl>
                                          <p:spTgt spid="1050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4" grpId="0" animBg="1"/>
      <p:bldP spid="1049965" grpId="0" animBg="1"/>
      <p:bldP spid="1049966" grpId="0" animBg="1"/>
      <p:bldP spid="1049981" grpId="0" animBg="1"/>
      <p:bldP spid="1049982" grpId="0" animBg="1"/>
      <p:bldP spid="105009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303" name=""/>
        <p:cNvGrpSpPr/>
        <p:nvPr/>
      </p:nvGrpSpPr>
      <p:grpSpPr>
        <a:xfrm>
          <a:off x="0" y="0"/>
          <a:ext cx="0" cy="0"/>
          <a:chOff x="0" y="0"/>
          <a:chExt cx="0" cy="0"/>
        </a:xfrm>
      </p:grpSpPr>
      <p:grpSp>
        <p:nvGrpSpPr>
          <p:cNvPr id="304" name="Google Shape;992;p14"/>
          <p:cNvGrpSpPr/>
          <p:nvPr userDrawn="1"/>
        </p:nvGrpSpPr>
        <p:grpSpPr>
          <a:xfrm>
            <a:off x="395894" y="219519"/>
            <a:ext cx="11613234" cy="6240131"/>
            <a:chOff x="395894" y="219519"/>
            <a:chExt cx="8518865" cy="4788281"/>
          </a:xfrm>
        </p:grpSpPr>
        <p:sp>
          <p:nvSpPr>
            <p:cNvPr id="105090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5" name="Google Shape;994;p14"/>
            <p:cNvGrpSpPr/>
            <p:nvPr/>
          </p:nvGrpSpPr>
          <p:grpSpPr>
            <a:xfrm>
              <a:off x="8341543" y="2282008"/>
              <a:ext cx="569676" cy="380612"/>
              <a:chOff x="8341543" y="2282008"/>
              <a:chExt cx="569676" cy="380612"/>
            </a:xfrm>
          </p:grpSpPr>
          <p:sp>
            <p:nvSpPr>
              <p:cNvPr id="105090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1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6" name="Google Shape;998;p14"/>
            <p:cNvGrpSpPr/>
            <p:nvPr/>
          </p:nvGrpSpPr>
          <p:grpSpPr>
            <a:xfrm>
              <a:off x="8341543" y="1721094"/>
              <a:ext cx="569676" cy="380612"/>
              <a:chOff x="8341543" y="1721094"/>
              <a:chExt cx="569676" cy="380612"/>
            </a:xfrm>
          </p:grpSpPr>
          <p:sp>
            <p:nvSpPr>
              <p:cNvPr id="105091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7" name="Google Shape;1001;p14"/>
            <p:cNvGrpSpPr/>
            <p:nvPr/>
          </p:nvGrpSpPr>
          <p:grpSpPr>
            <a:xfrm>
              <a:off x="8346273" y="1183592"/>
              <a:ext cx="568486" cy="388014"/>
              <a:chOff x="8346273" y="1183592"/>
              <a:chExt cx="568486" cy="388014"/>
            </a:xfrm>
          </p:grpSpPr>
          <p:sp>
            <p:nvSpPr>
              <p:cNvPr id="105091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8" name="Google Shape;1004;p14"/>
            <p:cNvGrpSpPr/>
            <p:nvPr/>
          </p:nvGrpSpPr>
          <p:grpSpPr>
            <a:xfrm>
              <a:off x="8341543" y="606635"/>
              <a:ext cx="569676" cy="388014"/>
              <a:chOff x="8341543" y="606635"/>
              <a:chExt cx="569676" cy="388014"/>
            </a:xfrm>
          </p:grpSpPr>
          <p:sp>
            <p:nvSpPr>
              <p:cNvPr id="105091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9" name="Google Shape;1007;p14"/>
            <p:cNvGrpSpPr/>
            <p:nvPr/>
          </p:nvGrpSpPr>
          <p:grpSpPr>
            <a:xfrm>
              <a:off x="8341543" y="2842933"/>
              <a:ext cx="569676" cy="380612"/>
              <a:chOff x="8341543" y="2282008"/>
              <a:chExt cx="569676" cy="380612"/>
            </a:xfrm>
          </p:grpSpPr>
          <p:sp>
            <p:nvSpPr>
              <p:cNvPr id="105091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0" name="Google Shape;1010;p14"/>
            <p:cNvGrpSpPr/>
            <p:nvPr/>
          </p:nvGrpSpPr>
          <p:grpSpPr>
            <a:xfrm>
              <a:off x="8341543" y="3403858"/>
              <a:ext cx="569676" cy="380612"/>
              <a:chOff x="8341543" y="2282008"/>
              <a:chExt cx="569676" cy="380612"/>
            </a:xfrm>
          </p:grpSpPr>
          <p:sp>
            <p:nvSpPr>
              <p:cNvPr id="105092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2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92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9"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97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97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11" name="Google Shape;631;p30"/>
          <p:cNvGrpSpPr/>
          <p:nvPr userDrawn="1"/>
        </p:nvGrpSpPr>
        <p:grpSpPr>
          <a:xfrm>
            <a:off x="7672546" y="3622312"/>
            <a:ext cx="1309691" cy="2486166"/>
            <a:chOff x="961250" y="234750"/>
            <a:chExt cx="1222525" cy="2320700"/>
          </a:xfrm>
        </p:grpSpPr>
        <p:sp>
          <p:nvSpPr>
            <p:cNvPr id="1050972"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3"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4"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5"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6"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7"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8"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9"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0"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1"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2"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3"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4"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5"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6"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7"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8"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9"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0"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1"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2"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3"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4"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5"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96"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7"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8"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9"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0"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1"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2"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3"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4"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5"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6"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7"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8"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9"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0"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1"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2"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2" name="Google Shape;211;p3"/>
          <p:cNvGrpSpPr/>
          <p:nvPr userDrawn="1"/>
        </p:nvGrpSpPr>
        <p:grpSpPr>
          <a:xfrm>
            <a:off x="1030175" y="1581350"/>
            <a:ext cx="444275" cy="398525"/>
            <a:chOff x="2495125" y="2142250"/>
            <a:chExt cx="444275" cy="398525"/>
          </a:xfrm>
        </p:grpSpPr>
        <p:sp>
          <p:nvSpPr>
            <p:cNvPr id="105101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01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3" name="Google Shape;214;p3"/>
          <p:cNvGrpSpPr/>
          <p:nvPr userDrawn="1"/>
        </p:nvGrpSpPr>
        <p:grpSpPr>
          <a:xfrm>
            <a:off x="10561107" y="5038641"/>
            <a:ext cx="291375" cy="281375"/>
            <a:chOff x="3243875" y="2372825"/>
            <a:chExt cx="291375" cy="281375"/>
          </a:xfrm>
        </p:grpSpPr>
        <p:sp>
          <p:nvSpPr>
            <p:cNvPr id="105101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02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4" name="Google Shape;225;p3"/>
          <p:cNvGrpSpPr/>
          <p:nvPr userDrawn="1"/>
        </p:nvGrpSpPr>
        <p:grpSpPr>
          <a:xfrm>
            <a:off x="10778557" y="714860"/>
            <a:ext cx="166675" cy="168575"/>
            <a:chOff x="4954425" y="2036375"/>
            <a:chExt cx="166675" cy="168575"/>
          </a:xfrm>
        </p:grpSpPr>
        <p:sp>
          <p:nvSpPr>
            <p:cNvPr id="105102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2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5" name="Google Shape;230;p3"/>
          <p:cNvGrpSpPr/>
          <p:nvPr userDrawn="1"/>
        </p:nvGrpSpPr>
        <p:grpSpPr>
          <a:xfrm>
            <a:off x="1274794" y="5541495"/>
            <a:ext cx="166675" cy="168575"/>
            <a:chOff x="4954425" y="2036375"/>
            <a:chExt cx="166675" cy="168575"/>
          </a:xfrm>
        </p:grpSpPr>
        <p:sp>
          <p:nvSpPr>
            <p:cNvPr id="105102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31"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1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02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1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1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02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1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970"/>
                                        </p:tgtEl>
                                        <p:attrNameLst>
                                          <p:attrName>style.visibility</p:attrName>
                                        </p:attrNameLst>
                                      </p:cBhvr>
                                      <p:to>
                                        <p:strVal val="visible"/>
                                      </p:to>
                                    </p:set>
                                    <p:animEffect transition="in" filter="barn(inVertical)">
                                      <p:cBhvr>
                                        <p:cTn dur="500" id="19"/>
                                        <p:tgtEl>
                                          <p:spTgt spid="105097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971"/>
                                        </p:tgtEl>
                                        <p:attrNameLst>
                                          <p:attrName>style.visibility</p:attrName>
                                        </p:attrNameLst>
                                      </p:cBhvr>
                                      <p:to>
                                        <p:strVal val="visible"/>
                                      </p:to>
                                    </p:set>
                                    <p:animEffect transition="in" filter="barn(inVertical)">
                                      <p:cBhvr>
                                        <p:cTn dur="500" id="22"/>
                                        <p:tgtEl>
                                          <p:spTgt spid="105097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969"/>
                                        </p:tgtEl>
                                        <p:attrNameLst>
                                          <p:attrName>style.visibility</p:attrName>
                                        </p:attrNameLst>
                                      </p:cBhvr>
                                      <p:to>
                                        <p:strVal val="visible"/>
                                      </p:to>
                                    </p:set>
                                    <p:animEffect transition="in" filter="fade">
                                      <p:cBhvr>
                                        <p:cTn dur="500" id="26"/>
                                        <p:tgtEl>
                                          <p:spTgt spid="105096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11"/>
                                        </p:tgtEl>
                                        <p:attrNameLst>
                                          <p:attrName>style.visibility</p:attrName>
                                        </p:attrNameLst>
                                      </p:cBhvr>
                                      <p:to>
                                        <p:strVal val="visible"/>
                                      </p:to>
                                    </p:set>
                                    <p:anim calcmode="lin" valueType="num">
                                      <p:cBhvr>
                                        <p:cTn dur="1000" fill="hold" id="30"/>
                                        <p:tgtEl>
                                          <p:spTgt spid="311"/>
                                        </p:tgtEl>
                                        <p:attrNameLst>
                                          <p:attrName>ppt_w</p:attrName>
                                        </p:attrNameLst>
                                      </p:cBhvr>
                                      <p:tavLst>
                                        <p:tav tm="0">
                                          <p:val>
                                            <p:fltVal val="0.0"/>
                                          </p:val>
                                        </p:tav>
                                        <p:tav tm="100000">
                                          <p:val>
                                            <p:strVal val="#ppt_w"/>
                                          </p:val>
                                        </p:tav>
                                      </p:tavLst>
                                    </p:anim>
                                    <p:anim calcmode="lin" valueType="num">
                                      <p:cBhvr>
                                        <p:cTn dur="1000" fill="hold" id="31"/>
                                        <p:tgtEl>
                                          <p:spTgt spid="311"/>
                                        </p:tgtEl>
                                        <p:attrNameLst>
                                          <p:attrName>ppt_h</p:attrName>
                                        </p:attrNameLst>
                                      </p:cBhvr>
                                      <p:tavLst>
                                        <p:tav tm="0">
                                          <p:val>
                                            <p:fltVal val="0.0"/>
                                          </p:val>
                                        </p:tav>
                                        <p:tav tm="100000">
                                          <p:val>
                                            <p:strVal val="#ppt_h"/>
                                          </p:val>
                                        </p:tav>
                                      </p:tavLst>
                                    </p:anim>
                                    <p:anim calcmode="lin" valueType="num">
                                      <p:cBhvr>
                                        <p:cTn dur="1000" fill="hold" id="32"/>
                                        <p:tgtEl>
                                          <p:spTgt spid="311"/>
                                        </p:tgtEl>
                                        <p:attrNameLst>
                                          <p:attrName>style.rotation</p:attrName>
                                        </p:attrNameLst>
                                      </p:cBhvr>
                                      <p:tavLst>
                                        <p:tav tm="0">
                                          <p:val>
                                            <p:fltVal val="90.0"/>
                                          </p:val>
                                        </p:tav>
                                        <p:tav tm="100000">
                                          <p:val>
                                            <p:fltVal val="0.0"/>
                                          </p:val>
                                        </p:tav>
                                      </p:tavLst>
                                    </p:anim>
                                    <p:animEffect transition="in" filter="fade">
                                      <p:cBhvr>
                                        <p:cTn dur="1000" id="33"/>
                                        <p:tgtEl>
                                          <p:spTgt spid="31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031"/>
                                        </p:tgtEl>
                                        <p:attrNameLst>
                                          <p:attrName>style.visibility</p:attrName>
                                        </p:attrNameLst>
                                      </p:cBhvr>
                                      <p:to>
                                        <p:strVal val="visible"/>
                                      </p:to>
                                    </p:set>
                                    <p:animEffect transition="in" filter="randombar(horizontal)">
                                      <p:cBhvr>
                                        <p:cTn dur="500" id="37"/>
                                        <p:tgtEl>
                                          <p:spTgt spid="105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969" grpId="0" animBg="1"/>
      <p:bldP spid="1050970" grpId="0" animBg="1"/>
      <p:bldP spid="1050971" grpId="0" animBg="1"/>
      <p:bldP spid="1051027" grpId="0" animBg="1"/>
      <p:bldP spid="1051028" grpId="0" animBg="1"/>
      <p:bldP spid="105103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426" name=""/>
        <p:cNvGrpSpPr/>
        <p:nvPr/>
      </p:nvGrpSpPr>
      <p:grpSpPr>
        <a:xfrm>
          <a:off x="0" y="0"/>
          <a:ext cx="0" cy="0"/>
          <a:chOff x="0" y="0"/>
          <a:chExt cx="0" cy="0"/>
        </a:xfrm>
      </p:grpSpPr>
      <p:grpSp>
        <p:nvGrpSpPr>
          <p:cNvPr id="427" name="Google Shape;992;p14"/>
          <p:cNvGrpSpPr/>
          <p:nvPr userDrawn="1"/>
        </p:nvGrpSpPr>
        <p:grpSpPr>
          <a:xfrm>
            <a:off x="395894" y="219519"/>
            <a:ext cx="11613234" cy="6240131"/>
            <a:chOff x="395894" y="219519"/>
            <a:chExt cx="8518865" cy="4788281"/>
          </a:xfrm>
        </p:grpSpPr>
        <p:sp>
          <p:nvSpPr>
            <p:cNvPr id="105230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8" name="Google Shape;994;p14"/>
            <p:cNvGrpSpPr/>
            <p:nvPr/>
          </p:nvGrpSpPr>
          <p:grpSpPr>
            <a:xfrm>
              <a:off x="8341543" y="2282008"/>
              <a:ext cx="569676" cy="380612"/>
              <a:chOff x="8341543" y="2282008"/>
              <a:chExt cx="569676" cy="380612"/>
            </a:xfrm>
          </p:grpSpPr>
          <p:sp>
            <p:nvSpPr>
              <p:cNvPr id="105230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1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9" name="Google Shape;998;p14"/>
            <p:cNvGrpSpPr/>
            <p:nvPr/>
          </p:nvGrpSpPr>
          <p:grpSpPr>
            <a:xfrm>
              <a:off x="8341543" y="1721094"/>
              <a:ext cx="569676" cy="380612"/>
              <a:chOff x="8341543" y="1721094"/>
              <a:chExt cx="569676" cy="380612"/>
            </a:xfrm>
          </p:grpSpPr>
          <p:sp>
            <p:nvSpPr>
              <p:cNvPr id="105231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0" name="Google Shape;1001;p14"/>
            <p:cNvGrpSpPr/>
            <p:nvPr/>
          </p:nvGrpSpPr>
          <p:grpSpPr>
            <a:xfrm>
              <a:off x="8346273" y="1183592"/>
              <a:ext cx="568486" cy="388014"/>
              <a:chOff x="8346273" y="1183592"/>
              <a:chExt cx="568486" cy="388014"/>
            </a:xfrm>
          </p:grpSpPr>
          <p:sp>
            <p:nvSpPr>
              <p:cNvPr id="105231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1" name="Google Shape;1004;p14"/>
            <p:cNvGrpSpPr/>
            <p:nvPr/>
          </p:nvGrpSpPr>
          <p:grpSpPr>
            <a:xfrm>
              <a:off x="8341543" y="606635"/>
              <a:ext cx="569676" cy="388014"/>
              <a:chOff x="8341543" y="606635"/>
              <a:chExt cx="569676" cy="388014"/>
            </a:xfrm>
          </p:grpSpPr>
          <p:sp>
            <p:nvSpPr>
              <p:cNvPr id="105231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2" name="Google Shape;1007;p14"/>
            <p:cNvGrpSpPr/>
            <p:nvPr/>
          </p:nvGrpSpPr>
          <p:grpSpPr>
            <a:xfrm>
              <a:off x="8341543" y="2842933"/>
              <a:ext cx="569676" cy="380612"/>
              <a:chOff x="8341543" y="2282008"/>
              <a:chExt cx="569676" cy="380612"/>
            </a:xfrm>
          </p:grpSpPr>
          <p:sp>
            <p:nvSpPr>
              <p:cNvPr id="105231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3" name="Google Shape;1010;p14"/>
            <p:cNvGrpSpPr/>
            <p:nvPr/>
          </p:nvGrpSpPr>
          <p:grpSpPr>
            <a:xfrm>
              <a:off x="8341543" y="3403858"/>
              <a:ext cx="569676" cy="380612"/>
              <a:chOff x="8341543" y="2282008"/>
              <a:chExt cx="569676" cy="380612"/>
            </a:xfrm>
          </p:grpSpPr>
          <p:sp>
            <p:nvSpPr>
              <p:cNvPr id="105231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2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32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8"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36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37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34" name="Google Shape;939;p32"/>
          <p:cNvGrpSpPr/>
          <p:nvPr userDrawn="1"/>
        </p:nvGrpSpPr>
        <p:grpSpPr>
          <a:xfrm>
            <a:off x="2204474" y="3950454"/>
            <a:ext cx="1973864" cy="2020086"/>
            <a:chOff x="2718975" y="493050"/>
            <a:chExt cx="2013175" cy="2066600"/>
          </a:xfrm>
        </p:grpSpPr>
        <p:sp>
          <p:nvSpPr>
            <p:cNvPr id="1052371"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2"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3"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4"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5"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6"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7"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8"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9"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0"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1"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2"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3"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4"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5"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6"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7"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8"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9"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0"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1"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2"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3"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4"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5"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6"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7"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8"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9"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0"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1"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2"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3"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4"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5"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6"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7"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8"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9"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0"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1"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2"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3"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4"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5"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6"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7"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8"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9"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0"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1"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2"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3"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4"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5"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6"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7"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8"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9"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0"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1"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2"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3"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5" name="Google Shape;211;p3"/>
          <p:cNvGrpSpPr/>
          <p:nvPr userDrawn="1"/>
        </p:nvGrpSpPr>
        <p:grpSpPr>
          <a:xfrm>
            <a:off x="1030175" y="1581350"/>
            <a:ext cx="444275" cy="398525"/>
            <a:chOff x="2495125" y="2142250"/>
            <a:chExt cx="444275" cy="398525"/>
          </a:xfrm>
        </p:grpSpPr>
        <p:sp>
          <p:nvSpPr>
            <p:cNvPr id="105243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3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6" name="Google Shape;214;p3"/>
          <p:cNvGrpSpPr/>
          <p:nvPr userDrawn="1"/>
        </p:nvGrpSpPr>
        <p:grpSpPr>
          <a:xfrm>
            <a:off x="10561107" y="5038641"/>
            <a:ext cx="291375" cy="281375"/>
            <a:chOff x="3243875" y="2372825"/>
            <a:chExt cx="291375" cy="281375"/>
          </a:xfrm>
        </p:grpSpPr>
        <p:sp>
          <p:nvSpPr>
            <p:cNvPr id="105243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4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7" name="Google Shape;225;p3"/>
          <p:cNvGrpSpPr/>
          <p:nvPr userDrawn="1"/>
        </p:nvGrpSpPr>
        <p:grpSpPr>
          <a:xfrm>
            <a:off x="10778557" y="714860"/>
            <a:ext cx="166675" cy="168575"/>
            <a:chOff x="4954425" y="2036375"/>
            <a:chExt cx="166675" cy="168575"/>
          </a:xfrm>
        </p:grpSpPr>
        <p:sp>
          <p:nvSpPr>
            <p:cNvPr id="105244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4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8" name="Google Shape;230;p3"/>
          <p:cNvGrpSpPr/>
          <p:nvPr userDrawn="1"/>
        </p:nvGrpSpPr>
        <p:grpSpPr>
          <a:xfrm>
            <a:off x="1274794" y="5541495"/>
            <a:ext cx="166675" cy="168575"/>
            <a:chOff x="4954425" y="2036375"/>
            <a:chExt cx="166675" cy="168575"/>
          </a:xfrm>
        </p:grpSpPr>
        <p:sp>
          <p:nvSpPr>
            <p:cNvPr id="105245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52" name="TextBox 223"/>
          <p:cNvSpPr txBox="1"/>
          <p:nvPr userDrawn="1"/>
        </p:nvSpPr>
        <p:spPr>
          <a:xfrm>
            <a:off x="3604226" y="1596479"/>
            <a:ext cx="47520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3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44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3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3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44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3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369"/>
                                        </p:tgtEl>
                                        <p:attrNameLst>
                                          <p:attrName>style.visibility</p:attrName>
                                        </p:attrNameLst>
                                      </p:cBhvr>
                                      <p:to>
                                        <p:strVal val="visible"/>
                                      </p:to>
                                    </p:set>
                                    <p:animEffect transition="in" filter="barn(inVertical)">
                                      <p:cBhvr>
                                        <p:cTn dur="500" id="19"/>
                                        <p:tgtEl>
                                          <p:spTgt spid="105236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370"/>
                                        </p:tgtEl>
                                        <p:attrNameLst>
                                          <p:attrName>style.visibility</p:attrName>
                                        </p:attrNameLst>
                                      </p:cBhvr>
                                      <p:to>
                                        <p:strVal val="visible"/>
                                      </p:to>
                                    </p:set>
                                    <p:animEffect transition="in" filter="barn(inVertical)">
                                      <p:cBhvr>
                                        <p:cTn dur="500" id="22"/>
                                        <p:tgtEl>
                                          <p:spTgt spid="105237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368"/>
                                        </p:tgtEl>
                                        <p:attrNameLst>
                                          <p:attrName>style.visibility</p:attrName>
                                        </p:attrNameLst>
                                      </p:cBhvr>
                                      <p:to>
                                        <p:strVal val="visible"/>
                                      </p:to>
                                    </p:set>
                                    <p:animEffect transition="in" filter="fade">
                                      <p:cBhvr>
                                        <p:cTn dur="500" id="26"/>
                                        <p:tgtEl>
                                          <p:spTgt spid="105236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34"/>
                                        </p:tgtEl>
                                        <p:attrNameLst>
                                          <p:attrName>style.visibility</p:attrName>
                                        </p:attrNameLst>
                                      </p:cBhvr>
                                      <p:to>
                                        <p:strVal val="visible"/>
                                      </p:to>
                                    </p:set>
                                    <p:anim calcmode="lin" valueType="num">
                                      <p:cBhvr>
                                        <p:cTn dur="1000" fill="hold" id="30"/>
                                        <p:tgtEl>
                                          <p:spTgt spid="434"/>
                                        </p:tgtEl>
                                        <p:attrNameLst>
                                          <p:attrName>ppt_w</p:attrName>
                                        </p:attrNameLst>
                                      </p:cBhvr>
                                      <p:tavLst>
                                        <p:tav tm="0">
                                          <p:val>
                                            <p:fltVal val="0.0"/>
                                          </p:val>
                                        </p:tav>
                                        <p:tav tm="100000">
                                          <p:val>
                                            <p:strVal val="#ppt_w"/>
                                          </p:val>
                                        </p:tav>
                                      </p:tavLst>
                                    </p:anim>
                                    <p:anim calcmode="lin" valueType="num">
                                      <p:cBhvr>
                                        <p:cTn dur="1000" fill="hold" id="31"/>
                                        <p:tgtEl>
                                          <p:spTgt spid="434"/>
                                        </p:tgtEl>
                                        <p:attrNameLst>
                                          <p:attrName>ppt_h</p:attrName>
                                        </p:attrNameLst>
                                      </p:cBhvr>
                                      <p:tavLst>
                                        <p:tav tm="0">
                                          <p:val>
                                            <p:fltVal val="0.0"/>
                                          </p:val>
                                        </p:tav>
                                        <p:tav tm="100000">
                                          <p:val>
                                            <p:strVal val="#ppt_h"/>
                                          </p:val>
                                        </p:tav>
                                      </p:tavLst>
                                    </p:anim>
                                    <p:anim calcmode="lin" valueType="num">
                                      <p:cBhvr>
                                        <p:cTn dur="1000" fill="hold" id="32"/>
                                        <p:tgtEl>
                                          <p:spTgt spid="434"/>
                                        </p:tgtEl>
                                        <p:attrNameLst>
                                          <p:attrName>style.rotation</p:attrName>
                                        </p:attrNameLst>
                                      </p:cBhvr>
                                      <p:tavLst>
                                        <p:tav tm="0">
                                          <p:val>
                                            <p:fltVal val="90.0"/>
                                          </p:val>
                                        </p:tav>
                                        <p:tav tm="100000">
                                          <p:val>
                                            <p:fltVal val="0.0"/>
                                          </p:val>
                                        </p:tav>
                                      </p:tavLst>
                                    </p:anim>
                                    <p:animEffect transition="in" filter="fade">
                                      <p:cBhvr>
                                        <p:cTn dur="1000" id="33"/>
                                        <p:tgtEl>
                                          <p:spTgt spid="43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452"/>
                                        </p:tgtEl>
                                        <p:attrNameLst>
                                          <p:attrName>style.visibility</p:attrName>
                                        </p:attrNameLst>
                                      </p:cBhvr>
                                      <p:to>
                                        <p:strVal val="visible"/>
                                      </p:to>
                                    </p:set>
                                    <p:animEffect transition="in" filter="randombar(horizontal)">
                                      <p:cBhvr>
                                        <p:cTn dur="500" id="37"/>
                                        <p:tgtEl>
                                          <p:spTgt spid="105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368" grpId="0" animBg="1"/>
      <p:bldP spid="1052369" grpId="0" animBg="1"/>
      <p:bldP spid="1052370" grpId="0" animBg="1"/>
      <p:bldP spid="1052448" grpId="0" animBg="1"/>
      <p:bldP spid="1052449" grpId="0" animBg="1"/>
      <p:bldP spid="105245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83" name=""/>
        <p:cNvGrpSpPr/>
        <p:nvPr/>
      </p:nvGrpSpPr>
      <p:grpSpPr>
        <a:xfrm>
          <a:off x="0" y="0"/>
          <a:ext cx="0" cy="0"/>
          <a:chOff x="0" y="0"/>
          <a:chExt cx="0" cy="0"/>
        </a:xfrm>
      </p:grpSpPr>
      <p:grpSp>
        <p:nvGrpSpPr>
          <p:cNvPr id="184" name="Google Shape;992;p14"/>
          <p:cNvGrpSpPr/>
          <p:nvPr userDrawn="1"/>
        </p:nvGrpSpPr>
        <p:grpSpPr>
          <a:xfrm>
            <a:off x="395894" y="219519"/>
            <a:ext cx="11613234" cy="6240131"/>
            <a:chOff x="395894" y="219519"/>
            <a:chExt cx="8518865" cy="4788281"/>
          </a:xfrm>
        </p:grpSpPr>
        <p:sp>
          <p:nvSpPr>
            <p:cNvPr id="104965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5" name="Google Shape;994;p14"/>
            <p:cNvGrpSpPr/>
            <p:nvPr/>
          </p:nvGrpSpPr>
          <p:grpSpPr>
            <a:xfrm>
              <a:off x="8341543" y="2282008"/>
              <a:ext cx="569676" cy="380612"/>
              <a:chOff x="8341543" y="2282008"/>
              <a:chExt cx="569676" cy="380612"/>
            </a:xfrm>
          </p:grpSpPr>
          <p:sp>
            <p:nvSpPr>
              <p:cNvPr id="104965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6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6" name="Google Shape;998;p14"/>
            <p:cNvGrpSpPr/>
            <p:nvPr/>
          </p:nvGrpSpPr>
          <p:grpSpPr>
            <a:xfrm>
              <a:off x="8341543" y="1721094"/>
              <a:ext cx="569676" cy="380612"/>
              <a:chOff x="8341543" y="1721094"/>
              <a:chExt cx="569676" cy="380612"/>
            </a:xfrm>
          </p:grpSpPr>
          <p:sp>
            <p:nvSpPr>
              <p:cNvPr id="104966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7" name="Google Shape;1001;p14"/>
            <p:cNvGrpSpPr/>
            <p:nvPr/>
          </p:nvGrpSpPr>
          <p:grpSpPr>
            <a:xfrm>
              <a:off x="8346273" y="1183592"/>
              <a:ext cx="568486" cy="388014"/>
              <a:chOff x="8346273" y="1183592"/>
              <a:chExt cx="568486" cy="388014"/>
            </a:xfrm>
          </p:grpSpPr>
          <p:sp>
            <p:nvSpPr>
              <p:cNvPr id="104966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8" name="Google Shape;1004;p14"/>
            <p:cNvGrpSpPr/>
            <p:nvPr/>
          </p:nvGrpSpPr>
          <p:grpSpPr>
            <a:xfrm>
              <a:off x="8341543" y="606635"/>
              <a:ext cx="569676" cy="388014"/>
              <a:chOff x="8341543" y="606635"/>
              <a:chExt cx="569676" cy="388014"/>
            </a:xfrm>
          </p:grpSpPr>
          <p:sp>
            <p:nvSpPr>
              <p:cNvPr id="104966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9" name="Google Shape;1007;p14"/>
            <p:cNvGrpSpPr/>
            <p:nvPr/>
          </p:nvGrpSpPr>
          <p:grpSpPr>
            <a:xfrm>
              <a:off x="8341543" y="2842933"/>
              <a:ext cx="569676" cy="380612"/>
              <a:chOff x="8341543" y="2282008"/>
              <a:chExt cx="569676" cy="380612"/>
            </a:xfrm>
          </p:grpSpPr>
          <p:sp>
            <p:nvSpPr>
              <p:cNvPr id="104966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0" name="Google Shape;1010;p14"/>
            <p:cNvGrpSpPr/>
            <p:nvPr/>
          </p:nvGrpSpPr>
          <p:grpSpPr>
            <a:xfrm>
              <a:off x="8341543" y="3403858"/>
              <a:ext cx="569676" cy="380612"/>
              <a:chOff x="8341543" y="2282008"/>
              <a:chExt cx="569676" cy="380612"/>
            </a:xfrm>
          </p:grpSpPr>
          <p:sp>
            <p:nvSpPr>
              <p:cNvPr id="104966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7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67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248" name=""/>
        <p:cNvGrpSpPr/>
        <p:nvPr/>
      </p:nvGrpSpPr>
      <p:grpSpPr>
        <a:xfrm>
          <a:off x="0" y="0"/>
          <a:ext cx="0" cy="0"/>
          <a:chOff x="0" y="0"/>
          <a:chExt cx="0" cy="0"/>
        </a:xfrm>
      </p:grpSpPr>
      <p:grpSp>
        <p:nvGrpSpPr>
          <p:cNvPr id="249" name="Google Shape;992;p14"/>
          <p:cNvGrpSpPr/>
          <p:nvPr userDrawn="1"/>
        </p:nvGrpSpPr>
        <p:grpSpPr>
          <a:xfrm>
            <a:off x="395894" y="219519"/>
            <a:ext cx="11613234" cy="6240131"/>
            <a:chOff x="395894" y="219519"/>
            <a:chExt cx="8518865" cy="4788281"/>
          </a:xfrm>
        </p:grpSpPr>
        <p:sp>
          <p:nvSpPr>
            <p:cNvPr id="105035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0" name="Google Shape;994;p14"/>
            <p:cNvGrpSpPr/>
            <p:nvPr/>
          </p:nvGrpSpPr>
          <p:grpSpPr>
            <a:xfrm>
              <a:off x="8341543" y="2282008"/>
              <a:ext cx="569676" cy="380612"/>
              <a:chOff x="8341543" y="2282008"/>
              <a:chExt cx="569676" cy="380612"/>
            </a:xfrm>
          </p:grpSpPr>
          <p:sp>
            <p:nvSpPr>
              <p:cNvPr id="105035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5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1" name="Google Shape;998;p14"/>
            <p:cNvGrpSpPr/>
            <p:nvPr/>
          </p:nvGrpSpPr>
          <p:grpSpPr>
            <a:xfrm>
              <a:off x="8341543" y="1721094"/>
              <a:ext cx="569676" cy="380612"/>
              <a:chOff x="8341543" y="1721094"/>
              <a:chExt cx="569676" cy="380612"/>
            </a:xfrm>
          </p:grpSpPr>
          <p:sp>
            <p:nvSpPr>
              <p:cNvPr id="105035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2" name="Google Shape;1001;p14"/>
            <p:cNvGrpSpPr/>
            <p:nvPr/>
          </p:nvGrpSpPr>
          <p:grpSpPr>
            <a:xfrm>
              <a:off x="8346273" y="1183592"/>
              <a:ext cx="568486" cy="388014"/>
              <a:chOff x="8346273" y="1183592"/>
              <a:chExt cx="568486" cy="388014"/>
            </a:xfrm>
          </p:grpSpPr>
          <p:sp>
            <p:nvSpPr>
              <p:cNvPr id="105035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3" name="Google Shape;1004;p14"/>
            <p:cNvGrpSpPr/>
            <p:nvPr/>
          </p:nvGrpSpPr>
          <p:grpSpPr>
            <a:xfrm>
              <a:off x="8341543" y="606635"/>
              <a:ext cx="569676" cy="388014"/>
              <a:chOff x="8341543" y="606635"/>
              <a:chExt cx="569676" cy="388014"/>
            </a:xfrm>
          </p:grpSpPr>
          <p:sp>
            <p:nvSpPr>
              <p:cNvPr id="105036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4" name="Google Shape;1007;p14"/>
            <p:cNvGrpSpPr/>
            <p:nvPr/>
          </p:nvGrpSpPr>
          <p:grpSpPr>
            <a:xfrm>
              <a:off x="8341543" y="2842933"/>
              <a:ext cx="569676" cy="380612"/>
              <a:chOff x="8341543" y="2282008"/>
              <a:chExt cx="569676" cy="380612"/>
            </a:xfrm>
          </p:grpSpPr>
          <p:sp>
            <p:nvSpPr>
              <p:cNvPr id="105036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5" name="Google Shape;1010;p14"/>
            <p:cNvGrpSpPr/>
            <p:nvPr/>
          </p:nvGrpSpPr>
          <p:grpSpPr>
            <a:xfrm>
              <a:off x="8341543" y="3403858"/>
              <a:ext cx="569676" cy="380612"/>
              <a:chOff x="8341543" y="2282008"/>
              <a:chExt cx="569676" cy="380612"/>
            </a:xfrm>
          </p:grpSpPr>
          <p:sp>
            <p:nvSpPr>
              <p:cNvPr id="105036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6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56" name="Google Shape;1016;p14"/>
          <p:cNvGrpSpPr/>
          <p:nvPr userDrawn="1"/>
        </p:nvGrpSpPr>
        <p:grpSpPr>
          <a:xfrm>
            <a:off x="989192" y="5645930"/>
            <a:ext cx="615189" cy="535538"/>
            <a:chOff x="2495125" y="2142250"/>
            <a:chExt cx="444275" cy="398525"/>
          </a:xfrm>
        </p:grpSpPr>
        <p:sp>
          <p:nvSpPr>
            <p:cNvPr id="1050368"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9"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7" name="Google Shape;1019;p14"/>
          <p:cNvGrpSpPr/>
          <p:nvPr userDrawn="1"/>
        </p:nvGrpSpPr>
        <p:grpSpPr>
          <a:xfrm>
            <a:off x="10177821" y="427685"/>
            <a:ext cx="403468" cy="378112"/>
            <a:chOff x="3243875" y="2372825"/>
            <a:chExt cx="291375" cy="281375"/>
          </a:xfrm>
        </p:grpSpPr>
        <p:sp>
          <p:nvSpPr>
            <p:cNvPr id="1050370"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1"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2"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3"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4"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5"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6"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7"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8"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9"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8" name="Google Shape;1030;p14"/>
          <p:cNvGrpSpPr/>
          <p:nvPr userDrawn="1"/>
        </p:nvGrpSpPr>
        <p:grpSpPr>
          <a:xfrm>
            <a:off x="11004071" y="1043373"/>
            <a:ext cx="230796" cy="226531"/>
            <a:chOff x="4954425" y="2036375"/>
            <a:chExt cx="166675" cy="168575"/>
          </a:xfrm>
        </p:grpSpPr>
        <p:sp>
          <p:nvSpPr>
            <p:cNvPr id="1050380"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1"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82"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3"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9" name="Google Shape;1035;p14"/>
          <p:cNvGrpSpPr/>
          <p:nvPr userDrawn="1"/>
        </p:nvGrpSpPr>
        <p:grpSpPr>
          <a:xfrm>
            <a:off x="817359" y="5192331"/>
            <a:ext cx="230796" cy="226531"/>
            <a:chOff x="4954425" y="2036375"/>
            <a:chExt cx="166675" cy="168575"/>
          </a:xfrm>
        </p:grpSpPr>
        <p:sp>
          <p:nvSpPr>
            <p:cNvPr id="1050384"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5"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8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0"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431"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1" name="Google Shape;2358;p30"/>
            <p:cNvGrpSpPr/>
            <p:nvPr/>
          </p:nvGrpSpPr>
          <p:grpSpPr>
            <a:xfrm>
              <a:off x="623255" y="973375"/>
              <a:ext cx="7691377" cy="3825650"/>
              <a:chOff x="623255" y="973375"/>
              <a:chExt cx="7691377" cy="3825650"/>
            </a:xfrm>
            <a:grpFill/>
          </p:grpSpPr>
          <p:sp>
            <p:nvSpPr>
              <p:cNvPr id="1050432"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33"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34"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62" name="Google Shape;447;p27"/>
          <p:cNvGrpSpPr/>
          <p:nvPr userDrawn="1"/>
        </p:nvGrpSpPr>
        <p:grpSpPr>
          <a:xfrm>
            <a:off x="8391927" y="4047629"/>
            <a:ext cx="2301388" cy="1593766"/>
            <a:chOff x="4799733" y="3457797"/>
            <a:chExt cx="2301388" cy="1593766"/>
          </a:xfrm>
        </p:grpSpPr>
        <p:sp>
          <p:nvSpPr>
            <p:cNvPr id="1050435"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6"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7"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8"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9"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0"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1"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2"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3"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4"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5"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6"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7"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8"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9"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0"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1"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2"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3"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4"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5"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6"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7"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8"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9"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0"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1"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2"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3"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4"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5"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6"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7"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8"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9"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70"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1"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2"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3"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4"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5"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6"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7"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8"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9"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0"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1"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2"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3"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4"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5"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6"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7"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8"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9"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0"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3" name="Group 291"/>
          <p:cNvGrpSpPr/>
          <p:nvPr userDrawn="1"/>
        </p:nvGrpSpPr>
        <p:grpSpPr>
          <a:xfrm>
            <a:off x="1598355" y="3608289"/>
            <a:ext cx="2204156" cy="2018295"/>
            <a:chOff x="1598355" y="3608289"/>
            <a:chExt cx="2204156" cy="2018295"/>
          </a:xfrm>
        </p:grpSpPr>
        <p:grpSp>
          <p:nvGrpSpPr>
            <p:cNvPr id="264" name="Google Shape;505;p27"/>
            <p:cNvGrpSpPr/>
            <p:nvPr/>
          </p:nvGrpSpPr>
          <p:grpSpPr>
            <a:xfrm>
              <a:off x="1598355" y="4368136"/>
              <a:ext cx="868990" cy="1258447"/>
              <a:chOff x="3235834" y="3793115"/>
              <a:chExt cx="868990" cy="1258447"/>
            </a:xfrm>
          </p:grpSpPr>
          <p:sp>
            <p:nvSpPr>
              <p:cNvPr id="1050491"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5" name="Google Shape;507;p27"/>
              <p:cNvGrpSpPr/>
              <p:nvPr/>
            </p:nvGrpSpPr>
            <p:grpSpPr>
              <a:xfrm>
                <a:off x="3235834" y="3793115"/>
                <a:ext cx="865418" cy="1258447"/>
                <a:chOff x="3235834" y="3793115"/>
                <a:chExt cx="865418" cy="1258447"/>
              </a:xfrm>
            </p:grpSpPr>
            <p:sp>
              <p:nvSpPr>
                <p:cNvPr id="1050492"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3"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4"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5"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6"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7"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8"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9"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0"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1"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2"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3"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4"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5"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6"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7"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8"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9"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0"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1"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2"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3"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4"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5"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516"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7"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8"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9"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0"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1"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2"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3"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4"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5"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6"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7"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8"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9"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0"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1"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2"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3"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4"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5"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6"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7"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8"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9"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0"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1"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2"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3"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4"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5"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6"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7"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8"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9"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0"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1"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2"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3"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4"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555"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6" name="Google Shape;572;p27"/>
            <p:cNvGrpSpPr/>
            <p:nvPr/>
          </p:nvGrpSpPr>
          <p:grpSpPr>
            <a:xfrm>
              <a:off x="3041664" y="5111577"/>
              <a:ext cx="320455" cy="156580"/>
              <a:chOff x="2774143" y="4536556"/>
              <a:chExt cx="320455" cy="156580"/>
            </a:xfrm>
          </p:grpSpPr>
          <p:sp>
            <p:nvSpPr>
              <p:cNvPr id="1050556"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7"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8"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59"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60"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7" name="Group 1"/>
          <p:cNvGrpSpPr/>
          <p:nvPr userDrawn="1"/>
        </p:nvGrpSpPr>
        <p:grpSpPr>
          <a:xfrm>
            <a:off x="1524301" y="5626805"/>
            <a:ext cx="9320239" cy="1231195"/>
            <a:chOff x="1524301" y="5626805"/>
            <a:chExt cx="9320239" cy="1231195"/>
          </a:xfrm>
        </p:grpSpPr>
        <p:sp>
          <p:nvSpPr>
            <p:cNvPr id="1050561"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8" name="Google Shape;579;p27"/>
            <p:cNvGrpSpPr/>
            <p:nvPr userDrawn="1"/>
          </p:nvGrpSpPr>
          <p:grpSpPr>
            <a:xfrm>
              <a:off x="1524301" y="5626805"/>
              <a:ext cx="9320239" cy="1231195"/>
              <a:chOff x="929285" y="5051507"/>
              <a:chExt cx="7315206" cy="1231195"/>
            </a:xfrm>
          </p:grpSpPr>
          <p:sp>
            <p:nvSpPr>
              <p:cNvPr id="1050562"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3"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4"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5"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6"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7"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56"/>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59"/>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38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57"/>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58"/>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383"/>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67"/>
                                        </p:tgtEl>
                                        <p:attrNameLst>
                                          <p:attrName>style.visibility</p:attrName>
                                        </p:attrNameLst>
                                      </p:cBhvr>
                                      <p:to>
                                        <p:strVal val="visible"/>
                                      </p:to>
                                    </p:set>
                                    <p:anim calcmode="lin" valueType="num">
                                      <p:cBhvr additive="base">
                                        <p:cTn dur="500" fill="hold" id="19"/>
                                        <p:tgtEl>
                                          <p:spTgt spid="267"/>
                                        </p:tgtEl>
                                        <p:attrNameLst>
                                          <p:attrName>ppt_x</p:attrName>
                                        </p:attrNameLst>
                                      </p:cBhvr>
                                      <p:tavLst>
                                        <p:tav tm="0">
                                          <p:val>
                                            <p:strVal val="#ppt_x"/>
                                          </p:val>
                                        </p:tav>
                                        <p:tav tm="100000">
                                          <p:val>
                                            <p:strVal val="#ppt_x"/>
                                          </p:val>
                                        </p:tav>
                                      </p:tavLst>
                                    </p:anim>
                                    <p:anim calcmode="lin" valueType="num">
                                      <p:cBhvr additive="base">
                                        <p:cTn dur="500" fill="hold" id="20"/>
                                        <p:tgtEl>
                                          <p:spTgt spid="267"/>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63"/>
                                        </p:tgtEl>
                                        <p:attrNameLst>
                                          <p:attrName>style.visibility</p:attrName>
                                        </p:attrNameLst>
                                      </p:cBhvr>
                                      <p:to>
                                        <p:strVal val="visible"/>
                                      </p:to>
                                    </p:set>
                                    <p:anim calcmode="lin" valueType="num">
                                      <p:cBhvr additive="base">
                                        <p:cTn dur="500" fill="hold" id="24"/>
                                        <p:tgtEl>
                                          <p:spTgt spid="263"/>
                                        </p:tgtEl>
                                        <p:attrNameLst>
                                          <p:attrName>ppt_x</p:attrName>
                                        </p:attrNameLst>
                                      </p:cBhvr>
                                      <p:tavLst>
                                        <p:tav tm="0">
                                          <p:val>
                                            <p:strVal val="0-#ppt_w/2"/>
                                          </p:val>
                                        </p:tav>
                                        <p:tav tm="100000">
                                          <p:val>
                                            <p:strVal val="#ppt_x"/>
                                          </p:val>
                                        </p:tav>
                                      </p:tavLst>
                                    </p:anim>
                                    <p:anim calcmode="lin" valueType="num">
                                      <p:cBhvr additive="base">
                                        <p:cTn dur="500" fill="hold" id="25"/>
                                        <p:tgtEl>
                                          <p:spTgt spid="263"/>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62"/>
                                        </p:tgtEl>
                                        <p:attrNameLst>
                                          <p:attrName>style.visibility</p:attrName>
                                        </p:attrNameLst>
                                      </p:cBhvr>
                                      <p:to>
                                        <p:strVal val="visible"/>
                                      </p:to>
                                    </p:set>
                                    <p:anim calcmode="lin" valueType="num">
                                      <p:cBhvr additive="base">
                                        <p:cTn dur="500" fill="hold" id="29"/>
                                        <p:tgtEl>
                                          <p:spTgt spid="262"/>
                                        </p:tgtEl>
                                        <p:attrNameLst>
                                          <p:attrName>ppt_x</p:attrName>
                                        </p:attrNameLst>
                                      </p:cBhvr>
                                      <p:tavLst>
                                        <p:tav tm="0">
                                          <p:val>
                                            <p:strVal val="1+#ppt_w/2"/>
                                          </p:val>
                                        </p:tav>
                                        <p:tav tm="100000">
                                          <p:val>
                                            <p:strVal val="#ppt_x"/>
                                          </p:val>
                                        </p:tav>
                                      </p:tavLst>
                                    </p:anim>
                                    <p:anim calcmode="lin" valueType="num">
                                      <p:cBhvr additive="base">
                                        <p:cTn dur="500" fill="hold" id="30"/>
                                        <p:tgtEl>
                                          <p:spTgt spid="262"/>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60"/>
                                        </p:tgtEl>
                                        <p:attrNameLst>
                                          <p:attrName>style.visibility</p:attrName>
                                        </p:attrNameLst>
                                      </p:cBhvr>
                                      <p:to>
                                        <p:strVal val="visible"/>
                                      </p:to>
                                    </p:set>
                                    <p:animEffect transition="in" filter="fade">
                                      <p:cBhvr>
                                        <p:cTn dur="500" id="34"/>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82" grpId="0" animBg="1"/>
      <p:bldP spid="105038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378" name=""/>
        <p:cNvGrpSpPr/>
        <p:nvPr/>
      </p:nvGrpSpPr>
      <p:grpSpPr>
        <a:xfrm>
          <a:off x="0" y="0"/>
          <a:ext cx="0" cy="0"/>
          <a:chOff x="0" y="0"/>
          <a:chExt cx="0" cy="0"/>
        </a:xfrm>
      </p:grpSpPr>
      <p:grpSp>
        <p:nvGrpSpPr>
          <p:cNvPr id="379" name="Google Shape;992;p14"/>
          <p:cNvGrpSpPr/>
          <p:nvPr userDrawn="1"/>
        </p:nvGrpSpPr>
        <p:grpSpPr>
          <a:xfrm>
            <a:off x="395894" y="219519"/>
            <a:ext cx="11613234" cy="6240131"/>
            <a:chOff x="395894" y="219519"/>
            <a:chExt cx="8518865" cy="4788281"/>
          </a:xfrm>
        </p:grpSpPr>
        <p:sp>
          <p:nvSpPr>
            <p:cNvPr id="105178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0" name="Google Shape;994;p14"/>
            <p:cNvGrpSpPr/>
            <p:nvPr/>
          </p:nvGrpSpPr>
          <p:grpSpPr>
            <a:xfrm>
              <a:off x="8341543" y="2282008"/>
              <a:ext cx="569676" cy="380612"/>
              <a:chOff x="8341543" y="2282008"/>
              <a:chExt cx="569676" cy="380612"/>
            </a:xfrm>
          </p:grpSpPr>
          <p:sp>
            <p:nvSpPr>
              <p:cNvPr id="105178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8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1" name="Google Shape;998;p14"/>
            <p:cNvGrpSpPr/>
            <p:nvPr/>
          </p:nvGrpSpPr>
          <p:grpSpPr>
            <a:xfrm>
              <a:off x="8341543" y="1721094"/>
              <a:ext cx="569676" cy="380612"/>
              <a:chOff x="8341543" y="1721094"/>
              <a:chExt cx="569676" cy="380612"/>
            </a:xfrm>
          </p:grpSpPr>
          <p:sp>
            <p:nvSpPr>
              <p:cNvPr id="105178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2" name="Google Shape;1001;p14"/>
            <p:cNvGrpSpPr/>
            <p:nvPr/>
          </p:nvGrpSpPr>
          <p:grpSpPr>
            <a:xfrm>
              <a:off x="8346273" y="1183592"/>
              <a:ext cx="568486" cy="388014"/>
              <a:chOff x="8346273" y="1183592"/>
              <a:chExt cx="568486" cy="388014"/>
            </a:xfrm>
          </p:grpSpPr>
          <p:sp>
            <p:nvSpPr>
              <p:cNvPr id="105178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3" name="Google Shape;1004;p14"/>
            <p:cNvGrpSpPr/>
            <p:nvPr/>
          </p:nvGrpSpPr>
          <p:grpSpPr>
            <a:xfrm>
              <a:off x="8341543" y="606635"/>
              <a:ext cx="569676" cy="388014"/>
              <a:chOff x="8341543" y="606635"/>
              <a:chExt cx="569676" cy="388014"/>
            </a:xfrm>
          </p:grpSpPr>
          <p:sp>
            <p:nvSpPr>
              <p:cNvPr id="105179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4" name="Google Shape;1007;p14"/>
            <p:cNvGrpSpPr/>
            <p:nvPr/>
          </p:nvGrpSpPr>
          <p:grpSpPr>
            <a:xfrm>
              <a:off x="8341543" y="2842933"/>
              <a:ext cx="569676" cy="380612"/>
              <a:chOff x="8341543" y="2282008"/>
              <a:chExt cx="569676" cy="380612"/>
            </a:xfrm>
          </p:grpSpPr>
          <p:sp>
            <p:nvSpPr>
              <p:cNvPr id="105179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5" name="Google Shape;1010;p14"/>
            <p:cNvGrpSpPr/>
            <p:nvPr/>
          </p:nvGrpSpPr>
          <p:grpSpPr>
            <a:xfrm>
              <a:off x="8341543" y="3403858"/>
              <a:ext cx="569676" cy="380612"/>
              <a:chOff x="8341543" y="2282008"/>
              <a:chExt cx="569676" cy="380612"/>
            </a:xfrm>
          </p:grpSpPr>
          <p:sp>
            <p:nvSpPr>
              <p:cNvPr id="105179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9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79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3"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84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84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86" name="Google Shape;211;p3"/>
          <p:cNvGrpSpPr/>
          <p:nvPr userDrawn="1"/>
        </p:nvGrpSpPr>
        <p:grpSpPr>
          <a:xfrm>
            <a:off x="1030175" y="1581350"/>
            <a:ext cx="444275" cy="398525"/>
            <a:chOff x="2495125" y="2142250"/>
            <a:chExt cx="444275" cy="398525"/>
          </a:xfrm>
        </p:grpSpPr>
        <p:sp>
          <p:nvSpPr>
            <p:cNvPr id="105184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4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7" name="Google Shape;214;p3"/>
          <p:cNvGrpSpPr/>
          <p:nvPr userDrawn="1"/>
        </p:nvGrpSpPr>
        <p:grpSpPr>
          <a:xfrm>
            <a:off x="10561107" y="5038641"/>
            <a:ext cx="291375" cy="281375"/>
            <a:chOff x="3243875" y="2372825"/>
            <a:chExt cx="291375" cy="281375"/>
          </a:xfrm>
        </p:grpSpPr>
        <p:sp>
          <p:nvSpPr>
            <p:cNvPr id="105184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5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8" name="Google Shape;225;p3"/>
          <p:cNvGrpSpPr/>
          <p:nvPr userDrawn="1"/>
        </p:nvGrpSpPr>
        <p:grpSpPr>
          <a:xfrm>
            <a:off x="10778557" y="714860"/>
            <a:ext cx="166675" cy="168575"/>
            <a:chOff x="4954425" y="2036375"/>
            <a:chExt cx="166675" cy="168575"/>
          </a:xfrm>
        </p:grpSpPr>
        <p:sp>
          <p:nvSpPr>
            <p:cNvPr id="105185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6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9" name="Google Shape;230;p3"/>
          <p:cNvGrpSpPr/>
          <p:nvPr userDrawn="1"/>
        </p:nvGrpSpPr>
        <p:grpSpPr>
          <a:xfrm>
            <a:off x="1274794" y="5541495"/>
            <a:ext cx="166675" cy="168575"/>
            <a:chOff x="4954425" y="2036375"/>
            <a:chExt cx="166675" cy="168575"/>
          </a:xfrm>
        </p:grpSpPr>
        <p:sp>
          <p:nvSpPr>
            <p:cNvPr id="105186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0" name="Google Shape;769;p31"/>
          <p:cNvGrpSpPr/>
          <p:nvPr userDrawn="1"/>
        </p:nvGrpSpPr>
        <p:grpSpPr>
          <a:xfrm>
            <a:off x="2548289" y="3588080"/>
            <a:ext cx="2599446" cy="2521829"/>
            <a:chOff x="5641385" y="2381306"/>
            <a:chExt cx="2599446" cy="2521829"/>
          </a:xfrm>
        </p:grpSpPr>
        <p:sp>
          <p:nvSpPr>
            <p:cNvPr id="1051864"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1" name="Google Shape;771;p31"/>
            <p:cNvGrpSpPr/>
            <p:nvPr/>
          </p:nvGrpSpPr>
          <p:grpSpPr>
            <a:xfrm flipH="1">
              <a:off x="6793275" y="3690844"/>
              <a:ext cx="1447557" cy="1002468"/>
              <a:chOff x="4799733" y="3457797"/>
              <a:chExt cx="2301388" cy="1593766"/>
            </a:xfrm>
          </p:grpSpPr>
          <p:sp>
            <p:nvSpPr>
              <p:cNvPr id="1051865"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6"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7"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8"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9"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0"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1"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2"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3"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4"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5"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6"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7"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8"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9"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0"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1"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2"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3"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4"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5"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6"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7"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8"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9"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0"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1"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2"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3"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4"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5"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6"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7"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8"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9"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0"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1"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2"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3"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4"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5"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6"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7"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8"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9"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0"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1"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2"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3"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4"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5"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6"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7"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8"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9"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0"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21"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2"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3"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4"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5"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6"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7"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8"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9"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0"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1"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2"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3"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4"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5"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6"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7"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8"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9"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0"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1"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2"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3"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4"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5"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6"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7"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8"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9"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0"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1"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2"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3"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4"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5"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6"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7"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8"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9"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0"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1"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2"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3"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4"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5"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6"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7"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8"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9"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0"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1"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2"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3"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4"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75"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8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86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8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8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86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8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844"/>
                                        </p:tgtEl>
                                        <p:attrNameLst>
                                          <p:attrName>style.visibility</p:attrName>
                                        </p:attrNameLst>
                                      </p:cBhvr>
                                      <p:to>
                                        <p:strVal val="visible"/>
                                      </p:to>
                                    </p:set>
                                    <p:animEffect transition="in" filter="barn(inVertical)">
                                      <p:cBhvr>
                                        <p:cTn dur="500" id="19"/>
                                        <p:tgtEl>
                                          <p:spTgt spid="105184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845"/>
                                        </p:tgtEl>
                                        <p:attrNameLst>
                                          <p:attrName>style.visibility</p:attrName>
                                        </p:attrNameLst>
                                      </p:cBhvr>
                                      <p:to>
                                        <p:strVal val="visible"/>
                                      </p:to>
                                    </p:set>
                                    <p:animEffect transition="in" filter="barn(inVertical)">
                                      <p:cBhvr>
                                        <p:cTn dur="500" id="22"/>
                                        <p:tgtEl>
                                          <p:spTgt spid="105184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843"/>
                                        </p:tgtEl>
                                        <p:attrNameLst>
                                          <p:attrName>style.visibility</p:attrName>
                                        </p:attrNameLst>
                                      </p:cBhvr>
                                      <p:to>
                                        <p:strVal val="visible"/>
                                      </p:to>
                                    </p:set>
                                    <p:animEffect transition="in" filter="fade">
                                      <p:cBhvr>
                                        <p:cTn dur="500" id="26"/>
                                        <p:tgtEl>
                                          <p:spTgt spid="105184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90"/>
                                        </p:tgtEl>
                                        <p:attrNameLst>
                                          <p:attrName>style.visibility</p:attrName>
                                        </p:attrNameLst>
                                      </p:cBhvr>
                                      <p:to>
                                        <p:strVal val="visible"/>
                                      </p:to>
                                    </p:set>
                                    <p:anim calcmode="lin" valueType="num">
                                      <p:cBhvr>
                                        <p:cTn dur="1000" fill="hold" id="30"/>
                                        <p:tgtEl>
                                          <p:spTgt spid="390"/>
                                        </p:tgtEl>
                                        <p:attrNameLst>
                                          <p:attrName>ppt_w</p:attrName>
                                        </p:attrNameLst>
                                      </p:cBhvr>
                                      <p:tavLst>
                                        <p:tav tm="0">
                                          <p:val>
                                            <p:fltVal val="0.0"/>
                                          </p:val>
                                        </p:tav>
                                        <p:tav tm="100000">
                                          <p:val>
                                            <p:strVal val="#ppt_w"/>
                                          </p:val>
                                        </p:tav>
                                      </p:tavLst>
                                    </p:anim>
                                    <p:anim calcmode="lin" valueType="num">
                                      <p:cBhvr>
                                        <p:cTn dur="1000" fill="hold" id="31"/>
                                        <p:tgtEl>
                                          <p:spTgt spid="390"/>
                                        </p:tgtEl>
                                        <p:attrNameLst>
                                          <p:attrName>ppt_h</p:attrName>
                                        </p:attrNameLst>
                                      </p:cBhvr>
                                      <p:tavLst>
                                        <p:tav tm="0">
                                          <p:val>
                                            <p:fltVal val="0.0"/>
                                          </p:val>
                                        </p:tav>
                                        <p:tav tm="100000">
                                          <p:val>
                                            <p:strVal val="#ppt_h"/>
                                          </p:val>
                                        </p:tav>
                                      </p:tavLst>
                                    </p:anim>
                                    <p:anim calcmode="lin" valueType="num">
                                      <p:cBhvr>
                                        <p:cTn dur="1000" fill="hold" id="32"/>
                                        <p:tgtEl>
                                          <p:spTgt spid="390"/>
                                        </p:tgtEl>
                                        <p:attrNameLst>
                                          <p:attrName>style.rotation</p:attrName>
                                        </p:attrNameLst>
                                      </p:cBhvr>
                                      <p:tavLst>
                                        <p:tav tm="0">
                                          <p:val>
                                            <p:fltVal val="90.0"/>
                                          </p:val>
                                        </p:tav>
                                        <p:tav tm="100000">
                                          <p:val>
                                            <p:fltVal val="0.0"/>
                                          </p:val>
                                        </p:tav>
                                      </p:tavLst>
                                    </p:anim>
                                    <p:animEffect transition="in" filter="fade">
                                      <p:cBhvr>
                                        <p:cTn dur="1000" id="33"/>
                                        <p:tgtEl>
                                          <p:spTgt spid="39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975"/>
                                        </p:tgtEl>
                                        <p:attrNameLst>
                                          <p:attrName>style.visibility</p:attrName>
                                        </p:attrNameLst>
                                      </p:cBhvr>
                                      <p:to>
                                        <p:strVal val="visible"/>
                                      </p:to>
                                    </p:set>
                                    <p:animEffect transition="in" filter="randombar(horizontal)">
                                      <p:cBhvr>
                                        <p:cTn dur="500" id="37"/>
                                        <p:tgtEl>
                                          <p:spTgt spid="105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843" grpId="0" animBg="1"/>
      <p:bldP spid="1051844" grpId="0" animBg="1"/>
      <p:bldP spid="1051845" grpId="0" animBg="1"/>
      <p:bldP spid="1051860" grpId="0" animBg="1"/>
      <p:bldP spid="1051861" grpId="0" animBg="1"/>
      <p:bldP spid="105197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269" name=""/>
        <p:cNvGrpSpPr/>
        <p:nvPr/>
      </p:nvGrpSpPr>
      <p:grpSpPr>
        <a:xfrm>
          <a:off x="0" y="0"/>
          <a:ext cx="0" cy="0"/>
          <a:chOff x="0" y="0"/>
          <a:chExt cx="0" cy="0"/>
        </a:xfrm>
      </p:grpSpPr>
      <p:grpSp>
        <p:nvGrpSpPr>
          <p:cNvPr id="270" name="Google Shape;992;p14"/>
          <p:cNvGrpSpPr/>
          <p:nvPr userDrawn="1"/>
        </p:nvGrpSpPr>
        <p:grpSpPr>
          <a:xfrm>
            <a:off x="395894" y="219519"/>
            <a:ext cx="11613234" cy="6240131"/>
            <a:chOff x="395894" y="219519"/>
            <a:chExt cx="8518865" cy="4788281"/>
          </a:xfrm>
        </p:grpSpPr>
        <p:sp>
          <p:nvSpPr>
            <p:cNvPr id="105056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1" name="Google Shape;994;p14"/>
            <p:cNvGrpSpPr/>
            <p:nvPr/>
          </p:nvGrpSpPr>
          <p:grpSpPr>
            <a:xfrm>
              <a:off x="8341543" y="2282008"/>
              <a:ext cx="569676" cy="380612"/>
              <a:chOff x="8341543" y="2282008"/>
              <a:chExt cx="569676" cy="380612"/>
            </a:xfrm>
          </p:grpSpPr>
          <p:sp>
            <p:nvSpPr>
              <p:cNvPr id="105056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7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2" name="Google Shape;998;p14"/>
            <p:cNvGrpSpPr/>
            <p:nvPr/>
          </p:nvGrpSpPr>
          <p:grpSpPr>
            <a:xfrm>
              <a:off x="8341543" y="1721094"/>
              <a:ext cx="569676" cy="380612"/>
              <a:chOff x="8341543" y="1721094"/>
              <a:chExt cx="569676" cy="380612"/>
            </a:xfrm>
          </p:grpSpPr>
          <p:sp>
            <p:nvSpPr>
              <p:cNvPr id="105057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3" name="Google Shape;1001;p14"/>
            <p:cNvGrpSpPr/>
            <p:nvPr/>
          </p:nvGrpSpPr>
          <p:grpSpPr>
            <a:xfrm>
              <a:off x="8346273" y="1183592"/>
              <a:ext cx="568486" cy="388014"/>
              <a:chOff x="8346273" y="1183592"/>
              <a:chExt cx="568486" cy="388014"/>
            </a:xfrm>
          </p:grpSpPr>
          <p:sp>
            <p:nvSpPr>
              <p:cNvPr id="105057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4" name="Google Shape;1004;p14"/>
            <p:cNvGrpSpPr/>
            <p:nvPr/>
          </p:nvGrpSpPr>
          <p:grpSpPr>
            <a:xfrm>
              <a:off x="8341543" y="606635"/>
              <a:ext cx="569676" cy="388014"/>
              <a:chOff x="8341543" y="606635"/>
              <a:chExt cx="569676" cy="388014"/>
            </a:xfrm>
          </p:grpSpPr>
          <p:sp>
            <p:nvSpPr>
              <p:cNvPr id="105057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5" name="Google Shape;1007;p14"/>
            <p:cNvGrpSpPr/>
            <p:nvPr/>
          </p:nvGrpSpPr>
          <p:grpSpPr>
            <a:xfrm>
              <a:off x="8341543" y="2842933"/>
              <a:ext cx="569676" cy="380612"/>
              <a:chOff x="8341543" y="2282008"/>
              <a:chExt cx="569676" cy="380612"/>
            </a:xfrm>
          </p:grpSpPr>
          <p:sp>
            <p:nvSpPr>
              <p:cNvPr id="105057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6" name="Google Shape;1010;p14"/>
            <p:cNvGrpSpPr/>
            <p:nvPr/>
          </p:nvGrpSpPr>
          <p:grpSpPr>
            <a:xfrm>
              <a:off x="8341543" y="3403858"/>
              <a:ext cx="569676" cy="380612"/>
              <a:chOff x="8341543" y="2282008"/>
              <a:chExt cx="569676" cy="380612"/>
            </a:xfrm>
          </p:grpSpPr>
          <p:sp>
            <p:nvSpPr>
              <p:cNvPr id="105058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58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58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9"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63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63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77" name="Google Shape;631;p30"/>
          <p:cNvGrpSpPr/>
          <p:nvPr userDrawn="1"/>
        </p:nvGrpSpPr>
        <p:grpSpPr>
          <a:xfrm>
            <a:off x="7672546" y="3622312"/>
            <a:ext cx="1309691" cy="2486166"/>
            <a:chOff x="961250" y="234750"/>
            <a:chExt cx="1222525" cy="2320700"/>
          </a:xfrm>
        </p:grpSpPr>
        <p:sp>
          <p:nvSpPr>
            <p:cNvPr id="1050632"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3"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4"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5"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6"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7"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8"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9"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0"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1"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2"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3"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4"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5"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6"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7"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8"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9"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0"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1"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2"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3"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4"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5"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56"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7"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8"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9"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0"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1"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2"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3"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4"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5"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6"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7"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8"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9"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0"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1"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2"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105067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7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9" name="Google Shape;214;p3"/>
          <p:cNvGrpSpPr/>
          <p:nvPr userDrawn="1"/>
        </p:nvGrpSpPr>
        <p:grpSpPr>
          <a:xfrm>
            <a:off x="10561107" y="5038641"/>
            <a:ext cx="291375" cy="281375"/>
            <a:chOff x="3243875" y="2372825"/>
            <a:chExt cx="291375" cy="281375"/>
          </a:xfrm>
        </p:grpSpPr>
        <p:sp>
          <p:nvSpPr>
            <p:cNvPr id="105067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8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0" name="Google Shape;225;p3"/>
          <p:cNvGrpSpPr/>
          <p:nvPr userDrawn="1"/>
        </p:nvGrpSpPr>
        <p:grpSpPr>
          <a:xfrm>
            <a:off x="10778557" y="714860"/>
            <a:ext cx="166675" cy="168575"/>
            <a:chOff x="4954425" y="2036375"/>
            <a:chExt cx="166675" cy="168575"/>
          </a:xfrm>
        </p:grpSpPr>
        <p:sp>
          <p:nvSpPr>
            <p:cNvPr id="105068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8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1" name="Google Shape;230;p3"/>
          <p:cNvGrpSpPr/>
          <p:nvPr userDrawn="1"/>
        </p:nvGrpSpPr>
        <p:grpSpPr>
          <a:xfrm>
            <a:off x="1274794" y="5541495"/>
            <a:ext cx="166675" cy="168575"/>
            <a:chOff x="4954425" y="2036375"/>
            <a:chExt cx="166675" cy="168575"/>
          </a:xfrm>
        </p:grpSpPr>
        <p:sp>
          <p:nvSpPr>
            <p:cNvPr id="105068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91"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7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68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8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8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68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7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630"/>
                                        </p:tgtEl>
                                        <p:attrNameLst>
                                          <p:attrName>style.visibility</p:attrName>
                                        </p:attrNameLst>
                                      </p:cBhvr>
                                      <p:to>
                                        <p:strVal val="visible"/>
                                      </p:to>
                                    </p:set>
                                    <p:animEffect transition="in" filter="barn(inVertical)">
                                      <p:cBhvr>
                                        <p:cTn dur="500" id="19"/>
                                        <p:tgtEl>
                                          <p:spTgt spid="105063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631"/>
                                        </p:tgtEl>
                                        <p:attrNameLst>
                                          <p:attrName>style.visibility</p:attrName>
                                        </p:attrNameLst>
                                      </p:cBhvr>
                                      <p:to>
                                        <p:strVal val="visible"/>
                                      </p:to>
                                    </p:set>
                                    <p:animEffect transition="in" filter="barn(inVertical)">
                                      <p:cBhvr>
                                        <p:cTn dur="500" id="22"/>
                                        <p:tgtEl>
                                          <p:spTgt spid="105063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629"/>
                                        </p:tgtEl>
                                        <p:attrNameLst>
                                          <p:attrName>style.visibility</p:attrName>
                                        </p:attrNameLst>
                                      </p:cBhvr>
                                      <p:to>
                                        <p:strVal val="visible"/>
                                      </p:to>
                                    </p:set>
                                    <p:animEffect transition="in" filter="fade">
                                      <p:cBhvr>
                                        <p:cTn dur="500" id="26"/>
                                        <p:tgtEl>
                                          <p:spTgt spid="105062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77"/>
                                        </p:tgtEl>
                                        <p:attrNameLst>
                                          <p:attrName>style.visibility</p:attrName>
                                        </p:attrNameLst>
                                      </p:cBhvr>
                                      <p:to>
                                        <p:strVal val="visible"/>
                                      </p:to>
                                    </p:set>
                                    <p:anim calcmode="lin" valueType="num">
                                      <p:cBhvr>
                                        <p:cTn dur="1000" fill="hold" id="30"/>
                                        <p:tgtEl>
                                          <p:spTgt spid="277"/>
                                        </p:tgtEl>
                                        <p:attrNameLst>
                                          <p:attrName>ppt_w</p:attrName>
                                        </p:attrNameLst>
                                      </p:cBhvr>
                                      <p:tavLst>
                                        <p:tav tm="0">
                                          <p:val>
                                            <p:fltVal val="0.0"/>
                                          </p:val>
                                        </p:tav>
                                        <p:tav tm="100000">
                                          <p:val>
                                            <p:strVal val="#ppt_w"/>
                                          </p:val>
                                        </p:tav>
                                      </p:tavLst>
                                    </p:anim>
                                    <p:anim calcmode="lin" valueType="num">
                                      <p:cBhvr>
                                        <p:cTn dur="1000" fill="hold" id="31"/>
                                        <p:tgtEl>
                                          <p:spTgt spid="277"/>
                                        </p:tgtEl>
                                        <p:attrNameLst>
                                          <p:attrName>ppt_h</p:attrName>
                                        </p:attrNameLst>
                                      </p:cBhvr>
                                      <p:tavLst>
                                        <p:tav tm="0">
                                          <p:val>
                                            <p:fltVal val="0.0"/>
                                          </p:val>
                                        </p:tav>
                                        <p:tav tm="100000">
                                          <p:val>
                                            <p:strVal val="#ppt_h"/>
                                          </p:val>
                                        </p:tav>
                                      </p:tavLst>
                                    </p:anim>
                                    <p:anim calcmode="lin" valueType="num">
                                      <p:cBhvr>
                                        <p:cTn dur="1000" fill="hold" id="32"/>
                                        <p:tgtEl>
                                          <p:spTgt spid="277"/>
                                        </p:tgtEl>
                                        <p:attrNameLst>
                                          <p:attrName>style.rotation</p:attrName>
                                        </p:attrNameLst>
                                      </p:cBhvr>
                                      <p:tavLst>
                                        <p:tav tm="0">
                                          <p:val>
                                            <p:fltVal val="90.0"/>
                                          </p:val>
                                        </p:tav>
                                        <p:tav tm="100000">
                                          <p:val>
                                            <p:fltVal val="0.0"/>
                                          </p:val>
                                        </p:tav>
                                      </p:tavLst>
                                    </p:anim>
                                    <p:animEffect transition="in" filter="fade">
                                      <p:cBhvr>
                                        <p:cTn dur="1000" id="33"/>
                                        <p:tgtEl>
                                          <p:spTgt spid="27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691"/>
                                        </p:tgtEl>
                                        <p:attrNameLst>
                                          <p:attrName>style.visibility</p:attrName>
                                        </p:attrNameLst>
                                      </p:cBhvr>
                                      <p:to>
                                        <p:strVal val="visible"/>
                                      </p:to>
                                    </p:set>
                                    <p:animEffect transition="in" filter="randombar(horizontal)">
                                      <p:cBhvr>
                                        <p:cTn dur="500" id="37"/>
                                        <p:tgtEl>
                                          <p:spTgt spid="1050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9" grpId="0" animBg="1"/>
      <p:bldP spid="1050630" grpId="0" animBg="1"/>
      <p:bldP spid="1050631" grpId="0" animBg="1"/>
      <p:bldP spid="1050687" grpId="0" animBg="1"/>
      <p:bldP spid="1050688" grpId="0" animBg="1"/>
      <p:bldP spid="105069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351" name=""/>
        <p:cNvGrpSpPr/>
        <p:nvPr/>
      </p:nvGrpSpPr>
      <p:grpSpPr>
        <a:xfrm>
          <a:off x="0" y="0"/>
          <a:ext cx="0" cy="0"/>
          <a:chOff x="0" y="0"/>
          <a:chExt cx="0" cy="0"/>
        </a:xfrm>
      </p:grpSpPr>
      <p:grpSp>
        <p:nvGrpSpPr>
          <p:cNvPr id="352" name="Google Shape;992;p14"/>
          <p:cNvGrpSpPr/>
          <p:nvPr userDrawn="1"/>
        </p:nvGrpSpPr>
        <p:grpSpPr>
          <a:xfrm>
            <a:off x="395894" y="219519"/>
            <a:ext cx="11613234" cy="6240131"/>
            <a:chOff x="395894" y="219519"/>
            <a:chExt cx="8518865" cy="4788281"/>
          </a:xfrm>
        </p:grpSpPr>
        <p:sp>
          <p:nvSpPr>
            <p:cNvPr id="105144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3" name="Google Shape;994;p14"/>
            <p:cNvGrpSpPr/>
            <p:nvPr/>
          </p:nvGrpSpPr>
          <p:grpSpPr>
            <a:xfrm>
              <a:off x="8341543" y="2282008"/>
              <a:ext cx="569676" cy="380612"/>
              <a:chOff x="8341543" y="2282008"/>
              <a:chExt cx="569676" cy="380612"/>
            </a:xfrm>
          </p:grpSpPr>
          <p:sp>
            <p:nvSpPr>
              <p:cNvPr id="105144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4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4" name="Google Shape;998;p14"/>
            <p:cNvGrpSpPr/>
            <p:nvPr/>
          </p:nvGrpSpPr>
          <p:grpSpPr>
            <a:xfrm>
              <a:off x="8341543" y="1721094"/>
              <a:ext cx="569676" cy="380612"/>
              <a:chOff x="8341543" y="1721094"/>
              <a:chExt cx="569676" cy="380612"/>
            </a:xfrm>
          </p:grpSpPr>
          <p:sp>
            <p:nvSpPr>
              <p:cNvPr id="105144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5" name="Google Shape;1001;p14"/>
            <p:cNvGrpSpPr/>
            <p:nvPr/>
          </p:nvGrpSpPr>
          <p:grpSpPr>
            <a:xfrm>
              <a:off x="8346273" y="1183592"/>
              <a:ext cx="568486" cy="388014"/>
              <a:chOff x="8346273" y="1183592"/>
              <a:chExt cx="568486" cy="388014"/>
            </a:xfrm>
          </p:grpSpPr>
          <p:sp>
            <p:nvSpPr>
              <p:cNvPr id="105144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6" name="Google Shape;1004;p14"/>
            <p:cNvGrpSpPr/>
            <p:nvPr/>
          </p:nvGrpSpPr>
          <p:grpSpPr>
            <a:xfrm>
              <a:off x="8341543" y="606635"/>
              <a:ext cx="569676" cy="388014"/>
              <a:chOff x="8341543" y="606635"/>
              <a:chExt cx="569676" cy="388014"/>
            </a:xfrm>
          </p:grpSpPr>
          <p:sp>
            <p:nvSpPr>
              <p:cNvPr id="105145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7" name="Google Shape;1007;p14"/>
            <p:cNvGrpSpPr/>
            <p:nvPr/>
          </p:nvGrpSpPr>
          <p:grpSpPr>
            <a:xfrm>
              <a:off x="8341543" y="2842933"/>
              <a:ext cx="569676" cy="380612"/>
              <a:chOff x="8341543" y="2282008"/>
              <a:chExt cx="569676" cy="380612"/>
            </a:xfrm>
          </p:grpSpPr>
          <p:sp>
            <p:nvSpPr>
              <p:cNvPr id="105145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8" name="Google Shape;1010;p14"/>
            <p:cNvGrpSpPr/>
            <p:nvPr/>
          </p:nvGrpSpPr>
          <p:grpSpPr>
            <a:xfrm>
              <a:off x="8341543" y="3403858"/>
              <a:ext cx="569676" cy="380612"/>
              <a:chOff x="8341543" y="2282008"/>
              <a:chExt cx="569676" cy="380612"/>
            </a:xfrm>
          </p:grpSpPr>
          <p:sp>
            <p:nvSpPr>
              <p:cNvPr id="105145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5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45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3"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50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50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59" name="Google Shape;939;p32"/>
          <p:cNvGrpSpPr/>
          <p:nvPr userDrawn="1"/>
        </p:nvGrpSpPr>
        <p:grpSpPr>
          <a:xfrm>
            <a:off x="2204474" y="3950454"/>
            <a:ext cx="1973864" cy="2020086"/>
            <a:chOff x="2718975" y="493050"/>
            <a:chExt cx="2013175" cy="2066600"/>
          </a:xfrm>
        </p:grpSpPr>
        <p:sp>
          <p:nvSpPr>
            <p:cNvPr id="1051506"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7"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8"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9"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0"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1"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2"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3"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4"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5"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6"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7"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8"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9"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0"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1"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2"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3"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4"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5"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6"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7"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8"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9"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0"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1"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2"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3"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4"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5"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6"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7"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8"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9"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0"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1"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2"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3"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4"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5"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6"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7"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8"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9"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0"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1"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2"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3"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4"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5"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6"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7"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8"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9"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0"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1"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2"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3"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4"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5"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6"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7"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8"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0" name="Google Shape;211;p3"/>
          <p:cNvGrpSpPr/>
          <p:nvPr userDrawn="1"/>
        </p:nvGrpSpPr>
        <p:grpSpPr>
          <a:xfrm>
            <a:off x="1030175" y="1581350"/>
            <a:ext cx="444275" cy="398525"/>
            <a:chOff x="2495125" y="2142250"/>
            <a:chExt cx="444275" cy="398525"/>
          </a:xfrm>
        </p:grpSpPr>
        <p:sp>
          <p:nvSpPr>
            <p:cNvPr id="105156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7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1" name="Google Shape;214;p3"/>
          <p:cNvGrpSpPr/>
          <p:nvPr userDrawn="1"/>
        </p:nvGrpSpPr>
        <p:grpSpPr>
          <a:xfrm>
            <a:off x="10561107" y="5038641"/>
            <a:ext cx="291375" cy="281375"/>
            <a:chOff x="3243875" y="2372825"/>
            <a:chExt cx="291375" cy="281375"/>
          </a:xfrm>
        </p:grpSpPr>
        <p:sp>
          <p:nvSpPr>
            <p:cNvPr id="105157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57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2" name="Google Shape;225;p3"/>
          <p:cNvGrpSpPr/>
          <p:nvPr userDrawn="1"/>
        </p:nvGrpSpPr>
        <p:grpSpPr>
          <a:xfrm>
            <a:off x="10778557" y="714860"/>
            <a:ext cx="166675" cy="168575"/>
            <a:chOff x="4954425" y="2036375"/>
            <a:chExt cx="166675" cy="168575"/>
          </a:xfrm>
        </p:grpSpPr>
        <p:sp>
          <p:nvSpPr>
            <p:cNvPr id="105158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8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3" name="Google Shape;230;p3"/>
          <p:cNvGrpSpPr/>
          <p:nvPr userDrawn="1"/>
        </p:nvGrpSpPr>
        <p:grpSpPr>
          <a:xfrm>
            <a:off x="1274794" y="5541495"/>
            <a:ext cx="166675" cy="168575"/>
            <a:chOff x="4954425" y="2036375"/>
            <a:chExt cx="166675" cy="168575"/>
          </a:xfrm>
        </p:grpSpPr>
        <p:sp>
          <p:nvSpPr>
            <p:cNvPr id="105158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87" name="TextBox 223"/>
          <p:cNvSpPr txBox="1"/>
          <p:nvPr userDrawn="1"/>
        </p:nvSpPr>
        <p:spPr>
          <a:xfrm>
            <a:off x="3705562" y="1647225"/>
            <a:ext cx="44848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6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58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6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6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58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6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504"/>
                                        </p:tgtEl>
                                        <p:attrNameLst>
                                          <p:attrName>style.visibility</p:attrName>
                                        </p:attrNameLst>
                                      </p:cBhvr>
                                      <p:to>
                                        <p:strVal val="visible"/>
                                      </p:to>
                                    </p:set>
                                    <p:animEffect transition="in" filter="barn(inVertical)">
                                      <p:cBhvr>
                                        <p:cTn dur="500" id="19"/>
                                        <p:tgtEl>
                                          <p:spTgt spid="105150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505"/>
                                        </p:tgtEl>
                                        <p:attrNameLst>
                                          <p:attrName>style.visibility</p:attrName>
                                        </p:attrNameLst>
                                      </p:cBhvr>
                                      <p:to>
                                        <p:strVal val="visible"/>
                                      </p:to>
                                    </p:set>
                                    <p:animEffect transition="in" filter="barn(inVertical)">
                                      <p:cBhvr>
                                        <p:cTn dur="500" id="22"/>
                                        <p:tgtEl>
                                          <p:spTgt spid="105150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503"/>
                                        </p:tgtEl>
                                        <p:attrNameLst>
                                          <p:attrName>style.visibility</p:attrName>
                                        </p:attrNameLst>
                                      </p:cBhvr>
                                      <p:to>
                                        <p:strVal val="visible"/>
                                      </p:to>
                                    </p:set>
                                    <p:animEffect transition="in" filter="fade">
                                      <p:cBhvr>
                                        <p:cTn dur="500" id="26"/>
                                        <p:tgtEl>
                                          <p:spTgt spid="105150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59"/>
                                        </p:tgtEl>
                                        <p:attrNameLst>
                                          <p:attrName>style.visibility</p:attrName>
                                        </p:attrNameLst>
                                      </p:cBhvr>
                                      <p:to>
                                        <p:strVal val="visible"/>
                                      </p:to>
                                    </p:set>
                                    <p:anim calcmode="lin" valueType="num">
                                      <p:cBhvr>
                                        <p:cTn dur="1000" fill="hold" id="30"/>
                                        <p:tgtEl>
                                          <p:spTgt spid="359"/>
                                        </p:tgtEl>
                                        <p:attrNameLst>
                                          <p:attrName>ppt_w</p:attrName>
                                        </p:attrNameLst>
                                      </p:cBhvr>
                                      <p:tavLst>
                                        <p:tav tm="0">
                                          <p:val>
                                            <p:fltVal val="0.0"/>
                                          </p:val>
                                        </p:tav>
                                        <p:tav tm="100000">
                                          <p:val>
                                            <p:strVal val="#ppt_w"/>
                                          </p:val>
                                        </p:tav>
                                      </p:tavLst>
                                    </p:anim>
                                    <p:anim calcmode="lin" valueType="num">
                                      <p:cBhvr>
                                        <p:cTn dur="1000" fill="hold" id="31"/>
                                        <p:tgtEl>
                                          <p:spTgt spid="359"/>
                                        </p:tgtEl>
                                        <p:attrNameLst>
                                          <p:attrName>ppt_h</p:attrName>
                                        </p:attrNameLst>
                                      </p:cBhvr>
                                      <p:tavLst>
                                        <p:tav tm="0">
                                          <p:val>
                                            <p:fltVal val="0.0"/>
                                          </p:val>
                                        </p:tav>
                                        <p:tav tm="100000">
                                          <p:val>
                                            <p:strVal val="#ppt_h"/>
                                          </p:val>
                                        </p:tav>
                                      </p:tavLst>
                                    </p:anim>
                                    <p:anim calcmode="lin" valueType="num">
                                      <p:cBhvr>
                                        <p:cTn dur="1000" fill="hold" id="32"/>
                                        <p:tgtEl>
                                          <p:spTgt spid="359"/>
                                        </p:tgtEl>
                                        <p:attrNameLst>
                                          <p:attrName>style.rotation</p:attrName>
                                        </p:attrNameLst>
                                      </p:cBhvr>
                                      <p:tavLst>
                                        <p:tav tm="0">
                                          <p:val>
                                            <p:fltVal val="90.0"/>
                                          </p:val>
                                        </p:tav>
                                        <p:tav tm="100000">
                                          <p:val>
                                            <p:fltVal val="0.0"/>
                                          </p:val>
                                        </p:tav>
                                      </p:tavLst>
                                    </p:anim>
                                    <p:animEffect transition="in" filter="fade">
                                      <p:cBhvr>
                                        <p:cTn dur="1000" id="33"/>
                                        <p:tgtEl>
                                          <p:spTgt spid="35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587"/>
                                        </p:tgtEl>
                                        <p:attrNameLst>
                                          <p:attrName>style.visibility</p:attrName>
                                        </p:attrNameLst>
                                      </p:cBhvr>
                                      <p:to>
                                        <p:strVal val="visible"/>
                                      </p:to>
                                    </p:set>
                                    <p:animEffect transition="in" filter="randombar(horizontal)">
                                      <p:cBhvr>
                                        <p:cTn dur="500" id="37"/>
                                        <p:tgtEl>
                                          <p:spTgt spid="1051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503" grpId="0" animBg="1"/>
      <p:bldP spid="1051504" grpId="0" animBg="1"/>
      <p:bldP spid="1051505" grpId="0" animBg="1"/>
      <p:bldP spid="1051583" grpId="0" animBg="1"/>
      <p:bldP spid="1051584" grpId="0" animBg="1"/>
      <p:bldP spid="105158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226" name=""/>
        <p:cNvGrpSpPr/>
        <p:nvPr/>
      </p:nvGrpSpPr>
      <p:grpSpPr>
        <a:xfrm>
          <a:off x="0" y="0"/>
          <a:ext cx="0" cy="0"/>
          <a:chOff x="0" y="0"/>
          <a:chExt cx="0" cy="0"/>
        </a:xfrm>
      </p:grpSpPr>
      <p:grpSp>
        <p:nvGrpSpPr>
          <p:cNvPr id="227" name="Google Shape;992;p14"/>
          <p:cNvGrpSpPr/>
          <p:nvPr userDrawn="1"/>
        </p:nvGrpSpPr>
        <p:grpSpPr>
          <a:xfrm>
            <a:off x="395894" y="219519"/>
            <a:ext cx="11613234" cy="6240131"/>
            <a:chOff x="395894" y="219519"/>
            <a:chExt cx="8518865" cy="4788281"/>
          </a:xfrm>
        </p:grpSpPr>
        <p:sp>
          <p:nvSpPr>
            <p:cNvPr id="105009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8" name="Google Shape;994;p14"/>
            <p:cNvGrpSpPr/>
            <p:nvPr/>
          </p:nvGrpSpPr>
          <p:grpSpPr>
            <a:xfrm>
              <a:off x="8341543" y="2282008"/>
              <a:ext cx="569676" cy="380612"/>
              <a:chOff x="8341543" y="2282008"/>
              <a:chExt cx="569676" cy="380612"/>
            </a:xfrm>
          </p:grpSpPr>
          <p:sp>
            <p:nvSpPr>
              <p:cNvPr id="105009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0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9" name="Google Shape;998;p14"/>
            <p:cNvGrpSpPr/>
            <p:nvPr/>
          </p:nvGrpSpPr>
          <p:grpSpPr>
            <a:xfrm>
              <a:off x="8341543" y="1721094"/>
              <a:ext cx="569676" cy="380612"/>
              <a:chOff x="8341543" y="1721094"/>
              <a:chExt cx="569676" cy="380612"/>
            </a:xfrm>
          </p:grpSpPr>
          <p:sp>
            <p:nvSpPr>
              <p:cNvPr id="105010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0" name="Google Shape;1001;p14"/>
            <p:cNvGrpSpPr/>
            <p:nvPr/>
          </p:nvGrpSpPr>
          <p:grpSpPr>
            <a:xfrm>
              <a:off x="8346273" y="1183592"/>
              <a:ext cx="568486" cy="388014"/>
              <a:chOff x="8346273" y="1183592"/>
              <a:chExt cx="568486" cy="388014"/>
            </a:xfrm>
          </p:grpSpPr>
          <p:sp>
            <p:nvSpPr>
              <p:cNvPr id="105010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1" name="Google Shape;1004;p14"/>
            <p:cNvGrpSpPr/>
            <p:nvPr/>
          </p:nvGrpSpPr>
          <p:grpSpPr>
            <a:xfrm>
              <a:off x="8341543" y="606635"/>
              <a:ext cx="569676" cy="388014"/>
              <a:chOff x="8341543" y="606635"/>
              <a:chExt cx="569676" cy="388014"/>
            </a:xfrm>
          </p:grpSpPr>
          <p:sp>
            <p:nvSpPr>
              <p:cNvPr id="105010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2" name="Google Shape;1007;p14"/>
            <p:cNvGrpSpPr/>
            <p:nvPr/>
          </p:nvGrpSpPr>
          <p:grpSpPr>
            <a:xfrm>
              <a:off x="8341543" y="2842933"/>
              <a:ext cx="569676" cy="380612"/>
              <a:chOff x="8341543" y="2282008"/>
              <a:chExt cx="569676" cy="380612"/>
            </a:xfrm>
          </p:grpSpPr>
          <p:sp>
            <p:nvSpPr>
              <p:cNvPr id="105010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3" name="Google Shape;1010;p14"/>
            <p:cNvGrpSpPr/>
            <p:nvPr/>
          </p:nvGrpSpPr>
          <p:grpSpPr>
            <a:xfrm>
              <a:off x="8341543" y="3403858"/>
              <a:ext cx="569676" cy="380612"/>
              <a:chOff x="8341543" y="2282008"/>
              <a:chExt cx="569676" cy="380612"/>
            </a:xfrm>
          </p:grpSpPr>
          <p:sp>
            <p:nvSpPr>
              <p:cNvPr id="105010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1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11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8"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15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16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34" name="Google Shape;211;p3"/>
          <p:cNvGrpSpPr/>
          <p:nvPr userDrawn="1"/>
        </p:nvGrpSpPr>
        <p:grpSpPr>
          <a:xfrm>
            <a:off x="1030175" y="1581350"/>
            <a:ext cx="444275" cy="398525"/>
            <a:chOff x="2495125" y="2142250"/>
            <a:chExt cx="444275" cy="398525"/>
          </a:xfrm>
        </p:grpSpPr>
        <p:sp>
          <p:nvSpPr>
            <p:cNvPr id="1050161"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162"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5" name="Google Shape;214;p3"/>
          <p:cNvGrpSpPr/>
          <p:nvPr userDrawn="1"/>
        </p:nvGrpSpPr>
        <p:grpSpPr>
          <a:xfrm>
            <a:off x="10561107" y="5038641"/>
            <a:ext cx="291375" cy="281375"/>
            <a:chOff x="3243875" y="2372825"/>
            <a:chExt cx="291375" cy="281375"/>
          </a:xfrm>
        </p:grpSpPr>
        <p:sp>
          <p:nvSpPr>
            <p:cNvPr id="1050163"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4"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5"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6"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7"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8"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9"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170"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1"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2"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6" name="Google Shape;225;p3"/>
          <p:cNvGrpSpPr/>
          <p:nvPr userDrawn="1"/>
        </p:nvGrpSpPr>
        <p:grpSpPr>
          <a:xfrm>
            <a:off x="10778557" y="714860"/>
            <a:ext cx="166675" cy="168575"/>
            <a:chOff x="4954425" y="2036375"/>
            <a:chExt cx="166675" cy="168575"/>
          </a:xfrm>
        </p:grpSpPr>
        <p:sp>
          <p:nvSpPr>
            <p:cNvPr id="1050173"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4"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75"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6"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7" name="Google Shape;230;p3"/>
          <p:cNvGrpSpPr/>
          <p:nvPr userDrawn="1"/>
        </p:nvGrpSpPr>
        <p:grpSpPr>
          <a:xfrm>
            <a:off x="1274794" y="5541495"/>
            <a:ext cx="166675" cy="168575"/>
            <a:chOff x="4954425" y="2036375"/>
            <a:chExt cx="166675" cy="168575"/>
          </a:xfrm>
        </p:grpSpPr>
        <p:sp>
          <p:nvSpPr>
            <p:cNvPr id="1050177"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8"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8" name="Google Shape;769;p31"/>
          <p:cNvGrpSpPr/>
          <p:nvPr userDrawn="1"/>
        </p:nvGrpSpPr>
        <p:grpSpPr>
          <a:xfrm>
            <a:off x="2548289" y="3588080"/>
            <a:ext cx="2599446" cy="2521829"/>
            <a:chOff x="5641385" y="2381306"/>
            <a:chExt cx="2599446" cy="2521829"/>
          </a:xfrm>
        </p:grpSpPr>
        <p:sp>
          <p:nvSpPr>
            <p:cNvPr id="1050179"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9" name="Google Shape;771;p31"/>
            <p:cNvGrpSpPr/>
            <p:nvPr/>
          </p:nvGrpSpPr>
          <p:grpSpPr>
            <a:xfrm flipH="1">
              <a:off x="6793275" y="3690844"/>
              <a:ext cx="1447557" cy="1002468"/>
              <a:chOff x="4799733" y="3457797"/>
              <a:chExt cx="2301388" cy="1593766"/>
            </a:xfrm>
          </p:grpSpPr>
          <p:sp>
            <p:nvSpPr>
              <p:cNvPr id="1050180"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1"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2"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3"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4"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5"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6"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7"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8"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9"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0"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1"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2"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3"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4"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5"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6"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7"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8"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9"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0"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1"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2"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3"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4"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5"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6"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7"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8"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9"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0"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1"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2"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3"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4"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5"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6"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7"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8"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9"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0"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1"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2"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3"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4"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5"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6"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7"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8"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9"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0"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1"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2"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3"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4"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5"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36"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7"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8"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9"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0"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1"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2"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3"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4"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5"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6"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7"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8"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9"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0"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1"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2"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3"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4"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5"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6"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7"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8"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9"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0"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1"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2"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3"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4"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5"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6"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7"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8"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9"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0"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1"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2"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3"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4"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5"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6"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7"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8"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9"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0"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1"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2"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3"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4"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5"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6"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7"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8"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9"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90" name="TextBox 234"/>
          <p:cNvSpPr txBox="1"/>
          <p:nvPr userDrawn="1"/>
        </p:nvSpPr>
        <p:spPr>
          <a:xfrm>
            <a:off x="4334110" y="1572168"/>
            <a:ext cx="3725448" cy="3046988"/>
          </a:xfrm>
          <a:prstGeom prst="rect"/>
          <a:noFill/>
        </p:spPr>
        <p:txBody>
          <a:bodyPr rtlCol="0" wrap="square">
            <a:spAutoFit/>
          </a:bodyPr>
          <a:p>
            <a:pPr algn="ctr"/>
            <a:r>
              <a:rPr dirty="0" sz="96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3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175"/>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3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3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176"/>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35"/>
                                        </p:tgtEl>
                                      </p:cBhvr>
                                      <p:by x="150000" y="150000"/>
                                    </p:animScale>
                                  </p:childTnLst>
                                </p:cTn>
                              </p:par>
                              <p:par>
                                <p:cTn fill="hold" grpId="0" id="17" nodeType="withEffect" presetClass="entr" presetID="53" presetSubtype="16">
                                  <p:stCondLst>
                                    <p:cond delay="0"/>
                                  </p:stCondLst>
                                  <p:childTnLst>
                                    <p:set>
                                      <p:cBhvr>
                                        <p:cTn dur="1" fill="hold" id="18">
                                          <p:stCondLst>
                                            <p:cond delay="0"/>
                                          </p:stCondLst>
                                        </p:cTn>
                                        <p:tgtEl>
                                          <p:spTgt spid="1050159"/>
                                        </p:tgtEl>
                                        <p:attrNameLst>
                                          <p:attrName>style.visibility</p:attrName>
                                        </p:attrNameLst>
                                      </p:cBhvr>
                                      <p:to>
                                        <p:strVal val="visible"/>
                                      </p:to>
                                    </p:set>
                                    <p:anim calcmode="lin" valueType="num">
                                      <p:cBhvr>
                                        <p:cTn dur="500" fill="hold" id="19"/>
                                        <p:tgtEl>
                                          <p:spTgt spid="1050159"/>
                                        </p:tgtEl>
                                        <p:attrNameLst>
                                          <p:attrName>ppt_w</p:attrName>
                                        </p:attrNameLst>
                                      </p:cBhvr>
                                      <p:tavLst>
                                        <p:tav tm="0">
                                          <p:val>
                                            <p:fltVal val="0.0"/>
                                          </p:val>
                                        </p:tav>
                                        <p:tav tm="100000">
                                          <p:val>
                                            <p:strVal val="#ppt_w"/>
                                          </p:val>
                                        </p:tav>
                                      </p:tavLst>
                                    </p:anim>
                                    <p:anim calcmode="lin" valueType="num">
                                      <p:cBhvr>
                                        <p:cTn dur="500" fill="hold" id="20"/>
                                        <p:tgtEl>
                                          <p:spTgt spid="1050159"/>
                                        </p:tgtEl>
                                        <p:attrNameLst>
                                          <p:attrName>ppt_h</p:attrName>
                                        </p:attrNameLst>
                                      </p:cBhvr>
                                      <p:tavLst>
                                        <p:tav tm="0">
                                          <p:val>
                                            <p:fltVal val="0.0"/>
                                          </p:val>
                                        </p:tav>
                                        <p:tav tm="100000">
                                          <p:val>
                                            <p:strVal val="#ppt_h"/>
                                          </p:val>
                                        </p:tav>
                                      </p:tavLst>
                                    </p:anim>
                                    <p:animEffect transition="in" filter="fade">
                                      <p:cBhvr>
                                        <p:cTn dur="500" id="21"/>
                                        <p:tgtEl>
                                          <p:spTgt spid="1050159"/>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1050160"/>
                                        </p:tgtEl>
                                        <p:attrNameLst>
                                          <p:attrName>style.visibility</p:attrName>
                                        </p:attrNameLst>
                                      </p:cBhvr>
                                      <p:to>
                                        <p:strVal val="visible"/>
                                      </p:to>
                                    </p:set>
                                    <p:anim calcmode="lin" valueType="num">
                                      <p:cBhvr>
                                        <p:cTn dur="500" fill="hold" id="24"/>
                                        <p:tgtEl>
                                          <p:spTgt spid="1050160"/>
                                        </p:tgtEl>
                                        <p:attrNameLst>
                                          <p:attrName>ppt_w</p:attrName>
                                        </p:attrNameLst>
                                      </p:cBhvr>
                                      <p:tavLst>
                                        <p:tav tm="0">
                                          <p:val>
                                            <p:fltVal val="0.0"/>
                                          </p:val>
                                        </p:tav>
                                        <p:tav tm="100000">
                                          <p:val>
                                            <p:strVal val="#ppt_w"/>
                                          </p:val>
                                        </p:tav>
                                      </p:tavLst>
                                    </p:anim>
                                    <p:anim calcmode="lin" valueType="num">
                                      <p:cBhvr>
                                        <p:cTn dur="500" fill="hold" id="25"/>
                                        <p:tgtEl>
                                          <p:spTgt spid="1050160"/>
                                        </p:tgtEl>
                                        <p:attrNameLst>
                                          <p:attrName>ppt_h</p:attrName>
                                        </p:attrNameLst>
                                      </p:cBhvr>
                                      <p:tavLst>
                                        <p:tav tm="0">
                                          <p:val>
                                            <p:fltVal val="0.0"/>
                                          </p:val>
                                        </p:tav>
                                        <p:tav tm="100000">
                                          <p:val>
                                            <p:strVal val="#ppt_h"/>
                                          </p:val>
                                        </p:tav>
                                      </p:tavLst>
                                    </p:anim>
                                    <p:animEffect transition="in" filter="fade">
                                      <p:cBhvr>
                                        <p:cTn dur="500" id="26"/>
                                        <p:tgtEl>
                                          <p:spTgt spid="1050160"/>
                                        </p:tgtEl>
                                      </p:cBhvr>
                                    </p:animEffect>
                                  </p:childTnLst>
                                </p:cTn>
                              </p:par>
                            </p:childTnLst>
                          </p:cTn>
                        </p:par>
                        <p:par>
                          <p:cTn fill="hold" id="27">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1050158"/>
                                        </p:tgtEl>
                                        <p:attrNameLst>
                                          <p:attrName>style.visibility</p:attrName>
                                        </p:attrNameLst>
                                      </p:cBhvr>
                                      <p:to>
                                        <p:strVal val="visible"/>
                                      </p:to>
                                    </p:set>
                                    <p:animEffect transition="in" filter="fade">
                                      <p:cBhvr>
                                        <p:cTn dur="500" id="30"/>
                                        <p:tgtEl>
                                          <p:spTgt spid="1050158"/>
                                        </p:tgtEl>
                                      </p:cBhvr>
                                    </p:animEffect>
                                  </p:childTnLst>
                                </p:cTn>
                              </p:par>
                            </p:childTnLst>
                          </p:cTn>
                        </p:par>
                        <p:par>
                          <p:cTn fill="hold" id="31">
                            <p:stCondLst>
                              <p:cond delay="1500"/>
                            </p:stCondLst>
                            <p:childTnLst>
                              <p:par>
                                <p:cTn fill="hold" id="32" nodeType="afterEffect" presetClass="entr" presetID="31" presetSubtype="0">
                                  <p:stCondLst>
                                    <p:cond delay="0"/>
                                  </p:stCondLst>
                                  <p:childTnLst>
                                    <p:set>
                                      <p:cBhvr>
                                        <p:cTn dur="1" fill="hold" id="33">
                                          <p:stCondLst>
                                            <p:cond delay="0"/>
                                          </p:stCondLst>
                                        </p:cTn>
                                        <p:tgtEl>
                                          <p:spTgt spid="238"/>
                                        </p:tgtEl>
                                        <p:attrNameLst>
                                          <p:attrName>style.visibility</p:attrName>
                                        </p:attrNameLst>
                                      </p:cBhvr>
                                      <p:to>
                                        <p:strVal val="visible"/>
                                      </p:to>
                                    </p:set>
                                    <p:anim calcmode="lin" valueType="num">
                                      <p:cBhvr>
                                        <p:cTn dur="1000" fill="hold" id="34"/>
                                        <p:tgtEl>
                                          <p:spTgt spid="238"/>
                                        </p:tgtEl>
                                        <p:attrNameLst>
                                          <p:attrName>ppt_w</p:attrName>
                                        </p:attrNameLst>
                                      </p:cBhvr>
                                      <p:tavLst>
                                        <p:tav tm="0">
                                          <p:val>
                                            <p:fltVal val="0.0"/>
                                          </p:val>
                                        </p:tav>
                                        <p:tav tm="100000">
                                          <p:val>
                                            <p:strVal val="#ppt_w"/>
                                          </p:val>
                                        </p:tav>
                                      </p:tavLst>
                                    </p:anim>
                                    <p:anim calcmode="lin" valueType="num">
                                      <p:cBhvr>
                                        <p:cTn dur="1000" fill="hold" id="35"/>
                                        <p:tgtEl>
                                          <p:spTgt spid="238"/>
                                        </p:tgtEl>
                                        <p:attrNameLst>
                                          <p:attrName>ppt_h</p:attrName>
                                        </p:attrNameLst>
                                      </p:cBhvr>
                                      <p:tavLst>
                                        <p:tav tm="0">
                                          <p:val>
                                            <p:fltVal val="0.0"/>
                                          </p:val>
                                        </p:tav>
                                        <p:tav tm="100000">
                                          <p:val>
                                            <p:strVal val="#ppt_h"/>
                                          </p:val>
                                        </p:tav>
                                      </p:tavLst>
                                    </p:anim>
                                    <p:anim calcmode="lin" valueType="num">
                                      <p:cBhvr>
                                        <p:cTn dur="1000" fill="hold" id="36"/>
                                        <p:tgtEl>
                                          <p:spTgt spid="238"/>
                                        </p:tgtEl>
                                        <p:attrNameLst>
                                          <p:attrName>style.rotation</p:attrName>
                                        </p:attrNameLst>
                                      </p:cBhvr>
                                      <p:tavLst>
                                        <p:tav tm="0">
                                          <p:val>
                                            <p:fltVal val="90.0"/>
                                          </p:val>
                                        </p:tav>
                                        <p:tav tm="100000">
                                          <p:val>
                                            <p:fltVal val="0.0"/>
                                          </p:val>
                                        </p:tav>
                                      </p:tavLst>
                                    </p:anim>
                                    <p:animEffect transition="in" filter="fade">
                                      <p:cBhvr>
                                        <p:cTn dur="1000" id="37"/>
                                        <p:tgtEl>
                                          <p:spTgt spid="238"/>
                                        </p:tgtEl>
                                      </p:cBhvr>
                                    </p:animEffect>
                                  </p:childTnLst>
                                </p:cTn>
                              </p:par>
                            </p:childTnLst>
                          </p:cTn>
                        </p:par>
                        <p:par>
                          <p:cTn fill="hold" id="38">
                            <p:stCondLst>
                              <p:cond delay="2500"/>
                            </p:stCondLst>
                            <p:childTnLst>
                              <p:par>
                                <p:cTn fill="hold" grpId="0" id="39" nodeType="afterEffect" presetClass="entr" presetID="14" presetSubtype="10">
                                  <p:stCondLst>
                                    <p:cond delay="0"/>
                                  </p:stCondLst>
                                  <p:childTnLst>
                                    <p:set>
                                      <p:cBhvr>
                                        <p:cTn dur="1" fill="hold" id="40">
                                          <p:stCondLst>
                                            <p:cond delay="0"/>
                                          </p:stCondLst>
                                        </p:cTn>
                                        <p:tgtEl>
                                          <p:spTgt spid="1050290"/>
                                        </p:tgtEl>
                                        <p:attrNameLst>
                                          <p:attrName>style.visibility</p:attrName>
                                        </p:attrNameLst>
                                      </p:cBhvr>
                                      <p:to>
                                        <p:strVal val="visible"/>
                                      </p:to>
                                    </p:set>
                                    <p:animEffect transition="in" filter="randombar(horizontal)">
                                      <p:cBhvr>
                                        <p:cTn dur="500" id="41"/>
                                        <p:tgtEl>
                                          <p:spTgt spid="105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58" grpId="0" animBg="1"/>
      <p:bldP spid="1050159" grpId="0" animBg="1"/>
      <p:bldP spid="1050160" grpId="0" animBg="1"/>
      <p:bldP spid="1050175" grpId="0" animBg="1"/>
      <p:bldP spid="1050176" grpId="0" animBg="1"/>
      <p:bldP spid="105029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240" name=""/>
        <p:cNvGrpSpPr/>
        <p:nvPr/>
      </p:nvGrpSpPr>
      <p:grpSpPr>
        <a:xfrm>
          <a:off x="0" y="0"/>
          <a:ext cx="0" cy="0"/>
          <a:chOff x="0" y="0"/>
          <a:chExt cx="0" cy="0"/>
        </a:xfrm>
      </p:grpSpPr>
      <p:grpSp>
        <p:nvGrpSpPr>
          <p:cNvPr id="241" name="Google Shape;992;p14"/>
          <p:cNvGrpSpPr/>
          <p:nvPr userDrawn="1"/>
        </p:nvGrpSpPr>
        <p:grpSpPr>
          <a:xfrm>
            <a:off x="395894" y="219519"/>
            <a:ext cx="11613234" cy="6240131"/>
            <a:chOff x="395894" y="219519"/>
            <a:chExt cx="8518865" cy="4788281"/>
          </a:xfrm>
        </p:grpSpPr>
        <p:sp>
          <p:nvSpPr>
            <p:cNvPr id="105029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2" name="Google Shape;994;p14"/>
            <p:cNvGrpSpPr/>
            <p:nvPr/>
          </p:nvGrpSpPr>
          <p:grpSpPr>
            <a:xfrm>
              <a:off x="8341543" y="2282008"/>
              <a:ext cx="569676" cy="380612"/>
              <a:chOff x="8341543" y="2282008"/>
              <a:chExt cx="569676" cy="380612"/>
            </a:xfrm>
          </p:grpSpPr>
          <p:sp>
            <p:nvSpPr>
              <p:cNvPr id="105029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9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3" name="Google Shape;998;p14"/>
            <p:cNvGrpSpPr/>
            <p:nvPr/>
          </p:nvGrpSpPr>
          <p:grpSpPr>
            <a:xfrm>
              <a:off x="8341543" y="1721094"/>
              <a:ext cx="569676" cy="380612"/>
              <a:chOff x="8341543" y="1721094"/>
              <a:chExt cx="569676" cy="380612"/>
            </a:xfrm>
          </p:grpSpPr>
          <p:sp>
            <p:nvSpPr>
              <p:cNvPr id="105029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4" name="Google Shape;1001;p14"/>
            <p:cNvGrpSpPr/>
            <p:nvPr/>
          </p:nvGrpSpPr>
          <p:grpSpPr>
            <a:xfrm>
              <a:off x="8346273" y="1183592"/>
              <a:ext cx="568486" cy="388014"/>
              <a:chOff x="8346273" y="1183592"/>
              <a:chExt cx="568486" cy="388014"/>
            </a:xfrm>
          </p:grpSpPr>
          <p:sp>
            <p:nvSpPr>
              <p:cNvPr id="105029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5" name="Google Shape;1004;p14"/>
            <p:cNvGrpSpPr/>
            <p:nvPr/>
          </p:nvGrpSpPr>
          <p:grpSpPr>
            <a:xfrm>
              <a:off x="8341543" y="606635"/>
              <a:ext cx="569676" cy="388014"/>
              <a:chOff x="8341543" y="606635"/>
              <a:chExt cx="569676" cy="388014"/>
            </a:xfrm>
          </p:grpSpPr>
          <p:sp>
            <p:nvSpPr>
              <p:cNvPr id="105029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6" name="Google Shape;1007;p14"/>
            <p:cNvGrpSpPr/>
            <p:nvPr/>
          </p:nvGrpSpPr>
          <p:grpSpPr>
            <a:xfrm>
              <a:off x="8341543" y="2842933"/>
              <a:ext cx="569676" cy="380612"/>
              <a:chOff x="8341543" y="2282008"/>
              <a:chExt cx="569676" cy="380612"/>
            </a:xfrm>
          </p:grpSpPr>
          <p:sp>
            <p:nvSpPr>
              <p:cNvPr id="105030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7" name="Google Shape;1010;p14"/>
            <p:cNvGrpSpPr/>
            <p:nvPr/>
          </p:nvGrpSpPr>
          <p:grpSpPr>
            <a:xfrm>
              <a:off x="8341543" y="3403858"/>
              <a:ext cx="569676" cy="380612"/>
              <a:chOff x="8341543" y="2282008"/>
              <a:chExt cx="569676" cy="380612"/>
            </a:xfrm>
          </p:grpSpPr>
          <p:sp>
            <p:nvSpPr>
              <p:cNvPr id="105030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0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0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316" name=""/>
        <p:cNvGrpSpPr/>
        <p:nvPr/>
      </p:nvGrpSpPr>
      <p:grpSpPr>
        <a:xfrm>
          <a:off x="0" y="0"/>
          <a:ext cx="0" cy="0"/>
          <a:chOff x="0" y="0"/>
          <a:chExt cx="0" cy="0"/>
        </a:xfrm>
      </p:grpSpPr>
      <p:grpSp>
        <p:nvGrpSpPr>
          <p:cNvPr id="317" name="Google Shape;992;p14"/>
          <p:cNvGrpSpPr/>
          <p:nvPr userDrawn="1"/>
        </p:nvGrpSpPr>
        <p:grpSpPr>
          <a:xfrm>
            <a:off x="395894" y="219519"/>
            <a:ext cx="11613234" cy="6240131"/>
            <a:chOff x="395894" y="219519"/>
            <a:chExt cx="8518865" cy="4788281"/>
          </a:xfrm>
        </p:grpSpPr>
        <p:sp>
          <p:nvSpPr>
            <p:cNvPr id="105103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8" name="Google Shape;994;p14"/>
            <p:cNvGrpSpPr/>
            <p:nvPr/>
          </p:nvGrpSpPr>
          <p:grpSpPr>
            <a:xfrm>
              <a:off x="8341543" y="2282008"/>
              <a:ext cx="569676" cy="380612"/>
              <a:chOff x="8341543" y="2282008"/>
              <a:chExt cx="569676" cy="380612"/>
            </a:xfrm>
          </p:grpSpPr>
          <p:sp>
            <p:nvSpPr>
              <p:cNvPr id="105103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3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9" name="Google Shape;998;p14"/>
            <p:cNvGrpSpPr/>
            <p:nvPr/>
          </p:nvGrpSpPr>
          <p:grpSpPr>
            <a:xfrm>
              <a:off x="8341543" y="1721094"/>
              <a:ext cx="569676" cy="380612"/>
              <a:chOff x="8341543" y="1721094"/>
              <a:chExt cx="569676" cy="380612"/>
            </a:xfrm>
          </p:grpSpPr>
          <p:sp>
            <p:nvSpPr>
              <p:cNvPr id="105103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0" name="Google Shape;1001;p14"/>
            <p:cNvGrpSpPr/>
            <p:nvPr/>
          </p:nvGrpSpPr>
          <p:grpSpPr>
            <a:xfrm>
              <a:off x="8346273" y="1183592"/>
              <a:ext cx="568486" cy="388014"/>
              <a:chOff x="8346273" y="1183592"/>
              <a:chExt cx="568486" cy="388014"/>
            </a:xfrm>
          </p:grpSpPr>
          <p:sp>
            <p:nvSpPr>
              <p:cNvPr id="105103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1" name="Google Shape;1004;p14"/>
            <p:cNvGrpSpPr/>
            <p:nvPr/>
          </p:nvGrpSpPr>
          <p:grpSpPr>
            <a:xfrm>
              <a:off x="8341543" y="606635"/>
              <a:ext cx="569676" cy="388014"/>
              <a:chOff x="8341543" y="606635"/>
              <a:chExt cx="569676" cy="388014"/>
            </a:xfrm>
          </p:grpSpPr>
          <p:sp>
            <p:nvSpPr>
              <p:cNvPr id="105104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2" name="Google Shape;1007;p14"/>
            <p:cNvGrpSpPr/>
            <p:nvPr/>
          </p:nvGrpSpPr>
          <p:grpSpPr>
            <a:xfrm>
              <a:off x="8341543" y="2842933"/>
              <a:ext cx="569676" cy="380612"/>
              <a:chOff x="8341543" y="2282008"/>
              <a:chExt cx="569676" cy="380612"/>
            </a:xfrm>
          </p:grpSpPr>
          <p:sp>
            <p:nvSpPr>
              <p:cNvPr id="105104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3" name="Google Shape;1010;p14"/>
            <p:cNvGrpSpPr/>
            <p:nvPr/>
          </p:nvGrpSpPr>
          <p:grpSpPr>
            <a:xfrm>
              <a:off x="8341543" y="3403858"/>
              <a:ext cx="569676" cy="380612"/>
              <a:chOff x="8341543" y="2282008"/>
              <a:chExt cx="569676" cy="380612"/>
            </a:xfrm>
          </p:grpSpPr>
          <p:sp>
            <p:nvSpPr>
              <p:cNvPr id="105104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4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24" name="Google Shape;1016;p14"/>
          <p:cNvGrpSpPr/>
          <p:nvPr userDrawn="1"/>
        </p:nvGrpSpPr>
        <p:grpSpPr>
          <a:xfrm>
            <a:off x="989192" y="5645930"/>
            <a:ext cx="615189" cy="535538"/>
            <a:chOff x="2495125" y="2142250"/>
            <a:chExt cx="444275" cy="398525"/>
          </a:xfrm>
        </p:grpSpPr>
        <p:sp>
          <p:nvSpPr>
            <p:cNvPr id="1051048"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9"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5" name="Google Shape;1019;p14"/>
          <p:cNvGrpSpPr/>
          <p:nvPr userDrawn="1"/>
        </p:nvGrpSpPr>
        <p:grpSpPr>
          <a:xfrm>
            <a:off x="10177821" y="427685"/>
            <a:ext cx="403468" cy="378112"/>
            <a:chOff x="3243875" y="2372825"/>
            <a:chExt cx="291375" cy="281375"/>
          </a:xfrm>
        </p:grpSpPr>
        <p:sp>
          <p:nvSpPr>
            <p:cNvPr id="1051050"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1"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2"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3"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4"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5"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6"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7"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8"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9"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6" name="Google Shape;1030;p14"/>
          <p:cNvGrpSpPr/>
          <p:nvPr userDrawn="1"/>
        </p:nvGrpSpPr>
        <p:grpSpPr>
          <a:xfrm>
            <a:off x="11004071" y="1043373"/>
            <a:ext cx="230796" cy="226531"/>
            <a:chOff x="4954425" y="2036375"/>
            <a:chExt cx="166675" cy="168575"/>
          </a:xfrm>
        </p:grpSpPr>
        <p:sp>
          <p:nvSpPr>
            <p:cNvPr id="1051060"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1"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62"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3"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7" name="Google Shape;1035;p14"/>
          <p:cNvGrpSpPr/>
          <p:nvPr userDrawn="1"/>
        </p:nvGrpSpPr>
        <p:grpSpPr>
          <a:xfrm>
            <a:off x="817359" y="5192331"/>
            <a:ext cx="230796" cy="226531"/>
            <a:chOff x="4954425" y="2036375"/>
            <a:chExt cx="166675" cy="168575"/>
          </a:xfrm>
        </p:grpSpPr>
        <p:sp>
          <p:nvSpPr>
            <p:cNvPr id="1051064"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5"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6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8" name="Google Shape;2356;p30"/>
          <p:cNvGrpSpPr/>
          <p:nvPr userDrawn="1"/>
        </p:nvGrpSpPr>
        <p:grpSpPr>
          <a:xfrm>
            <a:off x="745412" y="1491606"/>
            <a:ext cx="9867486" cy="4773077"/>
            <a:chOff x="623255" y="927125"/>
            <a:chExt cx="7691377" cy="3871900"/>
          </a:xfrm>
          <a:solidFill>
            <a:srgbClr val="F35757"/>
          </a:solidFill>
        </p:grpSpPr>
        <p:sp>
          <p:nvSpPr>
            <p:cNvPr id="1051111"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9" name="Google Shape;2358;p30"/>
            <p:cNvGrpSpPr/>
            <p:nvPr/>
          </p:nvGrpSpPr>
          <p:grpSpPr>
            <a:xfrm>
              <a:off x="623255" y="973375"/>
              <a:ext cx="7691377" cy="3825650"/>
              <a:chOff x="623255" y="973375"/>
              <a:chExt cx="7691377" cy="3825650"/>
            </a:xfrm>
            <a:grpFill/>
          </p:grpSpPr>
          <p:sp>
            <p:nvSpPr>
              <p:cNvPr id="1051112"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13"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14"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30" name="Google Shape;447;p27"/>
          <p:cNvGrpSpPr/>
          <p:nvPr userDrawn="1"/>
        </p:nvGrpSpPr>
        <p:grpSpPr>
          <a:xfrm>
            <a:off x="8391927" y="4047629"/>
            <a:ext cx="2301388" cy="1593766"/>
            <a:chOff x="4799733" y="3457797"/>
            <a:chExt cx="2301388" cy="1593766"/>
          </a:xfrm>
        </p:grpSpPr>
        <p:sp>
          <p:nvSpPr>
            <p:cNvPr id="1051115"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6"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7"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8"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9"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0"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1"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2"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3"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4"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5"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6"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7"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8"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9"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0"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1"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2"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3"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4"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5"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6"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7"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8"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9"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0"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1"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2"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3"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4"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5"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6"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7"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8"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9"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50"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1"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2"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3"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4"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5"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6"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7"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8"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9"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0"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1"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2"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3"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4"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5"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6"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7"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8"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9"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0"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1" name="Group 291"/>
          <p:cNvGrpSpPr/>
          <p:nvPr userDrawn="1"/>
        </p:nvGrpSpPr>
        <p:grpSpPr>
          <a:xfrm>
            <a:off x="1598355" y="3608289"/>
            <a:ext cx="2204156" cy="2018295"/>
            <a:chOff x="1598355" y="3608289"/>
            <a:chExt cx="2204156" cy="2018295"/>
          </a:xfrm>
        </p:grpSpPr>
        <p:grpSp>
          <p:nvGrpSpPr>
            <p:cNvPr id="332" name="Google Shape;505;p27"/>
            <p:cNvGrpSpPr/>
            <p:nvPr/>
          </p:nvGrpSpPr>
          <p:grpSpPr>
            <a:xfrm>
              <a:off x="1598355" y="4368136"/>
              <a:ext cx="868990" cy="1258447"/>
              <a:chOff x="3235834" y="3793115"/>
              <a:chExt cx="868990" cy="1258447"/>
            </a:xfrm>
          </p:grpSpPr>
          <p:sp>
            <p:nvSpPr>
              <p:cNvPr id="1051171"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3" name="Google Shape;507;p27"/>
              <p:cNvGrpSpPr/>
              <p:nvPr/>
            </p:nvGrpSpPr>
            <p:grpSpPr>
              <a:xfrm>
                <a:off x="3235834" y="3793115"/>
                <a:ext cx="865418" cy="1258447"/>
                <a:chOff x="3235834" y="3793115"/>
                <a:chExt cx="865418" cy="1258447"/>
              </a:xfrm>
            </p:grpSpPr>
            <p:sp>
              <p:nvSpPr>
                <p:cNvPr id="1051172"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3"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4"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5"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6"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7"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8"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9"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0"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1"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2"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3"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4"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5"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6"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7"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8"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9"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0"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1"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2"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3"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4"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5"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196"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7"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8"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9"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0"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1"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2"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3"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4"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5"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6"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7"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8"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9"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0"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1"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2"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3"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4"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5"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6"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7"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8"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9"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0"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1"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2"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3"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4"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5"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6"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7"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8"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9"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0"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1"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2"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3"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4"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35"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4" name="Google Shape;572;p27"/>
            <p:cNvGrpSpPr/>
            <p:nvPr/>
          </p:nvGrpSpPr>
          <p:grpSpPr>
            <a:xfrm>
              <a:off x="3041664" y="5111577"/>
              <a:ext cx="320455" cy="156580"/>
              <a:chOff x="2774143" y="4536556"/>
              <a:chExt cx="320455" cy="156580"/>
            </a:xfrm>
          </p:grpSpPr>
          <p:sp>
            <p:nvSpPr>
              <p:cNvPr id="1051236"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7"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8"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39"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40"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5" name="Group 1"/>
          <p:cNvGrpSpPr/>
          <p:nvPr userDrawn="1"/>
        </p:nvGrpSpPr>
        <p:grpSpPr>
          <a:xfrm>
            <a:off x="1524301" y="5626805"/>
            <a:ext cx="9320239" cy="1231195"/>
            <a:chOff x="1524301" y="5626805"/>
            <a:chExt cx="9320239" cy="1231195"/>
          </a:xfrm>
        </p:grpSpPr>
        <p:sp>
          <p:nvSpPr>
            <p:cNvPr id="1051241"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6" name="Google Shape;579;p27"/>
            <p:cNvGrpSpPr/>
            <p:nvPr userDrawn="1"/>
          </p:nvGrpSpPr>
          <p:grpSpPr>
            <a:xfrm>
              <a:off x="1524301" y="5626805"/>
              <a:ext cx="9320239" cy="1231195"/>
              <a:chOff x="929285" y="5051507"/>
              <a:chExt cx="7315206" cy="1231195"/>
            </a:xfrm>
          </p:grpSpPr>
          <p:sp>
            <p:nvSpPr>
              <p:cNvPr id="1051242"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3"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4"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5"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6"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7"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24"/>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27"/>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06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25"/>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26"/>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063"/>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35"/>
                                        </p:tgtEl>
                                        <p:attrNameLst>
                                          <p:attrName>style.visibility</p:attrName>
                                        </p:attrNameLst>
                                      </p:cBhvr>
                                      <p:to>
                                        <p:strVal val="visible"/>
                                      </p:to>
                                    </p:set>
                                    <p:anim calcmode="lin" valueType="num">
                                      <p:cBhvr additive="base">
                                        <p:cTn dur="500" fill="hold" id="19"/>
                                        <p:tgtEl>
                                          <p:spTgt spid="335"/>
                                        </p:tgtEl>
                                        <p:attrNameLst>
                                          <p:attrName>ppt_x</p:attrName>
                                        </p:attrNameLst>
                                      </p:cBhvr>
                                      <p:tavLst>
                                        <p:tav tm="0">
                                          <p:val>
                                            <p:strVal val="#ppt_x"/>
                                          </p:val>
                                        </p:tav>
                                        <p:tav tm="100000">
                                          <p:val>
                                            <p:strVal val="#ppt_x"/>
                                          </p:val>
                                        </p:tav>
                                      </p:tavLst>
                                    </p:anim>
                                    <p:anim calcmode="lin" valueType="num">
                                      <p:cBhvr additive="base">
                                        <p:cTn dur="500" fill="hold" id="20"/>
                                        <p:tgtEl>
                                          <p:spTgt spid="335"/>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31"/>
                                        </p:tgtEl>
                                        <p:attrNameLst>
                                          <p:attrName>style.visibility</p:attrName>
                                        </p:attrNameLst>
                                      </p:cBhvr>
                                      <p:to>
                                        <p:strVal val="visible"/>
                                      </p:to>
                                    </p:set>
                                    <p:anim calcmode="lin" valueType="num">
                                      <p:cBhvr additive="base">
                                        <p:cTn dur="500" fill="hold" id="24"/>
                                        <p:tgtEl>
                                          <p:spTgt spid="331"/>
                                        </p:tgtEl>
                                        <p:attrNameLst>
                                          <p:attrName>ppt_x</p:attrName>
                                        </p:attrNameLst>
                                      </p:cBhvr>
                                      <p:tavLst>
                                        <p:tav tm="0">
                                          <p:val>
                                            <p:strVal val="0-#ppt_w/2"/>
                                          </p:val>
                                        </p:tav>
                                        <p:tav tm="100000">
                                          <p:val>
                                            <p:strVal val="#ppt_x"/>
                                          </p:val>
                                        </p:tav>
                                      </p:tavLst>
                                    </p:anim>
                                    <p:anim calcmode="lin" valueType="num">
                                      <p:cBhvr additive="base">
                                        <p:cTn dur="500" fill="hold" id="25"/>
                                        <p:tgtEl>
                                          <p:spTgt spid="331"/>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30"/>
                                        </p:tgtEl>
                                        <p:attrNameLst>
                                          <p:attrName>style.visibility</p:attrName>
                                        </p:attrNameLst>
                                      </p:cBhvr>
                                      <p:to>
                                        <p:strVal val="visible"/>
                                      </p:to>
                                    </p:set>
                                    <p:anim calcmode="lin" valueType="num">
                                      <p:cBhvr additive="base">
                                        <p:cTn dur="500" fill="hold" id="29"/>
                                        <p:tgtEl>
                                          <p:spTgt spid="330"/>
                                        </p:tgtEl>
                                        <p:attrNameLst>
                                          <p:attrName>ppt_x</p:attrName>
                                        </p:attrNameLst>
                                      </p:cBhvr>
                                      <p:tavLst>
                                        <p:tav tm="0">
                                          <p:val>
                                            <p:strVal val="1+#ppt_w/2"/>
                                          </p:val>
                                        </p:tav>
                                        <p:tav tm="100000">
                                          <p:val>
                                            <p:strVal val="#ppt_x"/>
                                          </p:val>
                                        </p:tav>
                                      </p:tavLst>
                                    </p:anim>
                                    <p:anim calcmode="lin" valueType="num">
                                      <p:cBhvr additive="base">
                                        <p:cTn dur="500" fill="hold" id="30"/>
                                        <p:tgtEl>
                                          <p:spTgt spid="330"/>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28"/>
                                        </p:tgtEl>
                                        <p:attrNameLst>
                                          <p:attrName>style.visibility</p:attrName>
                                        </p:attrNameLst>
                                      </p:cBhvr>
                                      <p:to>
                                        <p:strVal val="visible"/>
                                      </p:to>
                                    </p:set>
                                    <p:animEffect transition="in" filter="fade">
                                      <p:cBhvr>
                                        <p:cTn dur="500" id="34"/>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062" grpId="0" animBg="1"/>
      <p:bldP spid="105106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337" name=""/>
        <p:cNvGrpSpPr/>
        <p:nvPr/>
      </p:nvGrpSpPr>
      <p:grpSpPr>
        <a:xfrm>
          <a:off x="0" y="0"/>
          <a:ext cx="0" cy="0"/>
          <a:chOff x="0" y="0"/>
          <a:chExt cx="0" cy="0"/>
        </a:xfrm>
      </p:grpSpPr>
      <p:grpSp>
        <p:nvGrpSpPr>
          <p:cNvPr id="338" name="Google Shape;992;p14"/>
          <p:cNvGrpSpPr/>
          <p:nvPr userDrawn="1"/>
        </p:nvGrpSpPr>
        <p:grpSpPr>
          <a:xfrm>
            <a:off x="395894" y="219519"/>
            <a:ext cx="11613234" cy="6240131"/>
            <a:chOff x="395894" y="219519"/>
            <a:chExt cx="8518865" cy="4788281"/>
          </a:xfrm>
        </p:grpSpPr>
        <p:sp>
          <p:nvSpPr>
            <p:cNvPr id="105124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9" name="Google Shape;994;p14"/>
            <p:cNvGrpSpPr/>
            <p:nvPr/>
          </p:nvGrpSpPr>
          <p:grpSpPr>
            <a:xfrm>
              <a:off x="8341543" y="2282008"/>
              <a:ext cx="569676" cy="380612"/>
              <a:chOff x="8341543" y="2282008"/>
              <a:chExt cx="569676" cy="380612"/>
            </a:xfrm>
          </p:grpSpPr>
          <p:sp>
            <p:nvSpPr>
              <p:cNvPr id="105124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5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0" name="Google Shape;998;p14"/>
            <p:cNvGrpSpPr/>
            <p:nvPr/>
          </p:nvGrpSpPr>
          <p:grpSpPr>
            <a:xfrm>
              <a:off x="8341543" y="1721094"/>
              <a:ext cx="569676" cy="380612"/>
              <a:chOff x="8341543" y="1721094"/>
              <a:chExt cx="569676" cy="380612"/>
            </a:xfrm>
          </p:grpSpPr>
          <p:sp>
            <p:nvSpPr>
              <p:cNvPr id="105125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1" name="Google Shape;1001;p14"/>
            <p:cNvGrpSpPr/>
            <p:nvPr/>
          </p:nvGrpSpPr>
          <p:grpSpPr>
            <a:xfrm>
              <a:off x="8346273" y="1183592"/>
              <a:ext cx="568486" cy="388014"/>
              <a:chOff x="8346273" y="1183592"/>
              <a:chExt cx="568486" cy="388014"/>
            </a:xfrm>
          </p:grpSpPr>
          <p:sp>
            <p:nvSpPr>
              <p:cNvPr id="105125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2" name="Google Shape;1004;p14"/>
            <p:cNvGrpSpPr/>
            <p:nvPr/>
          </p:nvGrpSpPr>
          <p:grpSpPr>
            <a:xfrm>
              <a:off x="8341543" y="606635"/>
              <a:ext cx="569676" cy="388014"/>
              <a:chOff x="8341543" y="606635"/>
              <a:chExt cx="569676" cy="388014"/>
            </a:xfrm>
          </p:grpSpPr>
          <p:sp>
            <p:nvSpPr>
              <p:cNvPr id="105125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3" name="Google Shape;1007;p14"/>
            <p:cNvGrpSpPr/>
            <p:nvPr/>
          </p:nvGrpSpPr>
          <p:grpSpPr>
            <a:xfrm>
              <a:off x="8341543" y="2842933"/>
              <a:ext cx="569676" cy="380612"/>
              <a:chOff x="8341543" y="2282008"/>
              <a:chExt cx="569676" cy="380612"/>
            </a:xfrm>
          </p:grpSpPr>
          <p:sp>
            <p:nvSpPr>
              <p:cNvPr id="105125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4" name="Google Shape;1010;p14"/>
            <p:cNvGrpSpPr/>
            <p:nvPr/>
          </p:nvGrpSpPr>
          <p:grpSpPr>
            <a:xfrm>
              <a:off x="8341543" y="3403858"/>
              <a:ext cx="569676" cy="380612"/>
              <a:chOff x="8341543" y="2282008"/>
              <a:chExt cx="569676" cy="380612"/>
            </a:xfrm>
          </p:grpSpPr>
          <p:sp>
            <p:nvSpPr>
              <p:cNvPr id="105126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6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26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9"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31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31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45" name="Google Shape;211;p3"/>
          <p:cNvGrpSpPr/>
          <p:nvPr userDrawn="1"/>
        </p:nvGrpSpPr>
        <p:grpSpPr>
          <a:xfrm>
            <a:off x="1030175" y="1581350"/>
            <a:ext cx="444275" cy="398525"/>
            <a:chOff x="2495125" y="2142250"/>
            <a:chExt cx="444275" cy="398525"/>
          </a:xfrm>
        </p:grpSpPr>
        <p:sp>
          <p:nvSpPr>
            <p:cNvPr id="105131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31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6" name="Google Shape;214;p3"/>
          <p:cNvGrpSpPr/>
          <p:nvPr userDrawn="1"/>
        </p:nvGrpSpPr>
        <p:grpSpPr>
          <a:xfrm>
            <a:off x="10561107" y="5038641"/>
            <a:ext cx="291375" cy="281375"/>
            <a:chOff x="3243875" y="2372825"/>
            <a:chExt cx="291375" cy="281375"/>
          </a:xfrm>
        </p:grpSpPr>
        <p:sp>
          <p:nvSpPr>
            <p:cNvPr id="105131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32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7" name="Google Shape;225;p3"/>
          <p:cNvGrpSpPr/>
          <p:nvPr userDrawn="1"/>
        </p:nvGrpSpPr>
        <p:grpSpPr>
          <a:xfrm>
            <a:off x="10778557" y="714860"/>
            <a:ext cx="166675" cy="168575"/>
            <a:chOff x="4954425" y="2036375"/>
            <a:chExt cx="166675" cy="168575"/>
          </a:xfrm>
        </p:grpSpPr>
        <p:sp>
          <p:nvSpPr>
            <p:cNvPr id="105132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2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8" name="Google Shape;230;p3"/>
          <p:cNvGrpSpPr/>
          <p:nvPr userDrawn="1"/>
        </p:nvGrpSpPr>
        <p:grpSpPr>
          <a:xfrm>
            <a:off x="1274794" y="5541495"/>
            <a:ext cx="166675" cy="168575"/>
            <a:chOff x="4954425" y="2036375"/>
            <a:chExt cx="166675" cy="168575"/>
          </a:xfrm>
        </p:grpSpPr>
        <p:sp>
          <p:nvSpPr>
            <p:cNvPr id="105132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9" name="Google Shape;769;p31"/>
          <p:cNvGrpSpPr/>
          <p:nvPr userDrawn="1"/>
        </p:nvGrpSpPr>
        <p:grpSpPr>
          <a:xfrm>
            <a:off x="2548289" y="3588080"/>
            <a:ext cx="2599446" cy="2521829"/>
            <a:chOff x="5641385" y="2381306"/>
            <a:chExt cx="2599446" cy="2521829"/>
          </a:xfrm>
        </p:grpSpPr>
        <p:sp>
          <p:nvSpPr>
            <p:cNvPr id="1051330"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0" name="Google Shape;771;p31"/>
            <p:cNvGrpSpPr/>
            <p:nvPr/>
          </p:nvGrpSpPr>
          <p:grpSpPr>
            <a:xfrm flipH="1">
              <a:off x="6793275" y="3690844"/>
              <a:ext cx="1447557" cy="1002468"/>
              <a:chOff x="4799733" y="3457797"/>
              <a:chExt cx="2301388" cy="1593766"/>
            </a:xfrm>
          </p:grpSpPr>
          <p:sp>
            <p:nvSpPr>
              <p:cNvPr id="1051331"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2"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3"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4"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5"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6"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7"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8"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9"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0"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1"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2"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3"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4"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5"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6"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7"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8"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9"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0"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1"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2"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3"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4"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5"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6"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7"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8"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9"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0"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1"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2"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3"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4"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5"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6"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7"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8"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9"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0"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1"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2"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3"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4"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5"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6"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7"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8"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9"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0"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1"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2"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3"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4"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5"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6"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87"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8"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9"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0"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1"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2"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3"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4"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5"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6"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7"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8"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9"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0"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1"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2"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3"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4"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5"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6"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7"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8"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9"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0"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1"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2"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3"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4"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5"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6"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7"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8"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9"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0"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1"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2"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3"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4"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5"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6"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7"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8"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9"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0"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1"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2"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3"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4"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5"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6"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7"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8"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9"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0"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41"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4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32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4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4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32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4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310"/>
                                        </p:tgtEl>
                                        <p:attrNameLst>
                                          <p:attrName>style.visibility</p:attrName>
                                        </p:attrNameLst>
                                      </p:cBhvr>
                                      <p:to>
                                        <p:strVal val="visible"/>
                                      </p:to>
                                    </p:set>
                                    <p:animEffect transition="in" filter="barn(inVertical)">
                                      <p:cBhvr>
                                        <p:cTn dur="500" id="19"/>
                                        <p:tgtEl>
                                          <p:spTgt spid="105131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311"/>
                                        </p:tgtEl>
                                        <p:attrNameLst>
                                          <p:attrName>style.visibility</p:attrName>
                                        </p:attrNameLst>
                                      </p:cBhvr>
                                      <p:to>
                                        <p:strVal val="visible"/>
                                      </p:to>
                                    </p:set>
                                    <p:animEffect transition="in" filter="barn(inVertical)">
                                      <p:cBhvr>
                                        <p:cTn dur="500" id="22"/>
                                        <p:tgtEl>
                                          <p:spTgt spid="105131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309"/>
                                        </p:tgtEl>
                                        <p:attrNameLst>
                                          <p:attrName>style.visibility</p:attrName>
                                        </p:attrNameLst>
                                      </p:cBhvr>
                                      <p:to>
                                        <p:strVal val="visible"/>
                                      </p:to>
                                    </p:set>
                                    <p:animEffect transition="in" filter="fade">
                                      <p:cBhvr>
                                        <p:cTn dur="500" id="26"/>
                                        <p:tgtEl>
                                          <p:spTgt spid="105130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49"/>
                                        </p:tgtEl>
                                        <p:attrNameLst>
                                          <p:attrName>style.visibility</p:attrName>
                                        </p:attrNameLst>
                                      </p:cBhvr>
                                      <p:to>
                                        <p:strVal val="visible"/>
                                      </p:to>
                                    </p:set>
                                    <p:anim calcmode="lin" valueType="num">
                                      <p:cBhvr>
                                        <p:cTn dur="1000" fill="hold" id="30"/>
                                        <p:tgtEl>
                                          <p:spTgt spid="349"/>
                                        </p:tgtEl>
                                        <p:attrNameLst>
                                          <p:attrName>ppt_w</p:attrName>
                                        </p:attrNameLst>
                                      </p:cBhvr>
                                      <p:tavLst>
                                        <p:tav tm="0">
                                          <p:val>
                                            <p:fltVal val="0.0"/>
                                          </p:val>
                                        </p:tav>
                                        <p:tav tm="100000">
                                          <p:val>
                                            <p:strVal val="#ppt_w"/>
                                          </p:val>
                                        </p:tav>
                                      </p:tavLst>
                                    </p:anim>
                                    <p:anim calcmode="lin" valueType="num">
                                      <p:cBhvr>
                                        <p:cTn dur="1000" fill="hold" id="31"/>
                                        <p:tgtEl>
                                          <p:spTgt spid="349"/>
                                        </p:tgtEl>
                                        <p:attrNameLst>
                                          <p:attrName>ppt_h</p:attrName>
                                        </p:attrNameLst>
                                      </p:cBhvr>
                                      <p:tavLst>
                                        <p:tav tm="0">
                                          <p:val>
                                            <p:fltVal val="0.0"/>
                                          </p:val>
                                        </p:tav>
                                        <p:tav tm="100000">
                                          <p:val>
                                            <p:strVal val="#ppt_h"/>
                                          </p:val>
                                        </p:tav>
                                      </p:tavLst>
                                    </p:anim>
                                    <p:anim calcmode="lin" valueType="num">
                                      <p:cBhvr>
                                        <p:cTn dur="1000" fill="hold" id="32"/>
                                        <p:tgtEl>
                                          <p:spTgt spid="349"/>
                                        </p:tgtEl>
                                        <p:attrNameLst>
                                          <p:attrName>style.rotation</p:attrName>
                                        </p:attrNameLst>
                                      </p:cBhvr>
                                      <p:tavLst>
                                        <p:tav tm="0">
                                          <p:val>
                                            <p:fltVal val="90.0"/>
                                          </p:val>
                                        </p:tav>
                                        <p:tav tm="100000">
                                          <p:val>
                                            <p:fltVal val="0.0"/>
                                          </p:val>
                                        </p:tav>
                                      </p:tavLst>
                                    </p:anim>
                                    <p:animEffect transition="in" filter="fade">
                                      <p:cBhvr>
                                        <p:cTn dur="1000" id="33"/>
                                        <p:tgtEl>
                                          <p:spTgt spid="34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441"/>
                                        </p:tgtEl>
                                        <p:attrNameLst>
                                          <p:attrName>style.visibility</p:attrName>
                                        </p:attrNameLst>
                                      </p:cBhvr>
                                      <p:to>
                                        <p:strVal val="visible"/>
                                      </p:to>
                                    </p:set>
                                    <p:animEffect transition="in" filter="randombar(horizontal)">
                                      <p:cBhvr>
                                        <p:cTn dur="500" id="37"/>
                                        <p:tgtEl>
                                          <p:spTgt spid="105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309" grpId="0" animBg="1"/>
      <p:bldP spid="1051310" grpId="0" animBg="1"/>
      <p:bldP spid="1051311" grpId="0" animBg="1"/>
      <p:bldP spid="1051326" grpId="0" animBg="1"/>
      <p:bldP spid="1051327" grpId="0" animBg="1"/>
      <p:bldP spid="1051441"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392" name=""/>
        <p:cNvGrpSpPr/>
        <p:nvPr/>
      </p:nvGrpSpPr>
      <p:grpSpPr>
        <a:xfrm>
          <a:off x="0" y="0"/>
          <a:ext cx="0" cy="0"/>
          <a:chOff x="0" y="0"/>
          <a:chExt cx="0" cy="0"/>
        </a:xfrm>
      </p:grpSpPr>
      <p:grpSp>
        <p:nvGrpSpPr>
          <p:cNvPr id="393" name="Google Shape;992;p14"/>
          <p:cNvGrpSpPr/>
          <p:nvPr userDrawn="1"/>
        </p:nvGrpSpPr>
        <p:grpSpPr>
          <a:xfrm>
            <a:off x="395894" y="219519"/>
            <a:ext cx="11613234" cy="6240131"/>
            <a:chOff x="395894" y="219519"/>
            <a:chExt cx="8518865" cy="4788281"/>
          </a:xfrm>
        </p:grpSpPr>
        <p:sp>
          <p:nvSpPr>
            <p:cNvPr id="105197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4" name="Google Shape;994;p14"/>
            <p:cNvGrpSpPr/>
            <p:nvPr/>
          </p:nvGrpSpPr>
          <p:grpSpPr>
            <a:xfrm>
              <a:off x="8341543" y="2282008"/>
              <a:ext cx="569676" cy="380612"/>
              <a:chOff x="8341543" y="2282008"/>
              <a:chExt cx="569676" cy="380612"/>
            </a:xfrm>
          </p:grpSpPr>
          <p:sp>
            <p:nvSpPr>
              <p:cNvPr id="105197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7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5" name="Google Shape;998;p14"/>
            <p:cNvGrpSpPr/>
            <p:nvPr/>
          </p:nvGrpSpPr>
          <p:grpSpPr>
            <a:xfrm>
              <a:off x="8341543" y="1721094"/>
              <a:ext cx="569676" cy="380612"/>
              <a:chOff x="8341543" y="1721094"/>
              <a:chExt cx="569676" cy="380612"/>
            </a:xfrm>
          </p:grpSpPr>
          <p:sp>
            <p:nvSpPr>
              <p:cNvPr id="105198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6" name="Google Shape;1001;p14"/>
            <p:cNvGrpSpPr/>
            <p:nvPr/>
          </p:nvGrpSpPr>
          <p:grpSpPr>
            <a:xfrm>
              <a:off x="8346273" y="1183592"/>
              <a:ext cx="568486" cy="388014"/>
              <a:chOff x="8346273" y="1183592"/>
              <a:chExt cx="568486" cy="388014"/>
            </a:xfrm>
          </p:grpSpPr>
          <p:sp>
            <p:nvSpPr>
              <p:cNvPr id="105198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7" name="Google Shape;1004;p14"/>
            <p:cNvGrpSpPr/>
            <p:nvPr/>
          </p:nvGrpSpPr>
          <p:grpSpPr>
            <a:xfrm>
              <a:off x="8341543" y="606635"/>
              <a:ext cx="569676" cy="388014"/>
              <a:chOff x="8341543" y="606635"/>
              <a:chExt cx="569676" cy="388014"/>
            </a:xfrm>
          </p:grpSpPr>
          <p:sp>
            <p:nvSpPr>
              <p:cNvPr id="105198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8" name="Google Shape;1007;p14"/>
            <p:cNvGrpSpPr/>
            <p:nvPr/>
          </p:nvGrpSpPr>
          <p:grpSpPr>
            <a:xfrm>
              <a:off x="8341543" y="2842933"/>
              <a:ext cx="569676" cy="380612"/>
              <a:chOff x="8341543" y="2282008"/>
              <a:chExt cx="569676" cy="380612"/>
            </a:xfrm>
          </p:grpSpPr>
          <p:sp>
            <p:nvSpPr>
              <p:cNvPr id="105198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9" name="Google Shape;1010;p14"/>
            <p:cNvGrpSpPr/>
            <p:nvPr/>
          </p:nvGrpSpPr>
          <p:grpSpPr>
            <a:xfrm>
              <a:off x="8341543" y="3403858"/>
              <a:ext cx="569676" cy="380612"/>
              <a:chOff x="8341543" y="2282008"/>
              <a:chExt cx="569676" cy="380612"/>
            </a:xfrm>
          </p:grpSpPr>
          <p:sp>
            <p:nvSpPr>
              <p:cNvPr id="105198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9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99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7"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038"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039"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00" name="Google Shape;631;p30"/>
          <p:cNvGrpSpPr/>
          <p:nvPr userDrawn="1"/>
        </p:nvGrpSpPr>
        <p:grpSpPr>
          <a:xfrm>
            <a:off x="7672546" y="3622312"/>
            <a:ext cx="1309691" cy="2486166"/>
            <a:chOff x="961250" y="234750"/>
            <a:chExt cx="1222525" cy="2320700"/>
          </a:xfrm>
        </p:grpSpPr>
        <p:sp>
          <p:nvSpPr>
            <p:cNvPr id="1052040"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1"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2"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3"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4"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5"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6"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7"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8"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9"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0"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1"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2"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3"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4"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5"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6"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7"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8"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9"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0"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1"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2"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3"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064"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5"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6"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7"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8"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9"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0"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1"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2"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3"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4"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5"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6"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7"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8"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9"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0"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1" name="Google Shape;211;p3"/>
          <p:cNvGrpSpPr/>
          <p:nvPr userDrawn="1"/>
        </p:nvGrpSpPr>
        <p:grpSpPr>
          <a:xfrm>
            <a:off x="1030175" y="1581350"/>
            <a:ext cx="444275" cy="398525"/>
            <a:chOff x="2495125" y="2142250"/>
            <a:chExt cx="444275" cy="398525"/>
          </a:xfrm>
        </p:grpSpPr>
        <p:sp>
          <p:nvSpPr>
            <p:cNvPr id="1052081"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082"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2" name="Google Shape;214;p3"/>
          <p:cNvGrpSpPr/>
          <p:nvPr userDrawn="1"/>
        </p:nvGrpSpPr>
        <p:grpSpPr>
          <a:xfrm>
            <a:off x="10561107" y="5038641"/>
            <a:ext cx="291375" cy="281375"/>
            <a:chOff x="3243875" y="2372825"/>
            <a:chExt cx="291375" cy="281375"/>
          </a:xfrm>
        </p:grpSpPr>
        <p:sp>
          <p:nvSpPr>
            <p:cNvPr id="1052083"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4"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5"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6"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7"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8"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9"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090"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1"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2"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3" name="Google Shape;225;p3"/>
          <p:cNvGrpSpPr/>
          <p:nvPr userDrawn="1"/>
        </p:nvGrpSpPr>
        <p:grpSpPr>
          <a:xfrm>
            <a:off x="10778557" y="714860"/>
            <a:ext cx="166675" cy="168575"/>
            <a:chOff x="4954425" y="2036375"/>
            <a:chExt cx="166675" cy="168575"/>
          </a:xfrm>
        </p:grpSpPr>
        <p:sp>
          <p:nvSpPr>
            <p:cNvPr id="1052093"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4"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95"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6"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4" name="Google Shape;230;p3"/>
          <p:cNvGrpSpPr/>
          <p:nvPr userDrawn="1"/>
        </p:nvGrpSpPr>
        <p:grpSpPr>
          <a:xfrm>
            <a:off x="1274794" y="5541495"/>
            <a:ext cx="166675" cy="168575"/>
            <a:chOff x="4954425" y="2036375"/>
            <a:chExt cx="166675" cy="168575"/>
          </a:xfrm>
        </p:grpSpPr>
        <p:sp>
          <p:nvSpPr>
            <p:cNvPr id="1052097"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8"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99"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0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095"/>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0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0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096"/>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0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038"/>
                                        </p:tgtEl>
                                        <p:attrNameLst>
                                          <p:attrName>style.visibility</p:attrName>
                                        </p:attrNameLst>
                                      </p:cBhvr>
                                      <p:to>
                                        <p:strVal val="visible"/>
                                      </p:to>
                                    </p:set>
                                    <p:animEffect transition="in" filter="barn(inVertical)">
                                      <p:cBhvr>
                                        <p:cTn dur="500" id="19"/>
                                        <p:tgtEl>
                                          <p:spTgt spid="1052038"/>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039"/>
                                        </p:tgtEl>
                                        <p:attrNameLst>
                                          <p:attrName>style.visibility</p:attrName>
                                        </p:attrNameLst>
                                      </p:cBhvr>
                                      <p:to>
                                        <p:strVal val="visible"/>
                                      </p:to>
                                    </p:set>
                                    <p:animEffect transition="in" filter="barn(inVertical)">
                                      <p:cBhvr>
                                        <p:cTn dur="500" id="22"/>
                                        <p:tgtEl>
                                          <p:spTgt spid="1052039"/>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037"/>
                                        </p:tgtEl>
                                        <p:attrNameLst>
                                          <p:attrName>style.visibility</p:attrName>
                                        </p:attrNameLst>
                                      </p:cBhvr>
                                      <p:to>
                                        <p:strVal val="visible"/>
                                      </p:to>
                                    </p:set>
                                    <p:animEffect transition="in" filter="fade">
                                      <p:cBhvr>
                                        <p:cTn dur="500" id="26"/>
                                        <p:tgtEl>
                                          <p:spTgt spid="1052037"/>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00"/>
                                        </p:tgtEl>
                                        <p:attrNameLst>
                                          <p:attrName>style.visibility</p:attrName>
                                        </p:attrNameLst>
                                      </p:cBhvr>
                                      <p:to>
                                        <p:strVal val="visible"/>
                                      </p:to>
                                    </p:set>
                                    <p:anim calcmode="lin" valueType="num">
                                      <p:cBhvr>
                                        <p:cTn dur="1000" fill="hold" id="30"/>
                                        <p:tgtEl>
                                          <p:spTgt spid="400"/>
                                        </p:tgtEl>
                                        <p:attrNameLst>
                                          <p:attrName>ppt_w</p:attrName>
                                        </p:attrNameLst>
                                      </p:cBhvr>
                                      <p:tavLst>
                                        <p:tav tm="0">
                                          <p:val>
                                            <p:fltVal val="0.0"/>
                                          </p:val>
                                        </p:tav>
                                        <p:tav tm="100000">
                                          <p:val>
                                            <p:strVal val="#ppt_w"/>
                                          </p:val>
                                        </p:tav>
                                      </p:tavLst>
                                    </p:anim>
                                    <p:anim calcmode="lin" valueType="num">
                                      <p:cBhvr>
                                        <p:cTn dur="1000" fill="hold" id="31"/>
                                        <p:tgtEl>
                                          <p:spTgt spid="400"/>
                                        </p:tgtEl>
                                        <p:attrNameLst>
                                          <p:attrName>ppt_h</p:attrName>
                                        </p:attrNameLst>
                                      </p:cBhvr>
                                      <p:tavLst>
                                        <p:tav tm="0">
                                          <p:val>
                                            <p:fltVal val="0.0"/>
                                          </p:val>
                                        </p:tav>
                                        <p:tav tm="100000">
                                          <p:val>
                                            <p:strVal val="#ppt_h"/>
                                          </p:val>
                                        </p:tav>
                                      </p:tavLst>
                                    </p:anim>
                                    <p:anim calcmode="lin" valueType="num">
                                      <p:cBhvr>
                                        <p:cTn dur="1000" fill="hold" id="32"/>
                                        <p:tgtEl>
                                          <p:spTgt spid="400"/>
                                        </p:tgtEl>
                                        <p:attrNameLst>
                                          <p:attrName>style.rotation</p:attrName>
                                        </p:attrNameLst>
                                      </p:cBhvr>
                                      <p:tavLst>
                                        <p:tav tm="0">
                                          <p:val>
                                            <p:fltVal val="90.0"/>
                                          </p:val>
                                        </p:tav>
                                        <p:tav tm="100000">
                                          <p:val>
                                            <p:fltVal val="0.0"/>
                                          </p:val>
                                        </p:tav>
                                      </p:tavLst>
                                    </p:anim>
                                    <p:animEffect transition="in" filter="fade">
                                      <p:cBhvr>
                                        <p:cTn dur="1000" id="33"/>
                                        <p:tgtEl>
                                          <p:spTgt spid="40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099"/>
                                        </p:tgtEl>
                                        <p:attrNameLst>
                                          <p:attrName>style.visibility</p:attrName>
                                        </p:attrNameLst>
                                      </p:cBhvr>
                                      <p:to>
                                        <p:strVal val="visible"/>
                                      </p:to>
                                    </p:set>
                                    <p:animEffect transition="in" filter="randombar(horizontal)">
                                      <p:cBhvr>
                                        <p:cTn dur="500" id="37"/>
                                        <p:tgtEl>
                                          <p:spTgt spid="105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037" grpId="0" animBg="1"/>
      <p:bldP spid="1052038" grpId="0" animBg="1"/>
      <p:bldP spid="1052039" grpId="0" animBg="1"/>
      <p:bldP spid="1052095" grpId="0" animBg="1"/>
      <p:bldP spid="1052096" grpId="0" animBg="1"/>
      <p:bldP spid="105209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36" name=""/>
        <p:cNvGrpSpPr/>
        <p:nvPr/>
      </p:nvGrpSpPr>
      <p:grpSpPr>
        <a:xfrm>
          <a:off x="0" y="0"/>
          <a:ext cx="0" cy="0"/>
          <a:chOff x="0" y="0"/>
          <a:chExt cx="0" cy="0"/>
        </a:xfrm>
      </p:grpSpPr>
      <p:grpSp>
        <p:nvGrpSpPr>
          <p:cNvPr id="137" name="Google Shape;992;p14"/>
          <p:cNvGrpSpPr/>
          <p:nvPr userDrawn="1"/>
        </p:nvGrpSpPr>
        <p:grpSpPr>
          <a:xfrm>
            <a:off x="395894" y="219519"/>
            <a:ext cx="11613234" cy="6240131"/>
            <a:chOff x="395894" y="219519"/>
            <a:chExt cx="8518865" cy="4788281"/>
          </a:xfrm>
        </p:grpSpPr>
        <p:sp>
          <p:nvSpPr>
            <p:cNvPr id="104914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8" name="Google Shape;994;p14"/>
            <p:cNvGrpSpPr/>
            <p:nvPr/>
          </p:nvGrpSpPr>
          <p:grpSpPr>
            <a:xfrm>
              <a:off x="8341543" y="2282008"/>
              <a:ext cx="569676" cy="380612"/>
              <a:chOff x="8341543" y="2282008"/>
              <a:chExt cx="569676" cy="380612"/>
            </a:xfrm>
          </p:grpSpPr>
          <p:sp>
            <p:nvSpPr>
              <p:cNvPr id="104915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5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9" name="Google Shape;998;p14"/>
            <p:cNvGrpSpPr/>
            <p:nvPr/>
          </p:nvGrpSpPr>
          <p:grpSpPr>
            <a:xfrm>
              <a:off x="8341543" y="1721094"/>
              <a:ext cx="569676" cy="380612"/>
              <a:chOff x="8341543" y="1721094"/>
              <a:chExt cx="569676" cy="380612"/>
            </a:xfrm>
          </p:grpSpPr>
          <p:sp>
            <p:nvSpPr>
              <p:cNvPr id="104915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0" name="Google Shape;1001;p14"/>
            <p:cNvGrpSpPr/>
            <p:nvPr/>
          </p:nvGrpSpPr>
          <p:grpSpPr>
            <a:xfrm>
              <a:off x="8346273" y="1183592"/>
              <a:ext cx="568486" cy="388014"/>
              <a:chOff x="8346273" y="1183592"/>
              <a:chExt cx="568486" cy="388014"/>
            </a:xfrm>
          </p:grpSpPr>
          <p:sp>
            <p:nvSpPr>
              <p:cNvPr id="104915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1" name="Google Shape;1004;p14"/>
            <p:cNvGrpSpPr/>
            <p:nvPr/>
          </p:nvGrpSpPr>
          <p:grpSpPr>
            <a:xfrm>
              <a:off x="8341543" y="606635"/>
              <a:ext cx="569676" cy="388014"/>
              <a:chOff x="8341543" y="606635"/>
              <a:chExt cx="569676" cy="388014"/>
            </a:xfrm>
          </p:grpSpPr>
          <p:sp>
            <p:nvSpPr>
              <p:cNvPr id="104915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2" name="Google Shape;1007;p14"/>
            <p:cNvGrpSpPr/>
            <p:nvPr/>
          </p:nvGrpSpPr>
          <p:grpSpPr>
            <a:xfrm>
              <a:off x="8341543" y="2842933"/>
              <a:ext cx="569676" cy="380612"/>
              <a:chOff x="8341543" y="2282008"/>
              <a:chExt cx="569676" cy="380612"/>
            </a:xfrm>
          </p:grpSpPr>
          <p:sp>
            <p:nvSpPr>
              <p:cNvPr id="104915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3" name="Google Shape;1010;p14"/>
            <p:cNvGrpSpPr/>
            <p:nvPr/>
          </p:nvGrpSpPr>
          <p:grpSpPr>
            <a:xfrm>
              <a:off x="8341543" y="3403858"/>
              <a:ext cx="569676" cy="380612"/>
              <a:chOff x="8341543" y="2282008"/>
              <a:chExt cx="569676" cy="380612"/>
            </a:xfrm>
          </p:grpSpPr>
          <p:sp>
            <p:nvSpPr>
              <p:cNvPr id="104916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6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16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0"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21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21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44" name="Google Shape;939;p32"/>
          <p:cNvGrpSpPr/>
          <p:nvPr userDrawn="1"/>
        </p:nvGrpSpPr>
        <p:grpSpPr>
          <a:xfrm>
            <a:off x="2204474" y="3950454"/>
            <a:ext cx="1973864" cy="2020086"/>
            <a:chOff x="2718975" y="493050"/>
            <a:chExt cx="2013175" cy="2066600"/>
          </a:xfrm>
        </p:grpSpPr>
        <p:sp>
          <p:nvSpPr>
            <p:cNvPr id="1049213"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4"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9"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0"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1"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3"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5"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7"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8"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9"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0"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1"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2"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3"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5"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7"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8"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9"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0"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1"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2"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3"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4"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5"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6"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7"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8"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9"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1"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2"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3"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4"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5"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6"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7"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8"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0"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1"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2"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3"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4"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6"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8"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0"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1"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3"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4"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5"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5" name="Google Shape;211;p3"/>
          <p:cNvGrpSpPr/>
          <p:nvPr userDrawn="1"/>
        </p:nvGrpSpPr>
        <p:grpSpPr>
          <a:xfrm>
            <a:off x="1030175" y="1581350"/>
            <a:ext cx="444275" cy="398525"/>
            <a:chOff x="2495125" y="2142250"/>
            <a:chExt cx="444275" cy="398525"/>
          </a:xfrm>
        </p:grpSpPr>
        <p:sp>
          <p:nvSpPr>
            <p:cNvPr id="1049276"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77"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6" name="Google Shape;214;p3"/>
          <p:cNvGrpSpPr/>
          <p:nvPr userDrawn="1"/>
        </p:nvGrpSpPr>
        <p:grpSpPr>
          <a:xfrm>
            <a:off x="10561107" y="5038641"/>
            <a:ext cx="291375" cy="281375"/>
            <a:chOff x="3243875" y="2372825"/>
            <a:chExt cx="291375" cy="281375"/>
          </a:xfrm>
        </p:grpSpPr>
        <p:sp>
          <p:nvSpPr>
            <p:cNvPr id="1049278"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9"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0"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2"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4"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285"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6"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7" name="Google Shape;225;p3"/>
          <p:cNvGrpSpPr/>
          <p:nvPr userDrawn="1"/>
        </p:nvGrpSpPr>
        <p:grpSpPr>
          <a:xfrm>
            <a:off x="10778557" y="714860"/>
            <a:ext cx="166675" cy="168575"/>
            <a:chOff x="4954425" y="2036375"/>
            <a:chExt cx="166675" cy="168575"/>
          </a:xfrm>
        </p:grpSpPr>
        <p:sp>
          <p:nvSpPr>
            <p:cNvPr id="1049288"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90"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1"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8" name="Google Shape;230;p3"/>
          <p:cNvGrpSpPr/>
          <p:nvPr userDrawn="1"/>
        </p:nvGrpSpPr>
        <p:grpSpPr>
          <a:xfrm>
            <a:off x="1274794" y="5541495"/>
            <a:ext cx="166675" cy="168575"/>
            <a:chOff x="4954425" y="2036375"/>
            <a:chExt cx="166675" cy="168575"/>
          </a:xfrm>
        </p:grpSpPr>
        <p:sp>
          <p:nvSpPr>
            <p:cNvPr id="1049292"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3"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94" name="TextBox 223"/>
          <p:cNvSpPr txBox="1"/>
          <p:nvPr userDrawn="1"/>
        </p:nvSpPr>
        <p:spPr>
          <a:xfrm>
            <a:off x="3781444" y="1468551"/>
            <a:ext cx="4514832"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4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290"/>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4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4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291"/>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4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211"/>
                                        </p:tgtEl>
                                        <p:attrNameLst>
                                          <p:attrName>style.visibility</p:attrName>
                                        </p:attrNameLst>
                                      </p:cBhvr>
                                      <p:to>
                                        <p:strVal val="visible"/>
                                      </p:to>
                                    </p:set>
                                    <p:animEffect transition="in" filter="barn(inVertical)">
                                      <p:cBhvr>
                                        <p:cTn dur="500" id="19"/>
                                        <p:tgtEl>
                                          <p:spTgt spid="104921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212"/>
                                        </p:tgtEl>
                                        <p:attrNameLst>
                                          <p:attrName>style.visibility</p:attrName>
                                        </p:attrNameLst>
                                      </p:cBhvr>
                                      <p:to>
                                        <p:strVal val="visible"/>
                                      </p:to>
                                    </p:set>
                                    <p:animEffect transition="in" filter="barn(inVertical)">
                                      <p:cBhvr>
                                        <p:cTn dur="500" id="22"/>
                                        <p:tgtEl>
                                          <p:spTgt spid="104921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210"/>
                                        </p:tgtEl>
                                        <p:attrNameLst>
                                          <p:attrName>style.visibility</p:attrName>
                                        </p:attrNameLst>
                                      </p:cBhvr>
                                      <p:to>
                                        <p:strVal val="visible"/>
                                      </p:to>
                                    </p:set>
                                    <p:animEffect transition="in" filter="fade">
                                      <p:cBhvr>
                                        <p:cTn dur="500" id="26"/>
                                        <p:tgtEl>
                                          <p:spTgt spid="104921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44"/>
                                        </p:tgtEl>
                                        <p:attrNameLst>
                                          <p:attrName>style.visibility</p:attrName>
                                        </p:attrNameLst>
                                      </p:cBhvr>
                                      <p:to>
                                        <p:strVal val="visible"/>
                                      </p:to>
                                    </p:set>
                                    <p:anim calcmode="lin" valueType="num">
                                      <p:cBhvr>
                                        <p:cTn dur="1000" fill="hold" id="30"/>
                                        <p:tgtEl>
                                          <p:spTgt spid="144"/>
                                        </p:tgtEl>
                                        <p:attrNameLst>
                                          <p:attrName>ppt_w</p:attrName>
                                        </p:attrNameLst>
                                      </p:cBhvr>
                                      <p:tavLst>
                                        <p:tav tm="0">
                                          <p:val>
                                            <p:fltVal val="0.0"/>
                                          </p:val>
                                        </p:tav>
                                        <p:tav tm="100000">
                                          <p:val>
                                            <p:strVal val="#ppt_w"/>
                                          </p:val>
                                        </p:tav>
                                      </p:tavLst>
                                    </p:anim>
                                    <p:anim calcmode="lin" valueType="num">
                                      <p:cBhvr>
                                        <p:cTn dur="1000" fill="hold" id="31"/>
                                        <p:tgtEl>
                                          <p:spTgt spid="144"/>
                                        </p:tgtEl>
                                        <p:attrNameLst>
                                          <p:attrName>ppt_h</p:attrName>
                                        </p:attrNameLst>
                                      </p:cBhvr>
                                      <p:tavLst>
                                        <p:tav tm="0">
                                          <p:val>
                                            <p:fltVal val="0.0"/>
                                          </p:val>
                                        </p:tav>
                                        <p:tav tm="100000">
                                          <p:val>
                                            <p:strVal val="#ppt_h"/>
                                          </p:val>
                                        </p:tav>
                                      </p:tavLst>
                                    </p:anim>
                                    <p:anim calcmode="lin" valueType="num">
                                      <p:cBhvr>
                                        <p:cTn dur="1000" fill="hold" id="32"/>
                                        <p:tgtEl>
                                          <p:spTgt spid="144"/>
                                        </p:tgtEl>
                                        <p:attrNameLst>
                                          <p:attrName>style.rotation</p:attrName>
                                        </p:attrNameLst>
                                      </p:cBhvr>
                                      <p:tavLst>
                                        <p:tav tm="0">
                                          <p:val>
                                            <p:fltVal val="90.0"/>
                                          </p:val>
                                        </p:tav>
                                        <p:tav tm="100000">
                                          <p:val>
                                            <p:fltVal val="0.0"/>
                                          </p:val>
                                        </p:tav>
                                      </p:tavLst>
                                    </p:anim>
                                    <p:animEffect transition="in" filter="fade">
                                      <p:cBhvr>
                                        <p:cTn dur="1000" id="33"/>
                                        <p:tgtEl>
                                          <p:spTgt spid="14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294"/>
                                        </p:tgtEl>
                                        <p:attrNameLst>
                                          <p:attrName>style.visibility</p:attrName>
                                        </p:attrNameLst>
                                      </p:cBhvr>
                                      <p:to>
                                        <p:strVal val="visible"/>
                                      </p:to>
                                    </p:set>
                                    <p:animEffect transition="in" filter="randombar(horizontal)">
                                      <p:cBhvr>
                                        <p:cTn dur="500" id="37"/>
                                        <p:tgtEl>
                                          <p:spTgt spid="1049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0" grpId="0" animBg="1"/>
      <p:bldP spid="1049211" grpId="0" animBg="1"/>
      <p:bldP spid="1049212" grpId="0" animBg="1"/>
      <p:bldP spid="1049290" grpId="0" animBg="1"/>
      <p:bldP spid="1049291" grpId="0" animBg="1"/>
      <p:bldP spid="104929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204" name=""/>
        <p:cNvGrpSpPr/>
        <p:nvPr/>
      </p:nvGrpSpPr>
      <p:grpSpPr>
        <a:xfrm>
          <a:off x="0" y="0"/>
          <a:ext cx="0" cy="0"/>
          <a:chOff x="0" y="0"/>
          <a:chExt cx="0" cy="0"/>
        </a:xfrm>
      </p:grpSpPr>
      <p:grpSp>
        <p:nvGrpSpPr>
          <p:cNvPr id="205" name="Google Shape;992;p14"/>
          <p:cNvGrpSpPr/>
          <p:nvPr userDrawn="1"/>
        </p:nvGrpSpPr>
        <p:grpSpPr>
          <a:xfrm>
            <a:off x="395894" y="219519"/>
            <a:ext cx="11613234" cy="6240131"/>
            <a:chOff x="395894" y="219519"/>
            <a:chExt cx="8518865" cy="4788281"/>
          </a:xfrm>
        </p:grpSpPr>
        <p:sp>
          <p:nvSpPr>
            <p:cNvPr id="104984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6" name="Google Shape;994;p14"/>
            <p:cNvGrpSpPr/>
            <p:nvPr/>
          </p:nvGrpSpPr>
          <p:grpSpPr>
            <a:xfrm>
              <a:off x="8341543" y="2282008"/>
              <a:ext cx="569676" cy="380612"/>
              <a:chOff x="8341543" y="2282008"/>
              <a:chExt cx="569676" cy="380612"/>
            </a:xfrm>
          </p:grpSpPr>
          <p:sp>
            <p:nvSpPr>
              <p:cNvPr id="104984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84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7" name="Google Shape;998;p14"/>
            <p:cNvGrpSpPr/>
            <p:nvPr/>
          </p:nvGrpSpPr>
          <p:grpSpPr>
            <a:xfrm>
              <a:off x="8341543" y="1721094"/>
              <a:ext cx="569676" cy="380612"/>
              <a:chOff x="8341543" y="1721094"/>
              <a:chExt cx="569676" cy="380612"/>
            </a:xfrm>
          </p:grpSpPr>
          <p:sp>
            <p:nvSpPr>
              <p:cNvPr id="104984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8" name="Google Shape;1001;p14"/>
            <p:cNvGrpSpPr/>
            <p:nvPr/>
          </p:nvGrpSpPr>
          <p:grpSpPr>
            <a:xfrm>
              <a:off x="8346273" y="1183592"/>
              <a:ext cx="568486" cy="388014"/>
              <a:chOff x="8346273" y="1183592"/>
              <a:chExt cx="568486" cy="388014"/>
            </a:xfrm>
          </p:grpSpPr>
          <p:sp>
            <p:nvSpPr>
              <p:cNvPr id="104984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9" name="Google Shape;1004;p14"/>
            <p:cNvGrpSpPr/>
            <p:nvPr/>
          </p:nvGrpSpPr>
          <p:grpSpPr>
            <a:xfrm>
              <a:off x="8341543" y="606635"/>
              <a:ext cx="569676" cy="388014"/>
              <a:chOff x="8341543" y="606635"/>
              <a:chExt cx="569676" cy="388014"/>
            </a:xfrm>
          </p:grpSpPr>
          <p:sp>
            <p:nvSpPr>
              <p:cNvPr id="104985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0" name="Google Shape;1007;p14"/>
            <p:cNvGrpSpPr/>
            <p:nvPr/>
          </p:nvGrpSpPr>
          <p:grpSpPr>
            <a:xfrm>
              <a:off x="8341543" y="2842933"/>
              <a:ext cx="569676" cy="380612"/>
              <a:chOff x="8341543" y="2282008"/>
              <a:chExt cx="569676" cy="380612"/>
            </a:xfrm>
          </p:grpSpPr>
          <p:sp>
            <p:nvSpPr>
              <p:cNvPr id="104985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1" name="Google Shape;1010;p14"/>
            <p:cNvGrpSpPr/>
            <p:nvPr/>
          </p:nvGrpSpPr>
          <p:grpSpPr>
            <a:xfrm>
              <a:off x="8341543" y="3403858"/>
              <a:ext cx="569676" cy="380612"/>
              <a:chOff x="8341543" y="2282008"/>
              <a:chExt cx="569676" cy="380612"/>
            </a:xfrm>
          </p:grpSpPr>
          <p:sp>
            <p:nvSpPr>
              <p:cNvPr id="104985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85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85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91" name=""/>
        <p:cNvGrpSpPr/>
        <p:nvPr/>
      </p:nvGrpSpPr>
      <p:grpSpPr>
        <a:xfrm>
          <a:off x="0" y="0"/>
          <a:ext cx="0" cy="0"/>
          <a:chOff x="0" y="0"/>
          <a:chExt cx="0" cy="0"/>
        </a:xfrm>
      </p:grpSpPr>
      <p:grpSp>
        <p:nvGrpSpPr>
          <p:cNvPr id="192" name="Google Shape;992;p14"/>
          <p:cNvGrpSpPr/>
          <p:nvPr userDrawn="1"/>
        </p:nvGrpSpPr>
        <p:grpSpPr>
          <a:xfrm>
            <a:off x="395894" y="219519"/>
            <a:ext cx="11613234" cy="6240131"/>
            <a:chOff x="395894" y="219519"/>
            <a:chExt cx="8518865" cy="4788281"/>
          </a:xfrm>
        </p:grpSpPr>
        <p:sp>
          <p:nvSpPr>
            <p:cNvPr id="104971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3" name="Google Shape;994;p14"/>
            <p:cNvGrpSpPr/>
            <p:nvPr/>
          </p:nvGrpSpPr>
          <p:grpSpPr>
            <a:xfrm>
              <a:off x="8341543" y="2282008"/>
              <a:ext cx="569676" cy="380612"/>
              <a:chOff x="8341543" y="2282008"/>
              <a:chExt cx="569676" cy="380612"/>
            </a:xfrm>
          </p:grpSpPr>
          <p:sp>
            <p:nvSpPr>
              <p:cNvPr id="104971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2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4" name="Google Shape;998;p14"/>
            <p:cNvGrpSpPr/>
            <p:nvPr/>
          </p:nvGrpSpPr>
          <p:grpSpPr>
            <a:xfrm>
              <a:off x="8341543" y="1721094"/>
              <a:ext cx="569676" cy="380612"/>
              <a:chOff x="8341543" y="1721094"/>
              <a:chExt cx="569676" cy="380612"/>
            </a:xfrm>
          </p:grpSpPr>
          <p:sp>
            <p:nvSpPr>
              <p:cNvPr id="104972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5" name="Google Shape;1001;p14"/>
            <p:cNvGrpSpPr/>
            <p:nvPr/>
          </p:nvGrpSpPr>
          <p:grpSpPr>
            <a:xfrm>
              <a:off x="8346273" y="1183592"/>
              <a:ext cx="568486" cy="388014"/>
              <a:chOff x="8346273" y="1183592"/>
              <a:chExt cx="568486" cy="388014"/>
            </a:xfrm>
          </p:grpSpPr>
          <p:sp>
            <p:nvSpPr>
              <p:cNvPr id="104972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6" name="Google Shape;1004;p14"/>
            <p:cNvGrpSpPr/>
            <p:nvPr/>
          </p:nvGrpSpPr>
          <p:grpSpPr>
            <a:xfrm>
              <a:off x="8341543" y="606635"/>
              <a:ext cx="569676" cy="388014"/>
              <a:chOff x="8341543" y="606635"/>
              <a:chExt cx="569676" cy="388014"/>
            </a:xfrm>
          </p:grpSpPr>
          <p:sp>
            <p:nvSpPr>
              <p:cNvPr id="104972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7" name="Google Shape;1007;p14"/>
            <p:cNvGrpSpPr/>
            <p:nvPr/>
          </p:nvGrpSpPr>
          <p:grpSpPr>
            <a:xfrm>
              <a:off x="8341543" y="2842933"/>
              <a:ext cx="569676" cy="380612"/>
              <a:chOff x="8341543" y="2282008"/>
              <a:chExt cx="569676" cy="380612"/>
            </a:xfrm>
          </p:grpSpPr>
          <p:sp>
            <p:nvSpPr>
              <p:cNvPr id="104972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8" name="Google Shape;1010;p14"/>
            <p:cNvGrpSpPr/>
            <p:nvPr/>
          </p:nvGrpSpPr>
          <p:grpSpPr>
            <a:xfrm>
              <a:off x="8341543" y="3403858"/>
              <a:ext cx="569676" cy="380612"/>
              <a:chOff x="8341543" y="2282008"/>
              <a:chExt cx="569676" cy="380612"/>
            </a:xfrm>
          </p:grpSpPr>
          <p:sp>
            <p:nvSpPr>
              <p:cNvPr id="104973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3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73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9"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78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78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782" name="TextBox 234"/>
          <p:cNvSpPr txBox="1"/>
          <p:nvPr userDrawn="1"/>
        </p:nvSpPr>
        <p:spPr>
          <a:xfrm>
            <a:off x="3558840" y="1522374"/>
            <a:ext cx="4518031" cy="3046988"/>
          </a:xfrm>
          <a:prstGeom prst="rect"/>
          <a:noFill/>
        </p:spPr>
        <p:txBody>
          <a:bodyPr rtlCol="0" wrap="square">
            <a:spAutoFit/>
          </a:bodyPr>
          <a:p>
            <a:pPr algn="ctr"/>
            <a:r>
              <a:rPr dirty="0" sz="9600" lang="vi-VN">
                <a:solidFill>
                  <a:srgbClr val="C00000"/>
                </a:solidFill>
                <a:latin typeface="+mj-lt"/>
              </a:rPr>
              <a:t>HOẠT ĐỘNG</a:t>
            </a:r>
          </a:p>
        </p:txBody>
      </p:sp>
      <p:grpSp>
        <p:nvGrpSpPr>
          <p:cNvPr id="199" name="Google Shape;631;p30"/>
          <p:cNvGrpSpPr/>
          <p:nvPr userDrawn="1"/>
        </p:nvGrpSpPr>
        <p:grpSpPr>
          <a:xfrm>
            <a:off x="7672546" y="3622312"/>
            <a:ext cx="1309691" cy="2486166"/>
            <a:chOff x="961250" y="234750"/>
            <a:chExt cx="1222525" cy="2320700"/>
          </a:xfrm>
        </p:grpSpPr>
        <p:sp>
          <p:nvSpPr>
            <p:cNvPr id="1049783"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4"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5"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6"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7"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8"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9"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0"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1"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2"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3"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4"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5"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6"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7"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8"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9"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0"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1"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2"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3"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4"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5"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6"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07"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8"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9"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0"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1"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2"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3"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4"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5"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6"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7"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8"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9"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0"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1"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2"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3"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0" name="Google Shape;211;p3"/>
          <p:cNvGrpSpPr/>
          <p:nvPr userDrawn="1"/>
        </p:nvGrpSpPr>
        <p:grpSpPr>
          <a:xfrm>
            <a:off x="1030175" y="1581350"/>
            <a:ext cx="444275" cy="398525"/>
            <a:chOff x="2495125" y="2142250"/>
            <a:chExt cx="444275" cy="398525"/>
          </a:xfrm>
        </p:grpSpPr>
        <p:sp>
          <p:nvSpPr>
            <p:cNvPr id="104982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2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1" name="Google Shape;214;p3"/>
          <p:cNvGrpSpPr/>
          <p:nvPr userDrawn="1"/>
        </p:nvGrpSpPr>
        <p:grpSpPr>
          <a:xfrm>
            <a:off x="10561107" y="5038641"/>
            <a:ext cx="291375" cy="281375"/>
            <a:chOff x="3243875" y="2372825"/>
            <a:chExt cx="291375" cy="281375"/>
          </a:xfrm>
        </p:grpSpPr>
        <p:sp>
          <p:nvSpPr>
            <p:cNvPr id="104982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3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2" name="Google Shape;225;p3"/>
          <p:cNvGrpSpPr/>
          <p:nvPr userDrawn="1"/>
        </p:nvGrpSpPr>
        <p:grpSpPr>
          <a:xfrm>
            <a:off x="10778557" y="714860"/>
            <a:ext cx="166675" cy="168575"/>
            <a:chOff x="4954425" y="2036375"/>
            <a:chExt cx="166675" cy="168575"/>
          </a:xfrm>
        </p:grpSpPr>
        <p:sp>
          <p:nvSpPr>
            <p:cNvPr id="104983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83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3" name="Google Shape;230;p3"/>
          <p:cNvGrpSpPr/>
          <p:nvPr userDrawn="1"/>
        </p:nvGrpSpPr>
        <p:grpSpPr>
          <a:xfrm>
            <a:off x="1274794" y="5541495"/>
            <a:ext cx="166675" cy="168575"/>
            <a:chOff x="4954425" y="2036375"/>
            <a:chExt cx="166675" cy="168575"/>
          </a:xfrm>
        </p:grpSpPr>
        <p:sp>
          <p:nvSpPr>
            <p:cNvPr id="104984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0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83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0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0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83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0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780"/>
                                        </p:tgtEl>
                                        <p:attrNameLst>
                                          <p:attrName>style.visibility</p:attrName>
                                        </p:attrNameLst>
                                      </p:cBhvr>
                                      <p:to>
                                        <p:strVal val="visible"/>
                                      </p:to>
                                    </p:set>
                                    <p:animEffect transition="in" filter="barn(inVertical)">
                                      <p:cBhvr>
                                        <p:cTn dur="500" id="19"/>
                                        <p:tgtEl>
                                          <p:spTgt spid="104978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781"/>
                                        </p:tgtEl>
                                        <p:attrNameLst>
                                          <p:attrName>style.visibility</p:attrName>
                                        </p:attrNameLst>
                                      </p:cBhvr>
                                      <p:to>
                                        <p:strVal val="visible"/>
                                      </p:to>
                                    </p:set>
                                    <p:animEffect transition="in" filter="barn(inVertical)">
                                      <p:cBhvr>
                                        <p:cTn dur="500" id="22"/>
                                        <p:tgtEl>
                                          <p:spTgt spid="104978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779"/>
                                        </p:tgtEl>
                                        <p:attrNameLst>
                                          <p:attrName>style.visibility</p:attrName>
                                        </p:attrNameLst>
                                      </p:cBhvr>
                                      <p:to>
                                        <p:strVal val="visible"/>
                                      </p:to>
                                    </p:set>
                                    <p:animEffect transition="in" filter="fade">
                                      <p:cBhvr>
                                        <p:cTn dur="500" id="26"/>
                                        <p:tgtEl>
                                          <p:spTgt spid="104977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99"/>
                                        </p:tgtEl>
                                        <p:attrNameLst>
                                          <p:attrName>style.visibility</p:attrName>
                                        </p:attrNameLst>
                                      </p:cBhvr>
                                      <p:to>
                                        <p:strVal val="visible"/>
                                      </p:to>
                                    </p:set>
                                    <p:anim calcmode="lin" valueType="num">
                                      <p:cBhvr>
                                        <p:cTn dur="1000" fill="hold" id="30"/>
                                        <p:tgtEl>
                                          <p:spTgt spid="199"/>
                                        </p:tgtEl>
                                        <p:attrNameLst>
                                          <p:attrName>ppt_w</p:attrName>
                                        </p:attrNameLst>
                                      </p:cBhvr>
                                      <p:tavLst>
                                        <p:tav tm="0">
                                          <p:val>
                                            <p:fltVal val="0.0"/>
                                          </p:val>
                                        </p:tav>
                                        <p:tav tm="100000">
                                          <p:val>
                                            <p:strVal val="#ppt_w"/>
                                          </p:val>
                                        </p:tav>
                                      </p:tavLst>
                                    </p:anim>
                                    <p:anim calcmode="lin" valueType="num">
                                      <p:cBhvr>
                                        <p:cTn dur="1000" fill="hold" id="31"/>
                                        <p:tgtEl>
                                          <p:spTgt spid="199"/>
                                        </p:tgtEl>
                                        <p:attrNameLst>
                                          <p:attrName>ppt_h</p:attrName>
                                        </p:attrNameLst>
                                      </p:cBhvr>
                                      <p:tavLst>
                                        <p:tav tm="0">
                                          <p:val>
                                            <p:fltVal val="0.0"/>
                                          </p:val>
                                        </p:tav>
                                        <p:tav tm="100000">
                                          <p:val>
                                            <p:strVal val="#ppt_h"/>
                                          </p:val>
                                        </p:tav>
                                      </p:tavLst>
                                    </p:anim>
                                    <p:anim calcmode="lin" valueType="num">
                                      <p:cBhvr>
                                        <p:cTn dur="1000" fill="hold" id="32"/>
                                        <p:tgtEl>
                                          <p:spTgt spid="199"/>
                                        </p:tgtEl>
                                        <p:attrNameLst>
                                          <p:attrName>style.rotation</p:attrName>
                                        </p:attrNameLst>
                                      </p:cBhvr>
                                      <p:tavLst>
                                        <p:tav tm="0">
                                          <p:val>
                                            <p:fltVal val="90.0"/>
                                          </p:val>
                                        </p:tav>
                                        <p:tav tm="100000">
                                          <p:val>
                                            <p:fltVal val="0.0"/>
                                          </p:val>
                                        </p:tav>
                                      </p:tavLst>
                                    </p:anim>
                                    <p:animEffect transition="in" filter="fade">
                                      <p:cBhvr>
                                        <p:cTn dur="1000" id="33"/>
                                        <p:tgtEl>
                                          <p:spTgt spid="19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782"/>
                                        </p:tgtEl>
                                        <p:attrNameLst>
                                          <p:attrName>style.visibility</p:attrName>
                                        </p:attrNameLst>
                                      </p:cBhvr>
                                      <p:to>
                                        <p:strVal val="visible"/>
                                      </p:to>
                                    </p:set>
                                    <p:animEffect transition="in" filter="randombar(horizontal)">
                                      <p:cBhvr>
                                        <p:cTn dur="500" id="37"/>
                                        <p:tgtEl>
                                          <p:spTgt spid="1049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79" grpId="0" animBg="1"/>
      <p:bldP spid="1049780" grpId="0" animBg="1"/>
      <p:bldP spid="1049781" grpId="0" animBg="1"/>
      <p:bldP spid="1049782" grpId="0"/>
      <p:bldP spid="1049838" grpId="0" animBg="1"/>
      <p:bldP spid="104983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413" name=""/>
        <p:cNvGrpSpPr/>
        <p:nvPr/>
      </p:nvGrpSpPr>
      <p:grpSpPr>
        <a:xfrm>
          <a:off x="0" y="0"/>
          <a:ext cx="0" cy="0"/>
          <a:chOff x="0" y="0"/>
          <a:chExt cx="0" cy="0"/>
        </a:xfrm>
      </p:grpSpPr>
      <p:grpSp>
        <p:nvGrpSpPr>
          <p:cNvPr id="414" name="Google Shape;992;p14"/>
          <p:cNvGrpSpPr/>
          <p:nvPr userDrawn="1"/>
        </p:nvGrpSpPr>
        <p:grpSpPr>
          <a:xfrm>
            <a:off x="395894" y="219519"/>
            <a:ext cx="11613234" cy="6240131"/>
            <a:chOff x="395894" y="219519"/>
            <a:chExt cx="8518865" cy="4788281"/>
          </a:xfrm>
        </p:grpSpPr>
        <p:sp>
          <p:nvSpPr>
            <p:cNvPr id="105216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5" name="Google Shape;994;p14"/>
            <p:cNvGrpSpPr/>
            <p:nvPr/>
          </p:nvGrpSpPr>
          <p:grpSpPr>
            <a:xfrm>
              <a:off x="8341543" y="2282008"/>
              <a:ext cx="569676" cy="380612"/>
              <a:chOff x="8341543" y="2282008"/>
              <a:chExt cx="569676" cy="380612"/>
            </a:xfrm>
          </p:grpSpPr>
          <p:sp>
            <p:nvSpPr>
              <p:cNvPr id="105216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6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6" name="Google Shape;998;p14"/>
            <p:cNvGrpSpPr/>
            <p:nvPr/>
          </p:nvGrpSpPr>
          <p:grpSpPr>
            <a:xfrm>
              <a:off x="8341543" y="1721094"/>
              <a:ext cx="569676" cy="380612"/>
              <a:chOff x="8341543" y="1721094"/>
              <a:chExt cx="569676" cy="380612"/>
            </a:xfrm>
          </p:grpSpPr>
          <p:sp>
            <p:nvSpPr>
              <p:cNvPr id="105216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7" name="Google Shape;1001;p14"/>
            <p:cNvGrpSpPr/>
            <p:nvPr/>
          </p:nvGrpSpPr>
          <p:grpSpPr>
            <a:xfrm>
              <a:off x="8346273" y="1183592"/>
              <a:ext cx="568486" cy="388014"/>
              <a:chOff x="8346273" y="1183592"/>
              <a:chExt cx="568486" cy="388014"/>
            </a:xfrm>
          </p:grpSpPr>
          <p:sp>
            <p:nvSpPr>
              <p:cNvPr id="105216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8" name="Google Shape;1004;p14"/>
            <p:cNvGrpSpPr/>
            <p:nvPr/>
          </p:nvGrpSpPr>
          <p:grpSpPr>
            <a:xfrm>
              <a:off x="8341543" y="606635"/>
              <a:ext cx="569676" cy="388014"/>
              <a:chOff x="8341543" y="606635"/>
              <a:chExt cx="569676" cy="388014"/>
            </a:xfrm>
          </p:grpSpPr>
          <p:sp>
            <p:nvSpPr>
              <p:cNvPr id="105216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9" name="Google Shape;1007;p14"/>
            <p:cNvGrpSpPr/>
            <p:nvPr/>
          </p:nvGrpSpPr>
          <p:grpSpPr>
            <a:xfrm>
              <a:off x="8341543" y="2842933"/>
              <a:ext cx="569676" cy="380612"/>
              <a:chOff x="8341543" y="2282008"/>
              <a:chExt cx="569676" cy="380612"/>
            </a:xfrm>
          </p:grpSpPr>
          <p:sp>
            <p:nvSpPr>
              <p:cNvPr id="105217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0" name="Google Shape;1010;p14"/>
            <p:cNvGrpSpPr/>
            <p:nvPr/>
          </p:nvGrpSpPr>
          <p:grpSpPr>
            <a:xfrm>
              <a:off x="8341543" y="3403858"/>
              <a:ext cx="569676" cy="380612"/>
              <a:chOff x="8341543" y="2282008"/>
              <a:chExt cx="569676" cy="380612"/>
            </a:xfrm>
          </p:grpSpPr>
          <p:sp>
            <p:nvSpPr>
              <p:cNvPr id="105217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7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17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2"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22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2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25" name="TextBox 234"/>
          <p:cNvSpPr txBox="1"/>
          <p:nvPr userDrawn="1"/>
        </p:nvSpPr>
        <p:spPr>
          <a:xfrm>
            <a:off x="3615997" y="1557579"/>
            <a:ext cx="4752083" cy="2800767"/>
          </a:xfrm>
          <a:prstGeom prst="rect"/>
          <a:noFill/>
        </p:spPr>
        <p:txBody>
          <a:bodyPr rtlCol="0" wrap="square">
            <a:spAutoFit/>
          </a:bodyPr>
          <a:p>
            <a:pPr algn="ctr"/>
            <a:r>
              <a:rPr sz="8800" lang="vi-VN">
                <a:solidFill>
                  <a:srgbClr val="002060"/>
                </a:solidFill>
                <a:latin typeface="+mj-lt"/>
              </a:rPr>
              <a:t>LUYỆN TẬP</a:t>
            </a:r>
            <a:endParaRPr dirty="0" sz="8800" lang="vi-VN">
              <a:solidFill>
                <a:srgbClr val="002060"/>
              </a:solidFill>
              <a:latin typeface="+mj-lt"/>
            </a:endParaRPr>
          </a:p>
        </p:txBody>
      </p:sp>
      <p:grpSp>
        <p:nvGrpSpPr>
          <p:cNvPr id="421" name="Google Shape;939;p32"/>
          <p:cNvGrpSpPr/>
          <p:nvPr userDrawn="1"/>
        </p:nvGrpSpPr>
        <p:grpSpPr>
          <a:xfrm>
            <a:off x="2204474" y="3950454"/>
            <a:ext cx="1973864" cy="2020086"/>
            <a:chOff x="2718975" y="493050"/>
            <a:chExt cx="2013175" cy="2066600"/>
          </a:xfrm>
        </p:grpSpPr>
        <p:sp>
          <p:nvSpPr>
            <p:cNvPr id="1052226"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7"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8"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9"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0"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1"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2"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3"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4"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5"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6"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7"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8"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9"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0"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1"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2"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3"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4"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5"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6"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7"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8"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9"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0"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1"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2"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3"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4"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5"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6"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7"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8"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9"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0"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1"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2"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3"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4"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5"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6"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7"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8"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9"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0"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1"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2"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3"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4"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5"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6"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7"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8"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9"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0"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81"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2"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3"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4"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5"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6"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7"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8"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2" name="Google Shape;211;p3"/>
          <p:cNvGrpSpPr/>
          <p:nvPr userDrawn="1"/>
        </p:nvGrpSpPr>
        <p:grpSpPr>
          <a:xfrm>
            <a:off x="1030175" y="1581350"/>
            <a:ext cx="444275" cy="398525"/>
            <a:chOff x="2495125" y="2142250"/>
            <a:chExt cx="444275" cy="398525"/>
          </a:xfrm>
        </p:grpSpPr>
        <p:sp>
          <p:nvSpPr>
            <p:cNvPr id="105228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9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3" name="Google Shape;214;p3"/>
          <p:cNvGrpSpPr/>
          <p:nvPr userDrawn="1"/>
        </p:nvGrpSpPr>
        <p:grpSpPr>
          <a:xfrm>
            <a:off x="10561107" y="5038641"/>
            <a:ext cx="291375" cy="281375"/>
            <a:chOff x="3243875" y="2372825"/>
            <a:chExt cx="291375" cy="281375"/>
          </a:xfrm>
        </p:grpSpPr>
        <p:sp>
          <p:nvSpPr>
            <p:cNvPr id="105229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29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4" name="Google Shape;225;p3"/>
          <p:cNvGrpSpPr/>
          <p:nvPr userDrawn="1"/>
        </p:nvGrpSpPr>
        <p:grpSpPr>
          <a:xfrm>
            <a:off x="10778557" y="714860"/>
            <a:ext cx="166675" cy="168575"/>
            <a:chOff x="4954425" y="2036375"/>
            <a:chExt cx="166675" cy="168575"/>
          </a:xfrm>
        </p:grpSpPr>
        <p:sp>
          <p:nvSpPr>
            <p:cNvPr id="105230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0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5" name="Google Shape;230;p3"/>
          <p:cNvGrpSpPr/>
          <p:nvPr userDrawn="1"/>
        </p:nvGrpSpPr>
        <p:grpSpPr>
          <a:xfrm>
            <a:off x="1274794" y="5541495"/>
            <a:ext cx="166675" cy="168575"/>
            <a:chOff x="4954425" y="2036375"/>
            <a:chExt cx="166675" cy="168575"/>
          </a:xfrm>
        </p:grpSpPr>
        <p:sp>
          <p:nvSpPr>
            <p:cNvPr id="105230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2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30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2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2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30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2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223"/>
                                        </p:tgtEl>
                                        <p:attrNameLst>
                                          <p:attrName>style.visibility</p:attrName>
                                        </p:attrNameLst>
                                      </p:cBhvr>
                                      <p:to>
                                        <p:strVal val="visible"/>
                                      </p:to>
                                    </p:set>
                                    <p:animEffect transition="in" filter="barn(inVertical)">
                                      <p:cBhvr>
                                        <p:cTn dur="500" id="19"/>
                                        <p:tgtEl>
                                          <p:spTgt spid="105222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224"/>
                                        </p:tgtEl>
                                        <p:attrNameLst>
                                          <p:attrName>style.visibility</p:attrName>
                                        </p:attrNameLst>
                                      </p:cBhvr>
                                      <p:to>
                                        <p:strVal val="visible"/>
                                      </p:to>
                                    </p:set>
                                    <p:animEffect transition="in" filter="barn(inVertical)">
                                      <p:cBhvr>
                                        <p:cTn dur="500" id="22"/>
                                        <p:tgtEl>
                                          <p:spTgt spid="105222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222"/>
                                        </p:tgtEl>
                                        <p:attrNameLst>
                                          <p:attrName>style.visibility</p:attrName>
                                        </p:attrNameLst>
                                      </p:cBhvr>
                                      <p:to>
                                        <p:strVal val="visible"/>
                                      </p:to>
                                    </p:set>
                                    <p:animEffect transition="in" filter="fade">
                                      <p:cBhvr>
                                        <p:cTn dur="500" id="26"/>
                                        <p:tgtEl>
                                          <p:spTgt spid="1052222"/>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21"/>
                                        </p:tgtEl>
                                        <p:attrNameLst>
                                          <p:attrName>style.visibility</p:attrName>
                                        </p:attrNameLst>
                                      </p:cBhvr>
                                      <p:to>
                                        <p:strVal val="visible"/>
                                      </p:to>
                                    </p:set>
                                    <p:anim calcmode="lin" valueType="num">
                                      <p:cBhvr>
                                        <p:cTn dur="1000" fill="hold" id="30"/>
                                        <p:tgtEl>
                                          <p:spTgt spid="421"/>
                                        </p:tgtEl>
                                        <p:attrNameLst>
                                          <p:attrName>ppt_w</p:attrName>
                                        </p:attrNameLst>
                                      </p:cBhvr>
                                      <p:tavLst>
                                        <p:tav tm="0">
                                          <p:val>
                                            <p:fltVal val="0.0"/>
                                          </p:val>
                                        </p:tav>
                                        <p:tav tm="100000">
                                          <p:val>
                                            <p:strVal val="#ppt_w"/>
                                          </p:val>
                                        </p:tav>
                                      </p:tavLst>
                                    </p:anim>
                                    <p:anim calcmode="lin" valueType="num">
                                      <p:cBhvr>
                                        <p:cTn dur="1000" fill="hold" id="31"/>
                                        <p:tgtEl>
                                          <p:spTgt spid="421"/>
                                        </p:tgtEl>
                                        <p:attrNameLst>
                                          <p:attrName>ppt_h</p:attrName>
                                        </p:attrNameLst>
                                      </p:cBhvr>
                                      <p:tavLst>
                                        <p:tav tm="0">
                                          <p:val>
                                            <p:fltVal val="0.0"/>
                                          </p:val>
                                        </p:tav>
                                        <p:tav tm="100000">
                                          <p:val>
                                            <p:strVal val="#ppt_h"/>
                                          </p:val>
                                        </p:tav>
                                      </p:tavLst>
                                    </p:anim>
                                    <p:anim calcmode="lin" valueType="num">
                                      <p:cBhvr>
                                        <p:cTn dur="1000" fill="hold" id="32"/>
                                        <p:tgtEl>
                                          <p:spTgt spid="421"/>
                                        </p:tgtEl>
                                        <p:attrNameLst>
                                          <p:attrName>style.rotation</p:attrName>
                                        </p:attrNameLst>
                                      </p:cBhvr>
                                      <p:tavLst>
                                        <p:tav tm="0">
                                          <p:val>
                                            <p:fltVal val="90.0"/>
                                          </p:val>
                                        </p:tav>
                                        <p:tav tm="100000">
                                          <p:val>
                                            <p:fltVal val="0.0"/>
                                          </p:val>
                                        </p:tav>
                                      </p:tavLst>
                                    </p:anim>
                                    <p:animEffect transition="in" filter="fade">
                                      <p:cBhvr>
                                        <p:cTn dur="1000" id="33"/>
                                        <p:tgtEl>
                                          <p:spTgt spid="42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225"/>
                                        </p:tgtEl>
                                        <p:attrNameLst>
                                          <p:attrName>style.visibility</p:attrName>
                                        </p:attrNameLst>
                                      </p:cBhvr>
                                      <p:to>
                                        <p:strVal val="visible"/>
                                      </p:to>
                                    </p:set>
                                    <p:animEffect transition="in" filter="randombar(horizontal)">
                                      <p:cBhvr>
                                        <p:cTn dur="500" id="37"/>
                                        <p:tgtEl>
                                          <p:spTgt spid="10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222" grpId="0" animBg="1"/>
      <p:bldP spid="1052223" grpId="0" animBg="1"/>
      <p:bldP spid="1052224" grpId="0" animBg="1"/>
      <p:bldP spid="1052225" grpId="0"/>
      <p:bldP spid="1052303" grpId="0" animBg="1"/>
      <p:bldP spid="105230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74" name=""/>
        <p:cNvGrpSpPr/>
        <p:nvPr/>
      </p:nvGrpSpPr>
      <p:grpSpPr>
        <a:xfrm>
          <a:off x="0" y="0"/>
          <a:ext cx="0" cy="0"/>
          <a:chOff x="0" y="0"/>
          <a:chExt cx="0" cy="0"/>
        </a:xfrm>
      </p:grpSpPr>
      <p:grpSp>
        <p:nvGrpSpPr>
          <p:cNvPr id="75" name="Google Shape;992;p14"/>
          <p:cNvGrpSpPr/>
          <p:nvPr userDrawn="1"/>
        </p:nvGrpSpPr>
        <p:grpSpPr>
          <a:xfrm>
            <a:off x="395894" y="219519"/>
            <a:ext cx="11613234" cy="6240131"/>
            <a:chOff x="395894" y="219519"/>
            <a:chExt cx="8518865" cy="4788281"/>
          </a:xfrm>
        </p:grpSpPr>
        <p:sp>
          <p:nvSpPr>
            <p:cNvPr id="104880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6" name="Google Shape;994;p14"/>
            <p:cNvGrpSpPr/>
            <p:nvPr/>
          </p:nvGrpSpPr>
          <p:grpSpPr>
            <a:xfrm>
              <a:off x="8341543" y="2282008"/>
              <a:ext cx="569676" cy="380612"/>
              <a:chOff x="8341543" y="2282008"/>
              <a:chExt cx="569676" cy="380612"/>
            </a:xfrm>
          </p:grpSpPr>
          <p:sp>
            <p:nvSpPr>
              <p:cNvPr id="104880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7" name="Google Shape;998;p14"/>
            <p:cNvGrpSpPr/>
            <p:nvPr/>
          </p:nvGrpSpPr>
          <p:grpSpPr>
            <a:xfrm>
              <a:off x="8341543" y="1721094"/>
              <a:ext cx="569676" cy="380612"/>
              <a:chOff x="8341543" y="1721094"/>
              <a:chExt cx="569676" cy="380612"/>
            </a:xfrm>
          </p:grpSpPr>
          <p:sp>
            <p:nvSpPr>
              <p:cNvPr id="104880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8" name="Google Shape;1001;p14"/>
            <p:cNvGrpSpPr/>
            <p:nvPr/>
          </p:nvGrpSpPr>
          <p:grpSpPr>
            <a:xfrm>
              <a:off x="8346273" y="1183592"/>
              <a:ext cx="568486" cy="388014"/>
              <a:chOff x="8346273" y="1183592"/>
              <a:chExt cx="568486" cy="388014"/>
            </a:xfrm>
          </p:grpSpPr>
          <p:sp>
            <p:nvSpPr>
              <p:cNvPr id="104880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9" name="Google Shape;1004;p14"/>
            <p:cNvGrpSpPr/>
            <p:nvPr/>
          </p:nvGrpSpPr>
          <p:grpSpPr>
            <a:xfrm>
              <a:off x="8341543" y="606635"/>
              <a:ext cx="569676" cy="388014"/>
              <a:chOff x="8341543" y="606635"/>
              <a:chExt cx="569676" cy="388014"/>
            </a:xfrm>
          </p:grpSpPr>
          <p:sp>
            <p:nvSpPr>
              <p:cNvPr id="104880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0" name="Google Shape;1007;p14"/>
            <p:cNvGrpSpPr/>
            <p:nvPr/>
          </p:nvGrpSpPr>
          <p:grpSpPr>
            <a:xfrm>
              <a:off x="8341543" y="2842933"/>
              <a:ext cx="569676" cy="380612"/>
              <a:chOff x="8341543" y="2282008"/>
              <a:chExt cx="569676" cy="380612"/>
            </a:xfrm>
          </p:grpSpPr>
          <p:sp>
            <p:nvSpPr>
              <p:cNvPr id="104881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1" name="Google Shape;1010;p14"/>
            <p:cNvGrpSpPr/>
            <p:nvPr/>
          </p:nvGrpSpPr>
          <p:grpSpPr>
            <a:xfrm>
              <a:off x="8341543" y="3403858"/>
              <a:ext cx="569676" cy="380612"/>
              <a:chOff x="8341543" y="2282008"/>
              <a:chExt cx="569676" cy="380612"/>
            </a:xfrm>
          </p:grpSpPr>
          <p:sp>
            <p:nvSpPr>
              <p:cNvPr id="104881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1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81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282" name=""/>
        <p:cNvGrpSpPr/>
        <p:nvPr/>
      </p:nvGrpSpPr>
      <p:grpSpPr>
        <a:xfrm>
          <a:off x="0" y="0"/>
          <a:ext cx="0" cy="0"/>
          <a:chOff x="0" y="0"/>
          <a:chExt cx="0" cy="0"/>
        </a:xfrm>
      </p:grpSpPr>
      <p:grpSp>
        <p:nvGrpSpPr>
          <p:cNvPr id="283" name="Google Shape;992;p14"/>
          <p:cNvGrpSpPr/>
          <p:nvPr userDrawn="1"/>
        </p:nvGrpSpPr>
        <p:grpSpPr>
          <a:xfrm>
            <a:off x="395894" y="219519"/>
            <a:ext cx="11613234" cy="6240131"/>
            <a:chOff x="395894" y="219519"/>
            <a:chExt cx="8518865" cy="4788281"/>
          </a:xfrm>
        </p:grpSpPr>
        <p:sp>
          <p:nvSpPr>
            <p:cNvPr id="105069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4" name="Google Shape;994;p14"/>
            <p:cNvGrpSpPr/>
            <p:nvPr/>
          </p:nvGrpSpPr>
          <p:grpSpPr>
            <a:xfrm>
              <a:off x="8341543" y="2282008"/>
              <a:ext cx="569676" cy="380612"/>
              <a:chOff x="8341543" y="2282008"/>
              <a:chExt cx="569676" cy="380612"/>
            </a:xfrm>
          </p:grpSpPr>
          <p:sp>
            <p:nvSpPr>
              <p:cNvPr id="105069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9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5" name="Google Shape;998;p14"/>
            <p:cNvGrpSpPr/>
            <p:nvPr/>
          </p:nvGrpSpPr>
          <p:grpSpPr>
            <a:xfrm>
              <a:off x="8341543" y="1721094"/>
              <a:ext cx="569676" cy="380612"/>
              <a:chOff x="8341543" y="1721094"/>
              <a:chExt cx="569676" cy="380612"/>
            </a:xfrm>
          </p:grpSpPr>
          <p:sp>
            <p:nvSpPr>
              <p:cNvPr id="105069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6" name="Google Shape;1001;p14"/>
            <p:cNvGrpSpPr/>
            <p:nvPr/>
          </p:nvGrpSpPr>
          <p:grpSpPr>
            <a:xfrm>
              <a:off x="8346273" y="1183592"/>
              <a:ext cx="568486" cy="388014"/>
              <a:chOff x="8346273" y="1183592"/>
              <a:chExt cx="568486" cy="388014"/>
            </a:xfrm>
          </p:grpSpPr>
          <p:sp>
            <p:nvSpPr>
              <p:cNvPr id="105069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7" name="Google Shape;1004;p14"/>
            <p:cNvGrpSpPr/>
            <p:nvPr/>
          </p:nvGrpSpPr>
          <p:grpSpPr>
            <a:xfrm>
              <a:off x="8341543" y="606635"/>
              <a:ext cx="569676" cy="388014"/>
              <a:chOff x="8341543" y="606635"/>
              <a:chExt cx="569676" cy="388014"/>
            </a:xfrm>
          </p:grpSpPr>
          <p:sp>
            <p:nvSpPr>
              <p:cNvPr id="105070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8" name="Google Shape;1007;p14"/>
            <p:cNvGrpSpPr/>
            <p:nvPr/>
          </p:nvGrpSpPr>
          <p:grpSpPr>
            <a:xfrm>
              <a:off x="8341543" y="2842933"/>
              <a:ext cx="569676" cy="380612"/>
              <a:chOff x="8341543" y="2282008"/>
              <a:chExt cx="569676" cy="380612"/>
            </a:xfrm>
          </p:grpSpPr>
          <p:sp>
            <p:nvSpPr>
              <p:cNvPr id="105070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9" name="Google Shape;1010;p14"/>
            <p:cNvGrpSpPr/>
            <p:nvPr/>
          </p:nvGrpSpPr>
          <p:grpSpPr>
            <a:xfrm>
              <a:off x="8341543" y="3403858"/>
              <a:ext cx="569676" cy="380612"/>
              <a:chOff x="8341543" y="2282008"/>
              <a:chExt cx="569676" cy="380612"/>
            </a:xfrm>
          </p:grpSpPr>
          <p:sp>
            <p:nvSpPr>
              <p:cNvPr id="105070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0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90" name="Google Shape;1016;p14"/>
          <p:cNvGrpSpPr/>
          <p:nvPr userDrawn="1"/>
        </p:nvGrpSpPr>
        <p:grpSpPr>
          <a:xfrm>
            <a:off x="989192" y="5645930"/>
            <a:ext cx="615189" cy="535538"/>
            <a:chOff x="2495125" y="2142250"/>
            <a:chExt cx="444275" cy="398525"/>
          </a:xfrm>
        </p:grpSpPr>
        <p:sp>
          <p:nvSpPr>
            <p:cNvPr id="1050708"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9"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1" name="Google Shape;1019;p14"/>
          <p:cNvGrpSpPr/>
          <p:nvPr userDrawn="1"/>
        </p:nvGrpSpPr>
        <p:grpSpPr>
          <a:xfrm>
            <a:off x="10177821" y="427685"/>
            <a:ext cx="403468" cy="378112"/>
            <a:chOff x="3243875" y="2372825"/>
            <a:chExt cx="291375" cy="281375"/>
          </a:xfrm>
        </p:grpSpPr>
        <p:sp>
          <p:nvSpPr>
            <p:cNvPr id="1050710"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1"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2"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3"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4"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5"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6"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7"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8"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9"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2" name="Google Shape;1030;p14"/>
          <p:cNvGrpSpPr/>
          <p:nvPr userDrawn="1"/>
        </p:nvGrpSpPr>
        <p:grpSpPr>
          <a:xfrm>
            <a:off x="11004071" y="1043373"/>
            <a:ext cx="230796" cy="226531"/>
            <a:chOff x="4954425" y="2036375"/>
            <a:chExt cx="166675" cy="168575"/>
          </a:xfrm>
        </p:grpSpPr>
        <p:sp>
          <p:nvSpPr>
            <p:cNvPr id="1050720"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1"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22"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3"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3" name="Google Shape;1035;p14"/>
          <p:cNvGrpSpPr/>
          <p:nvPr userDrawn="1"/>
        </p:nvGrpSpPr>
        <p:grpSpPr>
          <a:xfrm>
            <a:off x="817359" y="5192331"/>
            <a:ext cx="230796" cy="226531"/>
            <a:chOff x="4954425" y="2036375"/>
            <a:chExt cx="166675" cy="168575"/>
          </a:xfrm>
        </p:grpSpPr>
        <p:sp>
          <p:nvSpPr>
            <p:cNvPr id="1050724"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5"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2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4"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050771"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5" name="Google Shape;2358;p30"/>
            <p:cNvGrpSpPr/>
            <p:nvPr/>
          </p:nvGrpSpPr>
          <p:grpSpPr>
            <a:xfrm>
              <a:off x="623255" y="973375"/>
              <a:ext cx="7691377" cy="3825650"/>
              <a:chOff x="623255" y="973375"/>
              <a:chExt cx="7691377" cy="3825650"/>
            </a:xfrm>
            <a:grpFill/>
          </p:grpSpPr>
          <p:sp>
            <p:nvSpPr>
              <p:cNvPr id="1050772"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73"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74"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96" name="Google Shape;447;p27"/>
          <p:cNvGrpSpPr/>
          <p:nvPr userDrawn="1"/>
        </p:nvGrpSpPr>
        <p:grpSpPr>
          <a:xfrm>
            <a:off x="8391927" y="4047629"/>
            <a:ext cx="2301388" cy="1593766"/>
            <a:chOff x="4799733" y="3457797"/>
            <a:chExt cx="2301388" cy="1593766"/>
          </a:xfrm>
        </p:grpSpPr>
        <p:sp>
          <p:nvSpPr>
            <p:cNvPr id="1050775"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6"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7"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8"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9"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0"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1"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2"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3"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4"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5"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6"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7"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8"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9"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0"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1"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2"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3"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4"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5"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6"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7"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8"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9"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0"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1"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2"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3"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4"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5"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6"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7"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8"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9"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10"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1"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2"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3"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4"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5"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6"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7"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8"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9"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0"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1"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2"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3"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4"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5"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6"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7"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8"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9"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0"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7" name="Group 291"/>
          <p:cNvGrpSpPr/>
          <p:nvPr userDrawn="1"/>
        </p:nvGrpSpPr>
        <p:grpSpPr>
          <a:xfrm>
            <a:off x="1598355" y="3608289"/>
            <a:ext cx="2204156" cy="2018295"/>
            <a:chOff x="1598355" y="3608289"/>
            <a:chExt cx="2204156" cy="2018295"/>
          </a:xfrm>
        </p:grpSpPr>
        <p:grpSp>
          <p:nvGrpSpPr>
            <p:cNvPr id="298" name="Google Shape;505;p27"/>
            <p:cNvGrpSpPr/>
            <p:nvPr/>
          </p:nvGrpSpPr>
          <p:grpSpPr>
            <a:xfrm>
              <a:off x="1598355" y="4368136"/>
              <a:ext cx="868990" cy="1258447"/>
              <a:chOff x="3235834" y="3793115"/>
              <a:chExt cx="868990" cy="1258447"/>
            </a:xfrm>
          </p:grpSpPr>
          <p:sp>
            <p:nvSpPr>
              <p:cNvPr id="1050831"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9" name="Google Shape;507;p27"/>
              <p:cNvGrpSpPr/>
              <p:nvPr/>
            </p:nvGrpSpPr>
            <p:grpSpPr>
              <a:xfrm>
                <a:off x="3235834" y="3793115"/>
                <a:ext cx="865418" cy="1258447"/>
                <a:chOff x="3235834" y="3793115"/>
                <a:chExt cx="865418" cy="1258447"/>
              </a:xfrm>
            </p:grpSpPr>
            <p:sp>
              <p:nvSpPr>
                <p:cNvPr id="1050832"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3"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4"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5"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6"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7"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8"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9"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0"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1"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2"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3"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4"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5"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6"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7"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8"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9"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0"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1"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2"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3"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4"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5"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856"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7"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8"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9"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0"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1"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2"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3"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4"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5"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6"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7"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8"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9"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0"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1"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2"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3"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4"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5"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6"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7"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8"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9"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0"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1"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2"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3"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4"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5"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6"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7"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8"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9"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0"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1"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2"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3"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4"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95"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0" name="Google Shape;572;p27"/>
            <p:cNvGrpSpPr/>
            <p:nvPr/>
          </p:nvGrpSpPr>
          <p:grpSpPr>
            <a:xfrm>
              <a:off x="3041664" y="5111577"/>
              <a:ext cx="320455" cy="156580"/>
              <a:chOff x="2774143" y="4536556"/>
              <a:chExt cx="320455" cy="156580"/>
            </a:xfrm>
          </p:grpSpPr>
          <p:sp>
            <p:nvSpPr>
              <p:cNvPr id="1050896"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7"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8"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899"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00"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1" name="Group 1"/>
          <p:cNvGrpSpPr/>
          <p:nvPr userDrawn="1"/>
        </p:nvGrpSpPr>
        <p:grpSpPr>
          <a:xfrm>
            <a:off x="1524301" y="5626805"/>
            <a:ext cx="9320239" cy="1231195"/>
            <a:chOff x="1524301" y="5626805"/>
            <a:chExt cx="9320239" cy="1231195"/>
          </a:xfrm>
        </p:grpSpPr>
        <p:sp>
          <p:nvSpPr>
            <p:cNvPr id="1050901"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2" name="Google Shape;579;p27"/>
            <p:cNvGrpSpPr/>
            <p:nvPr userDrawn="1"/>
          </p:nvGrpSpPr>
          <p:grpSpPr>
            <a:xfrm>
              <a:off x="1524301" y="5626805"/>
              <a:ext cx="9320239" cy="1231195"/>
              <a:chOff x="929285" y="5051507"/>
              <a:chExt cx="7315206" cy="1231195"/>
            </a:xfrm>
          </p:grpSpPr>
          <p:sp>
            <p:nvSpPr>
              <p:cNvPr id="1050902"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3"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4"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5"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6"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7"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90"/>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93"/>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72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91"/>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92"/>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723"/>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01"/>
                                        </p:tgtEl>
                                        <p:attrNameLst>
                                          <p:attrName>style.visibility</p:attrName>
                                        </p:attrNameLst>
                                      </p:cBhvr>
                                      <p:to>
                                        <p:strVal val="visible"/>
                                      </p:to>
                                    </p:set>
                                    <p:anim calcmode="lin" valueType="num">
                                      <p:cBhvr additive="base">
                                        <p:cTn dur="500" fill="hold" id="19"/>
                                        <p:tgtEl>
                                          <p:spTgt spid="301"/>
                                        </p:tgtEl>
                                        <p:attrNameLst>
                                          <p:attrName>ppt_x</p:attrName>
                                        </p:attrNameLst>
                                      </p:cBhvr>
                                      <p:tavLst>
                                        <p:tav tm="0">
                                          <p:val>
                                            <p:strVal val="#ppt_x"/>
                                          </p:val>
                                        </p:tav>
                                        <p:tav tm="100000">
                                          <p:val>
                                            <p:strVal val="#ppt_x"/>
                                          </p:val>
                                        </p:tav>
                                      </p:tavLst>
                                    </p:anim>
                                    <p:anim calcmode="lin" valueType="num">
                                      <p:cBhvr additive="base">
                                        <p:cTn dur="500" fill="hold" id="20"/>
                                        <p:tgtEl>
                                          <p:spTgt spid="301"/>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97"/>
                                        </p:tgtEl>
                                        <p:attrNameLst>
                                          <p:attrName>style.visibility</p:attrName>
                                        </p:attrNameLst>
                                      </p:cBhvr>
                                      <p:to>
                                        <p:strVal val="visible"/>
                                      </p:to>
                                    </p:set>
                                    <p:anim calcmode="lin" valueType="num">
                                      <p:cBhvr additive="base">
                                        <p:cTn dur="500" fill="hold" id="24"/>
                                        <p:tgtEl>
                                          <p:spTgt spid="297"/>
                                        </p:tgtEl>
                                        <p:attrNameLst>
                                          <p:attrName>ppt_x</p:attrName>
                                        </p:attrNameLst>
                                      </p:cBhvr>
                                      <p:tavLst>
                                        <p:tav tm="0">
                                          <p:val>
                                            <p:strVal val="0-#ppt_w/2"/>
                                          </p:val>
                                        </p:tav>
                                        <p:tav tm="100000">
                                          <p:val>
                                            <p:strVal val="#ppt_x"/>
                                          </p:val>
                                        </p:tav>
                                      </p:tavLst>
                                    </p:anim>
                                    <p:anim calcmode="lin" valueType="num">
                                      <p:cBhvr additive="base">
                                        <p:cTn dur="500" fill="hold" id="25"/>
                                        <p:tgtEl>
                                          <p:spTgt spid="297"/>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96"/>
                                        </p:tgtEl>
                                        <p:attrNameLst>
                                          <p:attrName>style.visibility</p:attrName>
                                        </p:attrNameLst>
                                      </p:cBhvr>
                                      <p:to>
                                        <p:strVal val="visible"/>
                                      </p:to>
                                    </p:set>
                                    <p:anim calcmode="lin" valueType="num">
                                      <p:cBhvr additive="base">
                                        <p:cTn dur="500" fill="hold" id="29"/>
                                        <p:tgtEl>
                                          <p:spTgt spid="296"/>
                                        </p:tgtEl>
                                        <p:attrNameLst>
                                          <p:attrName>ppt_x</p:attrName>
                                        </p:attrNameLst>
                                      </p:cBhvr>
                                      <p:tavLst>
                                        <p:tav tm="0">
                                          <p:val>
                                            <p:strVal val="1+#ppt_w/2"/>
                                          </p:val>
                                        </p:tav>
                                        <p:tav tm="100000">
                                          <p:val>
                                            <p:strVal val="#ppt_x"/>
                                          </p:val>
                                        </p:tav>
                                      </p:tavLst>
                                    </p:anim>
                                    <p:anim calcmode="lin" valueType="num">
                                      <p:cBhvr additive="base">
                                        <p:cTn dur="500" fill="hold" id="30"/>
                                        <p:tgtEl>
                                          <p:spTgt spid="296"/>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94"/>
                                        </p:tgtEl>
                                        <p:attrNameLst>
                                          <p:attrName>style.visibility</p:attrName>
                                        </p:attrNameLst>
                                      </p:cBhvr>
                                      <p:to>
                                        <p:strVal val="visible"/>
                                      </p:to>
                                    </p:set>
                                    <p:animEffect transition="in" filter="fade">
                                      <p:cBhvr>
                                        <p:cTn dur="500" id="34"/>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22" grpId="0" animBg="1"/>
      <p:bldP spid="105072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364" name=""/>
        <p:cNvGrpSpPr/>
        <p:nvPr/>
      </p:nvGrpSpPr>
      <p:grpSpPr>
        <a:xfrm>
          <a:off x="0" y="0"/>
          <a:ext cx="0" cy="0"/>
          <a:chOff x="0" y="0"/>
          <a:chExt cx="0" cy="0"/>
        </a:xfrm>
      </p:grpSpPr>
      <p:grpSp>
        <p:nvGrpSpPr>
          <p:cNvPr id="365" name="Google Shape;992;p14"/>
          <p:cNvGrpSpPr/>
          <p:nvPr userDrawn="1"/>
        </p:nvGrpSpPr>
        <p:grpSpPr>
          <a:xfrm>
            <a:off x="395894" y="219519"/>
            <a:ext cx="11613234" cy="6240131"/>
            <a:chOff x="395894" y="219519"/>
            <a:chExt cx="8518865" cy="4788281"/>
          </a:xfrm>
        </p:grpSpPr>
        <p:sp>
          <p:nvSpPr>
            <p:cNvPr id="105158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6" name="Google Shape;994;p14"/>
            <p:cNvGrpSpPr/>
            <p:nvPr/>
          </p:nvGrpSpPr>
          <p:grpSpPr>
            <a:xfrm>
              <a:off x="8341543" y="2282008"/>
              <a:ext cx="569676" cy="380612"/>
              <a:chOff x="8341543" y="2282008"/>
              <a:chExt cx="569676" cy="380612"/>
            </a:xfrm>
          </p:grpSpPr>
          <p:sp>
            <p:nvSpPr>
              <p:cNvPr id="105158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59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7" name="Google Shape;998;p14"/>
            <p:cNvGrpSpPr/>
            <p:nvPr/>
          </p:nvGrpSpPr>
          <p:grpSpPr>
            <a:xfrm>
              <a:off x="8341543" y="1721094"/>
              <a:ext cx="569676" cy="380612"/>
              <a:chOff x="8341543" y="1721094"/>
              <a:chExt cx="569676" cy="380612"/>
            </a:xfrm>
          </p:grpSpPr>
          <p:sp>
            <p:nvSpPr>
              <p:cNvPr id="105159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8" name="Google Shape;1001;p14"/>
            <p:cNvGrpSpPr/>
            <p:nvPr/>
          </p:nvGrpSpPr>
          <p:grpSpPr>
            <a:xfrm>
              <a:off x="8346273" y="1183592"/>
              <a:ext cx="568486" cy="388014"/>
              <a:chOff x="8346273" y="1183592"/>
              <a:chExt cx="568486" cy="388014"/>
            </a:xfrm>
          </p:grpSpPr>
          <p:sp>
            <p:nvSpPr>
              <p:cNvPr id="105159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9" name="Google Shape;1004;p14"/>
            <p:cNvGrpSpPr/>
            <p:nvPr/>
          </p:nvGrpSpPr>
          <p:grpSpPr>
            <a:xfrm>
              <a:off x="8341543" y="606635"/>
              <a:ext cx="569676" cy="388014"/>
              <a:chOff x="8341543" y="606635"/>
              <a:chExt cx="569676" cy="388014"/>
            </a:xfrm>
          </p:grpSpPr>
          <p:sp>
            <p:nvSpPr>
              <p:cNvPr id="105159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0" name="Google Shape;1007;p14"/>
            <p:cNvGrpSpPr/>
            <p:nvPr/>
          </p:nvGrpSpPr>
          <p:grpSpPr>
            <a:xfrm>
              <a:off x="8341543" y="2842933"/>
              <a:ext cx="569676" cy="380612"/>
              <a:chOff x="8341543" y="2282008"/>
              <a:chExt cx="569676" cy="380612"/>
            </a:xfrm>
          </p:grpSpPr>
          <p:sp>
            <p:nvSpPr>
              <p:cNvPr id="105159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1" name="Google Shape;1010;p14"/>
            <p:cNvGrpSpPr/>
            <p:nvPr/>
          </p:nvGrpSpPr>
          <p:grpSpPr>
            <a:xfrm>
              <a:off x="8341543" y="3403858"/>
              <a:ext cx="569676" cy="380612"/>
              <a:chOff x="8341543" y="2282008"/>
              <a:chExt cx="569676" cy="380612"/>
            </a:xfrm>
          </p:grpSpPr>
          <p:sp>
            <p:nvSpPr>
              <p:cNvPr id="105160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0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60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9"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65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65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72" name="Google Shape;211;p3"/>
          <p:cNvGrpSpPr/>
          <p:nvPr userDrawn="1"/>
        </p:nvGrpSpPr>
        <p:grpSpPr>
          <a:xfrm>
            <a:off x="1030175" y="1581350"/>
            <a:ext cx="444275" cy="398525"/>
            <a:chOff x="2495125" y="2142250"/>
            <a:chExt cx="444275" cy="398525"/>
          </a:xfrm>
        </p:grpSpPr>
        <p:sp>
          <p:nvSpPr>
            <p:cNvPr id="105165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5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3" name="Google Shape;214;p3"/>
          <p:cNvGrpSpPr/>
          <p:nvPr userDrawn="1"/>
        </p:nvGrpSpPr>
        <p:grpSpPr>
          <a:xfrm>
            <a:off x="10561107" y="5038641"/>
            <a:ext cx="291375" cy="281375"/>
            <a:chOff x="3243875" y="2372825"/>
            <a:chExt cx="291375" cy="281375"/>
          </a:xfrm>
        </p:grpSpPr>
        <p:sp>
          <p:nvSpPr>
            <p:cNvPr id="105165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6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4" name="Google Shape;225;p3"/>
          <p:cNvGrpSpPr/>
          <p:nvPr userDrawn="1"/>
        </p:nvGrpSpPr>
        <p:grpSpPr>
          <a:xfrm>
            <a:off x="10778557" y="714860"/>
            <a:ext cx="166675" cy="168575"/>
            <a:chOff x="4954425" y="2036375"/>
            <a:chExt cx="166675" cy="168575"/>
          </a:xfrm>
        </p:grpSpPr>
        <p:sp>
          <p:nvSpPr>
            <p:cNvPr id="105166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6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5" name="Google Shape;230;p3"/>
          <p:cNvGrpSpPr/>
          <p:nvPr userDrawn="1"/>
        </p:nvGrpSpPr>
        <p:grpSpPr>
          <a:xfrm>
            <a:off x="1274794" y="5541495"/>
            <a:ext cx="166675" cy="168575"/>
            <a:chOff x="4954425" y="2036375"/>
            <a:chExt cx="166675" cy="168575"/>
          </a:xfrm>
        </p:grpSpPr>
        <p:sp>
          <p:nvSpPr>
            <p:cNvPr id="105166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6" name="Google Shape;769;p31"/>
          <p:cNvGrpSpPr/>
          <p:nvPr userDrawn="1"/>
        </p:nvGrpSpPr>
        <p:grpSpPr>
          <a:xfrm>
            <a:off x="2548289" y="3588080"/>
            <a:ext cx="2599446" cy="2521829"/>
            <a:chOff x="5641385" y="2381306"/>
            <a:chExt cx="2599446" cy="2521829"/>
          </a:xfrm>
        </p:grpSpPr>
        <p:sp>
          <p:nvSpPr>
            <p:cNvPr id="1051670"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7" name="Google Shape;771;p31"/>
            <p:cNvGrpSpPr/>
            <p:nvPr/>
          </p:nvGrpSpPr>
          <p:grpSpPr>
            <a:xfrm flipH="1">
              <a:off x="6793275" y="3690844"/>
              <a:ext cx="1447557" cy="1002468"/>
              <a:chOff x="4799733" y="3457797"/>
              <a:chExt cx="2301388" cy="1593766"/>
            </a:xfrm>
          </p:grpSpPr>
          <p:sp>
            <p:nvSpPr>
              <p:cNvPr id="1051671"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2"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3"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4"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5"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6"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7"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8"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9"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0"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1"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2"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3"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4"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5"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6"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7"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8"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9"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0"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1"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2"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3"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4"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5"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6"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7"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8"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9"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0"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1"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2"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3"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4"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5"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6"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7"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8"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9"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0"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1"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2"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3"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4"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5"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6"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7"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8"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9"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0"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1"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2"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3"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4"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5"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6"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27"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8"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9"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0"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1"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2"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3"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4"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5"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6"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7"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8"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9"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0"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1"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2"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3"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4"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5"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6"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7"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8"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9"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0"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1"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2"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3"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4"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5"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6"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7"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8"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9"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0"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1"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2"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3"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4"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5"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6"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7"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8"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9"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0"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1"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2"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3"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4"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5"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6"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7"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8"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9"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0"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81"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7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66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7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7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66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7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650"/>
                                        </p:tgtEl>
                                        <p:attrNameLst>
                                          <p:attrName>style.visibility</p:attrName>
                                        </p:attrNameLst>
                                      </p:cBhvr>
                                      <p:to>
                                        <p:strVal val="visible"/>
                                      </p:to>
                                    </p:set>
                                    <p:animEffect transition="in" filter="barn(inVertical)">
                                      <p:cBhvr>
                                        <p:cTn dur="500" id="19"/>
                                        <p:tgtEl>
                                          <p:spTgt spid="105165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651"/>
                                        </p:tgtEl>
                                        <p:attrNameLst>
                                          <p:attrName>style.visibility</p:attrName>
                                        </p:attrNameLst>
                                      </p:cBhvr>
                                      <p:to>
                                        <p:strVal val="visible"/>
                                      </p:to>
                                    </p:set>
                                    <p:animEffect transition="in" filter="barn(inVertical)">
                                      <p:cBhvr>
                                        <p:cTn dur="500" id="22"/>
                                        <p:tgtEl>
                                          <p:spTgt spid="105165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649"/>
                                        </p:tgtEl>
                                        <p:attrNameLst>
                                          <p:attrName>style.visibility</p:attrName>
                                        </p:attrNameLst>
                                      </p:cBhvr>
                                      <p:to>
                                        <p:strVal val="visible"/>
                                      </p:to>
                                    </p:set>
                                    <p:animEffect transition="in" filter="fade">
                                      <p:cBhvr>
                                        <p:cTn dur="500" id="26"/>
                                        <p:tgtEl>
                                          <p:spTgt spid="105164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76"/>
                                        </p:tgtEl>
                                        <p:attrNameLst>
                                          <p:attrName>style.visibility</p:attrName>
                                        </p:attrNameLst>
                                      </p:cBhvr>
                                      <p:to>
                                        <p:strVal val="visible"/>
                                      </p:to>
                                    </p:set>
                                    <p:anim calcmode="lin" valueType="num">
                                      <p:cBhvr>
                                        <p:cTn dur="1000" fill="hold" id="30"/>
                                        <p:tgtEl>
                                          <p:spTgt spid="376"/>
                                        </p:tgtEl>
                                        <p:attrNameLst>
                                          <p:attrName>ppt_w</p:attrName>
                                        </p:attrNameLst>
                                      </p:cBhvr>
                                      <p:tavLst>
                                        <p:tav tm="0">
                                          <p:val>
                                            <p:fltVal val="0.0"/>
                                          </p:val>
                                        </p:tav>
                                        <p:tav tm="100000">
                                          <p:val>
                                            <p:strVal val="#ppt_w"/>
                                          </p:val>
                                        </p:tav>
                                      </p:tavLst>
                                    </p:anim>
                                    <p:anim calcmode="lin" valueType="num">
                                      <p:cBhvr>
                                        <p:cTn dur="1000" fill="hold" id="31"/>
                                        <p:tgtEl>
                                          <p:spTgt spid="376"/>
                                        </p:tgtEl>
                                        <p:attrNameLst>
                                          <p:attrName>ppt_h</p:attrName>
                                        </p:attrNameLst>
                                      </p:cBhvr>
                                      <p:tavLst>
                                        <p:tav tm="0">
                                          <p:val>
                                            <p:fltVal val="0.0"/>
                                          </p:val>
                                        </p:tav>
                                        <p:tav tm="100000">
                                          <p:val>
                                            <p:strVal val="#ppt_h"/>
                                          </p:val>
                                        </p:tav>
                                      </p:tavLst>
                                    </p:anim>
                                    <p:anim calcmode="lin" valueType="num">
                                      <p:cBhvr>
                                        <p:cTn dur="1000" fill="hold" id="32"/>
                                        <p:tgtEl>
                                          <p:spTgt spid="376"/>
                                        </p:tgtEl>
                                        <p:attrNameLst>
                                          <p:attrName>style.rotation</p:attrName>
                                        </p:attrNameLst>
                                      </p:cBhvr>
                                      <p:tavLst>
                                        <p:tav tm="0">
                                          <p:val>
                                            <p:fltVal val="90.0"/>
                                          </p:val>
                                        </p:tav>
                                        <p:tav tm="100000">
                                          <p:val>
                                            <p:fltVal val="0.0"/>
                                          </p:val>
                                        </p:tav>
                                      </p:tavLst>
                                    </p:anim>
                                    <p:animEffect transition="in" filter="fade">
                                      <p:cBhvr>
                                        <p:cTn dur="1000" id="33"/>
                                        <p:tgtEl>
                                          <p:spTgt spid="376"/>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781"/>
                                        </p:tgtEl>
                                        <p:attrNameLst>
                                          <p:attrName>style.visibility</p:attrName>
                                        </p:attrNameLst>
                                      </p:cBhvr>
                                      <p:to>
                                        <p:strVal val="visible"/>
                                      </p:to>
                                    </p:set>
                                    <p:animEffect transition="in" filter="randombar(horizontal)">
                                      <p:cBhvr>
                                        <p:cTn dur="500" id="37"/>
                                        <p:tgtEl>
                                          <p:spTgt spid="105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49" grpId="0" animBg="1"/>
      <p:bldP spid="1051650" grpId="0" animBg="1"/>
      <p:bldP spid="1051651" grpId="0" animBg="1"/>
      <p:bldP spid="1051666" grpId="0" animBg="1"/>
      <p:bldP spid="1051667" grpId="0" animBg="1"/>
      <p:bldP spid="105178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439" name=""/>
        <p:cNvGrpSpPr/>
        <p:nvPr/>
      </p:nvGrpSpPr>
      <p:grpSpPr>
        <a:xfrm>
          <a:off x="0" y="0"/>
          <a:ext cx="0" cy="0"/>
          <a:chOff x="0" y="0"/>
          <a:chExt cx="0" cy="0"/>
        </a:xfrm>
      </p:grpSpPr>
      <p:grpSp>
        <p:nvGrpSpPr>
          <p:cNvPr id="440" name="Google Shape;992;p14"/>
          <p:cNvGrpSpPr/>
          <p:nvPr userDrawn="1"/>
        </p:nvGrpSpPr>
        <p:grpSpPr>
          <a:xfrm>
            <a:off x="395894" y="219519"/>
            <a:ext cx="11613234" cy="6240131"/>
            <a:chOff x="395894" y="219519"/>
            <a:chExt cx="8518865" cy="4788281"/>
          </a:xfrm>
        </p:grpSpPr>
        <p:sp>
          <p:nvSpPr>
            <p:cNvPr id="105245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1" name="Google Shape;994;p14"/>
            <p:cNvGrpSpPr/>
            <p:nvPr/>
          </p:nvGrpSpPr>
          <p:grpSpPr>
            <a:xfrm>
              <a:off x="8341543" y="2282008"/>
              <a:ext cx="569676" cy="380612"/>
              <a:chOff x="8341543" y="2282008"/>
              <a:chExt cx="569676" cy="380612"/>
            </a:xfrm>
          </p:grpSpPr>
          <p:sp>
            <p:nvSpPr>
              <p:cNvPr id="105245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5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2" name="Google Shape;998;p14"/>
            <p:cNvGrpSpPr/>
            <p:nvPr/>
          </p:nvGrpSpPr>
          <p:grpSpPr>
            <a:xfrm>
              <a:off x="8341543" y="1721094"/>
              <a:ext cx="569676" cy="380612"/>
              <a:chOff x="8341543" y="1721094"/>
              <a:chExt cx="569676" cy="380612"/>
            </a:xfrm>
          </p:grpSpPr>
          <p:sp>
            <p:nvSpPr>
              <p:cNvPr id="105245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3" name="Google Shape;1001;p14"/>
            <p:cNvGrpSpPr/>
            <p:nvPr/>
          </p:nvGrpSpPr>
          <p:grpSpPr>
            <a:xfrm>
              <a:off x="8346273" y="1183592"/>
              <a:ext cx="568486" cy="388014"/>
              <a:chOff x="8346273" y="1183592"/>
              <a:chExt cx="568486" cy="388014"/>
            </a:xfrm>
          </p:grpSpPr>
          <p:sp>
            <p:nvSpPr>
              <p:cNvPr id="105245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4" name="Google Shape;1004;p14"/>
            <p:cNvGrpSpPr/>
            <p:nvPr/>
          </p:nvGrpSpPr>
          <p:grpSpPr>
            <a:xfrm>
              <a:off x="8341543" y="606635"/>
              <a:ext cx="569676" cy="388014"/>
              <a:chOff x="8341543" y="606635"/>
              <a:chExt cx="569676" cy="388014"/>
            </a:xfrm>
          </p:grpSpPr>
          <p:sp>
            <p:nvSpPr>
              <p:cNvPr id="105246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5" name="Google Shape;1007;p14"/>
            <p:cNvGrpSpPr/>
            <p:nvPr/>
          </p:nvGrpSpPr>
          <p:grpSpPr>
            <a:xfrm>
              <a:off x="8341543" y="2842933"/>
              <a:ext cx="569676" cy="380612"/>
              <a:chOff x="8341543" y="2282008"/>
              <a:chExt cx="569676" cy="380612"/>
            </a:xfrm>
          </p:grpSpPr>
          <p:sp>
            <p:nvSpPr>
              <p:cNvPr id="105246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6" name="Google Shape;1010;p14"/>
            <p:cNvGrpSpPr/>
            <p:nvPr/>
          </p:nvGrpSpPr>
          <p:grpSpPr>
            <a:xfrm>
              <a:off x="8341543" y="3403858"/>
              <a:ext cx="569676" cy="380612"/>
              <a:chOff x="8341543" y="2282008"/>
              <a:chExt cx="569676" cy="380612"/>
            </a:xfrm>
          </p:grpSpPr>
          <p:sp>
            <p:nvSpPr>
              <p:cNvPr id="105246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6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46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4"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51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51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47" name="Google Shape;631;p30"/>
          <p:cNvGrpSpPr/>
          <p:nvPr userDrawn="1"/>
        </p:nvGrpSpPr>
        <p:grpSpPr>
          <a:xfrm>
            <a:off x="7672546" y="3622312"/>
            <a:ext cx="1309691" cy="2486166"/>
            <a:chOff x="961250" y="234750"/>
            <a:chExt cx="1222525" cy="2320700"/>
          </a:xfrm>
        </p:grpSpPr>
        <p:sp>
          <p:nvSpPr>
            <p:cNvPr id="1052517"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8"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9"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0"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1"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2"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3"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4"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5"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6"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7"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8"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9"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0"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1"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2"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3"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4"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5"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6"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7"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8"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9"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0"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41"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2"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3"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4"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5"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6"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7"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8"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9"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0"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1"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2"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3"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4"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5"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6"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7"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8" name="Google Shape;211;p3"/>
          <p:cNvGrpSpPr/>
          <p:nvPr userDrawn="1"/>
        </p:nvGrpSpPr>
        <p:grpSpPr>
          <a:xfrm>
            <a:off x="1030175" y="1581350"/>
            <a:ext cx="444275" cy="398525"/>
            <a:chOff x="2495125" y="2142250"/>
            <a:chExt cx="444275" cy="398525"/>
          </a:xfrm>
        </p:grpSpPr>
        <p:sp>
          <p:nvSpPr>
            <p:cNvPr id="105255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5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9" name="Google Shape;214;p3"/>
          <p:cNvGrpSpPr/>
          <p:nvPr userDrawn="1"/>
        </p:nvGrpSpPr>
        <p:grpSpPr>
          <a:xfrm>
            <a:off x="10561107" y="5038641"/>
            <a:ext cx="291375" cy="281375"/>
            <a:chOff x="3243875" y="2372825"/>
            <a:chExt cx="291375" cy="281375"/>
          </a:xfrm>
        </p:grpSpPr>
        <p:sp>
          <p:nvSpPr>
            <p:cNvPr id="105256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6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0" name="Google Shape;225;p3"/>
          <p:cNvGrpSpPr/>
          <p:nvPr userDrawn="1"/>
        </p:nvGrpSpPr>
        <p:grpSpPr>
          <a:xfrm>
            <a:off x="10778557" y="714860"/>
            <a:ext cx="166675" cy="168575"/>
            <a:chOff x="4954425" y="2036375"/>
            <a:chExt cx="166675" cy="168575"/>
          </a:xfrm>
        </p:grpSpPr>
        <p:sp>
          <p:nvSpPr>
            <p:cNvPr id="105257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7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51" name="Google Shape;230;p3"/>
          <p:cNvGrpSpPr/>
          <p:nvPr userDrawn="1"/>
        </p:nvGrpSpPr>
        <p:grpSpPr>
          <a:xfrm>
            <a:off x="1274794" y="5541495"/>
            <a:ext cx="166675" cy="168575"/>
            <a:chOff x="4954425" y="2036375"/>
            <a:chExt cx="166675" cy="168575"/>
          </a:xfrm>
        </p:grpSpPr>
        <p:sp>
          <p:nvSpPr>
            <p:cNvPr id="105257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76"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4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57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5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5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57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4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515"/>
                                        </p:tgtEl>
                                        <p:attrNameLst>
                                          <p:attrName>style.visibility</p:attrName>
                                        </p:attrNameLst>
                                      </p:cBhvr>
                                      <p:to>
                                        <p:strVal val="visible"/>
                                      </p:to>
                                    </p:set>
                                    <p:animEffect transition="in" filter="barn(inVertical)">
                                      <p:cBhvr>
                                        <p:cTn dur="500" id="19"/>
                                        <p:tgtEl>
                                          <p:spTgt spid="105251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516"/>
                                        </p:tgtEl>
                                        <p:attrNameLst>
                                          <p:attrName>style.visibility</p:attrName>
                                        </p:attrNameLst>
                                      </p:cBhvr>
                                      <p:to>
                                        <p:strVal val="visible"/>
                                      </p:to>
                                    </p:set>
                                    <p:animEffect transition="in" filter="barn(inVertical)">
                                      <p:cBhvr>
                                        <p:cTn dur="500" id="22"/>
                                        <p:tgtEl>
                                          <p:spTgt spid="105251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514"/>
                                        </p:tgtEl>
                                        <p:attrNameLst>
                                          <p:attrName>style.visibility</p:attrName>
                                        </p:attrNameLst>
                                      </p:cBhvr>
                                      <p:to>
                                        <p:strVal val="visible"/>
                                      </p:to>
                                    </p:set>
                                    <p:animEffect transition="in" filter="fade">
                                      <p:cBhvr>
                                        <p:cTn dur="500" id="26"/>
                                        <p:tgtEl>
                                          <p:spTgt spid="105251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47"/>
                                        </p:tgtEl>
                                        <p:attrNameLst>
                                          <p:attrName>style.visibility</p:attrName>
                                        </p:attrNameLst>
                                      </p:cBhvr>
                                      <p:to>
                                        <p:strVal val="visible"/>
                                      </p:to>
                                    </p:set>
                                    <p:anim calcmode="lin" valueType="num">
                                      <p:cBhvr>
                                        <p:cTn dur="1000" fill="hold" id="30"/>
                                        <p:tgtEl>
                                          <p:spTgt spid="447"/>
                                        </p:tgtEl>
                                        <p:attrNameLst>
                                          <p:attrName>ppt_w</p:attrName>
                                        </p:attrNameLst>
                                      </p:cBhvr>
                                      <p:tavLst>
                                        <p:tav tm="0">
                                          <p:val>
                                            <p:fltVal val="0.0"/>
                                          </p:val>
                                        </p:tav>
                                        <p:tav tm="100000">
                                          <p:val>
                                            <p:strVal val="#ppt_w"/>
                                          </p:val>
                                        </p:tav>
                                      </p:tavLst>
                                    </p:anim>
                                    <p:anim calcmode="lin" valueType="num">
                                      <p:cBhvr>
                                        <p:cTn dur="1000" fill="hold" id="31"/>
                                        <p:tgtEl>
                                          <p:spTgt spid="447"/>
                                        </p:tgtEl>
                                        <p:attrNameLst>
                                          <p:attrName>ppt_h</p:attrName>
                                        </p:attrNameLst>
                                      </p:cBhvr>
                                      <p:tavLst>
                                        <p:tav tm="0">
                                          <p:val>
                                            <p:fltVal val="0.0"/>
                                          </p:val>
                                        </p:tav>
                                        <p:tav tm="100000">
                                          <p:val>
                                            <p:strVal val="#ppt_h"/>
                                          </p:val>
                                        </p:tav>
                                      </p:tavLst>
                                    </p:anim>
                                    <p:anim calcmode="lin" valueType="num">
                                      <p:cBhvr>
                                        <p:cTn dur="1000" fill="hold" id="32"/>
                                        <p:tgtEl>
                                          <p:spTgt spid="447"/>
                                        </p:tgtEl>
                                        <p:attrNameLst>
                                          <p:attrName>style.rotation</p:attrName>
                                        </p:attrNameLst>
                                      </p:cBhvr>
                                      <p:tavLst>
                                        <p:tav tm="0">
                                          <p:val>
                                            <p:fltVal val="90.0"/>
                                          </p:val>
                                        </p:tav>
                                        <p:tav tm="100000">
                                          <p:val>
                                            <p:fltVal val="0.0"/>
                                          </p:val>
                                        </p:tav>
                                      </p:tavLst>
                                    </p:anim>
                                    <p:animEffect transition="in" filter="fade">
                                      <p:cBhvr>
                                        <p:cTn dur="1000" id="33"/>
                                        <p:tgtEl>
                                          <p:spTgt spid="44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576"/>
                                        </p:tgtEl>
                                        <p:attrNameLst>
                                          <p:attrName>style.visibility</p:attrName>
                                        </p:attrNameLst>
                                      </p:cBhvr>
                                      <p:to>
                                        <p:strVal val="visible"/>
                                      </p:to>
                                    </p:set>
                                    <p:animEffect transition="in" filter="randombar(horizontal)">
                                      <p:cBhvr>
                                        <p:cTn dur="500" id="37"/>
                                        <p:tgtEl>
                                          <p:spTgt spid="105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514" grpId="0" animBg="1"/>
      <p:bldP spid="1052515" grpId="0" animBg="1"/>
      <p:bldP spid="1052516" grpId="0" animBg="1"/>
      <p:bldP spid="1052572" grpId="0" animBg="1"/>
      <p:bldP spid="1052573" grpId="0" animBg="1"/>
      <p:bldP spid="105257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70" name=""/>
        <p:cNvGrpSpPr/>
        <p:nvPr/>
      </p:nvGrpSpPr>
      <p:grpSpPr>
        <a:xfrm>
          <a:off x="0" y="0"/>
          <a:ext cx="0" cy="0"/>
          <a:chOff x="0" y="0"/>
          <a:chExt cx="0" cy="0"/>
        </a:xfrm>
      </p:grpSpPr>
      <p:grpSp>
        <p:nvGrpSpPr>
          <p:cNvPr id="171" name="Google Shape;992;p14"/>
          <p:cNvGrpSpPr/>
          <p:nvPr userDrawn="1"/>
        </p:nvGrpSpPr>
        <p:grpSpPr>
          <a:xfrm>
            <a:off x="395894" y="219519"/>
            <a:ext cx="11613234" cy="6240131"/>
            <a:chOff x="395894" y="219519"/>
            <a:chExt cx="8518865" cy="4788281"/>
          </a:xfrm>
        </p:grpSpPr>
        <p:sp>
          <p:nvSpPr>
            <p:cNvPr id="104951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2" name="Google Shape;994;p14"/>
            <p:cNvGrpSpPr/>
            <p:nvPr/>
          </p:nvGrpSpPr>
          <p:grpSpPr>
            <a:xfrm>
              <a:off x="8341543" y="2282008"/>
              <a:ext cx="569676" cy="380612"/>
              <a:chOff x="8341543" y="2282008"/>
              <a:chExt cx="569676" cy="380612"/>
            </a:xfrm>
          </p:grpSpPr>
          <p:sp>
            <p:nvSpPr>
              <p:cNvPr id="104951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1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3" name="Google Shape;998;p14"/>
            <p:cNvGrpSpPr/>
            <p:nvPr/>
          </p:nvGrpSpPr>
          <p:grpSpPr>
            <a:xfrm>
              <a:off x="8341543" y="1721094"/>
              <a:ext cx="569676" cy="380612"/>
              <a:chOff x="8341543" y="1721094"/>
              <a:chExt cx="569676" cy="380612"/>
            </a:xfrm>
          </p:grpSpPr>
          <p:sp>
            <p:nvSpPr>
              <p:cNvPr id="104951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4" name="Google Shape;1001;p14"/>
            <p:cNvGrpSpPr/>
            <p:nvPr/>
          </p:nvGrpSpPr>
          <p:grpSpPr>
            <a:xfrm>
              <a:off x="8346273" y="1183592"/>
              <a:ext cx="568486" cy="388014"/>
              <a:chOff x="8346273" y="1183592"/>
              <a:chExt cx="568486" cy="388014"/>
            </a:xfrm>
          </p:grpSpPr>
          <p:sp>
            <p:nvSpPr>
              <p:cNvPr id="104951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5" name="Google Shape;1004;p14"/>
            <p:cNvGrpSpPr/>
            <p:nvPr/>
          </p:nvGrpSpPr>
          <p:grpSpPr>
            <a:xfrm>
              <a:off x="8341543" y="606635"/>
              <a:ext cx="569676" cy="388014"/>
              <a:chOff x="8341543" y="606635"/>
              <a:chExt cx="569676" cy="388014"/>
            </a:xfrm>
          </p:grpSpPr>
          <p:sp>
            <p:nvSpPr>
              <p:cNvPr id="104951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6" name="Google Shape;1007;p14"/>
            <p:cNvGrpSpPr/>
            <p:nvPr/>
          </p:nvGrpSpPr>
          <p:grpSpPr>
            <a:xfrm>
              <a:off x="8341543" y="2842933"/>
              <a:ext cx="569676" cy="380612"/>
              <a:chOff x="8341543" y="2282008"/>
              <a:chExt cx="569676" cy="380612"/>
            </a:xfrm>
          </p:grpSpPr>
          <p:sp>
            <p:nvSpPr>
              <p:cNvPr id="104952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7" name="Google Shape;1010;p14"/>
            <p:cNvGrpSpPr/>
            <p:nvPr/>
          </p:nvGrpSpPr>
          <p:grpSpPr>
            <a:xfrm>
              <a:off x="8341543" y="3403858"/>
              <a:ext cx="569676" cy="380612"/>
              <a:chOff x="8341543" y="2282008"/>
              <a:chExt cx="569676" cy="380612"/>
            </a:xfrm>
          </p:grpSpPr>
          <p:sp>
            <p:nvSpPr>
              <p:cNvPr id="104952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2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52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2"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573"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574"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78" name="Google Shape;939;p32"/>
          <p:cNvGrpSpPr/>
          <p:nvPr userDrawn="1"/>
        </p:nvGrpSpPr>
        <p:grpSpPr>
          <a:xfrm>
            <a:off x="2204474" y="3950454"/>
            <a:ext cx="1973864" cy="2020086"/>
            <a:chOff x="2718975" y="493050"/>
            <a:chExt cx="2013175" cy="2066600"/>
          </a:xfrm>
        </p:grpSpPr>
        <p:sp>
          <p:nvSpPr>
            <p:cNvPr id="1049575"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6"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7"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8"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9"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0"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1"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2"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3"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4"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5"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6"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7"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8"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9"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0"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1"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2"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3"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4"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5"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6"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7"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8"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9"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0"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1"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2"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3"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4"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5"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6"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7"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8"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9"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0"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1"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2"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3"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4"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5"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6"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7"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8"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9"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0"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1"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2"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3"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4"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5"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6"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7"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8"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9"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0"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1"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2"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3"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4"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5"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6"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7"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9" name="Google Shape;211;p3"/>
          <p:cNvGrpSpPr/>
          <p:nvPr userDrawn="1"/>
        </p:nvGrpSpPr>
        <p:grpSpPr>
          <a:xfrm>
            <a:off x="1030175" y="1581350"/>
            <a:ext cx="444275" cy="398525"/>
            <a:chOff x="2495125" y="2142250"/>
            <a:chExt cx="444275" cy="398525"/>
          </a:xfrm>
        </p:grpSpPr>
        <p:sp>
          <p:nvSpPr>
            <p:cNvPr id="104963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63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0" name="Google Shape;214;p3"/>
          <p:cNvGrpSpPr/>
          <p:nvPr userDrawn="1"/>
        </p:nvGrpSpPr>
        <p:grpSpPr>
          <a:xfrm>
            <a:off x="10561107" y="5038641"/>
            <a:ext cx="291375" cy="281375"/>
            <a:chOff x="3243875" y="2372825"/>
            <a:chExt cx="291375" cy="281375"/>
          </a:xfrm>
        </p:grpSpPr>
        <p:sp>
          <p:nvSpPr>
            <p:cNvPr id="104964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64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1" name="Google Shape;225;p3"/>
          <p:cNvGrpSpPr/>
          <p:nvPr userDrawn="1"/>
        </p:nvGrpSpPr>
        <p:grpSpPr>
          <a:xfrm>
            <a:off x="10778557" y="714860"/>
            <a:ext cx="166675" cy="168575"/>
            <a:chOff x="4954425" y="2036375"/>
            <a:chExt cx="166675" cy="168575"/>
          </a:xfrm>
        </p:grpSpPr>
        <p:sp>
          <p:nvSpPr>
            <p:cNvPr id="104965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5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2" name="Google Shape;230;p3"/>
          <p:cNvGrpSpPr/>
          <p:nvPr userDrawn="1"/>
        </p:nvGrpSpPr>
        <p:grpSpPr>
          <a:xfrm>
            <a:off x="1274794" y="5541495"/>
            <a:ext cx="166675" cy="168575"/>
            <a:chOff x="4954425" y="2036375"/>
            <a:chExt cx="166675" cy="168575"/>
          </a:xfrm>
        </p:grpSpPr>
        <p:sp>
          <p:nvSpPr>
            <p:cNvPr id="104965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56" name="TextBox 223"/>
          <p:cNvSpPr txBox="1"/>
          <p:nvPr userDrawn="1"/>
        </p:nvSpPr>
        <p:spPr>
          <a:xfrm>
            <a:off x="3642720" y="1503378"/>
            <a:ext cx="4728208" cy="3631763"/>
          </a:xfrm>
          <a:prstGeom prst="rect"/>
          <a:noFill/>
        </p:spPr>
        <p:txBody>
          <a:bodyPr rtlCol="0" wrap="square">
            <a:spAutoFit/>
          </a:bodyPr>
          <a:p>
            <a:pPr algn="ctr"/>
            <a:r>
              <a:rPr dirty="0" sz="11500" lang="vi-VN">
                <a:solidFill>
                  <a:srgbClr val="002060"/>
                </a:solidFill>
                <a:latin typeface="+mj-lt"/>
              </a:rPr>
              <a:t>LUYỆN TẬP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7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65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8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8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65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80"/>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573"/>
                                        </p:tgtEl>
                                        <p:attrNameLst>
                                          <p:attrName>style.visibility</p:attrName>
                                        </p:attrNameLst>
                                      </p:cBhvr>
                                      <p:to>
                                        <p:strVal val="visible"/>
                                      </p:to>
                                    </p:set>
                                    <p:animEffect transition="in" filter="barn(inVertical)">
                                      <p:cBhvr>
                                        <p:cTn dur="500" id="19"/>
                                        <p:tgtEl>
                                          <p:spTgt spid="1049573"/>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574"/>
                                        </p:tgtEl>
                                        <p:attrNameLst>
                                          <p:attrName>style.visibility</p:attrName>
                                        </p:attrNameLst>
                                      </p:cBhvr>
                                      <p:to>
                                        <p:strVal val="visible"/>
                                      </p:to>
                                    </p:set>
                                    <p:animEffect transition="in" filter="barn(inVertical)">
                                      <p:cBhvr>
                                        <p:cTn dur="500" id="22"/>
                                        <p:tgtEl>
                                          <p:spTgt spid="1049574"/>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572"/>
                                        </p:tgtEl>
                                        <p:attrNameLst>
                                          <p:attrName>style.visibility</p:attrName>
                                        </p:attrNameLst>
                                      </p:cBhvr>
                                      <p:to>
                                        <p:strVal val="visible"/>
                                      </p:to>
                                    </p:set>
                                    <p:animEffect transition="in" filter="fade">
                                      <p:cBhvr>
                                        <p:cTn dur="500" id="26"/>
                                        <p:tgtEl>
                                          <p:spTgt spid="1049572"/>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78"/>
                                        </p:tgtEl>
                                        <p:attrNameLst>
                                          <p:attrName>style.visibility</p:attrName>
                                        </p:attrNameLst>
                                      </p:cBhvr>
                                      <p:to>
                                        <p:strVal val="visible"/>
                                      </p:to>
                                    </p:set>
                                    <p:anim calcmode="lin" valueType="num">
                                      <p:cBhvr>
                                        <p:cTn dur="1000" fill="hold" id="30"/>
                                        <p:tgtEl>
                                          <p:spTgt spid="178"/>
                                        </p:tgtEl>
                                        <p:attrNameLst>
                                          <p:attrName>ppt_w</p:attrName>
                                        </p:attrNameLst>
                                      </p:cBhvr>
                                      <p:tavLst>
                                        <p:tav tm="0">
                                          <p:val>
                                            <p:fltVal val="0.0"/>
                                          </p:val>
                                        </p:tav>
                                        <p:tav tm="100000">
                                          <p:val>
                                            <p:strVal val="#ppt_w"/>
                                          </p:val>
                                        </p:tav>
                                      </p:tavLst>
                                    </p:anim>
                                    <p:anim calcmode="lin" valueType="num">
                                      <p:cBhvr>
                                        <p:cTn dur="1000" fill="hold" id="31"/>
                                        <p:tgtEl>
                                          <p:spTgt spid="178"/>
                                        </p:tgtEl>
                                        <p:attrNameLst>
                                          <p:attrName>ppt_h</p:attrName>
                                        </p:attrNameLst>
                                      </p:cBhvr>
                                      <p:tavLst>
                                        <p:tav tm="0">
                                          <p:val>
                                            <p:fltVal val="0.0"/>
                                          </p:val>
                                        </p:tav>
                                        <p:tav tm="100000">
                                          <p:val>
                                            <p:strVal val="#ppt_h"/>
                                          </p:val>
                                        </p:tav>
                                      </p:tavLst>
                                    </p:anim>
                                    <p:anim calcmode="lin" valueType="num">
                                      <p:cBhvr>
                                        <p:cTn dur="1000" fill="hold" id="32"/>
                                        <p:tgtEl>
                                          <p:spTgt spid="178"/>
                                        </p:tgtEl>
                                        <p:attrNameLst>
                                          <p:attrName>style.rotation</p:attrName>
                                        </p:attrNameLst>
                                      </p:cBhvr>
                                      <p:tavLst>
                                        <p:tav tm="0">
                                          <p:val>
                                            <p:fltVal val="90.0"/>
                                          </p:val>
                                        </p:tav>
                                        <p:tav tm="100000">
                                          <p:val>
                                            <p:fltVal val="0.0"/>
                                          </p:val>
                                        </p:tav>
                                      </p:tavLst>
                                    </p:anim>
                                    <p:animEffect transition="in" filter="fade">
                                      <p:cBhvr>
                                        <p:cTn dur="1000" id="33"/>
                                        <p:tgtEl>
                                          <p:spTgt spid="178"/>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656"/>
                                        </p:tgtEl>
                                        <p:attrNameLst>
                                          <p:attrName>style.visibility</p:attrName>
                                        </p:attrNameLst>
                                      </p:cBhvr>
                                      <p:to>
                                        <p:strVal val="visible"/>
                                      </p:to>
                                    </p:set>
                                    <p:animEffect transition="in" filter="randombar(horizontal)">
                                      <p:cBhvr>
                                        <p:cTn dur="500" id="37"/>
                                        <p:tgtEl>
                                          <p:spTgt spid="1049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72" grpId="0" animBg="1"/>
      <p:bldP spid="1049573" grpId="0" animBg="1"/>
      <p:bldP spid="1049574" grpId="0" animBg="1"/>
      <p:bldP spid="1049652" grpId="0" animBg="1"/>
      <p:bldP spid="1049653" grpId="0" animBg="1"/>
      <p:bldP spid="1049656" grpId="0"/>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3.png"/><Relationship Id="rId3"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grpSp>
        <p:nvGrpSpPr>
          <p:cNvPr id="60" name="Group 5"/>
          <p:cNvGrpSpPr/>
          <p:nvPr/>
        </p:nvGrpSpPr>
        <p:grpSpPr>
          <a:xfrm>
            <a:off x="993911" y="106016"/>
            <a:ext cx="2190751" cy="980661"/>
            <a:chOff x="1523998" y="0"/>
            <a:chExt cx="2190751" cy="980661"/>
          </a:xfrm>
        </p:grpSpPr>
        <p:grpSp>
          <p:nvGrpSpPr>
            <p:cNvPr id="61" name="Group 4"/>
            <p:cNvGrpSpPr/>
            <p:nvPr/>
          </p:nvGrpSpPr>
          <p:grpSpPr>
            <a:xfrm>
              <a:off x="1523998" y="0"/>
              <a:ext cx="2190751" cy="980661"/>
              <a:chOff x="1523999" y="0"/>
              <a:chExt cx="1285462" cy="1828800"/>
            </a:xfrm>
          </p:grpSpPr>
          <p:sp>
            <p:nvSpPr>
              <p:cNvPr id="1048794" name="Rectangle: Top Corners Rounded 1"/>
              <p:cNvSpPr/>
              <p:nvPr/>
            </p:nvSpPr>
            <p:spPr>
              <a:xfrm rot="10800000">
                <a:off x="1523999" y="0"/>
                <a:ext cx="1285462" cy="1828800"/>
              </a:xfrm>
              <a:prstGeom prst="round2SameRect"/>
              <a:solidFill>
                <a:schemeClr val="accent6">
                  <a:lumMod val="75000"/>
                </a:schemeClr>
              </a:solidFill>
              <a:ln>
                <a:solidFill>
                  <a:schemeClr val="accent6">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sp>
            <p:nvSpPr>
              <p:cNvPr id="1048795" name="Rectangle: Top Corners Rounded 2"/>
              <p:cNvSpPr/>
              <p:nvPr/>
            </p:nvSpPr>
            <p:spPr>
              <a:xfrm rot="10800000">
                <a:off x="1566862" y="76199"/>
                <a:ext cx="1204497" cy="1709738"/>
              </a:xfrm>
              <a:prstGeom prst="round2SameRect"/>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grpSp>
        <p:sp>
          <p:nvSpPr>
            <p:cNvPr id="1048796" name="TextBox 3"/>
            <p:cNvSpPr txBox="1"/>
            <p:nvPr/>
          </p:nvSpPr>
          <p:spPr>
            <a:xfrm>
              <a:off x="1677724" y="206880"/>
              <a:ext cx="1972089" cy="584775"/>
            </a:xfrm>
            <a:prstGeom prst="rect"/>
            <a:noFill/>
          </p:spPr>
          <p:txBody>
            <a:bodyPr rtlCol="0" wrap="square">
              <a:spAutoFit/>
            </a:bodyPr>
            <a:p>
              <a:pPr algn="ctr"/>
              <a:r>
                <a:rPr sz="3200" lang="vi-VN">
                  <a:solidFill>
                    <a:schemeClr val="accent6">
                      <a:lumMod val="75000"/>
                    </a:schemeClr>
                  </a:solidFill>
                  <a:latin typeface="+mj-lt"/>
                </a:rPr>
                <a:t>CH</a:t>
              </a:r>
              <a:r>
                <a:rPr sz="3200" lang="en-US">
                  <a:solidFill>
                    <a:schemeClr val="accent6">
                      <a:lumMod val="75000"/>
                    </a:schemeClr>
                  </a:solidFill>
                  <a:latin typeface="+mj-lt"/>
                </a:rPr>
                <a:t>Ủ</a:t>
              </a:r>
              <a:r>
                <a:rPr sz="3200" lang="vi-VN">
                  <a:solidFill>
                    <a:schemeClr val="accent6">
                      <a:lumMod val="75000"/>
                    </a:schemeClr>
                  </a:solidFill>
                  <a:latin typeface="+mj-lt"/>
                </a:rPr>
                <a:t> ĐỀ </a:t>
              </a:r>
              <a:r>
                <a:rPr sz="3200" lang="en-US">
                  <a:solidFill>
                    <a:schemeClr val="accent6">
                      <a:lumMod val="75000"/>
                    </a:schemeClr>
                  </a:solidFill>
                  <a:latin typeface="+mj-lt"/>
                </a:rPr>
                <a:t>4</a:t>
              </a:r>
              <a:endParaRPr dirty="0" sz="3200" lang="vi-VN">
                <a:solidFill>
                  <a:schemeClr val="accent6">
                    <a:lumMod val="75000"/>
                  </a:schemeClr>
                </a:solidFill>
                <a:latin typeface="+mj-lt"/>
              </a:endParaRPr>
            </a:p>
          </p:txBody>
        </p:sp>
      </p:grpSp>
      <p:sp>
        <p:nvSpPr>
          <p:cNvPr id="1048797" name="TextBox 6"/>
          <p:cNvSpPr txBox="1"/>
          <p:nvPr/>
        </p:nvSpPr>
        <p:spPr>
          <a:xfrm>
            <a:off x="3199297" y="251340"/>
            <a:ext cx="6888595" cy="707886"/>
          </a:xfrm>
          <a:prstGeom prst="rect"/>
          <a:noFill/>
        </p:spPr>
        <p:txBody>
          <a:bodyPr rtlCol="0" wrap="square">
            <a:spAutoFit/>
          </a:bodyPr>
          <a:p>
            <a:pPr algn="ctr"/>
            <a:r>
              <a:rPr sz="4000" lang="en-US">
                <a:solidFill>
                  <a:schemeClr val="accent6">
                    <a:lumMod val="75000"/>
                  </a:schemeClr>
                </a:solidFill>
                <a:latin typeface="+mj-lt"/>
              </a:rPr>
              <a:t>ỨNG DỤNG TIN HỌC</a:t>
            </a:r>
            <a:endParaRPr dirty="0" sz="4000" lang="vi-VN">
              <a:solidFill>
                <a:schemeClr val="accent6">
                  <a:lumMod val="75000"/>
                </a:schemeClr>
              </a:solidFill>
              <a:latin typeface="+mj-lt"/>
            </a:endParaRPr>
          </a:p>
        </p:txBody>
      </p:sp>
      <p:sp>
        <p:nvSpPr>
          <p:cNvPr id="1048798" name="TextBox 7"/>
          <p:cNvSpPr txBox="1"/>
          <p:nvPr/>
        </p:nvSpPr>
        <p:spPr>
          <a:xfrm>
            <a:off x="1559505" y="2034356"/>
            <a:ext cx="9040138" cy="2697480"/>
          </a:xfrm>
          <a:prstGeom prst="rect"/>
          <a:noFill/>
          <a:ln>
            <a:noFill/>
          </a:ln>
        </p:spPr>
        <p:txBody>
          <a:bodyPr rtlCol="0" wrap="none">
            <a:spAutoFit/>
          </a:bodyPr>
          <a:p>
            <a:pPr algn="ctr">
              <a:lnSpc>
                <a:spcPct val="120000"/>
              </a:lnSpc>
            </a:pPr>
            <a:r>
              <a:rPr sz="4800" lang="vi-VN">
                <a:ln w="19050">
                  <a:solidFill>
                    <a:schemeClr val="bg1"/>
                  </a:solidFill>
                </a:ln>
                <a:latin typeface="+mj-lt"/>
              </a:rPr>
              <a:t>BÀI </a:t>
            </a:r>
            <a:r>
              <a:rPr sz="4800" lang="en-US">
                <a:ln w="19050">
                  <a:solidFill>
                    <a:schemeClr val="bg1"/>
                  </a:solidFill>
                </a:ln>
                <a:latin typeface="+mj-lt"/>
              </a:rPr>
              <a:t>9A</a:t>
            </a:r>
            <a:endParaRPr dirty="0" sz="4800" lang="vi-VN">
              <a:ln w="19050">
                <a:solidFill>
                  <a:schemeClr val="bg1"/>
                </a:solidFill>
              </a:ln>
              <a:latin typeface="+mj-lt"/>
            </a:endParaRPr>
          </a:p>
          <a:p>
            <a:pPr algn="ctr">
              <a:lnSpc>
                <a:spcPct val="120000"/>
              </a:lnSpc>
            </a:pPr>
            <a:r>
              <a:rPr sz="4800" lang="vi-VN">
                <a:ln w="19050">
                  <a:solidFill>
                    <a:schemeClr val="bg1"/>
                  </a:solidFill>
                </a:ln>
                <a:latin typeface="+mj-lt"/>
              </a:rPr>
              <a:t>TẠO ĐẦU TRANG, CHÂN TRANG </a:t>
            </a:r>
            <a:endParaRPr sz="4800" lang="en-US">
              <a:ln w="19050">
                <a:solidFill>
                  <a:schemeClr val="bg1"/>
                </a:solidFill>
              </a:ln>
              <a:latin typeface="+mj-lt"/>
            </a:endParaRPr>
          </a:p>
          <a:p>
            <a:pPr algn="ctr">
              <a:lnSpc>
                <a:spcPct val="120000"/>
              </a:lnSpc>
            </a:pPr>
            <a:r>
              <a:rPr sz="4800" lang="vi-VN">
                <a:ln w="19050">
                  <a:solidFill>
                    <a:schemeClr val="bg1"/>
                  </a:solidFill>
                </a:ln>
                <a:latin typeface="+mj-lt"/>
              </a:rPr>
              <a:t>CHO VĂN BẢN</a:t>
            </a:r>
            <a:endParaRPr dirty="0" sz="4800" lang="vi-VN">
              <a:ln w="19050">
                <a:solidFill>
                  <a:schemeClr val="bg1"/>
                </a:solidFill>
              </a:ln>
              <a:latin typeface="+mj-lt"/>
            </a:endParaRPr>
          </a:p>
        </p:txBody>
      </p:sp>
      <p:sp>
        <p:nvSpPr>
          <p:cNvPr id="1048799" name="TextBox 8"/>
          <p:cNvSpPr txBox="1"/>
          <p:nvPr/>
        </p:nvSpPr>
        <p:spPr>
          <a:xfrm>
            <a:off x="518869" y="1065228"/>
            <a:ext cx="11125200" cy="1285239"/>
          </a:xfrm>
          <a:prstGeom prst="rect"/>
          <a:noFill/>
        </p:spPr>
        <p:txBody>
          <a:bodyPr rtlCol="0" wrap="square">
            <a:spAutoFit/>
          </a:bodyPr>
          <a:p>
            <a:pPr algn="ctr"/>
            <a:r>
              <a:rPr sz="4000" lang="en-US">
                <a:solidFill>
                  <a:schemeClr val="accent6">
                    <a:lumMod val="75000"/>
                  </a:schemeClr>
                </a:solidFill>
                <a:latin typeface="+mj-lt"/>
              </a:rPr>
              <a:t>SOẠN THẢO VĂN BẢN VÀ TRÌNH CHIẾU NÂNG CAO</a:t>
            </a:r>
            <a:endParaRPr dirty="0" sz="4000" lang="vi-VN">
              <a:solidFill>
                <a:schemeClr val="accent6">
                  <a:lumMod val="75000"/>
                </a:schemeClr>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1">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500" fill="hold" id="7"/>
                                        <p:tgtEl>
                                          <p:spTgt spid="60"/>
                                        </p:tgtEl>
                                        <p:attrNameLst>
                                          <p:attrName>ppt_x</p:attrName>
                                        </p:attrNameLst>
                                      </p:cBhvr>
                                      <p:tavLst>
                                        <p:tav tm="0">
                                          <p:val>
                                            <p:strVal val="#ppt_x"/>
                                          </p:val>
                                        </p:tav>
                                        <p:tav tm="100000">
                                          <p:val>
                                            <p:strVal val="#ppt_x"/>
                                          </p:val>
                                        </p:tav>
                                      </p:tavLst>
                                    </p:anim>
                                    <p:anim calcmode="lin" valueType="num">
                                      <p:cBhvr additive="base">
                                        <p:cTn dur="500" fill="hold" id="8"/>
                                        <p:tgtEl>
                                          <p:spTgt spid="60"/>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8797"/>
                                        </p:tgtEl>
                                        <p:attrNameLst>
                                          <p:attrName>style.visibility</p:attrName>
                                        </p:attrNameLst>
                                      </p:cBhvr>
                                      <p:to>
                                        <p:strVal val="visible"/>
                                      </p:to>
                                    </p:set>
                                    <p:animEffect transition="in" filter="wipe(left)">
                                      <p:cBhvr>
                                        <p:cTn dur="500" id="12"/>
                                        <p:tgtEl>
                                          <p:spTgt spid="10487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1048798"/>
                                        </p:tgtEl>
                                        <p:attrNameLst>
                                          <p:attrName>style.visibility</p:attrName>
                                        </p:attrNameLst>
                                      </p:cBhvr>
                                      <p:to>
                                        <p:strVal val="visible"/>
                                      </p:to>
                                    </p:set>
                                    <p:anim calcmode="lin" valueType="num">
                                      <p:cBhvr>
                                        <p:cTn dur="1000" fill="hold" id="17"/>
                                        <p:tgtEl>
                                          <p:spTgt spid="1048798"/>
                                        </p:tgtEl>
                                        <p:attrNameLst>
                                          <p:attrName>ppt_w</p:attrName>
                                        </p:attrNameLst>
                                      </p:cBhvr>
                                      <p:tavLst>
                                        <p:tav tm="0">
                                          <p:val>
                                            <p:fltVal val="0.0"/>
                                          </p:val>
                                        </p:tav>
                                        <p:tav tm="100000">
                                          <p:val>
                                            <p:strVal val="#ppt_w"/>
                                          </p:val>
                                        </p:tav>
                                      </p:tavLst>
                                    </p:anim>
                                    <p:anim calcmode="lin" valueType="num">
                                      <p:cBhvr>
                                        <p:cTn dur="1000" fill="hold" id="18"/>
                                        <p:tgtEl>
                                          <p:spTgt spid="1048798"/>
                                        </p:tgtEl>
                                        <p:attrNameLst>
                                          <p:attrName>ppt_h</p:attrName>
                                        </p:attrNameLst>
                                      </p:cBhvr>
                                      <p:tavLst>
                                        <p:tav tm="0">
                                          <p:val>
                                            <p:fltVal val="0.0"/>
                                          </p:val>
                                        </p:tav>
                                        <p:tav tm="100000">
                                          <p:val>
                                            <p:strVal val="#ppt_h"/>
                                          </p:val>
                                        </p:tav>
                                      </p:tavLst>
                                    </p:anim>
                                    <p:anim calcmode="lin" valueType="num">
                                      <p:cBhvr>
                                        <p:cTn dur="1000" fill="hold" id="19"/>
                                        <p:tgtEl>
                                          <p:spTgt spid="1048798"/>
                                        </p:tgtEl>
                                        <p:attrNameLst>
                                          <p:attrName>style.rotation</p:attrName>
                                        </p:attrNameLst>
                                      </p:cBhvr>
                                      <p:tavLst>
                                        <p:tav tm="0">
                                          <p:val>
                                            <p:fltVal val="90.0"/>
                                          </p:val>
                                        </p:tav>
                                        <p:tav tm="100000">
                                          <p:val>
                                            <p:fltVal val="0.0"/>
                                          </p:val>
                                        </p:tav>
                                      </p:tavLst>
                                    </p:anim>
                                    <p:animEffect transition="in" filter="fade">
                                      <p:cBhvr>
                                        <p:cTn dur="1000" id="20"/>
                                        <p:tgtEl>
                                          <p:spTgt spid="1048798"/>
                                        </p:tgtEl>
                                      </p:cBhvr>
                                    </p:animEffect>
                                  </p:childTnLst>
                                </p:cTn>
                              </p:par>
                            </p:childTnLst>
                          </p:cTn>
                        </p:par>
                        <p:par>
                          <p:cTn fill="hold" id="21">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1048799"/>
                                        </p:tgtEl>
                                        <p:attrNameLst>
                                          <p:attrName>style.visibility</p:attrName>
                                        </p:attrNameLst>
                                      </p:cBhvr>
                                      <p:to>
                                        <p:strVal val="visible"/>
                                      </p:to>
                                    </p:set>
                                    <p:animEffect transition="in" filter="wipe(left)">
                                      <p:cBhvr>
                                        <p:cTn dur="500" id="24"/>
                                        <p:tgtEl>
                                          <p:spTgt spid="1048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7" grpId="0"/>
      <p:bldP spid="1048798" grpId="0"/>
      <p:bldP spid="10487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905" name="Google Shape;1765;p26"/>
          <p:cNvSpPr/>
          <p:nvPr/>
        </p:nvSpPr>
        <p:spPr>
          <a:xfrm rot="126755">
            <a:off x="1809856" y="1111483"/>
            <a:ext cx="7842056" cy="2596545"/>
          </a:xfrm>
          <a:prstGeom prst="rect"/>
          <a:solidFill>
            <a:schemeClr val="accent6">
              <a:lumMod val="40000"/>
              <a:lumOff val="60000"/>
            </a:scheme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500" i="0" kern="1200" kumimoji="0" noProof="0" normalizeH="0" spc="0" strike="noStrike" u="none">
              <a:ln>
                <a:noFill/>
              </a:ln>
              <a:solidFill>
                <a:prstClr val="black"/>
              </a:solidFill>
              <a:effectLst/>
              <a:uLnTx/>
              <a:uFillTx/>
              <a:latin typeface="Arial"/>
              <a:ea typeface="+mn-ea"/>
              <a:cs typeface="+mn-cs"/>
            </a:endParaRPr>
          </a:p>
        </p:txBody>
      </p:sp>
      <p:sp>
        <p:nvSpPr>
          <p:cNvPr id="1048906" name="Google Shape;1766;p26"/>
          <p:cNvSpPr/>
          <p:nvPr/>
        </p:nvSpPr>
        <p:spPr>
          <a:xfrm rot="21464125">
            <a:off x="1307627" y="615043"/>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500" i="0" kern="1200" kumimoji="0" noProof="0" normalizeH="0" spc="0" strike="noStrike" u="none">
              <a:ln>
                <a:noFill/>
              </a:ln>
              <a:solidFill>
                <a:prstClr val="black"/>
              </a:solidFill>
              <a:effectLst/>
              <a:uLnTx/>
              <a:uFillTx/>
              <a:latin typeface="Arial"/>
              <a:ea typeface="+mn-ea"/>
              <a:cs typeface="+mn-cs"/>
            </a:endParaRPr>
          </a:p>
        </p:txBody>
      </p:sp>
      <p:sp>
        <p:nvSpPr>
          <p:cNvPr id="1048907" name="Google Shape;1767;p26"/>
          <p:cNvSpPr/>
          <p:nvPr/>
        </p:nvSpPr>
        <p:spPr>
          <a:xfrm rot="4829593">
            <a:off x="8893454" y="848303"/>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500" i="0" kern="1200" kumimoji="0" noProof="0" normalizeH="0" spc="0" strike="noStrike" u="none">
              <a:ln>
                <a:noFill/>
              </a:ln>
              <a:solidFill>
                <a:prstClr val="black"/>
              </a:solidFill>
              <a:effectLst/>
              <a:uLnTx/>
              <a:uFillTx/>
              <a:latin typeface="Arial"/>
              <a:ea typeface="+mn-ea"/>
              <a:cs typeface="+mn-cs"/>
            </a:endParaRPr>
          </a:p>
        </p:txBody>
      </p:sp>
      <p:sp>
        <p:nvSpPr>
          <p:cNvPr id="1048908" name="TextBox 7"/>
          <p:cNvSpPr txBox="1"/>
          <p:nvPr/>
        </p:nvSpPr>
        <p:spPr>
          <a:xfrm>
            <a:off x="1091576" y="1276075"/>
            <a:ext cx="9250271" cy="2123658"/>
          </a:xfrm>
          <a:prstGeom prst="rect"/>
          <a:noFill/>
        </p:spPr>
        <p:txBody>
          <a:bodyPr rtlCol="0" wrap="square">
            <a:spAutoFit/>
          </a:bodyPr>
          <a:p>
            <a:pPr algn="ctr" lvl="0"/>
            <a:r>
              <a:rPr sz="6600" lang="en-US">
                <a:solidFill>
                  <a:schemeClr val="accent6">
                    <a:lumMod val="50000"/>
                  </a:schemeClr>
                </a:solidFill>
                <a:latin typeface="+mj-lt"/>
              </a:rPr>
              <a:t>2.</a:t>
            </a:r>
          </a:p>
          <a:p>
            <a:pPr algn="ctr" lvl="0"/>
            <a:r>
              <a:rPr sz="6600" lang="vi-VN">
                <a:solidFill>
                  <a:schemeClr val="accent6">
                    <a:lumMod val="50000"/>
                  </a:schemeClr>
                </a:solidFill>
                <a:latin typeface="+mj-lt"/>
              </a:rPr>
              <a:t>ĐÁNH SỐ TRANG</a:t>
            </a:r>
            <a:endParaRPr baseline="0" b="0" cap="none" sz="6600" i="0" kern="1200" kumimoji="0" lang="vi-VN" noProof="0" normalizeH="0" spc="0" strike="noStrike" u="none">
              <a:ln>
                <a:noFill/>
              </a:ln>
              <a:solidFill>
                <a:schemeClr val="accent6">
                  <a:lumMod val="50000"/>
                </a:schemeClr>
              </a:solidFill>
              <a:effectLst/>
              <a:uLnTx/>
              <a:uFillTx/>
              <a:latin typeface="+mj-lt"/>
            </a:endParaRPr>
          </a:p>
        </p:txBody>
      </p:sp>
      <p:grpSp>
        <p:nvGrpSpPr>
          <p:cNvPr id="101" name="Google Shape;211;p3"/>
          <p:cNvGrpSpPr/>
          <p:nvPr/>
        </p:nvGrpSpPr>
        <p:grpSpPr>
          <a:xfrm>
            <a:off x="931175" y="241142"/>
            <a:ext cx="444275" cy="398525"/>
            <a:chOff x="2495125" y="2142250"/>
            <a:chExt cx="444275" cy="398525"/>
          </a:xfrm>
        </p:grpSpPr>
        <p:sp>
          <p:nvSpPr>
            <p:cNvPr id="104890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891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grpSp>
      <p:grpSp>
        <p:nvGrpSpPr>
          <p:cNvPr id="102" name="Google Shape;214;p3"/>
          <p:cNvGrpSpPr/>
          <p:nvPr/>
        </p:nvGrpSpPr>
        <p:grpSpPr>
          <a:xfrm>
            <a:off x="10561107" y="5038641"/>
            <a:ext cx="291375" cy="281375"/>
            <a:chOff x="3243875" y="2372825"/>
            <a:chExt cx="291375" cy="281375"/>
          </a:xfrm>
        </p:grpSpPr>
        <p:sp>
          <p:nvSpPr>
            <p:cNvPr id="104891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dirty="0" sz="1800" i="0" kern="1200" kumimoji="0" noProof="0" normalizeH="0" spc="0" strike="noStrike" u="none">
                <a:ln>
                  <a:noFill/>
                </a:ln>
                <a:solidFill>
                  <a:prstClr val="black"/>
                </a:solidFill>
                <a:effectLst/>
                <a:uLnTx/>
                <a:uFillTx/>
                <a:latin typeface="Arial"/>
                <a:ea typeface="+mn-ea"/>
                <a:cs typeface="+mn-cs"/>
              </a:endParaRPr>
            </a:p>
          </p:txBody>
        </p:sp>
        <p:sp>
          <p:nvSpPr>
            <p:cNvPr id="104891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1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2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grpSp>
      <p:grpSp>
        <p:nvGrpSpPr>
          <p:cNvPr id="103" name="Google Shape;225;p3"/>
          <p:cNvGrpSpPr/>
          <p:nvPr/>
        </p:nvGrpSpPr>
        <p:grpSpPr>
          <a:xfrm>
            <a:off x="10679557" y="-625348"/>
            <a:ext cx="166675" cy="168575"/>
            <a:chOff x="4954425" y="2036375"/>
            <a:chExt cx="166675" cy="168575"/>
          </a:xfrm>
        </p:grpSpPr>
        <p:sp>
          <p:nvSpPr>
            <p:cNvPr id="104892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2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grpSp>
      <p:sp>
        <p:nvSpPr>
          <p:cNvPr id="1048923"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24"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grpSp>
        <p:nvGrpSpPr>
          <p:cNvPr id="104" name="Google Shape;230;p3"/>
          <p:cNvGrpSpPr/>
          <p:nvPr/>
        </p:nvGrpSpPr>
        <p:grpSpPr>
          <a:xfrm>
            <a:off x="1274794" y="5541495"/>
            <a:ext cx="166675" cy="168575"/>
            <a:chOff x="4954425" y="2036375"/>
            <a:chExt cx="166675" cy="168575"/>
          </a:xfrm>
        </p:grpSpPr>
        <p:sp>
          <p:nvSpPr>
            <p:cNvPr id="104892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sp>
          <p:nvSpPr>
            <p:cNvPr id="104892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noProof="0" normalizeH="0" spc="0" strike="noStrike" u="none">
                <a:ln>
                  <a:noFill/>
                </a:ln>
                <a:solidFill>
                  <a:prstClr val="black"/>
                </a:solidFill>
                <a:effectLst/>
                <a:uLnTx/>
                <a:uFillTx/>
                <a:latin typeface="Arial"/>
                <a:ea typeface="+mn-ea"/>
                <a:cs typeface="+mn-cs"/>
              </a:endParaR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0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2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0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0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2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0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06"/>
                                        </p:tgtEl>
                                        <p:attrNameLst>
                                          <p:attrName>style.visibility</p:attrName>
                                        </p:attrNameLst>
                                      </p:cBhvr>
                                      <p:to>
                                        <p:strVal val="visible"/>
                                      </p:to>
                                    </p:set>
                                    <p:animEffect transition="in" filter="barn(inVertical)">
                                      <p:cBhvr>
                                        <p:cTn dur="500" id="19"/>
                                        <p:tgtEl>
                                          <p:spTgt spid="104890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07"/>
                                        </p:tgtEl>
                                        <p:attrNameLst>
                                          <p:attrName>style.visibility</p:attrName>
                                        </p:attrNameLst>
                                      </p:cBhvr>
                                      <p:to>
                                        <p:strVal val="visible"/>
                                      </p:to>
                                    </p:set>
                                    <p:animEffect transition="in" filter="barn(inVertical)">
                                      <p:cBhvr>
                                        <p:cTn dur="500" id="22"/>
                                        <p:tgtEl>
                                          <p:spTgt spid="104890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05"/>
                                        </p:tgtEl>
                                        <p:attrNameLst>
                                          <p:attrName>style.visibility</p:attrName>
                                        </p:attrNameLst>
                                      </p:cBhvr>
                                      <p:to>
                                        <p:strVal val="visible"/>
                                      </p:to>
                                    </p:set>
                                    <p:animEffect transition="in" filter="fade">
                                      <p:cBhvr>
                                        <p:cTn dur="500" id="26"/>
                                        <p:tgtEl>
                                          <p:spTgt spid="1048905"/>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08"/>
                                        </p:tgtEl>
                                        <p:attrNameLst>
                                          <p:attrName>style.visibility</p:attrName>
                                        </p:attrNameLst>
                                      </p:cBhvr>
                                      <p:to>
                                        <p:strVal val="visible"/>
                                      </p:to>
                                    </p:set>
                                    <p:animEffect transition="in" filter="randombar(horizontal)">
                                      <p:cBhvr>
                                        <p:cTn dur="500" id="30"/>
                                        <p:tgtEl>
                                          <p:spTgt spid="1048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5" grpId="0" animBg="1"/>
      <p:bldP spid="1048906" grpId="0" animBg="1"/>
      <p:bldP spid="1048907" grpId="0" animBg="1"/>
      <p:bldP spid="1048908" grpId="0"/>
      <p:bldP spid="1048923" grpId="0" animBg="1"/>
      <p:bldP spid="10489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grpSp>
        <p:nvGrpSpPr>
          <p:cNvPr id="106" name="Group 2"/>
          <p:cNvGrpSpPr/>
          <p:nvPr/>
        </p:nvGrpSpPr>
        <p:grpSpPr>
          <a:xfrm>
            <a:off x="837542" y="1597503"/>
            <a:ext cx="10091575" cy="2197526"/>
            <a:chOff x="1117599" y="3488775"/>
            <a:chExt cx="10337000" cy="1174888"/>
          </a:xfrm>
        </p:grpSpPr>
        <p:grpSp>
          <p:nvGrpSpPr>
            <p:cNvPr id="107" name="Group 3"/>
            <p:cNvGrpSpPr/>
            <p:nvPr/>
          </p:nvGrpSpPr>
          <p:grpSpPr>
            <a:xfrm>
              <a:off x="1117599" y="3499627"/>
              <a:ext cx="10337000" cy="1164036"/>
              <a:chOff x="1493519" y="3862639"/>
              <a:chExt cx="10337000" cy="1164036"/>
            </a:xfrm>
          </p:grpSpPr>
          <p:sp>
            <p:nvSpPr>
              <p:cNvPr id="1048927" name="Rectangle: Rounded Corners 5"/>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srgbClr val="FFFFFF"/>
                  </a:solidFill>
                  <a:effectLst/>
                  <a:uLnTx/>
                  <a:uFillTx/>
                  <a:latin typeface="Segoe Print"/>
                  <a:cs typeface="+mn-cs"/>
                </a:endParaRPr>
              </a:p>
            </p:txBody>
          </p:sp>
          <p:sp>
            <p:nvSpPr>
              <p:cNvPr id="1048928" name="Rectangle: Rounded Corners 6"/>
              <p:cNvSpPr/>
              <p:nvPr/>
            </p:nvSpPr>
            <p:spPr>
              <a:xfrm>
                <a:off x="1493519" y="4207688"/>
                <a:ext cx="10337000" cy="818987"/>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srgbClr val="FFFFFF"/>
                  </a:solidFill>
                  <a:effectLst/>
                  <a:uLnTx/>
                  <a:uFillTx/>
                  <a:latin typeface="Segoe Print"/>
                  <a:cs typeface="+mn-cs"/>
                </a:endParaRPr>
              </a:p>
            </p:txBody>
          </p:sp>
          <p:sp>
            <p:nvSpPr>
              <p:cNvPr id="1048929" name="Rectangle 7"/>
              <p:cNvSpPr/>
              <p:nvPr/>
            </p:nvSpPr>
            <p:spPr>
              <a:xfrm>
                <a:off x="1632192" y="3862639"/>
                <a:ext cx="2925391" cy="324130"/>
              </a:xfrm>
              <a:prstGeom prst="rect"/>
            </p:spPr>
            <p:txBody>
              <a:bodyPr wrap="square">
                <a:spAutoFit/>
              </a:bodyPr>
              <a:p>
                <a:pPr algn="just" defTabSz="342900" eaLnBrk="1" fontAlgn="auto" hangingPunct="1" indent="0" latinLnBrk="0" lvl="0" marL="0" marR="0" rtl="0">
                  <a:lnSpc>
                    <a:spcPct val="135000"/>
                  </a:lnSpc>
                  <a:spcBef>
                    <a:spcPts val="0"/>
                  </a:spcBef>
                  <a:spcAft>
                    <a:spcPts val="0"/>
                  </a:spcAft>
                  <a:buClrTx/>
                  <a:buSzTx/>
                  <a:buFontTx/>
                  <a:buNone/>
                </a:pPr>
                <a:r>
                  <a:rPr baseline="0" b="1" cap="none" sz="2800" i="0" kern="1200" kumimoji="0" lang="en-US"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rPr>
                  <a:t>Hoạt động 2</a:t>
                </a:r>
                <a:endParaRPr baseline="0" b="1" cap="none" sz="2800" i="0" kern="1200" kumimoji="0" lang="vi-VN"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1048930" name="Rectangle: Rounded Corners 8"/>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srgbClr val="FFFFFF"/>
                  </a:solidFill>
                  <a:effectLst/>
                  <a:uLnTx/>
                  <a:uFillTx/>
                  <a:latin typeface="Segoe Print"/>
                  <a:cs typeface="+mn-cs"/>
                </a:endParaRPr>
              </a:p>
            </p:txBody>
          </p:sp>
        </p:grpSp>
        <p:sp>
          <p:nvSpPr>
            <p:cNvPr id="1048931" name="Rectangle 4"/>
            <p:cNvSpPr/>
            <p:nvPr/>
          </p:nvSpPr>
          <p:spPr>
            <a:xfrm>
              <a:off x="3789393" y="3488775"/>
              <a:ext cx="7274873" cy="324129"/>
            </a:xfrm>
            <a:prstGeom prst="rect"/>
          </p:spPr>
          <p:txBody>
            <a:bodyPr wrap="square">
              <a:spAutoFit/>
            </a:bodyPr>
            <a:p>
              <a:pPr algn="ctr" defTabSz="342900" lvl="0">
                <a:lnSpc>
                  <a:spcPct val="135000"/>
                </a:lnSpc>
              </a:pPr>
              <a:r>
                <a:rPr b="1" sz="2800" lang="en-US">
                  <a:solidFill>
                    <a:srgbClr val="000000"/>
                  </a:solidFill>
                  <a:latin typeface="UTM Avo" panose="02040603050506020204" pitchFamily="18" charset="0"/>
                  <a:cs typeface="Times New Roman" panose="02020603050405020304" pitchFamily="18" charset="0"/>
                </a:rPr>
                <a:t>Số trang trong văn bản</a:t>
              </a:r>
              <a:endParaRPr baseline="0" b="1" cap="none" sz="2800" i="0" kern="1200" kumimoji="0" lang="vi-VN"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48932" name="Rectangle 9"/>
          <p:cNvSpPr/>
          <p:nvPr/>
        </p:nvSpPr>
        <p:spPr>
          <a:xfrm>
            <a:off x="1060559" y="2203758"/>
            <a:ext cx="9620908" cy="1523494"/>
          </a:xfrm>
          <a:prstGeom prst="rect"/>
        </p:spPr>
        <p:txBody>
          <a:bodyPr wrap="square">
            <a:spAutoFit/>
          </a:bodyPr>
          <a:p>
            <a:pPr algn="just" defTabSz="342900" lvl="0">
              <a:lnSpc>
                <a:spcPct val="135000"/>
              </a:lnSpc>
            </a:pPr>
            <a:r>
              <a:rPr sz="2400" lang="vi-VN">
                <a:solidFill>
                  <a:srgbClr val="000000"/>
                </a:solidFill>
                <a:latin typeface="UTM Avo" panose="02040603050506020204" pitchFamily="18" charset="0"/>
                <a:cs typeface="Times New Roman" panose="02020603050405020304" pitchFamily="18" charset="0"/>
              </a:rPr>
              <a:t>Trong các cuốn sách giáo khoa, sách văn học, truyện mà em đọc, em có nhìn thấy số trang của sách không? </a:t>
            </a:r>
            <a:r>
              <a:rPr sz="2400" lang="en-US">
                <a:solidFill>
                  <a:srgbClr val="000000"/>
                </a:solidFill>
                <a:latin typeface="UTM Avo" panose="02040603050506020204" pitchFamily="18" charset="0"/>
                <a:cs typeface="Times New Roman" panose="02020603050405020304" pitchFamily="18" charset="0"/>
              </a:rPr>
              <a:t>S</a:t>
            </a:r>
            <a:r>
              <a:rPr sz="2400" lang="vi-VN">
                <a:solidFill>
                  <a:srgbClr val="000000"/>
                </a:solidFill>
                <a:latin typeface="UTM Avo" panose="02040603050506020204" pitchFamily="18" charset="0"/>
                <a:cs typeface="Times New Roman" panose="02020603050405020304" pitchFamily="18" charset="0"/>
              </a:rPr>
              <a:t>ố trang sách thường nằm ở đâu?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06"/>
                                        </p:tgtEl>
                                        <p:attrNameLst>
                                          <p:attrName>style.visibility</p:attrName>
                                        </p:attrNameLst>
                                      </p:cBhvr>
                                      <p:to>
                                        <p:strVal val="visible"/>
                                      </p:to>
                                    </p:set>
                                    <p:animEffect transition="in" filter="wipe(left)">
                                      <p:cBhvr>
                                        <p:cTn dur="500" id="7"/>
                                        <p:tgtEl>
                                          <p:spTgt spid="106"/>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932">
                                            <p:txEl>
                                              <p:pRg st="0" end="0"/>
                                            </p:txEl>
                                          </p:spTgt>
                                        </p:tgtEl>
                                        <p:attrNameLst>
                                          <p:attrName>style.visibility</p:attrName>
                                        </p:attrNameLst>
                                      </p:cBhvr>
                                      <p:to>
                                        <p:strVal val="visible"/>
                                      </p:to>
                                    </p:set>
                                    <p:animEffect transition="in" filter="fade">
                                      <p:cBhvr>
                                        <p:cTn dur="500" id="12"/>
                                        <p:tgtEl>
                                          <p:spTgt spid="1048932">
                                            <p:txEl>
                                              <p:pRg st="0" end="0"/>
                                            </p:txEl>
                                          </p:spTgt>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932"/>
                                        </p:tgtEl>
                                        <p:attrNameLst>
                                          <p:attrName>style.visibility</p:attrName>
                                        </p:attrNameLst>
                                      </p:cBhvr>
                                      <p:to>
                                        <p:strVal val="visible"/>
                                      </p:to>
                                    </p:set>
                                    <p:animEffect transition="in" filter="fade">
                                      <p:cBhvr>
                                        <p:cTn dur="500" id="16"/>
                                        <p:tgtEl>
                                          <p:spTgt spid="104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2" grpId="0"/>
      <p:bldP spid="1048932"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933" name="TextBox 24"/>
          <p:cNvSpPr txBox="1"/>
          <p:nvPr/>
        </p:nvSpPr>
        <p:spPr>
          <a:xfrm>
            <a:off x="1503174" y="422728"/>
            <a:ext cx="9655745" cy="3019288"/>
          </a:xfrm>
          <a:prstGeom prst="rect"/>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p>
            <a:pPr defTabSz="342900" indent="396875" lvl="0" marL="169863">
              <a:lnSpc>
                <a:spcPct val="135000"/>
              </a:lnSpc>
            </a:pPr>
            <a:r>
              <a:rPr sz="2400" lang="en-US">
                <a:solidFill>
                  <a:srgbClr val="000000"/>
                </a:solidFill>
                <a:latin typeface="UTM Avo" panose="02040603050506020204" pitchFamily="18" charset="0"/>
                <a:cs typeface="Times New Roman" panose="02020603050405020304" pitchFamily="18" charset="0"/>
              </a:rPr>
              <a:t>Các </a:t>
            </a:r>
            <a:r>
              <a:rPr sz="2400" lang="vi-VN">
                <a:solidFill>
                  <a:srgbClr val="000000"/>
                </a:solidFill>
                <a:latin typeface="UTM Avo" panose="02040603050506020204" pitchFamily="18" charset="0"/>
                <a:cs typeface="Times New Roman" panose="02020603050405020304" pitchFamily="18" charset="0"/>
              </a:rPr>
              <a:t>tài liệu dạng văn bản, nhất là	</a:t>
            </a:r>
            <a:r>
              <a:rPr sz="2400" lang="en-US">
                <a:solidFill>
                  <a:srgbClr val="000000"/>
                </a:solidFill>
                <a:latin typeface="UTM Avo" panose="02040603050506020204" pitchFamily="18" charset="0"/>
                <a:cs typeface="Times New Roman" panose="02020603050405020304" pitchFamily="18" charset="0"/>
              </a:rPr>
              <a:t>các văn bản dài thường đánh số trang để người đọc dễ theo dõi. Phần mềm soạn thảo văn bản có chức năng đánh số trang tự động cho văn bản. Số trang thường được đặt ở đầu trang hoặc chân trang. Em có thể lựa chọn đặt số trang ở vị trí bên trái, bên phải hoặc giữa. </a:t>
            </a:r>
            <a:endParaRPr sz="2400" lang="vi-VN">
              <a:solidFill>
                <a:srgbClr val="000000"/>
              </a:solidFill>
              <a:latin typeface="UTM Avo" panose="02040603050506020204" pitchFamily="18" charset="0"/>
              <a:cs typeface="Times New Roman" panose="02020603050405020304" pitchFamily="18" charset="0"/>
            </a:endParaRPr>
          </a:p>
        </p:txBody>
      </p:sp>
      <p:pic>
        <p:nvPicPr>
          <p:cNvPr id="2097164"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pic>
        <p:nvPicPr>
          <p:cNvPr id="2097165" name="Picture 2"/>
          <p:cNvPicPr>
            <a:picLocks noChangeAspect="1"/>
          </p:cNvPicPr>
          <p:nvPr/>
        </p:nvPicPr>
        <p:blipFill>
          <a:blip xmlns:r="http://schemas.openxmlformats.org/officeDocument/2006/relationships" r:embed="rId2"/>
          <a:stretch>
            <a:fillRect/>
          </a:stretch>
        </p:blipFill>
        <p:spPr>
          <a:xfrm>
            <a:off x="1605524" y="3692943"/>
            <a:ext cx="8980952" cy="2371429"/>
          </a:xfrm>
          <a:prstGeom prst="rect"/>
        </p:spPr>
      </p:pic>
      <p:sp>
        <p:nvSpPr>
          <p:cNvPr id="1048934" name="Rectangle 6"/>
          <p:cNvSpPr/>
          <p:nvPr/>
        </p:nvSpPr>
        <p:spPr>
          <a:xfrm>
            <a:off x="3389970" y="5997466"/>
            <a:ext cx="4904947" cy="454035"/>
          </a:xfrm>
          <a:prstGeom prst="rect"/>
        </p:spPr>
        <p:txBody>
          <a:bodyPr wrap="square">
            <a:spAutoFit/>
          </a:bodyPr>
          <a:p>
            <a:pPr algn="ctr" defTabSz="342900" lvl="0">
              <a:lnSpc>
                <a:spcPct val="135000"/>
              </a:lnSpc>
            </a:pPr>
            <a:r>
              <a:rPr sz="2000" i="1" lang="en-US">
                <a:solidFill>
                  <a:srgbClr val="000000"/>
                </a:solidFill>
                <a:latin typeface="UTM Avo" panose="02040603050506020204" pitchFamily="18" charset="0"/>
                <a:cs typeface="Times New Roman" panose="02020603050405020304" pitchFamily="18" charset="0"/>
              </a:rPr>
              <a:t>Hình 9a.4. Ví dụ cách đặt số trang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933"/>
                                        </p:tgtEl>
                                        <p:attrNameLst>
                                          <p:attrName>style.visibility</p:attrName>
                                        </p:attrNameLst>
                                      </p:cBhvr>
                                      <p:to>
                                        <p:strVal val="visible"/>
                                      </p:to>
                                    </p:set>
                                    <p:animEffect transition="in" filter="fade">
                                      <p:cBhvr>
                                        <p:cTn dur="500" id="7"/>
                                        <p:tgtEl>
                                          <p:spTgt spid="1048933"/>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934"/>
                                        </p:tgtEl>
                                        <p:attrNameLst>
                                          <p:attrName>style.visibility</p:attrName>
                                        </p:attrNameLst>
                                      </p:cBhvr>
                                      <p:to>
                                        <p:strVal val="visible"/>
                                      </p:to>
                                    </p:set>
                                    <p:animEffect transition="in" filter="fade">
                                      <p:cBhvr>
                                        <p:cTn dur="500" id="11"/>
                                        <p:tgtEl>
                                          <p:spTgt spid="104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3" grpId="0" animBg="1"/>
      <p:bldP spid="10489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grpSp>
        <p:nvGrpSpPr>
          <p:cNvPr id="110" name="Group 4"/>
          <p:cNvGrpSpPr/>
          <p:nvPr/>
        </p:nvGrpSpPr>
        <p:grpSpPr>
          <a:xfrm>
            <a:off x="634553" y="1138519"/>
            <a:ext cx="10570890" cy="1604682"/>
            <a:chOff x="541427" y="4307442"/>
            <a:chExt cx="10570890" cy="1604682"/>
          </a:xfrm>
        </p:grpSpPr>
        <p:grpSp>
          <p:nvGrpSpPr>
            <p:cNvPr id="111" name="Group 5"/>
            <p:cNvGrpSpPr/>
            <p:nvPr/>
          </p:nvGrpSpPr>
          <p:grpSpPr>
            <a:xfrm>
              <a:off x="541427" y="4307442"/>
              <a:ext cx="10550107" cy="1604682"/>
              <a:chOff x="541575" y="4359396"/>
              <a:chExt cx="10400346" cy="1604682"/>
            </a:xfrm>
          </p:grpSpPr>
          <p:sp>
            <p:nvSpPr>
              <p:cNvPr id="1048935" name="Rectangle: Rounded Corners 8"/>
              <p:cNvSpPr/>
              <p:nvPr/>
            </p:nvSpPr>
            <p:spPr>
              <a:xfrm>
                <a:off x="1181534" y="4594430"/>
                <a:ext cx="9760387" cy="1369648"/>
              </a:xfrm>
              <a:prstGeom prst="roundRect"/>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Arial"/>
                  <a:ea typeface="+mn-ea"/>
                  <a:cs typeface="+mn-cs"/>
                </a:endParaRPr>
              </a:p>
            </p:txBody>
          </p:sp>
          <p:pic>
            <p:nvPicPr>
              <p:cNvPr id="2097166" name="Picture 9"/>
              <p:cNvPicPr>
                <a:picLocks noChangeAspect="1"/>
              </p:cNvPicPr>
              <p:nvPr/>
            </p:nvPicPr>
            <p:blipFill>
              <a:blip xmlns:r="http://schemas.openxmlformats.org/officeDocument/2006/relationships" r:embed="rId1"/>
              <a:stretch>
                <a:fillRect/>
              </a:stretch>
            </p:blipFill>
            <p:spPr>
              <a:xfrm>
                <a:off x="541575" y="4359396"/>
                <a:ext cx="962441" cy="885725"/>
              </a:xfrm>
              <a:prstGeom prst="rect"/>
            </p:spPr>
          </p:pic>
        </p:grpSp>
        <p:sp>
          <p:nvSpPr>
            <p:cNvPr id="1048936" name="Rectangle 6"/>
            <p:cNvSpPr/>
            <p:nvPr/>
          </p:nvSpPr>
          <p:spPr>
            <a:xfrm>
              <a:off x="1514259" y="4644163"/>
              <a:ext cx="9598058" cy="454035"/>
            </a:xfrm>
            <a:prstGeom prst="rect"/>
          </p:spPr>
          <p:txBody>
            <a:bodyPr wrap="square">
              <a:spAutoFit/>
            </a:bodyPr>
            <a:p>
              <a:pPr algn="just" defTabSz="342900" eaLnBrk="1" fontAlgn="auto" hangingPunct="1" indent="0" latinLnBrk="0" lvl="0" marL="0" marR="0" rtl="0">
                <a:lnSpc>
                  <a:spcPct val="135000"/>
                </a:lnSpc>
                <a:spcBef>
                  <a:spcPts val="0"/>
                </a:spcBef>
                <a:spcAft>
                  <a:spcPts val="0"/>
                </a:spcAft>
                <a:buClrTx/>
                <a:buSzTx/>
                <a:buFontTx/>
                <a:buNone/>
              </a:pPr>
              <a:endParaRPr baseline="0" b="0" cap="none" sz="20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1048937" name="Rectangle 7"/>
            <p:cNvSpPr/>
            <p:nvPr/>
          </p:nvSpPr>
          <p:spPr>
            <a:xfrm>
              <a:off x="1440466" y="4684258"/>
              <a:ext cx="9598058" cy="1024896"/>
            </a:xfrm>
            <a:prstGeom prst="rect"/>
          </p:spPr>
          <p:txBody>
            <a:bodyPr wrap="square">
              <a:spAutoFit/>
            </a:bodyPr>
            <a:p>
              <a:pPr algn="just" defTabSz="342900" lvl="0">
                <a:lnSpc>
                  <a:spcPct val="135000"/>
                </a:lnSpc>
              </a:pPr>
              <a:r>
                <a:rPr sz="2400" lang="en-US">
                  <a:solidFill>
                    <a:prstClr val="black"/>
                  </a:solidFill>
                  <a:latin typeface="UTM Avo" panose="02040603050506020204" pitchFamily="18" charset="0"/>
                  <a:cs typeface="Times New Roman" panose="02020603050405020304" pitchFamily="18" charset="0"/>
                </a:rPr>
                <a:t>Số</a:t>
              </a:r>
              <a:r>
                <a:rPr sz="2400" lang="vi-VN">
                  <a:solidFill>
                    <a:prstClr val="black"/>
                  </a:solidFill>
                  <a:latin typeface="UTM Avo" panose="02040603050506020204" pitchFamily="18" charset="0"/>
                  <a:cs typeface="Times New Roman" panose="02020603050405020304" pitchFamily="18" charset="0"/>
                </a:rPr>
                <a:t> trang trong văn bản được đánh tự động và được đặt ở đầu trang hoặc chân trang.</a:t>
              </a: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110"/>
                                        </p:tgtEl>
                                        <p:attrNameLst>
                                          <p:attrName>style.visibility</p:attrName>
                                        </p:attrNameLst>
                                      </p:cBhvr>
                                      <p:to>
                                        <p:strVal val="visible"/>
                                      </p:to>
                                    </p:set>
                                    <p:anim calcmode="lin" valueType="num">
                                      <p:cBhvr>
                                        <p:cTn dur="500" fill="hold" id="7"/>
                                        <p:tgtEl>
                                          <p:spTgt spid="110"/>
                                        </p:tgtEl>
                                        <p:attrNameLst>
                                          <p:attrName>ppt_w</p:attrName>
                                        </p:attrNameLst>
                                      </p:cBhvr>
                                      <p:tavLst>
                                        <p:tav tm="0">
                                          <p:val>
                                            <p:fltVal val="0.0"/>
                                          </p:val>
                                        </p:tav>
                                        <p:tav tm="100000">
                                          <p:val>
                                            <p:strVal val="#ppt_w"/>
                                          </p:val>
                                        </p:tav>
                                      </p:tavLst>
                                    </p:anim>
                                    <p:anim calcmode="lin" valueType="num">
                                      <p:cBhvr>
                                        <p:cTn dur="500" fill="hold" id="8"/>
                                        <p:tgtEl>
                                          <p:spTgt spid="110"/>
                                        </p:tgtEl>
                                        <p:attrNameLst>
                                          <p:attrName>ppt_h</p:attrName>
                                        </p:attrNameLst>
                                      </p:cBhvr>
                                      <p:tavLst>
                                        <p:tav tm="0">
                                          <p:val>
                                            <p:fltVal val="0.0"/>
                                          </p:val>
                                        </p:tav>
                                        <p:tav tm="100000">
                                          <p:val>
                                            <p:strVal val="#ppt_h"/>
                                          </p:val>
                                        </p:tav>
                                      </p:tavLst>
                                    </p:anim>
                                    <p:anim calcmode="lin" valueType="num">
                                      <p:cBhvr>
                                        <p:cTn dur="500" fill="hold" id="9"/>
                                        <p:tgtEl>
                                          <p:spTgt spid="110"/>
                                        </p:tgtEl>
                                        <p:attrNameLst>
                                          <p:attrName>style.rotation</p:attrName>
                                        </p:attrNameLst>
                                      </p:cBhvr>
                                      <p:tavLst>
                                        <p:tav tm="0">
                                          <p:val>
                                            <p:fltVal val="360.0"/>
                                          </p:val>
                                        </p:tav>
                                        <p:tav tm="100000">
                                          <p:val>
                                            <p:fltVal val="0.0"/>
                                          </p:val>
                                        </p:tav>
                                      </p:tavLst>
                                    </p:anim>
                                    <p:animEffect transition="in" filter="fade">
                                      <p:cBhvr>
                                        <p:cTn dur="500" id="1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grpSp>
        <p:nvGrpSpPr>
          <p:cNvPr id="113" name="Group 2"/>
          <p:cNvGrpSpPr/>
          <p:nvPr/>
        </p:nvGrpSpPr>
        <p:grpSpPr>
          <a:xfrm>
            <a:off x="601971" y="425316"/>
            <a:ext cx="10501714" cy="5574665"/>
            <a:chOff x="601971" y="425316"/>
            <a:chExt cx="10501714" cy="5574665"/>
          </a:xfrm>
        </p:grpSpPr>
        <p:grpSp>
          <p:nvGrpSpPr>
            <p:cNvPr id="114" name="Group 3"/>
            <p:cNvGrpSpPr/>
            <p:nvPr/>
          </p:nvGrpSpPr>
          <p:grpSpPr>
            <a:xfrm>
              <a:off x="1181969" y="716235"/>
              <a:ext cx="9921716" cy="5283746"/>
              <a:chOff x="1190601" y="4542474"/>
              <a:chExt cx="9921716" cy="5283746"/>
            </a:xfrm>
          </p:grpSpPr>
          <p:sp>
            <p:nvSpPr>
              <p:cNvPr id="1048938" name="Rectangle: Rounded Corners 6"/>
              <p:cNvSpPr/>
              <p:nvPr/>
            </p:nvSpPr>
            <p:spPr>
              <a:xfrm>
                <a:off x="1190601" y="4542474"/>
                <a:ext cx="9900933" cy="528374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prstClr val="white"/>
                  </a:solidFill>
                  <a:effectLst/>
                  <a:uLnTx/>
                  <a:uFillTx/>
                  <a:latin typeface="Arial"/>
                  <a:ea typeface="+mn-ea"/>
                  <a:cs typeface="+mn-cs"/>
                </a:endParaRPr>
              </a:p>
            </p:txBody>
          </p:sp>
          <p:sp>
            <p:nvSpPr>
              <p:cNvPr id="1048939" name="Rectangle 7"/>
              <p:cNvSpPr/>
              <p:nvPr/>
            </p:nvSpPr>
            <p:spPr>
              <a:xfrm>
                <a:off x="1514259" y="4644163"/>
                <a:ext cx="9598058" cy="454035"/>
              </a:xfrm>
              <a:prstGeom prst="rect"/>
            </p:spPr>
            <p:txBody>
              <a:bodyPr wrap="square">
                <a:spAutoFit/>
              </a:bodyPr>
              <a:p>
                <a:pPr algn="just" defTabSz="342900" eaLnBrk="1" fontAlgn="auto" hangingPunct="1" indent="0" latinLnBrk="0" lvl="0" marL="0" marR="0" rtl="0">
                  <a:lnSpc>
                    <a:spcPct val="135000"/>
                  </a:lnSpc>
                  <a:spcBef>
                    <a:spcPts val="0"/>
                  </a:spcBef>
                  <a:spcAft>
                    <a:spcPts val="0"/>
                  </a:spcAft>
                  <a:buClrTx/>
                  <a:buSzTx/>
                  <a:buFontTx/>
                  <a:buNone/>
                </a:pPr>
                <a:endParaRPr baseline="0" b="0" cap="none" sz="20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1048940" name="Rectangle 8"/>
              <p:cNvSpPr/>
              <p:nvPr/>
            </p:nvSpPr>
            <p:spPr>
              <a:xfrm>
                <a:off x="1440466" y="4684258"/>
                <a:ext cx="9598058" cy="5006371"/>
              </a:xfrm>
              <a:prstGeom prst="rect"/>
            </p:spPr>
            <p:txBody>
              <a:bodyPr wrap="square">
                <a:spAutoFit/>
              </a:bodyPr>
              <a:p>
                <a:pPr algn="just" defTabSz="342900" lvl="0">
                  <a:lnSpc>
                    <a:spcPct val="150000"/>
                  </a:lnSpc>
                </a:pPr>
                <a:r>
                  <a:rPr b="1" sz="2400" lang="vi-VN">
                    <a:solidFill>
                      <a:prstClr val="black"/>
                    </a:solidFill>
                    <a:latin typeface="UTM Avo" panose="02040603050506020204" pitchFamily="18" charset="0"/>
                    <a:cs typeface="Times New Roman" panose="02020603050405020304" pitchFamily="18" charset="0"/>
                  </a:rPr>
                  <a:t>Em hãy chọn phương án sai trong các phương án sau:</a:t>
                </a:r>
              </a:p>
              <a:p>
                <a:pPr algn="just"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A.	Đánh số trang giúp người đọc biết độ dài của văn bản (nhìn số trang cuối).</a:t>
                </a:r>
              </a:p>
              <a:p>
                <a:pPr algn="just"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B.	Đánh số trang, cùng với mục lục, giúp người đọc dễ dàng tìm thấy các phần cụ thể của văn bản.</a:t>
                </a:r>
              </a:p>
              <a:p>
                <a:pPr algn="just"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c. Đánh số trang cho phép trích dẫn một trang cụ thể của văn bản.</a:t>
                </a:r>
              </a:p>
              <a:p>
                <a:pPr algn="just"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D. Phần mềm soạn thảo văn bản không có chức năng đánh số trang tự động.</a:t>
                </a:r>
              </a:p>
            </p:txBody>
          </p:sp>
        </p:grpSp>
        <p:pic>
          <p:nvPicPr>
            <p:cNvPr id="2097167" name="Picture 4"/>
            <p:cNvPicPr>
              <a:picLocks noChangeAspect="1"/>
            </p:cNvPicPr>
            <p:nvPr/>
          </p:nvPicPr>
          <p:blipFill>
            <a:blip xmlns:r="http://schemas.openxmlformats.org/officeDocument/2006/relationships" r:embed="rId1"/>
            <a:stretch>
              <a:fillRect/>
            </a:stretch>
          </p:blipFill>
          <p:spPr>
            <a:xfrm>
              <a:off x="601971" y="425316"/>
              <a:ext cx="903656" cy="885726"/>
            </a:xfrm>
            <a:prstGeom prst="rect"/>
          </p:spPr>
        </p:pic>
        <p:pic>
          <p:nvPicPr>
            <p:cNvPr id="2097168" name="Picture 5"/>
            <p:cNvPicPr>
              <a:picLocks noChangeAspect="1"/>
            </p:cNvPicPr>
            <p:nvPr/>
          </p:nvPicPr>
          <p:blipFill>
            <a:blip xmlns:r="http://schemas.openxmlformats.org/officeDocument/2006/relationships" r:embed="rId2"/>
            <a:stretch>
              <a:fillRect/>
            </a:stretch>
          </p:blipFill>
          <p:spPr>
            <a:xfrm>
              <a:off x="10433338" y="704537"/>
              <a:ext cx="661756" cy="554444"/>
            </a:xfrm>
            <a:prstGeom prst="rec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941" name="Google Shape;1765;p26"/>
          <p:cNvSpPr/>
          <p:nvPr/>
        </p:nvSpPr>
        <p:spPr>
          <a:xfrm rot="126755">
            <a:off x="1363193" y="1055032"/>
            <a:ext cx="8856910" cy="3969393"/>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42"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43"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44" name="TextBox 7"/>
          <p:cNvSpPr txBox="1"/>
          <p:nvPr/>
        </p:nvSpPr>
        <p:spPr>
          <a:xfrm>
            <a:off x="1186224" y="1064549"/>
            <a:ext cx="9104031" cy="3632533"/>
          </a:xfrm>
          <a:prstGeom prst="rect"/>
          <a:noFill/>
        </p:spPr>
        <p:txBody>
          <a:bodyPr rtlCol="0" wrap="square">
            <a:spAutoFit/>
          </a:bodyPr>
          <a:p>
            <a:pPr algn="ctr" indent="-914400" marL="914400">
              <a:lnSpc>
                <a:spcPct val="150000"/>
              </a:lnSpc>
              <a:buAutoNum type="arabicPeriod" startAt="2"/>
            </a:pPr>
            <a:r>
              <a:rPr sz="5400" lang="vi-VN">
                <a:ln>
                  <a:solidFill>
                    <a:schemeClr val="bg1"/>
                  </a:solidFill>
                </a:ln>
                <a:solidFill>
                  <a:schemeClr val="accent6">
                    <a:lumMod val="50000"/>
                  </a:schemeClr>
                </a:solidFill>
                <a:latin typeface="+mj-lt"/>
              </a:rPr>
              <a:t>THỰC HÀNH: </a:t>
            </a:r>
            <a:endParaRPr sz="5400" lang="en-US">
              <a:ln>
                <a:solidFill>
                  <a:schemeClr val="bg1"/>
                </a:solidFill>
              </a:ln>
              <a:solidFill>
                <a:schemeClr val="accent6">
                  <a:lumMod val="50000"/>
                </a:schemeClr>
              </a:solidFill>
              <a:latin typeface="+mj-lt"/>
            </a:endParaRPr>
          </a:p>
          <a:p>
            <a:pPr algn="ctr">
              <a:lnSpc>
                <a:spcPct val="150000"/>
              </a:lnSpc>
            </a:pPr>
            <a:r>
              <a:rPr sz="5400" lang="vi-VN">
                <a:ln>
                  <a:solidFill>
                    <a:schemeClr val="bg1"/>
                  </a:solidFill>
                </a:ln>
                <a:solidFill>
                  <a:schemeClr val="accent6">
                    <a:lumMod val="50000"/>
                  </a:schemeClr>
                </a:solidFill>
                <a:latin typeface="+mj-lt"/>
              </a:rPr>
              <a:t>ĐÁNH SỐ TRANG, THÊM </a:t>
            </a:r>
            <a:endParaRPr sz="5400" lang="en-US">
              <a:ln>
                <a:solidFill>
                  <a:schemeClr val="bg1"/>
                </a:solidFill>
              </a:ln>
              <a:solidFill>
                <a:schemeClr val="accent6">
                  <a:lumMod val="50000"/>
                </a:schemeClr>
              </a:solidFill>
              <a:latin typeface="+mj-lt"/>
            </a:endParaRPr>
          </a:p>
          <a:p>
            <a:pPr algn="ctr">
              <a:lnSpc>
                <a:spcPct val="150000"/>
              </a:lnSpc>
            </a:pPr>
            <a:r>
              <a:rPr sz="5400" lang="vi-VN">
                <a:ln>
                  <a:solidFill>
                    <a:schemeClr val="bg1"/>
                  </a:solidFill>
                </a:ln>
                <a:solidFill>
                  <a:schemeClr val="accent6">
                    <a:lumMod val="50000"/>
                  </a:schemeClr>
                </a:solidFill>
                <a:latin typeface="+mj-lt"/>
              </a:rPr>
              <a:t>ĐẦU TRANG VÀ CH</a:t>
            </a:r>
            <a:r>
              <a:rPr sz="5400" lang="en-US">
                <a:ln>
                  <a:solidFill>
                    <a:schemeClr val="bg1"/>
                  </a:solidFill>
                </a:ln>
                <a:solidFill>
                  <a:schemeClr val="accent6">
                    <a:lumMod val="50000"/>
                  </a:schemeClr>
                </a:solidFill>
                <a:latin typeface="+mj-lt"/>
              </a:rPr>
              <a:t>Â</a:t>
            </a:r>
            <a:r>
              <a:rPr sz="5400" lang="vi-VN">
                <a:ln>
                  <a:solidFill>
                    <a:schemeClr val="bg1"/>
                  </a:solidFill>
                </a:ln>
                <a:solidFill>
                  <a:schemeClr val="accent6">
                    <a:lumMod val="50000"/>
                  </a:schemeClr>
                </a:solidFill>
                <a:latin typeface="+mj-lt"/>
              </a:rPr>
              <a:t>N TRANG</a:t>
            </a:r>
          </a:p>
        </p:txBody>
      </p:sp>
      <p:grpSp>
        <p:nvGrpSpPr>
          <p:cNvPr id="116" name="Google Shape;211;p3"/>
          <p:cNvGrpSpPr/>
          <p:nvPr/>
        </p:nvGrpSpPr>
        <p:grpSpPr>
          <a:xfrm>
            <a:off x="931175" y="241142"/>
            <a:ext cx="444275" cy="398525"/>
            <a:chOff x="2495125" y="2142250"/>
            <a:chExt cx="444275" cy="398525"/>
          </a:xfrm>
        </p:grpSpPr>
        <p:sp>
          <p:nvSpPr>
            <p:cNvPr id="104894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4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7" name="Google Shape;214;p3"/>
          <p:cNvGrpSpPr/>
          <p:nvPr/>
        </p:nvGrpSpPr>
        <p:grpSpPr>
          <a:xfrm>
            <a:off x="10561107" y="5038641"/>
            <a:ext cx="291375" cy="281375"/>
            <a:chOff x="3243875" y="2372825"/>
            <a:chExt cx="291375" cy="281375"/>
          </a:xfrm>
        </p:grpSpPr>
        <p:sp>
          <p:nvSpPr>
            <p:cNvPr id="104894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5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18" name="Google Shape;225;p3"/>
          <p:cNvGrpSpPr/>
          <p:nvPr/>
        </p:nvGrpSpPr>
        <p:grpSpPr>
          <a:xfrm>
            <a:off x="10679557" y="-625348"/>
            <a:ext cx="166675" cy="168575"/>
            <a:chOff x="4954425" y="2036375"/>
            <a:chExt cx="166675" cy="168575"/>
          </a:xfrm>
        </p:grpSpPr>
        <p:sp>
          <p:nvSpPr>
            <p:cNvPr id="104895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59"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0"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9" name="Google Shape;230;p3"/>
          <p:cNvGrpSpPr/>
          <p:nvPr/>
        </p:nvGrpSpPr>
        <p:grpSpPr>
          <a:xfrm>
            <a:off x="1274794" y="5541495"/>
            <a:ext cx="166675" cy="168575"/>
            <a:chOff x="4954425" y="2036375"/>
            <a:chExt cx="166675" cy="168575"/>
          </a:xfrm>
        </p:grpSpPr>
        <p:sp>
          <p:nvSpPr>
            <p:cNvPr id="104896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1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5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1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1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6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1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42"/>
                                        </p:tgtEl>
                                        <p:attrNameLst>
                                          <p:attrName>style.visibility</p:attrName>
                                        </p:attrNameLst>
                                      </p:cBhvr>
                                      <p:to>
                                        <p:strVal val="visible"/>
                                      </p:to>
                                    </p:set>
                                    <p:animEffect transition="in" filter="barn(inVertical)">
                                      <p:cBhvr>
                                        <p:cTn dur="500" id="19"/>
                                        <p:tgtEl>
                                          <p:spTgt spid="104894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43"/>
                                        </p:tgtEl>
                                        <p:attrNameLst>
                                          <p:attrName>style.visibility</p:attrName>
                                        </p:attrNameLst>
                                      </p:cBhvr>
                                      <p:to>
                                        <p:strVal val="visible"/>
                                      </p:to>
                                    </p:set>
                                    <p:animEffect transition="in" filter="barn(inVertical)">
                                      <p:cBhvr>
                                        <p:cTn dur="500" id="22"/>
                                        <p:tgtEl>
                                          <p:spTgt spid="1048943"/>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41"/>
                                        </p:tgtEl>
                                        <p:attrNameLst>
                                          <p:attrName>style.visibility</p:attrName>
                                        </p:attrNameLst>
                                      </p:cBhvr>
                                      <p:to>
                                        <p:strVal val="visible"/>
                                      </p:to>
                                    </p:set>
                                    <p:animEffect transition="in" filter="fade">
                                      <p:cBhvr>
                                        <p:cTn dur="500" id="26"/>
                                        <p:tgtEl>
                                          <p:spTgt spid="1048941"/>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44"/>
                                        </p:tgtEl>
                                        <p:attrNameLst>
                                          <p:attrName>style.visibility</p:attrName>
                                        </p:attrNameLst>
                                      </p:cBhvr>
                                      <p:to>
                                        <p:strVal val="visible"/>
                                      </p:to>
                                    </p:set>
                                    <p:animEffect transition="in" filter="randombar(horizontal)">
                                      <p:cBhvr>
                                        <p:cTn dur="500" id="30"/>
                                        <p:tgtEl>
                                          <p:spTgt spid="1048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1" grpId="0" animBg="1"/>
      <p:bldP spid="1048942" grpId="0" animBg="1"/>
      <p:bldP spid="1048943" grpId="0" animBg="1"/>
      <p:bldP spid="1048944" grpId="0"/>
      <p:bldP spid="1048959" grpId="0" animBg="1"/>
      <p:bldP spid="10489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963" name="Google Shape;1765;p26"/>
          <p:cNvSpPr/>
          <p:nvPr/>
        </p:nvSpPr>
        <p:spPr>
          <a:xfrm rot="126755">
            <a:off x="1337214" y="1113541"/>
            <a:ext cx="8856910" cy="4876561"/>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64"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65"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66" name="TextBox 7"/>
          <p:cNvSpPr txBox="1"/>
          <p:nvPr/>
        </p:nvSpPr>
        <p:spPr>
          <a:xfrm>
            <a:off x="1509144" y="951701"/>
            <a:ext cx="8356734" cy="4958217"/>
          </a:xfrm>
          <a:prstGeom prst="rect"/>
          <a:noFill/>
        </p:spPr>
        <p:txBody>
          <a:bodyPr rtlCol="0" wrap="square">
            <a:spAutoFit/>
          </a:bodyPr>
          <a:p>
            <a:pPr algn="ctr">
              <a:lnSpc>
                <a:spcPct val="150000"/>
              </a:lnSpc>
            </a:pPr>
            <a:r>
              <a:rPr b="1" sz="3600" lang="en-US">
                <a:solidFill>
                  <a:schemeClr val="accent6">
                    <a:lumMod val="50000"/>
                  </a:schemeClr>
                </a:solidFill>
                <a:latin typeface="UTM Avo" panose="02040603050506020204" pitchFamily="18" charset="0"/>
              </a:rPr>
              <a:t>NHIỆM VỤ: </a:t>
            </a:r>
          </a:p>
          <a:p>
            <a:pPr algn="ctr">
              <a:lnSpc>
                <a:spcPct val="150000"/>
              </a:lnSpc>
            </a:pPr>
            <a:r>
              <a:rPr sz="3600" lang="en-US">
                <a:solidFill>
                  <a:schemeClr val="accent6">
                    <a:lumMod val="50000"/>
                  </a:schemeClr>
                </a:solidFill>
                <a:latin typeface="UTM Avo" panose="02040603050506020204" pitchFamily="18" charset="0"/>
              </a:rPr>
              <a:t>Mở tệp </a:t>
            </a:r>
            <a:r>
              <a:rPr b="1" sz="3600" lang="en-US">
                <a:solidFill>
                  <a:schemeClr val="accent6">
                    <a:lumMod val="50000"/>
                  </a:schemeClr>
                </a:solidFill>
                <a:latin typeface="UTM Avo" panose="02040603050506020204" pitchFamily="18" charset="0"/>
              </a:rPr>
              <a:t>CLBTinhoc.docx </a:t>
            </a:r>
            <a:r>
              <a:rPr sz="3600" lang="en-US">
                <a:solidFill>
                  <a:schemeClr val="accent6">
                    <a:lumMod val="50000"/>
                  </a:schemeClr>
                </a:solidFill>
                <a:latin typeface="UTM Avo" panose="02040603050506020204" pitchFamily="18" charset="0"/>
              </a:rPr>
              <a:t>mà đã tạo ở Bài 8a (phần Luyện tập), bổ sung thêm nội dung, đánh số trang, thêm đầu trang và chân trang cho văn bản theo mẫu trong Hình 9a.5.</a:t>
            </a:r>
            <a:endParaRPr sz="3600" lang="vi-VN">
              <a:solidFill>
                <a:schemeClr val="accent6">
                  <a:lumMod val="50000"/>
                </a:schemeClr>
              </a:solidFill>
              <a:latin typeface="+mj-lt"/>
            </a:endParaRPr>
          </a:p>
        </p:txBody>
      </p:sp>
      <p:grpSp>
        <p:nvGrpSpPr>
          <p:cNvPr id="121" name="Google Shape;211;p3"/>
          <p:cNvGrpSpPr/>
          <p:nvPr/>
        </p:nvGrpSpPr>
        <p:grpSpPr>
          <a:xfrm>
            <a:off x="931175" y="241142"/>
            <a:ext cx="444275" cy="398525"/>
            <a:chOff x="2495125" y="2142250"/>
            <a:chExt cx="444275" cy="398525"/>
          </a:xfrm>
        </p:grpSpPr>
        <p:sp>
          <p:nvSpPr>
            <p:cNvPr id="104896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6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2" name="Google Shape;214;p3"/>
          <p:cNvGrpSpPr/>
          <p:nvPr/>
        </p:nvGrpSpPr>
        <p:grpSpPr>
          <a:xfrm>
            <a:off x="10561107" y="5038641"/>
            <a:ext cx="291375" cy="281375"/>
            <a:chOff x="3243875" y="2372825"/>
            <a:chExt cx="291375" cy="281375"/>
          </a:xfrm>
        </p:grpSpPr>
        <p:sp>
          <p:nvSpPr>
            <p:cNvPr id="104896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7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3" name="Google Shape;225;p3"/>
          <p:cNvGrpSpPr/>
          <p:nvPr/>
        </p:nvGrpSpPr>
        <p:grpSpPr>
          <a:xfrm>
            <a:off x="10679557" y="-625348"/>
            <a:ext cx="166675" cy="168575"/>
            <a:chOff x="4954425" y="2036375"/>
            <a:chExt cx="166675" cy="168575"/>
          </a:xfrm>
        </p:grpSpPr>
        <p:sp>
          <p:nvSpPr>
            <p:cNvPr id="104897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81"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2"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4" name="Google Shape;230;p3"/>
          <p:cNvGrpSpPr/>
          <p:nvPr/>
        </p:nvGrpSpPr>
        <p:grpSpPr>
          <a:xfrm>
            <a:off x="1274794" y="5541495"/>
            <a:ext cx="166675" cy="168575"/>
            <a:chOff x="4954425" y="2036375"/>
            <a:chExt cx="166675" cy="168575"/>
          </a:xfrm>
        </p:grpSpPr>
        <p:sp>
          <p:nvSpPr>
            <p:cNvPr id="104898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2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8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2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2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8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2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64"/>
                                        </p:tgtEl>
                                        <p:attrNameLst>
                                          <p:attrName>style.visibility</p:attrName>
                                        </p:attrNameLst>
                                      </p:cBhvr>
                                      <p:to>
                                        <p:strVal val="visible"/>
                                      </p:to>
                                    </p:set>
                                    <p:animEffect transition="in" filter="barn(inVertical)">
                                      <p:cBhvr>
                                        <p:cTn dur="500" id="19"/>
                                        <p:tgtEl>
                                          <p:spTgt spid="104896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65"/>
                                        </p:tgtEl>
                                        <p:attrNameLst>
                                          <p:attrName>style.visibility</p:attrName>
                                        </p:attrNameLst>
                                      </p:cBhvr>
                                      <p:to>
                                        <p:strVal val="visible"/>
                                      </p:to>
                                    </p:set>
                                    <p:animEffect transition="in" filter="barn(inVertical)">
                                      <p:cBhvr>
                                        <p:cTn dur="500" id="22"/>
                                        <p:tgtEl>
                                          <p:spTgt spid="104896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63"/>
                                        </p:tgtEl>
                                        <p:attrNameLst>
                                          <p:attrName>style.visibility</p:attrName>
                                        </p:attrNameLst>
                                      </p:cBhvr>
                                      <p:to>
                                        <p:strVal val="visible"/>
                                      </p:to>
                                    </p:set>
                                    <p:animEffect transition="in" filter="fade">
                                      <p:cBhvr>
                                        <p:cTn dur="500" id="26"/>
                                        <p:tgtEl>
                                          <p:spTgt spid="1048963"/>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66"/>
                                        </p:tgtEl>
                                        <p:attrNameLst>
                                          <p:attrName>style.visibility</p:attrName>
                                        </p:attrNameLst>
                                      </p:cBhvr>
                                      <p:to>
                                        <p:strVal val="visible"/>
                                      </p:to>
                                    </p:set>
                                    <p:animEffect transition="in" filter="randombar(horizontal)">
                                      <p:cBhvr>
                                        <p:cTn dur="500" id="30"/>
                                        <p:tgtEl>
                                          <p:spTgt spid="1048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63" grpId="0" animBg="1"/>
      <p:bldP spid="1048964" grpId="0" animBg="1"/>
      <p:bldP spid="1048965" grpId="0" animBg="1"/>
      <p:bldP spid="1048966" grpId="0"/>
      <p:bldP spid="1048981" grpId="0" animBg="1"/>
      <p:bldP spid="10489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pic>
        <p:nvPicPr>
          <p:cNvPr id="2097169" name="Picture 2"/>
          <p:cNvPicPr>
            <a:picLocks noChangeAspect="1"/>
          </p:cNvPicPr>
          <p:nvPr/>
        </p:nvPicPr>
        <p:blipFill>
          <a:blip xmlns:r="http://schemas.openxmlformats.org/officeDocument/2006/relationships" r:embed="rId1"/>
          <a:stretch>
            <a:fillRect/>
          </a:stretch>
        </p:blipFill>
        <p:spPr>
          <a:xfrm>
            <a:off x="1807698" y="395792"/>
            <a:ext cx="8576604" cy="5179818"/>
          </a:xfrm>
          <a:prstGeom prst="rect"/>
        </p:spPr>
      </p:pic>
      <p:sp>
        <p:nvSpPr>
          <p:cNvPr id="1048985" name="Rectangle 3"/>
          <p:cNvSpPr/>
          <p:nvPr/>
        </p:nvSpPr>
        <p:spPr>
          <a:xfrm>
            <a:off x="2193673" y="5592675"/>
            <a:ext cx="7804653" cy="869533"/>
          </a:xfrm>
          <a:prstGeom prst="rect"/>
        </p:spPr>
        <p:txBody>
          <a:bodyPr wrap="square">
            <a:spAutoFit/>
          </a:bodyPr>
          <a:p>
            <a:pPr algn="ctr" defTabSz="342900" lvl="0">
              <a:lnSpc>
                <a:spcPct val="135000"/>
              </a:lnSpc>
            </a:pPr>
            <a:r>
              <a:rPr sz="2000" i="1" lang="en-US">
                <a:solidFill>
                  <a:srgbClr val="000000"/>
                </a:solidFill>
                <a:latin typeface="UTM Avo" panose="02040603050506020204" pitchFamily="18" charset="0"/>
                <a:cs typeface="Times New Roman" panose="02020603050405020304" pitchFamily="18" charset="0"/>
              </a:rPr>
              <a:t>Hình 9a.5. Vản bàn sau khi bổ sung nội dung, đãnh số trang,</a:t>
            </a:r>
          </a:p>
          <a:p>
            <a:pPr algn="ctr" defTabSz="342900" lvl="0">
              <a:lnSpc>
                <a:spcPct val="135000"/>
              </a:lnSpc>
            </a:pPr>
            <a:r>
              <a:rPr sz="2000" i="1" lang="en-US">
                <a:solidFill>
                  <a:srgbClr val="000000"/>
                </a:solidFill>
                <a:latin typeface="UTM Avo" panose="02040603050506020204" pitchFamily="18" charset="0"/>
                <a:cs typeface="Times New Roman" panose="02020603050405020304" pitchFamily="18" charset="0"/>
              </a:rPr>
              <a:t>thêm đầu trang và chân trang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985"/>
                                        </p:tgtEl>
                                        <p:attrNameLst>
                                          <p:attrName>style.visibility</p:attrName>
                                        </p:attrNameLst>
                                      </p:cBhvr>
                                      <p:to>
                                        <p:strVal val="visible"/>
                                      </p:to>
                                    </p:set>
                                    <p:animEffect transition="in" filter="fade">
                                      <p:cBhvr>
                                        <p:cTn dur="500" id="7"/>
                                        <p:tgtEl>
                                          <p:spTgt spid="1048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grpSp>
        <p:nvGrpSpPr>
          <p:cNvPr id="127" name="组合 90"/>
          <p:cNvGrpSpPr/>
          <p:nvPr/>
        </p:nvGrpSpPr>
        <p:grpSpPr>
          <a:xfrm rot="16200000">
            <a:off x="2657867" y="-347146"/>
            <a:ext cx="695088" cy="2393034"/>
            <a:chOff x="3196603" y="3415833"/>
            <a:chExt cx="1311951" cy="1831006"/>
          </a:xfrm>
        </p:grpSpPr>
        <p:sp>
          <p:nvSpPr>
            <p:cNvPr id="1048986"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p>
              <a:pPr algn="ctr"/>
              <a:endParaRPr altLang="en-US" lang="zh-CN">
                <a:solidFill>
                  <a:srgbClr val="AE7F4F"/>
                </a:solidFill>
              </a:endParaRPr>
            </a:p>
          </p:txBody>
        </p:sp>
        <p:sp>
          <p:nvSpPr>
            <p:cNvPr id="1048987" name="文本框 89"/>
            <p:cNvSpPr txBox="1"/>
            <p:nvPr/>
          </p:nvSpPr>
          <p:spPr>
            <a:xfrm>
              <a:off x="3324136" y="3581812"/>
              <a:ext cx="1056886" cy="1665027"/>
            </a:xfrm>
            <a:prstGeom prst="rect"/>
            <a:noFill/>
          </p:spPr>
          <p:txBody>
            <a:bodyPr rtlCol="0" vert="eaVert" wrap="square">
              <a:spAutoFit/>
            </a:bodyPr>
            <a:p>
              <a:endParaRPr altLang="en-US" dirty="0" sz="6000" lang="zh-CN">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28" name="组合 209"/>
          <p:cNvGrpSpPr/>
          <p:nvPr/>
        </p:nvGrpSpPr>
        <p:grpSpPr>
          <a:xfrm>
            <a:off x="705040" y="214391"/>
            <a:ext cx="1375396" cy="2272793"/>
            <a:chOff x="4699681" y="-47625"/>
            <a:chExt cx="2694359" cy="5098596"/>
          </a:xfrm>
        </p:grpSpPr>
        <p:sp>
          <p:nvSpPr>
            <p:cNvPr id="1048988" name="Freeform 24"/>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89" name="Freeform 25"/>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p:spPr>
          <p:txBody>
            <a:bodyPr anchor="t" anchorCtr="0" bIns="45720" compatLnSpc="1" lIns="91440" numCol="1" rIns="91440" tIns="45720" vert="horz" wrap="square"/>
            <a:p>
              <a:endParaRPr altLang="en-US" lang="zh-CN"/>
            </a:p>
          </p:txBody>
        </p:sp>
        <p:grpSp>
          <p:nvGrpSpPr>
            <p:cNvPr id="129" name="组合 212"/>
            <p:cNvGrpSpPr/>
            <p:nvPr/>
          </p:nvGrpSpPr>
          <p:grpSpPr>
            <a:xfrm>
              <a:off x="4699681" y="-47625"/>
              <a:ext cx="2596018" cy="5098596"/>
              <a:chOff x="2928938" y="-120650"/>
              <a:chExt cx="2946400" cy="6084888"/>
            </a:xfrm>
          </p:grpSpPr>
          <p:sp>
            <p:nvSpPr>
              <p:cNvPr id="1048990" name="Freeform 5"/>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p:spPr>
            <p:txBody>
              <a:bodyPr anchor="t" anchorCtr="0" bIns="45720" compatLnSpc="1" lIns="91440" numCol="1" rIns="91440" tIns="45720" vert="horz" wrap="square"/>
              <a:p>
                <a:endParaRPr altLang="en-US" dirty="0" lang="zh-CN"/>
              </a:p>
            </p:txBody>
          </p:sp>
          <p:sp>
            <p:nvSpPr>
              <p:cNvPr id="1048991" name="Freeform 6"/>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2" name="Freeform 7"/>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3" name="Freeform 8"/>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4" name="Freeform 9"/>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5" name="Freeform 10"/>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6" name="Freeform 11"/>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7" name="Freeform 12"/>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8" name="Freeform 13"/>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9" name="Freeform 14"/>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p:spPr>
            <p:txBody>
              <a:bodyPr anchor="t" anchorCtr="0" bIns="45720" compatLnSpc="1" lIns="91440" numCol="1" rIns="91440" tIns="45720" vert="horz" wrap="square"/>
              <a:p>
                <a:endParaRPr altLang="en-US" lang="zh-CN"/>
              </a:p>
            </p:txBody>
          </p:sp>
          <p:sp>
            <p:nvSpPr>
              <p:cNvPr id="1049000" name="Freeform 15"/>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p:spPr>
            <p:txBody>
              <a:bodyPr anchor="t" anchorCtr="0" bIns="45720" compatLnSpc="1" lIns="91440" numCol="1" rIns="91440" tIns="45720" vert="horz" wrap="square"/>
              <a:p>
                <a:endParaRPr altLang="en-US" lang="zh-CN"/>
              </a:p>
            </p:txBody>
          </p:sp>
          <p:sp>
            <p:nvSpPr>
              <p:cNvPr id="1049001" name="Freeform 16"/>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02" name="Freeform 17"/>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03" name="Freeform 18"/>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04" name="Freeform 19"/>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p:spPr>
            <p:txBody>
              <a:bodyPr anchor="t" anchorCtr="0" bIns="45720" compatLnSpc="1" lIns="91440" numCol="1" rIns="91440" tIns="45720" vert="horz" wrap="square"/>
              <a:p>
                <a:endParaRPr altLang="en-US" lang="zh-CN"/>
              </a:p>
            </p:txBody>
          </p:sp>
          <p:sp>
            <p:nvSpPr>
              <p:cNvPr id="1049005" name="Freeform 20"/>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06" name="Freeform 21"/>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07" name="Freeform 22"/>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08" name="Freeform 23"/>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09" name="Freeform 26"/>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0" name="Freeform 27"/>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1" name="Freeform 28"/>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2" name="Freeform 29"/>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3" name="Freeform 30"/>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4" name="Freeform 31"/>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5" name="Freeform 32"/>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6" name="Freeform 33"/>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7" name="Freeform 34"/>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8" name="Freeform 35"/>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19" name="Freeform 36"/>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0" name="Freeform 37"/>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1" name="Freeform 38"/>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2" name="Freeform 39"/>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3" name="Freeform 40"/>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4" name="Freeform 41"/>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5" name="Freeform 42"/>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6" name="Freeform 43"/>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7" name="Freeform 44"/>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8" name="Freeform 45"/>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29" name="Freeform 94"/>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0" name="Freeform 95"/>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1" name="Freeform 96"/>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2" name="Freeform 97"/>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3" name="Freeform 98"/>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4" name="Freeform 107"/>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5" name="Freeform 108"/>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6" name="Freeform 109"/>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7" name="Freeform 110"/>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8" name="Freeform 111"/>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39" name="Freeform 112"/>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0" name="Freeform 113"/>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1" name="Freeform 114"/>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2" name="Freeform 115"/>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3" name="Freeform 116"/>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4" name="Freeform 117"/>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5" name="Freeform 118"/>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6" name="Freeform 119"/>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7" name="Freeform 120"/>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8" name="Freeform 121"/>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49" name="Freeform 122"/>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0" name="Freeform 123"/>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1" name="Freeform 124"/>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2" name="Freeform 125"/>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3" name="Freeform 126"/>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4" name="Freeform 127"/>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5" name="Freeform 128"/>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6" name="Freeform 129"/>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7" name="Freeform 130"/>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8" name="Freeform 131"/>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59" name="Freeform 132"/>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60" name="Freeform 133"/>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61" name="Freeform 134"/>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p:spPr>
            <p:txBody>
              <a:bodyPr anchor="t" anchorCtr="0" bIns="45720" compatLnSpc="1" lIns="91440" numCol="1" rIns="91440" tIns="45720" vert="horz" wrap="square"/>
              <a:p>
                <a:endParaRPr altLang="en-US" lang="zh-CN"/>
              </a:p>
            </p:txBody>
          </p:sp>
        </p:grpSp>
      </p:grpSp>
      <p:sp>
        <p:nvSpPr>
          <p:cNvPr id="1049062" name="TextBox 184"/>
          <p:cNvSpPr txBox="1"/>
          <p:nvPr/>
        </p:nvSpPr>
        <p:spPr>
          <a:xfrm>
            <a:off x="1938843" y="595475"/>
            <a:ext cx="2402214" cy="461665"/>
          </a:xfrm>
          <a:prstGeom prst="rect"/>
          <a:noFill/>
        </p:spPr>
        <p:txBody>
          <a:bodyPr wrap="square">
            <a:spAutoFit/>
          </a:bodyPr>
          <a:p>
            <a:r>
              <a:rPr altLang="zh-CN" baseline="0" b="1" cap="none" sz="2400" i="0" kern="1200" kumimoji="0" lang="vi-VN" noProof="0" normalizeH="0" spc="0" strike="noStrike" u="none">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altLang="zh-CN" b="1" sz="2400" lang="en-US">
                <a:solidFill>
                  <a:schemeClr val="accent6">
                    <a:lumMod val="75000"/>
                  </a:schemeClr>
                </a:solidFill>
                <a:latin typeface="UTM Avo" panose="02040603050506020204" pitchFamily="18" charset="0"/>
                <a:cs typeface="Times New Roman" panose="02020603050405020304" pitchFamily="18" charset="0"/>
              </a:rPr>
              <a:t>ng dẫn</a:t>
            </a:r>
            <a:endParaRPr b="1" lang="en-US">
              <a:solidFill>
                <a:schemeClr val="accent6">
                  <a:lumMod val="75000"/>
                </a:schemeClr>
              </a:solidFill>
            </a:endParaRPr>
          </a:p>
        </p:txBody>
      </p:sp>
      <p:sp>
        <p:nvSpPr>
          <p:cNvPr id="1049063" name="TextBox 185"/>
          <p:cNvSpPr txBox="1"/>
          <p:nvPr/>
        </p:nvSpPr>
        <p:spPr>
          <a:xfrm>
            <a:off x="2184900" y="1353768"/>
            <a:ext cx="8959337" cy="1815882"/>
          </a:xfrm>
          <a:prstGeom prst="rect"/>
          <a:noFill/>
        </p:spPr>
        <p:txBody>
          <a:bodyPr wrap="square">
            <a:spAutoFit/>
          </a:bodyPr>
          <a:p>
            <a:r>
              <a:rPr altLang="zh-CN" b="1" sz="2800" lang="en-US">
                <a:solidFill>
                  <a:schemeClr val="accent6">
                    <a:lumMod val="75000"/>
                  </a:schemeClr>
                </a:solidFill>
                <a:latin typeface="UTM Avo" panose="02040603050506020204" pitchFamily="18" charset="0"/>
                <a:cs typeface="Times New Roman" panose="02020603050405020304" pitchFamily="18" charset="0"/>
              </a:rPr>
              <a:t>- </a:t>
            </a:r>
            <a:r>
              <a:rPr altLang="zh-CN" sz="2800" lang="vi-VN">
                <a:solidFill>
                  <a:schemeClr val="accent6">
                    <a:lumMod val="75000"/>
                  </a:schemeClr>
                </a:solidFill>
                <a:latin typeface="UTM Avo" panose="02040603050506020204" pitchFamily="18" charset="0"/>
                <a:cs typeface="Times New Roman" panose="02020603050405020304" pitchFamily="18" charset="0"/>
              </a:rPr>
              <a:t>Mở tệp </a:t>
            </a:r>
            <a:r>
              <a:rPr altLang="zh-CN" b="1" sz="2800" lang="vi-VN">
                <a:solidFill>
                  <a:schemeClr val="accent6">
                    <a:lumMod val="75000"/>
                  </a:schemeClr>
                </a:solidFill>
                <a:latin typeface="UTM Avo" panose="02040603050506020204" pitchFamily="18" charset="0"/>
                <a:cs typeface="Times New Roman" panose="02020603050405020304" pitchFamily="18" charset="0"/>
              </a:rPr>
              <a:t>CLBTinhoc.docx</a:t>
            </a:r>
            <a:endParaRPr altLang="zh-CN" sz="2800" lang="en-US">
              <a:solidFill>
                <a:schemeClr val="accent6">
                  <a:lumMod val="75000"/>
                </a:schemeClr>
              </a:solidFill>
              <a:latin typeface="UTM Avo" panose="02040603050506020204" pitchFamily="18" charset="0"/>
              <a:cs typeface="Times New Roman" panose="02020603050405020304" pitchFamily="18" charset="0"/>
            </a:endParaRPr>
          </a:p>
          <a:p>
            <a:r>
              <a:rPr altLang="zh-CN" b="1" sz="2800" lang="en-US">
                <a:solidFill>
                  <a:schemeClr val="accent6">
                    <a:lumMod val="75000"/>
                  </a:schemeClr>
                </a:solidFill>
                <a:latin typeface="UTM Avo" panose="02040603050506020204" pitchFamily="18" charset="0"/>
                <a:cs typeface="Times New Roman" panose="02020603050405020304" pitchFamily="18" charset="0"/>
              </a:rPr>
              <a:t>- </a:t>
            </a:r>
            <a:r>
              <a:rPr altLang="zh-CN" sz="2800" lang="vi-VN">
                <a:solidFill>
                  <a:schemeClr val="accent6">
                    <a:lumMod val="75000"/>
                  </a:schemeClr>
                </a:solidFill>
                <a:latin typeface="UTM Avo" panose="02040603050506020204" pitchFamily="18" charset="0"/>
                <a:cs typeface="Times New Roman" panose="02020603050405020304" pitchFamily="18" charset="0"/>
              </a:rPr>
              <a:t>Chọn </a:t>
            </a:r>
            <a:r>
              <a:rPr altLang="zh-CN" b="1" sz="2800" lang="vi-VN">
                <a:solidFill>
                  <a:schemeClr val="accent6">
                    <a:lumMod val="75000"/>
                  </a:schemeClr>
                </a:solidFill>
                <a:latin typeface="UTM Avo" panose="02040603050506020204" pitchFamily="18" charset="0"/>
                <a:cs typeface="Times New Roman" panose="02020603050405020304" pitchFamily="18" charset="0"/>
              </a:rPr>
              <a:t>Insert</a:t>
            </a:r>
            <a:r>
              <a:rPr altLang="zh-CN" sz="2800" lang="vi-VN">
                <a:solidFill>
                  <a:schemeClr val="accent6">
                    <a:lumMod val="75000"/>
                  </a:schemeClr>
                </a:solidFill>
                <a:latin typeface="UTM Avo" panose="02040603050506020204" pitchFamily="18" charset="0"/>
                <a:cs typeface="Times New Roman" panose="02020603050405020304" pitchFamily="18" charset="0"/>
              </a:rPr>
              <a:t>, trong nhóm </a:t>
            </a:r>
            <a:r>
              <a:rPr altLang="zh-CN" b="1" sz="2800" lang="vi-VN">
                <a:solidFill>
                  <a:schemeClr val="accent6">
                    <a:lumMod val="75000"/>
                  </a:schemeClr>
                </a:solidFill>
                <a:latin typeface="UTM Avo" panose="02040603050506020204" pitchFamily="18" charset="0"/>
                <a:cs typeface="Times New Roman" panose="02020603050405020304" pitchFamily="18" charset="0"/>
              </a:rPr>
              <a:t>lệnh Header &amp; Footer</a:t>
            </a:r>
            <a:r>
              <a:rPr altLang="zh-CN" sz="2800" lang="vi-VN">
                <a:solidFill>
                  <a:schemeClr val="accent6">
                    <a:lumMod val="75000"/>
                  </a:schemeClr>
                </a:solidFill>
                <a:latin typeface="UTM Avo" panose="02040603050506020204" pitchFamily="18" charset="0"/>
                <a:cs typeface="Times New Roman" panose="02020603050405020304" pitchFamily="18" charset="0"/>
              </a:rPr>
              <a:t>, nháy chuột chọn lệnh tương ứng theo hướng dẫn trong Hình 9a.6.</a:t>
            </a:r>
          </a:p>
        </p:txBody>
      </p:sp>
      <p:pic>
        <p:nvPicPr>
          <p:cNvPr id="2097170" name="Picture 2"/>
          <p:cNvPicPr>
            <a:picLocks noChangeAspect="1"/>
          </p:cNvPicPr>
          <p:nvPr/>
        </p:nvPicPr>
        <p:blipFill>
          <a:blip xmlns:r="http://schemas.openxmlformats.org/officeDocument/2006/relationships" r:embed="rId1"/>
          <a:srcRect/>
          <a:stretch>
            <a:fillRect/>
          </a:stretch>
        </p:blipFill>
        <p:spPr>
          <a:xfrm>
            <a:off x="4815882" y="4816558"/>
            <a:ext cx="2560235" cy="1561905"/>
          </a:xfrm>
          <a:prstGeom prst="rect"/>
          <a:ln>
            <a:solidFill>
              <a:schemeClr val="tx1"/>
            </a:solidFill>
          </a:ln>
        </p:spPr>
      </p:pic>
      <p:sp>
        <p:nvSpPr>
          <p:cNvPr id="1049064" name="Flowchart: Process 92"/>
          <p:cNvSpPr/>
          <p:nvPr/>
        </p:nvSpPr>
        <p:spPr>
          <a:xfrm>
            <a:off x="1185566" y="4825729"/>
            <a:ext cx="2582167" cy="850168"/>
          </a:xfrm>
          <a:prstGeom prst="flowChartProcess"/>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schemeClr val="tx1"/>
                </a:solidFill>
                <a:latin typeface="UTM Avo" panose="02040603050506020204" pitchFamily="18" charset="0"/>
              </a:rPr>
              <a:t>Chọn </a:t>
            </a:r>
            <a:r>
              <a:rPr b="1" sz="2000" lang="en-US">
                <a:solidFill>
                  <a:schemeClr val="tx1"/>
                </a:solidFill>
                <a:latin typeface="UTM Avo" panose="02040603050506020204" pitchFamily="18" charset="0"/>
              </a:rPr>
              <a:t>Header</a:t>
            </a:r>
            <a:r>
              <a:rPr sz="2000" lang="en-US">
                <a:solidFill>
                  <a:schemeClr val="tx1"/>
                </a:solidFill>
                <a:latin typeface="UTM Avo" panose="02040603050506020204" pitchFamily="18" charset="0"/>
              </a:rPr>
              <a:t> để</a:t>
            </a:r>
          </a:p>
          <a:p>
            <a:pPr algn="ctr" lvl="0">
              <a:lnSpc>
                <a:spcPct val="150000"/>
              </a:lnSpc>
            </a:pPr>
            <a:r>
              <a:rPr sz="2000" lang="en-US">
                <a:solidFill>
                  <a:schemeClr val="tx1"/>
                </a:solidFill>
                <a:latin typeface="UTM Avo" panose="02040603050506020204" pitchFamily="18" charset="0"/>
              </a:rPr>
              <a:t>thêm đầu trang</a:t>
            </a:r>
            <a:endParaRPr baseline="0" cap="none" sz="2000" i="0" kern="1200" kumimoji="0" lang="en-US" noProof="0" normalizeH="0" spc="0" strike="noStrike" u="none">
              <a:ln>
                <a:noFill/>
              </a:ln>
              <a:solidFill>
                <a:schemeClr val="tx1"/>
              </a:solidFill>
              <a:effectLst/>
              <a:uLnTx/>
              <a:uFillTx/>
              <a:latin typeface="UTM Avo" panose="02040603050506020204" pitchFamily="18" charset="0"/>
            </a:endParaRPr>
          </a:p>
        </p:txBody>
      </p:sp>
      <p:cxnSp>
        <p:nvCxnSpPr>
          <p:cNvPr id="3145728" name="Straight Arrow Connector 94"/>
          <p:cNvCxnSpPr>
            <a:cxnSpLocks/>
          </p:cNvCxnSpPr>
          <p:nvPr/>
        </p:nvCxnSpPr>
        <p:spPr>
          <a:xfrm>
            <a:off x="3767733" y="5238750"/>
            <a:ext cx="1432917" cy="0"/>
          </a:xfrm>
          <a:prstGeom prst="straightConnector1"/>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049065" name="Flowchart: Process 95"/>
          <p:cNvSpPr/>
          <p:nvPr/>
        </p:nvSpPr>
        <p:spPr>
          <a:xfrm>
            <a:off x="4762666" y="3466279"/>
            <a:ext cx="2582167" cy="925088"/>
          </a:xfrm>
          <a:prstGeom prst="flowChartProcess"/>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prstClr val="black"/>
                </a:solidFill>
                <a:latin typeface="UTM Avo" panose="02040603050506020204" pitchFamily="18" charset="0"/>
              </a:rPr>
              <a:t>Chọn </a:t>
            </a:r>
            <a:r>
              <a:rPr b="1" sz="2000" lang="en-US">
                <a:solidFill>
                  <a:prstClr val="black"/>
                </a:solidFill>
                <a:latin typeface="UTM Avo" panose="02040603050506020204" pitchFamily="18" charset="0"/>
              </a:rPr>
              <a:t>Footer</a:t>
            </a:r>
            <a:r>
              <a:rPr sz="2000" lang="en-US">
                <a:solidFill>
                  <a:prstClr val="black"/>
                </a:solidFill>
                <a:latin typeface="UTM Avo" panose="02040603050506020204" pitchFamily="18" charset="0"/>
              </a:rPr>
              <a:t> để</a:t>
            </a:r>
          </a:p>
          <a:p>
            <a:pPr algn="ctr" lvl="0">
              <a:lnSpc>
                <a:spcPct val="150000"/>
              </a:lnSpc>
            </a:pPr>
            <a:r>
              <a:rPr sz="2000" lang="en-US">
                <a:solidFill>
                  <a:prstClr val="black"/>
                </a:solidFill>
                <a:latin typeface="UTM Avo" panose="02040603050506020204" pitchFamily="18" charset="0"/>
              </a:rPr>
              <a:t>thêm chân trang</a:t>
            </a:r>
            <a:endParaRPr baseline="0" b="1" cap="none" sz="2000" i="0" kern="1200" kumimoji="0" lang="en-US" noProof="0" normalizeH="0" spc="0" strike="noStrike" u="none">
              <a:ln>
                <a:noFill/>
              </a:ln>
              <a:solidFill>
                <a:srgbClr val="FFFF00"/>
              </a:solidFill>
              <a:effectLst/>
              <a:uLnTx/>
              <a:uFillTx/>
              <a:latin typeface="UTM Avo" panose="02040603050506020204" pitchFamily="18" charset="0"/>
            </a:endParaRPr>
          </a:p>
        </p:txBody>
      </p:sp>
      <p:cxnSp>
        <p:nvCxnSpPr>
          <p:cNvPr id="3145729" name="Straight Arrow Connector 96"/>
          <p:cNvCxnSpPr>
            <a:cxnSpLocks/>
          </p:cNvCxnSpPr>
          <p:nvPr/>
        </p:nvCxnSpPr>
        <p:spPr>
          <a:xfrm>
            <a:off x="5920399" y="4438650"/>
            <a:ext cx="0" cy="666750"/>
          </a:xfrm>
          <a:prstGeom prst="straightConnector1"/>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049066" name="Flowchart: Process 97"/>
          <p:cNvSpPr/>
          <p:nvPr/>
        </p:nvSpPr>
        <p:spPr>
          <a:xfrm>
            <a:off x="8367117" y="4816558"/>
            <a:ext cx="2986683" cy="850168"/>
          </a:xfrm>
          <a:prstGeom prst="flowChartProcess"/>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schemeClr val="tx1"/>
                </a:solidFill>
                <a:latin typeface="UTM Avo" panose="02040603050506020204" pitchFamily="18" charset="0"/>
              </a:rPr>
              <a:t>Chọn </a:t>
            </a:r>
            <a:r>
              <a:rPr b="1" sz="2000" lang="en-US">
                <a:solidFill>
                  <a:schemeClr val="tx1"/>
                </a:solidFill>
                <a:latin typeface="UTM Avo" panose="02040603050506020204" pitchFamily="18" charset="0"/>
              </a:rPr>
              <a:t>Page Number </a:t>
            </a:r>
            <a:r>
              <a:rPr sz="2000" lang="en-US">
                <a:solidFill>
                  <a:schemeClr val="tx1"/>
                </a:solidFill>
                <a:latin typeface="UTM Avo" panose="02040603050506020204" pitchFamily="18" charset="0"/>
              </a:rPr>
              <a:t>để đánh số trang</a:t>
            </a:r>
            <a:endParaRPr baseline="0" cap="none" sz="2000" i="0" kern="1200" kumimoji="0" lang="en-US" noProof="0" normalizeH="0" spc="0" strike="noStrike" u="none">
              <a:ln>
                <a:noFill/>
              </a:ln>
              <a:solidFill>
                <a:schemeClr val="tx1"/>
              </a:solidFill>
              <a:effectLst/>
              <a:uLnTx/>
              <a:uFillTx/>
              <a:latin typeface="UTM Avo" panose="02040603050506020204" pitchFamily="18" charset="0"/>
            </a:endParaRPr>
          </a:p>
        </p:txBody>
      </p:sp>
      <p:cxnSp>
        <p:nvCxnSpPr>
          <p:cNvPr id="3145730" name="Straight Arrow Connector 98"/>
          <p:cNvCxnSpPr>
            <a:cxnSpLocks/>
          </p:cNvCxnSpPr>
          <p:nvPr/>
        </p:nvCxnSpPr>
        <p:spPr>
          <a:xfrm flipH="1">
            <a:off x="6934200" y="5255610"/>
            <a:ext cx="1432917" cy="0"/>
          </a:xfrm>
          <a:prstGeom prst="straightConnector1"/>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1">
                                  <p:stCondLst>
                                    <p:cond delay="0"/>
                                  </p:stCondLst>
                                  <p:childTnLst>
                                    <p:set>
                                      <p:cBhvr>
                                        <p:cTn dur="1" fill="hold" id="6">
                                          <p:stCondLst>
                                            <p:cond delay="0"/>
                                          </p:stCondLst>
                                        </p:cTn>
                                        <p:tgtEl>
                                          <p:spTgt spid="128"/>
                                        </p:tgtEl>
                                        <p:attrNameLst>
                                          <p:attrName>style.visibility</p:attrName>
                                        </p:attrNameLst>
                                      </p:cBhvr>
                                      <p:to>
                                        <p:strVal val="visible"/>
                                      </p:to>
                                    </p:set>
                                    <p:anim calcmode="lin" valueType="num">
                                      <p:cBhvr additive="base">
                                        <p:cTn dur="750" fill="hold" id="7"/>
                                        <p:tgtEl>
                                          <p:spTgt spid="128"/>
                                        </p:tgtEl>
                                        <p:attrNameLst>
                                          <p:attrName>ppt_x</p:attrName>
                                        </p:attrNameLst>
                                      </p:cBhvr>
                                      <p:tavLst>
                                        <p:tav tm="0">
                                          <p:val>
                                            <p:strVal val="#ppt_x"/>
                                          </p:val>
                                        </p:tav>
                                        <p:tav tm="100000">
                                          <p:val>
                                            <p:strVal val="#ppt_x"/>
                                          </p:val>
                                        </p:tav>
                                      </p:tavLst>
                                    </p:anim>
                                    <p:anim calcmode="lin" valueType="num">
                                      <p:cBhvr additive="base">
                                        <p:cTn dur="750" fill="hold" id="8"/>
                                        <p:tgtEl>
                                          <p:spTgt spid="128"/>
                                        </p:tgtEl>
                                        <p:attrNameLst>
                                          <p:attrName>ppt_y</p:attrName>
                                        </p:attrNameLst>
                                      </p:cBhvr>
                                      <p:tavLst>
                                        <p:tav tm="0">
                                          <p:val>
                                            <p:strVal val="0-#ppt_h/2"/>
                                          </p:val>
                                        </p:tav>
                                        <p:tav tm="100000">
                                          <p:val>
                                            <p:strVal val="#ppt_y"/>
                                          </p:val>
                                        </p:tav>
                                      </p:tavLst>
                                    </p:anim>
                                  </p:childTnLst>
                                </p:cTn>
                              </p:par>
                            </p:childTnLst>
                          </p:cTn>
                        </p:par>
                        <p:par>
                          <p:cTn fill="hold" id="9">
                            <p:stCondLst>
                              <p:cond delay="750"/>
                            </p:stCondLst>
                            <p:childTnLst>
                              <p:par>
                                <p:cTn fill="hold" id="10" nodeType="afterEffect" presetClass="entr" presetID="22" presetSubtype="4">
                                  <p:stCondLst>
                                    <p:cond delay="0"/>
                                  </p:stCondLst>
                                  <p:childTnLst>
                                    <p:set>
                                      <p:cBhvr>
                                        <p:cTn dur="1" fill="hold" id="11">
                                          <p:stCondLst>
                                            <p:cond delay="0"/>
                                          </p:stCondLst>
                                        </p:cTn>
                                        <p:tgtEl>
                                          <p:spTgt spid="127"/>
                                        </p:tgtEl>
                                        <p:attrNameLst>
                                          <p:attrName>style.visibility</p:attrName>
                                        </p:attrNameLst>
                                      </p:cBhvr>
                                      <p:to>
                                        <p:strVal val="visible"/>
                                      </p:to>
                                    </p:set>
                                    <p:animEffect transition="in" filter="wipe(down)">
                                      <p:cBhvr>
                                        <p:cTn dur="500" id="12"/>
                                        <p:tgtEl>
                                          <p:spTgt spid="127"/>
                                        </p:tgtEl>
                                      </p:cBhvr>
                                    </p:animEffect>
                                  </p:childTnLst>
                                </p:cTn>
                              </p:par>
                            </p:childTnLst>
                          </p:cTn>
                        </p:par>
                        <p:par>
                          <p:cTn fill="hold" id="13">
                            <p:stCondLst>
                              <p:cond delay="1250"/>
                            </p:stCondLst>
                            <p:childTnLst>
                              <p:par>
                                <p:cTn fill="hold" grpId="0" id="14" nodeType="afterEffect" presetClass="entr" presetID="10" presetSubtype="0">
                                  <p:stCondLst>
                                    <p:cond delay="0"/>
                                  </p:stCondLst>
                                  <p:childTnLst>
                                    <p:set>
                                      <p:cBhvr>
                                        <p:cTn dur="1" fill="hold" id="15">
                                          <p:stCondLst>
                                            <p:cond delay="0"/>
                                          </p:stCondLst>
                                        </p:cTn>
                                        <p:tgtEl>
                                          <p:spTgt spid="1049062"/>
                                        </p:tgtEl>
                                        <p:attrNameLst>
                                          <p:attrName>style.visibility</p:attrName>
                                        </p:attrNameLst>
                                      </p:cBhvr>
                                      <p:to>
                                        <p:strVal val="visible"/>
                                      </p:to>
                                    </p:set>
                                    <p:animEffect transition="in" filter="fade">
                                      <p:cBhvr>
                                        <p:cTn dur="500" id="16"/>
                                        <p:tgtEl>
                                          <p:spTgt spid="1049062"/>
                                        </p:tgtEl>
                                      </p:cBhvr>
                                    </p:animEffect>
                                  </p:childTnLst>
                                </p:cTn>
                              </p:par>
                            </p:childTnLst>
                          </p:cTn>
                        </p:par>
                        <p:par>
                          <p:cTn fill="hold" id="17">
                            <p:stCondLst>
                              <p:cond delay="1750"/>
                            </p:stCondLst>
                            <p:childTnLst>
                              <p:par>
                                <p:cTn fill="hold" grpId="0" id="18" nodeType="afterEffect" presetClass="entr" presetID="10" presetSubtype="0">
                                  <p:stCondLst>
                                    <p:cond delay="0"/>
                                  </p:stCondLst>
                                  <p:childTnLst>
                                    <p:set>
                                      <p:cBhvr>
                                        <p:cTn dur="1" fill="hold" id="19">
                                          <p:stCondLst>
                                            <p:cond delay="0"/>
                                          </p:stCondLst>
                                        </p:cTn>
                                        <p:tgtEl>
                                          <p:spTgt spid="1049063">
                                            <p:txEl>
                                              <p:pRg st="0" end="0"/>
                                            </p:txEl>
                                          </p:spTgt>
                                        </p:tgtEl>
                                        <p:attrNameLst>
                                          <p:attrName>style.visibility</p:attrName>
                                        </p:attrNameLst>
                                      </p:cBhvr>
                                      <p:to>
                                        <p:strVal val="visible"/>
                                      </p:to>
                                    </p:set>
                                    <p:animEffect transition="in" filter="fade">
                                      <p:cBhvr>
                                        <p:cTn dur="500" id="20"/>
                                        <p:tgtEl>
                                          <p:spTgt spid="1049063">
                                            <p:txEl>
                                              <p:pRg st="0" end="0"/>
                                            </p:txEl>
                                          </p:spTgt>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1049063">
                                            <p:txEl>
                                              <p:pRg st="1" end="1"/>
                                            </p:txEl>
                                          </p:spTgt>
                                        </p:tgtEl>
                                        <p:attrNameLst>
                                          <p:attrName>style.visibility</p:attrName>
                                        </p:attrNameLst>
                                      </p:cBhvr>
                                      <p:to>
                                        <p:strVal val="visible"/>
                                      </p:to>
                                    </p:set>
                                    <p:animEffect transition="in" filter="fade">
                                      <p:cBhvr>
                                        <p:cTn dur="500" id="25"/>
                                        <p:tgtEl>
                                          <p:spTgt spid="1049063">
                                            <p:txEl>
                                              <p:pRg st="1" end="1"/>
                                            </p:txEl>
                                          </p:spTgt>
                                        </p:tgtEl>
                                      </p:cBhvr>
                                    </p:animEffec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10" presetSubtype="0">
                                  <p:stCondLst>
                                    <p:cond delay="0"/>
                                  </p:stCondLst>
                                  <p:childTnLst>
                                    <p:set>
                                      <p:cBhvr>
                                        <p:cTn dur="1" fill="hold" id="29">
                                          <p:stCondLst>
                                            <p:cond delay="0"/>
                                          </p:stCondLst>
                                        </p:cTn>
                                        <p:tgtEl>
                                          <p:spTgt spid="2097170"/>
                                        </p:tgtEl>
                                        <p:attrNameLst>
                                          <p:attrName>style.visibility</p:attrName>
                                        </p:attrNameLst>
                                      </p:cBhvr>
                                      <p:to>
                                        <p:strVal val="visible"/>
                                      </p:to>
                                    </p:set>
                                    <p:animEffect transition="in" filter="fade">
                                      <p:cBhvr>
                                        <p:cTn dur="500" id="30"/>
                                        <p:tgtEl>
                                          <p:spTgt spid="2097170"/>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1049064"/>
                                        </p:tgtEl>
                                        <p:attrNameLst>
                                          <p:attrName>style.visibility</p:attrName>
                                        </p:attrNameLst>
                                      </p:cBhvr>
                                      <p:to>
                                        <p:strVal val="visible"/>
                                      </p:to>
                                    </p:set>
                                    <p:animEffect transition="in" filter="fade">
                                      <p:cBhvr>
                                        <p:cTn dur="500" id="35"/>
                                        <p:tgtEl>
                                          <p:spTgt spid="1049064"/>
                                        </p:tgtEl>
                                      </p:cBhvr>
                                    </p:animEffect>
                                  </p:childTnLst>
                                </p:cTn>
                              </p:par>
                            </p:childTnLst>
                          </p:cTn>
                        </p:par>
                        <p:par>
                          <p:cTn fill="hold" id="36">
                            <p:stCondLst>
                              <p:cond delay="500"/>
                            </p:stCondLst>
                            <p:childTnLst>
                              <p:par>
                                <p:cTn fill="hold" id="37" nodeType="afterEffect" presetClass="entr" presetID="22" presetSubtype="8">
                                  <p:stCondLst>
                                    <p:cond delay="0"/>
                                  </p:stCondLst>
                                  <p:childTnLst>
                                    <p:set>
                                      <p:cBhvr>
                                        <p:cTn dur="1" fill="hold" id="38">
                                          <p:stCondLst>
                                            <p:cond delay="0"/>
                                          </p:stCondLst>
                                        </p:cTn>
                                        <p:tgtEl>
                                          <p:spTgt spid="3145728"/>
                                        </p:tgtEl>
                                        <p:attrNameLst>
                                          <p:attrName>style.visibility</p:attrName>
                                        </p:attrNameLst>
                                      </p:cBhvr>
                                      <p:to>
                                        <p:strVal val="visible"/>
                                      </p:to>
                                    </p:set>
                                    <p:animEffect transition="in" filter="wipe(left)">
                                      <p:cBhvr>
                                        <p:cTn dur="500" id="39"/>
                                        <p:tgtEl>
                                          <p:spTgt spid="3145728"/>
                                        </p:tgtEl>
                                      </p:cBhvr>
                                    </p:animEffect>
                                  </p:childTnLst>
                                </p:cTn>
                              </p:par>
                            </p:childTnLst>
                          </p:cTn>
                        </p:par>
                      </p:childTnLst>
                    </p:cTn>
                  </p:par>
                  <p:par>
                    <p:cTn fill="hold" id="40">
                      <p:stCondLst>
                        <p:cond delay="indefinite"/>
                      </p:stCondLst>
                      <p:childTnLst>
                        <p:par>
                          <p:cTn fill="hold" id="41">
                            <p:stCondLst>
                              <p:cond delay="0"/>
                            </p:stCondLst>
                            <p:childTnLst>
                              <p:par>
                                <p:cTn fill="hold" grpId="0" id="42" nodeType="clickEffect" presetClass="entr" presetID="10" presetSubtype="0">
                                  <p:stCondLst>
                                    <p:cond delay="0"/>
                                  </p:stCondLst>
                                  <p:childTnLst>
                                    <p:set>
                                      <p:cBhvr>
                                        <p:cTn dur="1" fill="hold" id="43">
                                          <p:stCondLst>
                                            <p:cond delay="0"/>
                                          </p:stCondLst>
                                        </p:cTn>
                                        <p:tgtEl>
                                          <p:spTgt spid="1049065"/>
                                        </p:tgtEl>
                                        <p:attrNameLst>
                                          <p:attrName>style.visibility</p:attrName>
                                        </p:attrNameLst>
                                      </p:cBhvr>
                                      <p:to>
                                        <p:strVal val="visible"/>
                                      </p:to>
                                    </p:set>
                                    <p:animEffect transition="in" filter="fade">
                                      <p:cBhvr>
                                        <p:cTn dur="500" id="44"/>
                                        <p:tgtEl>
                                          <p:spTgt spid="1049065"/>
                                        </p:tgtEl>
                                      </p:cBhvr>
                                    </p:animEffect>
                                  </p:childTnLst>
                                </p:cTn>
                              </p:par>
                            </p:childTnLst>
                          </p:cTn>
                        </p:par>
                        <p:par>
                          <p:cTn fill="hold" id="45">
                            <p:stCondLst>
                              <p:cond delay="500"/>
                            </p:stCondLst>
                            <p:childTnLst>
                              <p:par>
                                <p:cTn fill="hold" id="46" nodeType="afterEffect" presetClass="entr" presetID="22" presetSubtype="1">
                                  <p:stCondLst>
                                    <p:cond delay="0"/>
                                  </p:stCondLst>
                                  <p:childTnLst>
                                    <p:set>
                                      <p:cBhvr>
                                        <p:cTn dur="1" fill="hold" id="47">
                                          <p:stCondLst>
                                            <p:cond delay="0"/>
                                          </p:stCondLst>
                                        </p:cTn>
                                        <p:tgtEl>
                                          <p:spTgt spid="3145729"/>
                                        </p:tgtEl>
                                        <p:attrNameLst>
                                          <p:attrName>style.visibility</p:attrName>
                                        </p:attrNameLst>
                                      </p:cBhvr>
                                      <p:to>
                                        <p:strVal val="visible"/>
                                      </p:to>
                                    </p:set>
                                    <p:animEffect transition="in" filter="wipe(up)">
                                      <p:cBhvr>
                                        <p:cTn dur="500" id="48"/>
                                        <p:tgtEl>
                                          <p:spTgt spid="3145729"/>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10" presetSubtype="0">
                                  <p:stCondLst>
                                    <p:cond delay="0"/>
                                  </p:stCondLst>
                                  <p:childTnLst>
                                    <p:set>
                                      <p:cBhvr>
                                        <p:cTn dur="1" fill="hold" id="52">
                                          <p:stCondLst>
                                            <p:cond delay="0"/>
                                          </p:stCondLst>
                                        </p:cTn>
                                        <p:tgtEl>
                                          <p:spTgt spid="1049066"/>
                                        </p:tgtEl>
                                        <p:attrNameLst>
                                          <p:attrName>style.visibility</p:attrName>
                                        </p:attrNameLst>
                                      </p:cBhvr>
                                      <p:to>
                                        <p:strVal val="visible"/>
                                      </p:to>
                                    </p:set>
                                    <p:animEffect transition="in" filter="fade">
                                      <p:cBhvr>
                                        <p:cTn dur="500" id="53"/>
                                        <p:tgtEl>
                                          <p:spTgt spid="1049066"/>
                                        </p:tgtEl>
                                      </p:cBhvr>
                                    </p:animEffect>
                                  </p:childTnLst>
                                </p:cTn>
                              </p:par>
                            </p:childTnLst>
                          </p:cTn>
                        </p:par>
                        <p:par>
                          <p:cTn fill="hold" id="54">
                            <p:stCondLst>
                              <p:cond delay="500"/>
                            </p:stCondLst>
                            <p:childTnLst>
                              <p:par>
                                <p:cTn fill="hold" id="55" nodeType="afterEffect" presetClass="entr" presetID="22" presetSubtype="2">
                                  <p:stCondLst>
                                    <p:cond delay="0"/>
                                  </p:stCondLst>
                                  <p:childTnLst>
                                    <p:set>
                                      <p:cBhvr>
                                        <p:cTn dur="1" fill="hold" id="56">
                                          <p:stCondLst>
                                            <p:cond delay="0"/>
                                          </p:stCondLst>
                                        </p:cTn>
                                        <p:tgtEl>
                                          <p:spTgt spid="3145730"/>
                                        </p:tgtEl>
                                        <p:attrNameLst>
                                          <p:attrName>style.visibility</p:attrName>
                                        </p:attrNameLst>
                                      </p:cBhvr>
                                      <p:to>
                                        <p:strVal val="visible"/>
                                      </p:to>
                                    </p:set>
                                    <p:animEffect transition="in" filter="wipe(right)">
                                      <p:cBhvr>
                                        <p:cTn dur="500" id="57"/>
                                        <p:tgtEl>
                                          <p:spTgt spid="3145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2" grpId="0"/>
      <p:bldP spid="1049063" grpId="0" build="p"/>
      <p:bldP spid="1049064" grpId="0" animBg="1"/>
      <p:bldP spid="1049065" grpId="0" animBg="1"/>
      <p:bldP spid="10490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grpSp>
        <p:nvGrpSpPr>
          <p:cNvPr id="131" name="组合 209"/>
          <p:cNvGrpSpPr/>
          <p:nvPr/>
        </p:nvGrpSpPr>
        <p:grpSpPr>
          <a:xfrm>
            <a:off x="705040" y="214391"/>
            <a:ext cx="964725" cy="1391385"/>
            <a:chOff x="4699681" y="-47625"/>
            <a:chExt cx="2694359" cy="5098596"/>
          </a:xfrm>
        </p:grpSpPr>
        <p:sp>
          <p:nvSpPr>
            <p:cNvPr id="1049067" name="Freeform 24"/>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8" name="Freeform 25"/>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p:spPr>
          <p:txBody>
            <a:bodyPr anchor="t" anchorCtr="0" bIns="45720" compatLnSpc="1" lIns="91440" numCol="1" rIns="91440" tIns="45720" vert="horz" wrap="square"/>
            <a:p>
              <a:endParaRPr altLang="en-US" lang="zh-CN"/>
            </a:p>
          </p:txBody>
        </p:sp>
        <p:grpSp>
          <p:nvGrpSpPr>
            <p:cNvPr id="132" name="组合 212"/>
            <p:cNvGrpSpPr/>
            <p:nvPr/>
          </p:nvGrpSpPr>
          <p:grpSpPr>
            <a:xfrm>
              <a:off x="4699681" y="-47625"/>
              <a:ext cx="2596018" cy="5098596"/>
              <a:chOff x="2928938" y="-120650"/>
              <a:chExt cx="2946400" cy="6084888"/>
            </a:xfrm>
          </p:grpSpPr>
          <p:sp>
            <p:nvSpPr>
              <p:cNvPr id="1049069" name="Freeform 5"/>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p:spPr>
            <p:txBody>
              <a:bodyPr anchor="t" anchorCtr="0" bIns="45720" compatLnSpc="1" lIns="91440" numCol="1" rIns="91440" tIns="45720" vert="horz" wrap="square"/>
              <a:p>
                <a:endParaRPr altLang="en-US" dirty="0" lang="zh-CN"/>
              </a:p>
            </p:txBody>
          </p:sp>
          <p:sp>
            <p:nvSpPr>
              <p:cNvPr id="1049070" name="Freeform 6"/>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1" name="Freeform 7"/>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2" name="Freeform 8"/>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3" name="Freeform 9"/>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4" name="Freeform 10"/>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5" name="Freeform 11"/>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6" name="Freeform 12"/>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7" name="Freeform 13"/>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8" name="Freeform 14"/>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p:spPr>
            <p:txBody>
              <a:bodyPr anchor="t" anchorCtr="0" bIns="45720" compatLnSpc="1" lIns="91440" numCol="1" rIns="91440" tIns="45720" vert="horz" wrap="square"/>
              <a:p>
                <a:endParaRPr altLang="en-US" lang="zh-CN"/>
              </a:p>
            </p:txBody>
          </p:sp>
          <p:sp>
            <p:nvSpPr>
              <p:cNvPr id="1049079" name="Freeform 15"/>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p:spPr>
            <p:txBody>
              <a:bodyPr anchor="t" anchorCtr="0" bIns="45720" compatLnSpc="1" lIns="91440" numCol="1" rIns="91440" tIns="45720" vert="horz" wrap="square"/>
              <a:p>
                <a:endParaRPr altLang="en-US" lang="zh-CN"/>
              </a:p>
            </p:txBody>
          </p:sp>
          <p:sp>
            <p:nvSpPr>
              <p:cNvPr id="1049080" name="Freeform 16"/>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81" name="Freeform 17"/>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82" name="Freeform 18"/>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83" name="Freeform 19"/>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p:spPr>
            <p:txBody>
              <a:bodyPr anchor="t" anchorCtr="0" bIns="45720" compatLnSpc="1" lIns="91440" numCol="1" rIns="91440" tIns="45720" vert="horz" wrap="square"/>
              <a:p>
                <a:endParaRPr altLang="en-US" lang="zh-CN"/>
              </a:p>
            </p:txBody>
          </p:sp>
          <p:sp>
            <p:nvSpPr>
              <p:cNvPr id="1049084" name="Freeform 20"/>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85" name="Freeform 21"/>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86" name="Freeform 22"/>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87" name="Freeform 23"/>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88" name="Freeform 26"/>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89" name="Freeform 27"/>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0" name="Freeform 28"/>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1" name="Freeform 29"/>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2" name="Freeform 30"/>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3" name="Freeform 31"/>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4" name="Freeform 32"/>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5" name="Freeform 33"/>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6" name="Freeform 34"/>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7" name="Freeform 35"/>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8" name="Freeform 36"/>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99" name="Freeform 37"/>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0" name="Freeform 38"/>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1" name="Freeform 39"/>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2" name="Freeform 40"/>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3" name="Freeform 41"/>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4" name="Freeform 42"/>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5" name="Freeform 43"/>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6" name="Freeform 44"/>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7" name="Freeform 45"/>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08" name="Freeform 94"/>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09" name="Freeform 95"/>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0" name="Freeform 96"/>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1" name="Freeform 97"/>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2" name="Freeform 98"/>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3" name="Freeform 107"/>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4" name="Freeform 108"/>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5" name="Freeform 109"/>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6" name="Freeform 110"/>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7" name="Freeform 111"/>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8" name="Freeform 112"/>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19" name="Freeform 113"/>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0" name="Freeform 114"/>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1" name="Freeform 115"/>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2" name="Freeform 116"/>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3" name="Freeform 117"/>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4" name="Freeform 118"/>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5" name="Freeform 119"/>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6" name="Freeform 120"/>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7" name="Freeform 121"/>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8" name="Freeform 122"/>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29" name="Freeform 123"/>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0" name="Freeform 124"/>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1" name="Freeform 125"/>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2" name="Freeform 126"/>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3" name="Freeform 127"/>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4" name="Freeform 128"/>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5" name="Freeform 129"/>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6" name="Freeform 130"/>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7" name="Freeform 131"/>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8" name="Freeform 132"/>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39" name="Freeform 133"/>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40" name="Freeform 134"/>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p:spPr>
            <p:txBody>
              <a:bodyPr anchor="t" anchorCtr="0" bIns="45720" compatLnSpc="1" lIns="91440" numCol="1" rIns="91440" tIns="45720" vert="horz" wrap="square"/>
              <a:p>
                <a:endParaRPr altLang="en-US" lang="zh-CN"/>
              </a:p>
            </p:txBody>
          </p:sp>
        </p:grpSp>
      </p:grpSp>
      <p:sp>
        <p:nvSpPr>
          <p:cNvPr id="1049141" name="TextBox 185"/>
          <p:cNvSpPr txBox="1"/>
          <p:nvPr/>
        </p:nvSpPr>
        <p:spPr>
          <a:xfrm>
            <a:off x="705040" y="379655"/>
            <a:ext cx="10548540" cy="5553828"/>
          </a:xfrm>
          <a:prstGeom prst="rect"/>
          <a:noFill/>
        </p:spPr>
        <p:txBody>
          <a:bodyPr wrap="square">
            <a:spAutoFit/>
          </a:bodyPr>
          <a:p>
            <a:pPr>
              <a:lnSpc>
                <a:spcPct val="150000"/>
              </a:lnSpc>
            </a:pP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Sau khi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Page Number</a:t>
            </a:r>
            <a:r>
              <a:rPr altLang="zh-CN" sz="2400" lang="vi-VN">
                <a:solidFill>
                  <a:schemeClr val="accent6">
                    <a:lumMod val="75000"/>
                  </a:schemeClr>
                </a:solidFill>
                <a:latin typeface="UTM Avo" panose="02040603050506020204" pitchFamily="18" charset="0"/>
                <a:cs typeface="Times New Roman" panose="02020603050405020304" pitchFamily="18" charset="0"/>
              </a:rPr>
              <a:t>, em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Bottom of Page/Plain </a:t>
            </a:r>
            <a:endParaRPr altLang="zh-CN" b="1" sz="2400" lang="en-US">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altLang="zh-CN" b="1" sz="2400" lang="en-US">
                <a:solidFill>
                  <a:schemeClr val="accent6">
                    <a:lumMod val="75000"/>
                  </a:schemeClr>
                </a:solidFill>
                <a:latin typeface="UTM Avo" panose="02040603050506020204" pitchFamily="18" charset="0"/>
                <a:cs typeface="Times New Roman" panose="02020603050405020304" pitchFamily="18" charset="0"/>
              </a:rPr>
              <a:t>          </a:t>
            </a:r>
            <a:r>
              <a:rPr altLang="zh-CN" b="1" sz="2400" lang="vi-VN">
                <a:solidFill>
                  <a:schemeClr val="accent6">
                    <a:lumMod val="75000"/>
                  </a:schemeClr>
                </a:solidFill>
                <a:latin typeface="UTM Avo" panose="02040603050506020204" pitchFamily="18" charset="0"/>
                <a:cs typeface="Times New Roman" panose="02020603050405020304" pitchFamily="18" charset="0"/>
              </a:rPr>
              <a:t>Number 2</a:t>
            </a:r>
            <a:r>
              <a:rPr altLang="zh-CN" sz="2400" lang="vi-VN">
                <a:solidFill>
                  <a:schemeClr val="accent6">
                    <a:lumMod val="75000"/>
                  </a:schemeClr>
                </a:solidFill>
                <a:latin typeface="UTM Avo" panose="02040603050506020204" pitchFamily="18" charset="0"/>
                <a:cs typeface="Times New Roman" panose="02020603050405020304" pitchFamily="18" charset="0"/>
              </a:rPr>
              <a:t> để đánh số trang vào vị trí giữa, bên dưới trang văn bản.</a:t>
            </a:r>
          </a:p>
          <a:p>
            <a:pPr>
              <a:lnSpc>
                <a:spcPct val="150000"/>
              </a:lnSpc>
            </a:pPr>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Sau khi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Header,</a:t>
            </a:r>
            <a:r>
              <a:rPr altLang="zh-CN" sz="2400" lang="vi-VN">
                <a:solidFill>
                  <a:schemeClr val="accent6">
                    <a:lumMod val="75000"/>
                  </a:schemeClr>
                </a:solidFill>
                <a:latin typeface="UTM Avo" panose="02040603050506020204" pitchFamily="18" charset="0"/>
                <a:cs typeface="Times New Roman" panose="02020603050405020304" pitchFamily="18" charset="0"/>
              </a:rPr>
              <a:t> em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Blank</a:t>
            </a:r>
            <a:r>
              <a:rPr altLang="zh-CN" sz="2400" lang="vi-VN">
                <a:solidFill>
                  <a:schemeClr val="accent6">
                    <a:lumMod val="75000"/>
                  </a:schemeClr>
                </a:solidFill>
                <a:latin typeface="UTM Avo" panose="02040603050506020204" pitchFamily="18" charset="0"/>
                <a:cs typeface="Times New Roman" panose="02020603050405020304" pitchFamily="18" charset="0"/>
              </a:rPr>
              <a:t> rồi nhập nội dung “Tài liệu dự án” vào ô </a:t>
            </a:r>
            <a:r>
              <a:rPr altLang="zh-CN" sz="2400" lang="vi-VN">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altLang="zh-CN" sz="2400" lang="vi-VN">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p>
          <a:p>
            <a:pPr>
              <a:lnSpc>
                <a:spcPct val="150000"/>
              </a:lnSpc>
            </a:pPr>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Sau khi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Footer, </a:t>
            </a:r>
            <a:r>
              <a:rPr altLang="zh-CN" sz="2400" lang="vi-VN">
                <a:solidFill>
                  <a:schemeClr val="accent6">
                    <a:lumMod val="75000"/>
                  </a:schemeClr>
                </a:solidFill>
                <a:latin typeface="UTM Avo" panose="02040603050506020204" pitchFamily="18" charset="0"/>
                <a:cs typeface="Times New Roman" panose="02020603050405020304" pitchFamily="18" charset="0"/>
              </a:rPr>
              <a:t>em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Blank</a:t>
            </a:r>
            <a:r>
              <a:rPr altLang="zh-CN" sz="2400" lang="vi-VN">
                <a:solidFill>
                  <a:schemeClr val="accent6">
                    <a:lumMod val="75000"/>
                  </a:schemeClr>
                </a:solidFill>
                <a:latin typeface="UTM Avo" panose="02040603050506020204" pitchFamily="18" charset="0"/>
                <a:cs typeface="Times New Roman" panose="02020603050405020304" pitchFamily="18" charset="0"/>
              </a:rPr>
              <a:t> rồi nhập nội dung “CLB Tin học” vào ô </a:t>
            </a:r>
            <a:r>
              <a:rPr altLang="zh-CN" sz="2400" lang="vi-VN">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altLang="zh-CN" sz="2400" lang="vi-VN">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endParaRPr altLang="zh-CN" sz="2400" lang="en-US">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Nháy chuột chọn lệnh</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 </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để hoàn thành việc đánh số trang, thêm đầu trang và chân trang.</a:t>
            </a:r>
            <a:endParaRPr altLang="zh-CN" sz="2400" lang="en-US">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altLang="zh-CN" sz="2400" lang="en-US">
                <a:solidFill>
                  <a:schemeClr val="accent6">
                    <a:lumMod val="75000"/>
                  </a:schemeClr>
                </a:solidFill>
                <a:latin typeface="UTM Avo" panose="02040603050506020204" pitchFamily="18" charset="0"/>
                <a:cs typeface="Times New Roman" panose="02020603050405020304" pitchFamily="18" charset="0"/>
              </a:rPr>
              <a:t>- Lưu văn bản.</a:t>
            </a:r>
            <a:endParaRPr altLang="zh-CN" sz="2400" lang="vi-VN">
              <a:solidFill>
                <a:schemeClr val="accent6">
                  <a:lumMod val="75000"/>
                </a:schemeClr>
              </a:solidFill>
              <a:latin typeface="UTM Avo" panose="02040603050506020204" pitchFamily="18" charset="0"/>
              <a:cs typeface="Times New Roman" panose="02020603050405020304" pitchFamily="18" charset="0"/>
            </a:endParaRPr>
          </a:p>
        </p:txBody>
      </p:sp>
      <p:pic>
        <p:nvPicPr>
          <p:cNvPr id="2097171" name="Picture 3" descr="A picture containing polygon  Description automatically generated"/>
          <p:cNvPicPr>
            <a:picLocks noChangeAspect="1"/>
          </p:cNvPicPr>
          <p:nvPr/>
        </p:nvPicPr>
        <p:blipFill>
          <a:blip xmlns:r="http://schemas.openxmlformats.org/officeDocument/2006/relationships" r:embed="rId1"/>
          <a:stretch>
            <a:fillRect/>
          </a:stretch>
        </p:blipFill>
        <p:spPr>
          <a:xfrm>
            <a:off x="4455080" y="4197533"/>
            <a:ext cx="820305" cy="688302"/>
          </a:xfrm>
          <a:prstGeom prst="rect"/>
          <a:ln>
            <a:solidFill>
              <a:schemeClr val="tx1"/>
            </a:solidFill>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1">
                                  <p:stCondLst>
                                    <p:cond delay="0"/>
                                  </p:stCondLst>
                                  <p:childTnLst>
                                    <p:set>
                                      <p:cBhvr>
                                        <p:cTn dur="1" fill="hold" id="6">
                                          <p:stCondLst>
                                            <p:cond delay="0"/>
                                          </p:stCondLst>
                                        </p:cTn>
                                        <p:tgtEl>
                                          <p:spTgt spid="131"/>
                                        </p:tgtEl>
                                        <p:attrNameLst>
                                          <p:attrName>style.visibility</p:attrName>
                                        </p:attrNameLst>
                                      </p:cBhvr>
                                      <p:to>
                                        <p:strVal val="visible"/>
                                      </p:to>
                                    </p:set>
                                    <p:anim calcmode="lin" valueType="num">
                                      <p:cBhvr additive="base">
                                        <p:cTn dur="750" fill="hold" id="7"/>
                                        <p:tgtEl>
                                          <p:spTgt spid="131"/>
                                        </p:tgtEl>
                                        <p:attrNameLst>
                                          <p:attrName>ppt_x</p:attrName>
                                        </p:attrNameLst>
                                      </p:cBhvr>
                                      <p:tavLst>
                                        <p:tav tm="0">
                                          <p:val>
                                            <p:strVal val="#ppt_x"/>
                                          </p:val>
                                        </p:tav>
                                        <p:tav tm="100000">
                                          <p:val>
                                            <p:strVal val="#ppt_x"/>
                                          </p:val>
                                        </p:tav>
                                      </p:tavLst>
                                    </p:anim>
                                    <p:anim calcmode="lin" valueType="num">
                                      <p:cBhvr additive="base">
                                        <p:cTn dur="750" fill="hold" id="8"/>
                                        <p:tgtEl>
                                          <p:spTgt spid="131"/>
                                        </p:tgtEl>
                                        <p:attrNameLst>
                                          <p:attrName>ppt_y</p:attrName>
                                        </p:attrNameLst>
                                      </p:cBhvr>
                                      <p:tavLst>
                                        <p:tav tm="0">
                                          <p:val>
                                            <p:strVal val="0-#ppt_h/2"/>
                                          </p:val>
                                        </p:tav>
                                        <p:tav tm="100000">
                                          <p:val>
                                            <p:strVal val="#ppt_y"/>
                                          </p:val>
                                        </p:tav>
                                      </p:tavLst>
                                    </p:anim>
                                  </p:childTnLst>
                                </p:cTn>
                              </p:par>
                            </p:childTnLst>
                          </p:cTn>
                        </p:par>
                        <p:par>
                          <p:cTn fill="hold" id="9">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1049141">
                                            <p:txEl>
                                              <p:pRg st="0" end="0"/>
                                            </p:txEl>
                                          </p:spTgt>
                                        </p:tgtEl>
                                        <p:attrNameLst>
                                          <p:attrName>style.visibility</p:attrName>
                                        </p:attrNameLst>
                                      </p:cBhvr>
                                      <p:to>
                                        <p:strVal val="visible"/>
                                      </p:to>
                                    </p:set>
                                    <p:animEffect transition="in" filter="fade">
                                      <p:cBhvr>
                                        <p:cTn dur="500" id="12"/>
                                        <p:tgtEl>
                                          <p:spTgt spid="1049141">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049141">
                                            <p:txEl>
                                              <p:pRg st="1" end="1"/>
                                            </p:txEl>
                                          </p:spTgt>
                                        </p:tgtEl>
                                        <p:attrNameLst>
                                          <p:attrName>style.visibility</p:attrName>
                                        </p:attrNameLst>
                                      </p:cBhvr>
                                      <p:to>
                                        <p:strVal val="visible"/>
                                      </p:to>
                                    </p:set>
                                    <p:animEffect transition="in" filter="fade">
                                      <p:cBhvr>
                                        <p:cTn dur="500" id="17"/>
                                        <p:tgtEl>
                                          <p:spTgt spid="1049141">
                                            <p:txEl>
                                              <p:pRg st="1" end="1"/>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049141">
                                            <p:txEl>
                                              <p:pRg st="2" end="2"/>
                                            </p:txEl>
                                          </p:spTgt>
                                        </p:tgtEl>
                                        <p:attrNameLst>
                                          <p:attrName>style.visibility</p:attrName>
                                        </p:attrNameLst>
                                      </p:cBhvr>
                                      <p:to>
                                        <p:strVal val="visible"/>
                                      </p:to>
                                    </p:set>
                                    <p:animEffect transition="in" filter="fade">
                                      <p:cBhvr>
                                        <p:cTn dur="500" id="22"/>
                                        <p:tgtEl>
                                          <p:spTgt spid="1049141">
                                            <p:txEl>
                                              <p:pRg st="2" end="2"/>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049141">
                                            <p:txEl>
                                              <p:pRg st="3" end="3"/>
                                            </p:txEl>
                                          </p:spTgt>
                                        </p:tgtEl>
                                        <p:attrNameLst>
                                          <p:attrName>style.visibility</p:attrName>
                                        </p:attrNameLst>
                                      </p:cBhvr>
                                      <p:to>
                                        <p:strVal val="visible"/>
                                      </p:to>
                                    </p:set>
                                    <p:animEffect transition="in" filter="fade">
                                      <p:cBhvr>
                                        <p:cTn dur="500" id="27"/>
                                        <p:tgtEl>
                                          <p:spTgt spid="1049141">
                                            <p:txEl>
                                              <p:pRg st="3" end="3"/>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1049141">
                                            <p:txEl>
                                              <p:pRg st="4" end="4"/>
                                            </p:txEl>
                                          </p:spTgt>
                                        </p:tgtEl>
                                        <p:attrNameLst>
                                          <p:attrName>style.visibility</p:attrName>
                                        </p:attrNameLst>
                                      </p:cBhvr>
                                      <p:to>
                                        <p:strVal val="visible"/>
                                      </p:to>
                                    </p:set>
                                    <p:animEffect transition="in" filter="fade">
                                      <p:cBhvr>
                                        <p:cTn dur="500" id="32"/>
                                        <p:tgtEl>
                                          <p:spTgt spid="1049141">
                                            <p:txEl>
                                              <p:pRg st="4" end="4"/>
                                            </p:txEl>
                                          </p:spTgt>
                                        </p:tgtEl>
                                      </p:cBhvr>
                                    </p:animEffect>
                                  </p:childTnLst>
                                </p:cTn>
                              </p:par>
                              <p:par>
                                <p:cTn fill="hold" id="33" nodeType="withEffect" presetClass="entr" presetID="10" presetSubtype="0">
                                  <p:stCondLst>
                                    <p:cond delay="0"/>
                                  </p:stCondLst>
                                  <p:childTnLst>
                                    <p:set>
                                      <p:cBhvr>
                                        <p:cTn dur="1" fill="hold" id="34">
                                          <p:stCondLst>
                                            <p:cond delay="0"/>
                                          </p:stCondLst>
                                        </p:cTn>
                                        <p:tgtEl>
                                          <p:spTgt spid="2097171"/>
                                        </p:tgtEl>
                                        <p:attrNameLst>
                                          <p:attrName>style.visibility</p:attrName>
                                        </p:attrNameLst>
                                      </p:cBhvr>
                                      <p:to>
                                        <p:strVal val="visible"/>
                                      </p:to>
                                    </p:set>
                                    <p:animEffect transition="in" filter="fade">
                                      <p:cBhvr>
                                        <p:cTn dur="500" id="35"/>
                                        <p:tgtEl>
                                          <p:spTgt spid="2097171"/>
                                        </p:tgtEl>
                                      </p:cBhvr>
                                    </p:animEffect>
                                  </p:childTnLst>
                                </p:cTn>
                              </p:par>
                            </p:childTnLst>
                          </p:cTn>
                        </p:par>
                      </p:childTnLst>
                    </p:cTn>
                  </p:par>
                  <p:par>
                    <p:cTn fill="hold" id="36">
                      <p:stCondLst>
                        <p:cond delay="indefinite"/>
                      </p:stCondLst>
                      <p:childTnLst>
                        <p:par>
                          <p:cTn fill="hold" id="37">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049141">
                                            <p:txEl>
                                              <p:pRg st="5" end="5"/>
                                            </p:txEl>
                                          </p:spTgt>
                                        </p:tgtEl>
                                        <p:attrNameLst>
                                          <p:attrName>style.visibility</p:attrName>
                                        </p:attrNameLst>
                                      </p:cBhvr>
                                      <p:to>
                                        <p:strVal val="visible"/>
                                      </p:to>
                                    </p:set>
                                    <p:animEffect transition="in" filter="fade">
                                      <p:cBhvr>
                                        <p:cTn dur="500" id="40"/>
                                        <p:tgtEl>
                                          <p:spTgt spid="10491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861" name="Rectangle 9"/>
          <p:cNvSpPr/>
          <p:nvPr/>
        </p:nvSpPr>
        <p:spPr>
          <a:xfrm>
            <a:off x="533495" y="1122148"/>
            <a:ext cx="4659569" cy="2936240"/>
          </a:xfrm>
          <a:prstGeom prst="rect"/>
        </p:spPr>
        <p:txBody>
          <a:bodyPr wrap="square">
            <a:spAutoFit/>
          </a:bodyPr>
          <a:p>
            <a:pPr algn="just" defTabSz="342900" indent="457200" lvl="0"/>
            <a:r>
              <a:rPr sz="2400" lang="vi-VN">
                <a:solidFill>
                  <a:srgbClr val="000000"/>
                </a:solidFill>
                <a:latin typeface="UTM Avo" panose="02040603050506020204" pitchFamily="18" charset="0"/>
                <a:cs typeface="Times New Roman" panose="02020603050405020304" pitchFamily="18" charset="0"/>
              </a:rPr>
              <a:t>Em hãy quan sát Hình 9a.1, Hình 9a.2 và tìm ra những phần khác nhau trong hai trang</a:t>
            </a:r>
            <a:r>
              <a:rPr sz="2400" lang="en-US">
                <a:solidFill>
                  <a:srgbClr val="000000"/>
                </a:solidFill>
                <a:latin typeface="UTM Avo" panose="02040603050506020204" pitchFamily="18" charset="0"/>
                <a:cs typeface="Times New Roman" panose="02020603050405020304" pitchFamily="18" charset="0"/>
              </a:rPr>
              <a:t> </a:t>
            </a:r>
            <a:r>
              <a:rPr sz="2400" lang="vi-VN">
                <a:solidFill>
                  <a:srgbClr val="000000"/>
                </a:solidFill>
                <a:latin typeface="UTM Avo" panose="02040603050506020204" pitchFamily="18" charset="0"/>
                <a:cs typeface="Times New Roman" panose="02020603050405020304" pitchFamily="18" charset="0"/>
              </a:rPr>
              <a:t>văn bản.</a:t>
            </a:r>
            <a:endParaRPr sz="2400" lang="en-US">
              <a:solidFill>
                <a:srgbClr val="000000"/>
              </a:solidFill>
              <a:latin typeface="UTM Avo" panose="02040603050506020204" pitchFamily="18" charset="0"/>
              <a:cs typeface="Times New Roman" panose="02020603050405020304" pitchFamily="18" charset="0"/>
            </a:endParaRPr>
          </a:p>
          <a:p>
            <a:pPr algn="just" defTabSz="342900" indent="457200" lvl="0"/>
            <a:r>
              <a:rPr sz="2400" lang="vi-VN">
                <a:solidFill>
                  <a:srgbClr val="000000"/>
                </a:solidFill>
                <a:latin typeface="UTM Avo" panose="02040603050506020204" pitchFamily="18" charset="0"/>
                <a:cs typeface="Times New Roman" panose="02020603050405020304" pitchFamily="18" charset="0"/>
              </a:rPr>
              <a:t>Trong các cuốn sách, truyện em đã đọc có các thành phần văn bản đó không?</a:t>
            </a:r>
          </a:p>
          <a:p>
            <a:pPr algn="just" defTabSz="342900" indent="457200" lvl="0"/>
            <a:r>
              <a:rPr sz="2400" lang="vi-VN">
                <a:solidFill>
                  <a:srgbClr val="000000"/>
                </a:solidFill>
                <a:latin typeface="UTM Avo" panose="02040603050506020204" pitchFamily="18" charset="0"/>
                <a:cs typeface="Times New Roman" panose="02020603050405020304" pitchFamily="18" charset="0"/>
              </a:rPr>
              <a:t>Tác dụng của chúng là gì?</a:t>
            </a:r>
          </a:p>
        </p:txBody>
      </p:sp>
      <p:pic>
        <p:nvPicPr>
          <p:cNvPr id="2097152" name="Picture 11"/>
          <p:cNvPicPr>
            <a:picLocks noChangeAspect="1"/>
          </p:cNvPicPr>
          <p:nvPr/>
        </p:nvPicPr>
        <p:blipFill>
          <a:blip xmlns:r="http://schemas.openxmlformats.org/officeDocument/2006/relationships" r:embed="rId1"/>
          <a:stretch>
            <a:fillRect/>
          </a:stretch>
        </p:blipFill>
        <p:spPr>
          <a:xfrm>
            <a:off x="533495" y="230527"/>
            <a:ext cx="888648" cy="903074"/>
          </a:xfrm>
          <a:prstGeom prst="rect"/>
        </p:spPr>
      </p:pic>
      <p:pic>
        <p:nvPicPr>
          <p:cNvPr id="2097153" name="Shape 314"/>
          <p:cNvPicPr>
            <a:picLocks/>
          </p:cNvPicPr>
          <p:nvPr/>
        </p:nvPicPr>
        <p:blipFill rotWithShape="1">
          <a:blip xmlns:r="http://schemas.openxmlformats.org/officeDocument/2006/relationships" r:embed="rId2"/>
          <a:srcRect b="6114"/>
          <a:stretch>
            <a:fillRect/>
          </a:stretch>
        </p:blipFill>
        <p:spPr>
          <a:xfrm>
            <a:off x="5469511" y="230527"/>
            <a:ext cx="2819400" cy="3703520"/>
          </a:xfrm>
          <a:prstGeom prst="rect"/>
        </p:spPr>
      </p:pic>
      <p:pic>
        <p:nvPicPr>
          <p:cNvPr id="2097154" name="Shape 316"/>
          <p:cNvPicPr>
            <a:picLocks/>
          </p:cNvPicPr>
          <p:nvPr/>
        </p:nvPicPr>
        <p:blipFill>
          <a:blip xmlns:r="http://schemas.openxmlformats.org/officeDocument/2006/relationships" r:embed="rId3"/>
          <a:stretch>
            <a:fillRect/>
          </a:stretch>
        </p:blipFill>
        <p:spPr>
          <a:xfrm>
            <a:off x="8487160" y="2450244"/>
            <a:ext cx="3038534" cy="3806456"/>
          </a:xfrm>
          <a:prstGeom prst="rect"/>
        </p:spPr>
      </p:pic>
      <p:sp>
        <p:nvSpPr>
          <p:cNvPr id="1048862" name="Rectangle 14"/>
          <p:cNvSpPr/>
          <p:nvPr/>
        </p:nvSpPr>
        <p:spPr>
          <a:xfrm>
            <a:off x="8288911" y="611758"/>
            <a:ext cx="3038534" cy="1051560"/>
          </a:xfrm>
          <a:prstGeom prst="rect"/>
        </p:spPr>
        <p:txBody>
          <a:bodyPr wrap="square">
            <a:spAutoFit/>
          </a:bodyPr>
          <a:p>
            <a:pPr algn="ctr" defTabSz="342900" lvl="0">
              <a:lnSpc>
                <a:spcPct val="135000"/>
              </a:lnSpc>
            </a:pPr>
            <a:r>
              <a:rPr sz="2400" i="1" lang="en-US">
                <a:solidFill>
                  <a:srgbClr val="000000"/>
                </a:solidFill>
                <a:latin typeface="UTM Avo" panose="02040603050506020204" pitchFamily="18" charset="0"/>
                <a:cs typeface="Times New Roman" panose="02020603050405020304" pitchFamily="18" charset="0"/>
              </a:rPr>
              <a:t>Hình 9a. 1. </a:t>
            </a:r>
          </a:p>
          <a:p>
            <a:pPr algn="ctr" defTabSz="342900" lvl="0">
              <a:lnSpc>
                <a:spcPct val="135000"/>
              </a:lnSpc>
            </a:pPr>
            <a:r>
              <a:rPr sz="2400" i="1" lang="en-US">
                <a:solidFill>
                  <a:srgbClr val="000000"/>
                </a:solidFill>
                <a:latin typeface="UTM Avo" panose="02040603050506020204" pitchFamily="18" charset="0"/>
                <a:cs typeface="Times New Roman" panose="02020603050405020304" pitchFamily="18" charset="0"/>
              </a:rPr>
              <a:t>Trang văn bản</a:t>
            </a:r>
          </a:p>
        </p:txBody>
      </p:sp>
      <p:sp>
        <p:nvSpPr>
          <p:cNvPr id="1048863" name="Rectangle 15"/>
          <p:cNvSpPr/>
          <p:nvPr/>
        </p:nvSpPr>
        <p:spPr>
          <a:xfrm>
            <a:off x="5469511" y="5159344"/>
            <a:ext cx="3038534" cy="1051561"/>
          </a:xfrm>
          <a:prstGeom prst="rect"/>
        </p:spPr>
        <p:txBody>
          <a:bodyPr wrap="square">
            <a:spAutoFit/>
          </a:bodyPr>
          <a:p>
            <a:pPr algn="ctr" defTabSz="342900" lvl="0">
              <a:lnSpc>
                <a:spcPct val="135000"/>
              </a:lnSpc>
            </a:pPr>
            <a:r>
              <a:rPr sz="2400" i="1" lang="en-US">
                <a:solidFill>
                  <a:srgbClr val="000000"/>
                </a:solidFill>
                <a:latin typeface="UTM Avo" panose="02040603050506020204" pitchFamily="18" charset="0"/>
                <a:cs typeface="Times New Roman" panose="02020603050405020304" pitchFamily="18" charset="0"/>
              </a:rPr>
              <a:t>Hình 9a. 2. </a:t>
            </a:r>
          </a:p>
          <a:p>
            <a:pPr algn="ctr" defTabSz="342900" lvl="0">
              <a:lnSpc>
                <a:spcPct val="135000"/>
              </a:lnSpc>
            </a:pPr>
            <a:r>
              <a:rPr sz="2400" i="1" lang="en-US">
                <a:solidFill>
                  <a:srgbClr val="000000"/>
                </a:solidFill>
                <a:latin typeface="UTM Avo" panose="02040603050506020204" pitchFamily="18" charset="0"/>
                <a:cs typeface="Times New Roman" panose="02020603050405020304" pitchFamily="18" charset="0"/>
              </a:rPr>
              <a:t>Trang văn bản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1" id="5" nodeType="clickEffect" presetClass="entr" presetID="10" presetSubtype="0">
                                  <p:stCondLst>
                                    <p:cond delay="0"/>
                                  </p:stCondLst>
                                  <p:childTnLst>
                                    <p:set>
                                      <p:cBhvr>
                                        <p:cTn dur="1" fill="hold" id="6">
                                          <p:stCondLst>
                                            <p:cond delay="0"/>
                                          </p:stCondLst>
                                        </p:cTn>
                                        <p:tgtEl>
                                          <p:spTgt spid="1048861">
                                            <p:txEl>
                                              <p:pRg st="0" end="0"/>
                                            </p:txEl>
                                          </p:spTgt>
                                        </p:tgtEl>
                                        <p:attrNameLst>
                                          <p:attrName>style.visibility</p:attrName>
                                        </p:attrNameLst>
                                      </p:cBhvr>
                                      <p:to>
                                        <p:strVal val="visible"/>
                                      </p:to>
                                    </p:set>
                                    <p:animEffect transition="in" filter="fade">
                                      <p:cBhvr>
                                        <p:cTn dur="500" id="7"/>
                                        <p:tgtEl>
                                          <p:spTgt spid="1048861">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2097153"/>
                                        </p:tgtEl>
                                        <p:attrNameLst>
                                          <p:attrName>style.visibility</p:attrName>
                                        </p:attrNameLst>
                                      </p:cBhvr>
                                      <p:to>
                                        <p:strVal val="visible"/>
                                      </p:to>
                                    </p:set>
                                    <p:animEffect transition="in" filter="fade">
                                      <p:cBhvr>
                                        <p:cTn dur="500" id="12"/>
                                        <p:tgtEl>
                                          <p:spTgt spid="2097153"/>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862"/>
                                        </p:tgtEl>
                                        <p:attrNameLst>
                                          <p:attrName>style.visibility</p:attrName>
                                        </p:attrNameLst>
                                      </p:cBhvr>
                                      <p:to>
                                        <p:strVal val="visible"/>
                                      </p:to>
                                    </p:set>
                                    <p:animEffect transition="in" filter="fade">
                                      <p:cBhvr>
                                        <p:cTn dur="500" id="16"/>
                                        <p:tgtEl>
                                          <p:spTgt spid="1048862"/>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0" presetSubtype="0">
                                  <p:stCondLst>
                                    <p:cond delay="0"/>
                                  </p:stCondLst>
                                  <p:childTnLst>
                                    <p:set>
                                      <p:cBhvr>
                                        <p:cTn dur="1" fill="hold" id="20">
                                          <p:stCondLst>
                                            <p:cond delay="0"/>
                                          </p:stCondLst>
                                        </p:cTn>
                                        <p:tgtEl>
                                          <p:spTgt spid="2097154"/>
                                        </p:tgtEl>
                                        <p:attrNameLst>
                                          <p:attrName>style.visibility</p:attrName>
                                        </p:attrNameLst>
                                      </p:cBhvr>
                                      <p:to>
                                        <p:strVal val="visible"/>
                                      </p:to>
                                    </p:set>
                                    <p:animEffect transition="in" filter="fade">
                                      <p:cBhvr>
                                        <p:cTn dur="500" id="21"/>
                                        <p:tgtEl>
                                          <p:spTgt spid="2097154"/>
                                        </p:tgtEl>
                                      </p:cBhvr>
                                    </p:animEffect>
                                  </p:childTnLst>
                                </p:cTn>
                              </p:par>
                            </p:childTnLst>
                          </p:cTn>
                        </p:par>
                        <p:par>
                          <p:cTn fill="hold" id="22">
                            <p:stCondLst>
                              <p:cond delay="500"/>
                            </p:stCondLst>
                            <p:childTnLst>
                              <p:par>
                                <p:cTn fill="hold" grpId="0" id="23" nodeType="afterEffect" presetClass="entr" presetID="10" presetSubtype="0">
                                  <p:stCondLst>
                                    <p:cond delay="0"/>
                                  </p:stCondLst>
                                  <p:childTnLst>
                                    <p:set>
                                      <p:cBhvr>
                                        <p:cTn dur="1" fill="hold" id="24">
                                          <p:stCondLst>
                                            <p:cond delay="0"/>
                                          </p:stCondLst>
                                        </p:cTn>
                                        <p:tgtEl>
                                          <p:spTgt spid="1048863"/>
                                        </p:tgtEl>
                                        <p:attrNameLst>
                                          <p:attrName>style.visibility</p:attrName>
                                        </p:attrNameLst>
                                      </p:cBhvr>
                                      <p:to>
                                        <p:strVal val="visible"/>
                                      </p:to>
                                    </p:set>
                                    <p:animEffect transition="in" filter="fade">
                                      <p:cBhvr>
                                        <p:cTn dur="500" id="25"/>
                                        <p:tgtEl>
                                          <p:spTgt spid="1048863"/>
                                        </p:tgtEl>
                                      </p:cBhvr>
                                    </p:animEffect>
                                  </p:childTnLst>
                                </p:cTn>
                              </p:par>
                            </p:childTnLst>
                          </p:cTn>
                        </p:par>
                      </p:childTnLst>
                    </p:cTn>
                  </p:par>
                  <p:par>
                    <p:cTn fill="hold" id="26">
                      <p:stCondLst>
                        <p:cond delay="indefinite"/>
                      </p:stCondLst>
                      <p:childTnLst>
                        <p:par>
                          <p:cTn fill="hold" id="27">
                            <p:stCondLst>
                              <p:cond delay="0"/>
                            </p:stCondLst>
                            <p:childTnLst>
                              <p:par>
                                <p:cTn fill="hold" grpId="1" id="28" nodeType="clickEffect" presetClass="entr" presetID="10" presetSubtype="0">
                                  <p:stCondLst>
                                    <p:cond delay="0"/>
                                  </p:stCondLst>
                                  <p:childTnLst>
                                    <p:set>
                                      <p:cBhvr>
                                        <p:cTn dur="1" fill="hold" id="29">
                                          <p:stCondLst>
                                            <p:cond delay="0"/>
                                          </p:stCondLst>
                                        </p:cTn>
                                        <p:tgtEl>
                                          <p:spTgt spid="1048861">
                                            <p:txEl>
                                              <p:pRg st="1" end="1"/>
                                            </p:txEl>
                                          </p:spTgt>
                                        </p:tgtEl>
                                        <p:attrNameLst>
                                          <p:attrName>style.visibility</p:attrName>
                                        </p:attrNameLst>
                                      </p:cBhvr>
                                      <p:to>
                                        <p:strVal val="visible"/>
                                      </p:to>
                                    </p:set>
                                    <p:animEffect transition="in" filter="fade">
                                      <p:cBhvr>
                                        <p:cTn dur="500" id="30"/>
                                        <p:tgtEl>
                                          <p:spTgt spid="1048861">
                                            <p:txEl>
                                              <p:pRg st="1" end="1"/>
                                            </p:txEl>
                                          </p:spTgt>
                                        </p:tgtEl>
                                      </p:cBhvr>
                                    </p:animEffect>
                                  </p:childTnLst>
                                </p:cTn>
                              </p:par>
                            </p:childTnLst>
                          </p:cTn>
                        </p:par>
                      </p:childTnLst>
                    </p:cTn>
                  </p:par>
                  <p:par>
                    <p:cTn fill="hold" id="31">
                      <p:stCondLst>
                        <p:cond delay="indefinite"/>
                      </p:stCondLst>
                      <p:childTnLst>
                        <p:par>
                          <p:cTn fill="hold" id="32">
                            <p:stCondLst>
                              <p:cond delay="0"/>
                            </p:stCondLst>
                            <p:childTnLst>
                              <p:par>
                                <p:cTn fill="hold" grpId="1" id="33" nodeType="clickEffect" presetClass="entr" presetID="10" presetSubtype="0">
                                  <p:stCondLst>
                                    <p:cond delay="0"/>
                                  </p:stCondLst>
                                  <p:childTnLst>
                                    <p:set>
                                      <p:cBhvr>
                                        <p:cTn dur="1" fill="hold" id="34">
                                          <p:stCondLst>
                                            <p:cond delay="0"/>
                                          </p:stCondLst>
                                        </p:cTn>
                                        <p:tgtEl>
                                          <p:spTgt spid="1048861">
                                            <p:txEl>
                                              <p:pRg st="2" end="2"/>
                                            </p:txEl>
                                          </p:spTgt>
                                        </p:tgtEl>
                                        <p:attrNameLst>
                                          <p:attrName>style.visibility</p:attrName>
                                        </p:attrNameLst>
                                      </p:cBhvr>
                                      <p:to>
                                        <p:strVal val="visible"/>
                                      </p:to>
                                    </p:set>
                                    <p:animEffect transition="in" filter="fade">
                                      <p:cBhvr>
                                        <p:cTn dur="500" id="35"/>
                                        <p:tgtEl>
                                          <p:spTgt spid="1048861">
                                            <p:txEl>
                                              <p:pRg st="2" end="2"/>
                                            </p:txEl>
                                          </p:spTgt>
                                        </p:tgtEl>
                                      </p:cBhvr>
                                    </p:animEffect>
                                  </p:childTnLst>
                                </p:cTn>
                              </p:par>
                            </p:childTnLst>
                          </p:cTn>
                        </p:par>
                        <p:par>
                          <p:cTn fill="hold" id="36">
                            <p:stCondLst>
                              <p:cond delay="500"/>
                            </p:stCondLst>
                            <p:childTnLst>
                              <p:par>
                                <p:cTn fill="hold" grpId="0" id="37" nodeType="afterEffect" presetClass="entr" presetID="10" presetSubtype="0">
                                  <p:stCondLst>
                                    <p:cond delay="0"/>
                                  </p:stCondLst>
                                  <p:childTnLst>
                                    <p:set>
                                      <p:cBhvr>
                                        <p:cTn dur="1" fill="hold" id="38">
                                          <p:stCondLst>
                                            <p:cond delay="0"/>
                                          </p:stCondLst>
                                        </p:cTn>
                                        <p:tgtEl>
                                          <p:spTgt spid="1048861"/>
                                        </p:tgtEl>
                                        <p:attrNameLst>
                                          <p:attrName>style.visibility</p:attrName>
                                        </p:attrNameLst>
                                      </p:cBhvr>
                                      <p:to>
                                        <p:strVal val="visible"/>
                                      </p:to>
                                    </p:set>
                                    <p:animEffect transition="in" filter="fade">
                                      <p:cBhvr>
                                        <p:cTn dur="500" id="39"/>
                                        <p:tgtEl>
                                          <p:spTgt spid="104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p:bldP spid="1048861" grpId="1" uiExpand="1" build="allAtOnce"/>
      <p:bldP spid="1048862" grpId="0"/>
      <p:bldP spid="10488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9142" name="Speech Bubble: Rectangle with Corners Rounded 1"/>
          <p:cNvSpPr/>
          <p:nvPr/>
        </p:nvSpPr>
        <p:spPr>
          <a:xfrm>
            <a:off x="3008671" y="628635"/>
            <a:ext cx="8164851" cy="3639183"/>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anchor="ctr" rtlCol="0"/>
          <a:p>
            <a:pPr algn="ctr"/>
            <a:endParaRPr lang="en-US"/>
          </a:p>
        </p:txBody>
      </p:sp>
      <p:sp>
        <p:nvSpPr>
          <p:cNvPr id="1049143" name="TextBox 7"/>
          <p:cNvSpPr txBox="1"/>
          <p:nvPr/>
        </p:nvSpPr>
        <p:spPr>
          <a:xfrm>
            <a:off x="3008671" y="751150"/>
            <a:ext cx="8164850" cy="3516668"/>
          </a:xfrm>
          <a:prstGeom prst="rect"/>
          <a:noFill/>
        </p:spPr>
        <p:txBody>
          <a:bodyPr wrap="square">
            <a:spAutoFit/>
          </a:bodyPr>
          <a:p>
            <a:pPr algn="ctr" defTabSz="342900" lvl="0">
              <a:lnSpc>
                <a:spcPct val="135000"/>
              </a:lnSpc>
            </a:pPr>
            <a:r>
              <a:rPr b="1" sz="2800" lang="vi-VN">
                <a:solidFill>
                  <a:srgbClr val="000000"/>
                </a:solidFill>
                <a:latin typeface="UTM Avo" panose="02040603050506020204" pitchFamily="18" charset="0"/>
                <a:cs typeface="Times New Roman" panose="02020603050405020304" pitchFamily="18" charset="0"/>
              </a:rPr>
              <a:t>Lưu ý: </a:t>
            </a:r>
            <a:endParaRPr b="1" sz="2800" lang="en-US">
              <a:solidFill>
                <a:srgbClr val="000000"/>
              </a:solidFill>
              <a:latin typeface="UTM Avo" panose="02040603050506020204" pitchFamily="18" charset="0"/>
              <a:cs typeface="Times New Roman" panose="02020603050405020304" pitchFamily="18" charset="0"/>
            </a:endParaRPr>
          </a:p>
          <a:p>
            <a:pPr algn="ctr" defTabSz="342900" lvl="0">
              <a:lnSpc>
                <a:spcPct val="135000"/>
              </a:lnSpc>
            </a:pPr>
            <a:r>
              <a:rPr sz="2800" lang="vi-VN">
                <a:solidFill>
                  <a:srgbClr val="000000"/>
                </a:solidFill>
                <a:latin typeface="UTM Avo" panose="02040603050506020204" pitchFamily="18" charset="0"/>
                <a:cs typeface="Times New Roman" panose="02020603050405020304" pitchFamily="18" charset="0"/>
              </a:rPr>
              <a:t>Em có thể </a:t>
            </a:r>
            <a:r>
              <a:rPr b="1" sz="2800" lang="vi-VN">
                <a:solidFill>
                  <a:srgbClr val="000000"/>
                </a:solidFill>
                <a:latin typeface="UTM Avo" panose="02040603050506020204" pitchFamily="18" charset="0"/>
                <a:cs typeface="Times New Roman" panose="02020603050405020304" pitchFamily="18" charset="0"/>
              </a:rPr>
              <a:t>thay đổi </a:t>
            </a:r>
            <a:r>
              <a:rPr sz="2800" lang="vi-VN">
                <a:solidFill>
                  <a:srgbClr val="000000"/>
                </a:solidFill>
                <a:latin typeface="UTM Avo" panose="02040603050506020204" pitchFamily="18" charset="0"/>
                <a:cs typeface="Times New Roman" panose="02020603050405020304" pitchFamily="18" charset="0"/>
              </a:rPr>
              <a:t>vị trí, căn lề, thay đổi cở chữ, phông chữ, màu sắc,... cho phần văn bản mà em nhập vào đầu trang và chân trang. Cách làm giống như với văn bản trong phần nội dung.</a:t>
            </a:r>
            <a:endParaRPr baseline="0" cap="none" sz="2800" i="0" kern="1200" kumimoji="0" lang="en-US" noProof="0" normalizeH="0" spc="0" strike="noStrike" u="none">
              <a:ln>
                <a:noFill/>
              </a:ln>
              <a:solidFill>
                <a:prstClr val="white"/>
              </a:solidFill>
              <a:effectLst/>
              <a:uLnTx/>
              <a:uFillTx/>
              <a:latin typeface="Arial"/>
            </a:endParaRPr>
          </a:p>
        </p:txBody>
      </p:sp>
      <p:pic>
        <p:nvPicPr>
          <p:cNvPr id="2097172" name="Picture 4" descr="A cartoon of a person holding a sword  Description automatically generated with low confidence"/>
          <p:cNvPicPr>
            <a:picLocks noChangeAspect="1"/>
          </p:cNvPicPr>
          <p:nvPr/>
        </p:nvPicPr>
        <p:blipFill>
          <a:blip xmlns:r="http://schemas.openxmlformats.org/officeDocument/2006/relationships" r:embed="rId1"/>
          <a:stretch>
            <a:fillRect/>
          </a:stretch>
        </p:blipFill>
        <p:spPr>
          <a:xfrm>
            <a:off x="512341" y="3728124"/>
            <a:ext cx="3482884" cy="273567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9143"/>
                                        </p:tgtEl>
                                        <p:attrNameLst>
                                          <p:attrName>style.visibility</p:attrName>
                                        </p:attrNameLst>
                                      </p:cBhvr>
                                      <p:to>
                                        <p:strVal val="visible"/>
                                      </p:to>
                                    </p:set>
                                    <p:animEffect transition="in" filter="fade">
                                      <p:cBhvr>
                                        <p:cTn dur="500" id="7"/>
                                        <p:tgtEl>
                                          <p:spTgt spid="104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pic>
        <p:nvPicPr>
          <p:cNvPr id="2097173"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9144" name="Rectangle 22"/>
          <p:cNvSpPr/>
          <p:nvPr/>
        </p:nvSpPr>
        <p:spPr>
          <a:xfrm>
            <a:off x="602308" y="1433716"/>
            <a:ext cx="10605623" cy="2229841"/>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Em hãy mở tệp </a:t>
            </a:r>
            <a:r>
              <a:rPr b="1" sz="2400" lang="vi-VN">
                <a:latin typeface="UTM Avo" panose="02040603050506020204" pitchFamily="18" charset="0"/>
                <a:cs typeface="Times New Roman" panose="02020603050405020304" pitchFamily="18" charset="0"/>
              </a:rPr>
              <a:t>CLBTinhoc.docx </a:t>
            </a:r>
            <a:r>
              <a:rPr sz="2400" lang="vi-VN">
                <a:latin typeface="UTM Avo" panose="02040603050506020204" pitchFamily="18" charset="0"/>
                <a:cs typeface="Times New Roman" panose="02020603050405020304" pitchFamily="18" charset="0"/>
              </a:rPr>
              <a:t>và thực hiện các yêu cầu sau đây:</a:t>
            </a:r>
          </a:p>
          <a:p>
            <a:pPr algn="just" defTabSz="342900">
              <a:lnSpc>
                <a:spcPct val="150000"/>
              </a:lnSpc>
            </a:pPr>
            <a:r>
              <a:rPr sz="2400" lang="vi-VN">
                <a:latin typeface="UTM Avo" panose="02040603050506020204" pitchFamily="18" charset="0"/>
                <a:cs typeface="Times New Roman" panose="02020603050405020304" pitchFamily="18" charset="0"/>
              </a:rPr>
              <a:t>a)	</a:t>
            </a:r>
            <a:r>
              <a:rPr sz="2400" lang="en-US">
                <a:latin typeface="UTM Avo" panose="02040603050506020204" pitchFamily="18" charset="0"/>
                <a:cs typeface="Times New Roman" panose="02020603050405020304" pitchFamily="18" charset="0"/>
              </a:rPr>
              <a:t> </a:t>
            </a:r>
            <a:r>
              <a:rPr sz="2400" lang="vi-VN">
                <a:latin typeface="UTM Avo" panose="02040603050506020204" pitchFamily="18" charset="0"/>
                <a:cs typeface="Times New Roman" panose="02020603050405020304" pitchFamily="18" charset="0"/>
              </a:rPr>
              <a:t>Bổ sung thêm tên người hoặc tên nhóm thực hiện dự án vào đầu trang.</a:t>
            </a:r>
          </a:p>
          <a:p>
            <a:pPr algn="just" defTabSz="342900">
              <a:lnSpc>
                <a:spcPct val="150000"/>
              </a:lnSpc>
            </a:pPr>
            <a:r>
              <a:rPr sz="2400" lang="vi-VN">
                <a:latin typeface="UTM Avo" panose="02040603050506020204" pitchFamily="18" charset="0"/>
                <a:cs typeface="Times New Roman" panose="02020603050405020304" pitchFamily="18" charset="0"/>
              </a:rPr>
              <a:t>b)	</a:t>
            </a:r>
            <a:r>
              <a:rPr sz="2400" lang="en-US">
                <a:latin typeface="UTM Avo" panose="02040603050506020204" pitchFamily="18" charset="0"/>
                <a:cs typeface="Times New Roman" panose="02020603050405020304" pitchFamily="18" charset="0"/>
              </a:rPr>
              <a:t> </a:t>
            </a:r>
            <a:r>
              <a:rPr sz="2400" lang="vi-VN">
                <a:latin typeface="UTM Avo" panose="02040603050506020204" pitchFamily="18" charset="0"/>
                <a:cs typeface="Times New Roman" panose="02020603050405020304" pitchFamily="18" charset="0"/>
              </a:rPr>
              <a:t>Đặt lại số trang vào vị trí bên trái của chân trang.</a:t>
            </a:r>
          </a:p>
        </p:txBody>
      </p:sp>
      <p:sp>
        <p:nvSpPr>
          <p:cNvPr id="1049145"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rgbClr val="00B050"/>
                </a:solidFill>
                <a:latin typeface="UTM Avo" panose="02040603050506020204" pitchFamily="18" charset="0"/>
                <a:cs typeface="Times New Roman" panose="02020603050405020304" pitchFamily="18" charset="0"/>
              </a:rPr>
              <a:t>LUYỆN TẬP</a:t>
            </a:r>
            <a:endParaRPr sz="3200" lang="vi-VN">
              <a:solidFill>
                <a:srgbClr val="00B050"/>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9144">
                                            <p:txEl>
                                              <p:pRg st="0" end="0"/>
                                            </p:txEl>
                                          </p:spTgt>
                                        </p:tgtEl>
                                        <p:attrNameLst>
                                          <p:attrName>style.visibility</p:attrName>
                                        </p:attrNameLst>
                                      </p:cBhvr>
                                      <p:to>
                                        <p:strVal val="visible"/>
                                      </p:to>
                                    </p:set>
                                    <p:animEffect transition="in" filter="fade">
                                      <p:cBhvr>
                                        <p:cTn dur="1000" id="7"/>
                                        <p:tgtEl>
                                          <p:spTgt spid="1049144">
                                            <p:txEl>
                                              <p:pRg st="0" end="0"/>
                                            </p:txEl>
                                          </p:spTgt>
                                        </p:tgtEl>
                                      </p:cBhvr>
                                    </p:animEffect>
                                    <p:anim calcmode="lin" valueType="num">
                                      <p:cBhvr>
                                        <p:cTn dur="1000" fill="hold" id="8"/>
                                        <p:tgtEl>
                                          <p:spTgt spid="1049144">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9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9144">
                                            <p:txEl>
                                              <p:pRg st="1" end="1"/>
                                            </p:txEl>
                                          </p:spTgt>
                                        </p:tgtEl>
                                        <p:attrNameLst>
                                          <p:attrName>style.visibility</p:attrName>
                                        </p:attrNameLst>
                                      </p:cBhvr>
                                      <p:to>
                                        <p:strVal val="visible"/>
                                      </p:to>
                                    </p:set>
                                    <p:animEffect transition="in" filter="fade">
                                      <p:cBhvr>
                                        <p:cTn dur="1000" id="14"/>
                                        <p:tgtEl>
                                          <p:spTgt spid="1049144">
                                            <p:txEl>
                                              <p:pRg st="1" end="1"/>
                                            </p:txEl>
                                          </p:spTgt>
                                        </p:tgtEl>
                                      </p:cBhvr>
                                    </p:animEffect>
                                    <p:anim calcmode="lin" valueType="num">
                                      <p:cBhvr>
                                        <p:cTn dur="1000" fill="hold" id="15"/>
                                        <p:tgtEl>
                                          <p:spTgt spid="1049144">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9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1049144">
                                            <p:txEl>
                                              <p:pRg st="2" end="2"/>
                                            </p:txEl>
                                          </p:spTgt>
                                        </p:tgtEl>
                                        <p:attrNameLst>
                                          <p:attrName>style.visibility</p:attrName>
                                        </p:attrNameLst>
                                      </p:cBhvr>
                                      <p:to>
                                        <p:strVal val="visible"/>
                                      </p:to>
                                    </p:set>
                                    <p:animEffect transition="in" filter="fade">
                                      <p:cBhvr>
                                        <p:cTn dur="1000" id="21"/>
                                        <p:tgtEl>
                                          <p:spTgt spid="1049144">
                                            <p:txEl>
                                              <p:pRg st="2" end="2"/>
                                            </p:txEl>
                                          </p:spTgt>
                                        </p:tgtEl>
                                      </p:cBhvr>
                                    </p:animEffect>
                                    <p:anim calcmode="lin" valueType="num">
                                      <p:cBhvr>
                                        <p:cTn dur="1000" fill="hold" id="22"/>
                                        <p:tgtEl>
                                          <p:spTgt spid="1049144">
                                            <p:txEl>
                                              <p:pRg st="2" end="2"/>
                                            </p:txEl>
                                          </p:spTgt>
                                        </p:tgtEl>
                                        <p:attrNameLst>
                                          <p:attrName>ppt_x</p:attrName>
                                        </p:attrNameLst>
                                      </p:cBhvr>
                                      <p:tavLst>
                                        <p:tav tm="0">
                                          <p:val>
                                            <p:strVal val="#ppt_x"/>
                                          </p:val>
                                        </p:tav>
                                        <p:tav tm="100000">
                                          <p:val>
                                            <p:strVal val="#ppt_x"/>
                                          </p:val>
                                        </p:tav>
                                      </p:tavLst>
                                    </p:anim>
                                    <p:anim calcmode="lin" valueType="num">
                                      <p:cBhvr>
                                        <p:cTn dur="1000" fill="hold" id="23"/>
                                        <p:tgtEl>
                                          <p:spTgt spid="104914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9146" name="Rectangle 22"/>
          <p:cNvSpPr/>
          <p:nvPr/>
        </p:nvSpPr>
        <p:spPr>
          <a:xfrm>
            <a:off x="602309" y="1433716"/>
            <a:ext cx="4750586" cy="4445832"/>
          </a:xfrm>
          <a:prstGeom prst="rect"/>
        </p:spPr>
        <p:txBody>
          <a:bodyPr wrap="square">
            <a:spAutoFit/>
          </a:bodyPr>
          <a:p>
            <a:pPr algn="l" defTabSz="342900" eaLnBrk="1" fontAlgn="auto" hangingPunct="1" indent="0" latinLnBrk="0" lvl="0" marL="0" marR="0" rtl="0">
              <a:lnSpc>
                <a:spcPct val="150000"/>
              </a:lnSpc>
              <a:spcBef>
                <a:spcPts val="0"/>
              </a:spcBef>
              <a:spcAft>
                <a:spcPts val="0"/>
              </a:spcAft>
              <a:buClrTx/>
              <a:buSzTx/>
              <a:buFontTx/>
              <a:buNone/>
            </a:pPr>
            <a:r>
              <a:rPr baseline="0" b="0"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rPr>
              <a:t>Em hãy tìm hiểu cách thêm hình ảnh, hình đồ hoạ vào chân trang và đầu trang rồi bổ sung vào đầu trang và chân trang trong tệp </a:t>
            </a:r>
            <a:r>
              <a:rPr baseline="0" b="1"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rPr>
              <a:t>CLBTinhoc.docx </a:t>
            </a:r>
            <a:r>
              <a:rPr baseline="0" b="0"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rPr>
              <a:t>một đường thẳng theo mẫu như Hình 9a.7.</a:t>
            </a:r>
          </a:p>
        </p:txBody>
      </p:sp>
      <p:sp>
        <p:nvSpPr>
          <p:cNvPr id="1049147" name="Rectangle 4"/>
          <p:cNvSpPr/>
          <p:nvPr/>
        </p:nvSpPr>
        <p:spPr>
          <a:xfrm>
            <a:off x="5352895" y="5444781"/>
            <a:ext cx="6042390" cy="869533"/>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0" cap="none" sz="2000" i="1" kern="1200" kumimoji="0" lang="vi-VN" noProof="0" normalizeH="0" spc="0" strike="noStrike" u="none">
                <a:ln>
                  <a:noFill/>
                </a:ln>
                <a:solidFill>
                  <a:srgbClr val="000000"/>
                </a:solidFill>
                <a:effectLst/>
                <a:uLnTx/>
                <a:uFillTx/>
                <a:latin typeface="UTM Avo" panose="02040603050506020204" pitchFamily="18" charset="0"/>
                <a:ea typeface="+mn-ea"/>
                <a:cs typeface="Times New Roman" panose="02020603050405020304" pitchFamily="18" charset="0"/>
              </a:rPr>
              <a:t>Hình 9a. 7. Mẫu bổ sung đường thẳng vào đẩu trang, chân trang</a:t>
            </a:r>
            <a:endParaRPr baseline="0" b="0" cap="none" sz="2000" i="1" kern="1200" kumimoji="0" lang="en-US" noProof="0" normalizeH="0" spc="0" strike="noStrike" u="none">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97174" name="Picture 2" descr="Graphical user interface, table  Description automatically generated with medium confidence"/>
          <p:cNvPicPr>
            <a:picLocks noChangeAspect="1"/>
          </p:cNvPicPr>
          <p:nvPr/>
        </p:nvPicPr>
        <p:blipFill>
          <a:blip xmlns:r="http://schemas.openxmlformats.org/officeDocument/2006/relationships" r:embed="rId1"/>
          <a:stretch>
            <a:fillRect/>
          </a:stretch>
        </p:blipFill>
        <p:spPr>
          <a:xfrm>
            <a:off x="5352895" y="1332182"/>
            <a:ext cx="6042390" cy="3931194"/>
          </a:xfrm>
          <a:prstGeom prst="rect"/>
        </p:spPr>
      </p:pic>
      <p:pic>
        <p:nvPicPr>
          <p:cNvPr id="2097175" name="Picture 6"/>
          <p:cNvPicPr>
            <a:picLocks noChangeAspect="1"/>
          </p:cNvPicPr>
          <p:nvPr/>
        </p:nvPicPr>
        <p:blipFill rotWithShape="1">
          <a:blip xmlns:r="http://schemas.openxmlformats.org/officeDocument/2006/relationships" r:embed="rId2"/>
          <a:srcRect r="70376"/>
          <a:stretch>
            <a:fillRect/>
          </a:stretch>
        </p:blipFill>
        <p:spPr>
          <a:xfrm>
            <a:off x="602308" y="406275"/>
            <a:ext cx="1033987" cy="952468"/>
          </a:xfrm>
          <a:prstGeom prst="rect"/>
        </p:spPr>
      </p:pic>
      <p:sp>
        <p:nvSpPr>
          <p:cNvPr id="1049148"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rgbClr val="00B050"/>
                </a:solidFill>
                <a:latin typeface="UTM Avo" panose="02040603050506020204" pitchFamily="18" charset="0"/>
                <a:cs typeface="Times New Roman" panose="02020603050405020304" pitchFamily="18" charset="0"/>
              </a:rPr>
              <a:t>VẬN DỤNG</a:t>
            </a:r>
            <a:endParaRPr sz="3200" lang="vi-VN">
              <a:solidFill>
                <a:srgbClr val="00B050"/>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75"/>
                                        </p:tgtEl>
                                        <p:attrNameLst>
                                          <p:attrName>style.visibility</p:attrName>
                                        </p:attrNameLst>
                                      </p:cBhvr>
                                      <p:to>
                                        <p:strVal val="visible"/>
                                      </p:to>
                                    </p:set>
                                    <p:animEffect transition="in" filter="fade">
                                      <p:cBhvr>
                                        <p:cTn dur="500" id="7"/>
                                        <p:tgtEl>
                                          <p:spTgt spid="209717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9146">
                                            <p:txEl>
                                              <p:pRg st="0" end="0"/>
                                            </p:txEl>
                                          </p:spTgt>
                                        </p:tgtEl>
                                        <p:attrNameLst>
                                          <p:attrName>style.visibility</p:attrName>
                                        </p:attrNameLst>
                                      </p:cBhvr>
                                      <p:to>
                                        <p:strVal val="visible"/>
                                      </p:to>
                                    </p:set>
                                    <p:animEffect transition="in" filter="fade">
                                      <p:cBhvr>
                                        <p:cTn dur="1000" id="12"/>
                                        <p:tgtEl>
                                          <p:spTgt spid="1049146">
                                            <p:txEl>
                                              <p:pRg st="0" end="0"/>
                                            </p:txEl>
                                          </p:spTgt>
                                        </p:tgtEl>
                                      </p:cBhvr>
                                    </p:animEffect>
                                    <p:anim calcmode="lin" valueType="num">
                                      <p:cBhvr>
                                        <p:cTn dur="1000" fill="hold" id="13"/>
                                        <p:tgtEl>
                                          <p:spTgt spid="1049146">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9146">
                                            <p:txEl>
                                              <p:pRg st="0" end="0"/>
                                            </p:txEl>
                                          </p:spTgt>
                                        </p:tgtEl>
                                        <p:attrNameLst>
                                          <p:attrName>ppt_y</p:attrName>
                                        </p:attrNameLst>
                                      </p:cBhvr>
                                      <p:tavLst>
                                        <p:tav tm="0">
                                          <p:val>
                                            <p:strVal val="#ppt_y+.1"/>
                                          </p:val>
                                        </p:tav>
                                        <p:tav tm="100000">
                                          <p:val>
                                            <p:strVal val="#ppt_y"/>
                                          </p:val>
                                        </p:tav>
                                      </p:tavLst>
                                    </p:anim>
                                  </p:childTnLst>
                                </p:cTn>
                              </p:par>
                            </p:childTnLst>
                          </p:cTn>
                        </p:par>
                        <p:par>
                          <p:cTn fill="hold" id="15">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049147"/>
                                        </p:tgtEl>
                                        <p:attrNameLst>
                                          <p:attrName>style.visibility</p:attrName>
                                        </p:attrNameLst>
                                      </p:cBhvr>
                                      <p:to>
                                        <p:strVal val="visible"/>
                                      </p:to>
                                    </p:set>
                                    <p:animEffect transition="in" filter="fade">
                                      <p:cBhvr>
                                        <p:cTn dur="500" id="18"/>
                                        <p:tgtEl>
                                          <p:spTgt spid="1049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864" name="Google Shape;1765;p26"/>
          <p:cNvSpPr/>
          <p:nvPr/>
        </p:nvSpPr>
        <p:spPr>
          <a:xfrm rot="126755">
            <a:off x="1381233" y="1114353"/>
            <a:ext cx="8856910" cy="2488316"/>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65"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6"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7" name="TextBox 7"/>
          <p:cNvSpPr txBox="1"/>
          <p:nvPr/>
        </p:nvSpPr>
        <p:spPr>
          <a:xfrm>
            <a:off x="3414" y="1336178"/>
            <a:ext cx="11612547" cy="2047241"/>
          </a:xfrm>
          <a:prstGeom prst="rect"/>
          <a:noFill/>
        </p:spPr>
        <p:txBody>
          <a:bodyPr rtlCol="0" wrap="square">
            <a:spAutoFit/>
          </a:bodyPr>
          <a:p>
            <a:pPr algn="ctr" indent="-1143000" marL="1143000">
              <a:buAutoNum type="arabicPeriod"/>
            </a:pPr>
            <a:r>
              <a:rPr sz="6600" lang="vi-VN">
                <a:solidFill>
                  <a:schemeClr val="accent6">
                    <a:lumMod val="50000"/>
                  </a:schemeClr>
                </a:solidFill>
                <a:latin typeface="+mj-lt"/>
              </a:rPr>
              <a:t>ĐẦU TRANG </a:t>
            </a:r>
            <a:endParaRPr sz="6600" lang="en-US">
              <a:solidFill>
                <a:schemeClr val="accent6">
                  <a:lumMod val="50000"/>
                </a:schemeClr>
              </a:solidFill>
              <a:latin typeface="+mj-lt"/>
            </a:endParaRPr>
          </a:p>
          <a:p>
            <a:pPr algn="ctr"/>
            <a:r>
              <a:rPr sz="6600" lang="vi-VN">
                <a:solidFill>
                  <a:schemeClr val="accent6">
                    <a:lumMod val="50000"/>
                  </a:schemeClr>
                </a:solidFill>
                <a:latin typeface="+mj-lt"/>
              </a:rPr>
              <a:t>V</a:t>
            </a:r>
            <a:r>
              <a:rPr sz="6600" lang="en-US">
                <a:solidFill>
                  <a:schemeClr val="accent6">
                    <a:lumMod val="50000"/>
                  </a:schemeClr>
                </a:solidFill>
                <a:latin typeface="+mj-lt"/>
              </a:rPr>
              <a:t>À</a:t>
            </a:r>
            <a:r>
              <a:rPr sz="6600" lang="vi-VN">
                <a:solidFill>
                  <a:schemeClr val="accent6">
                    <a:lumMod val="50000"/>
                  </a:schemeClr>
                </a:solidFill>
                <a:latin typeface="+mj-lt"/>
              </a:rPr>
              <a:t> CH</a:t>
            </a:r>
            <a:r>
              <a:rPr sz="6600" lang="en-US">
                <a:solidFill>
                  <a:schemeClr val="accent6">
                    <a:lumMod val="50000"/>
                  </a:schemeClr>
                </a:solidFill>
                <a:latin typeface="+mj-lt"/>
              </a:rPr>
              <a:t>Â</a:t>
            </a:r>
            <a:r>
              <a:rPr sz="6600" lang="vi-VN">
                <a:solidFill>
                  <a:schemeClr val="accent6">
                    <a:lumMod val="50000"/>
                  </a:schemeClr>
                </a:solidFill>
                <a:latin typeface="+mj-lt"/>
              </a:rPr>
              <a:t>N TRANG</a:t>
            </a:r>
          </a:p>
        </p:txBody>
      </p:sp>
      <p:grpSp>
        <p:nvGrpSpPr>
          <p:cNvPr id="84" name="Google Shape;211;p3"/>
          <p:cNvGrpSpPr/>
          <p:nvPr/>
        </p:nvGrpSpPr>
        <p:grpSpPr>
          <a:xfrm>
            <a:off x="931175" y="241142"/>
            <a:ext cx="444275" cy="398525"/>
            <a:chOff x="2495125" y="2142250"/>
            <a:chExt cx="444275" cy="398525"/>
          </a:xfrm>
        </p:grpSpPr>
        <p:sp>
          <p:nvSpPr>
            <p:cNvPr id="104886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6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5" name="Google Shape;214;p3"/>
          <p:cNvGrpSpPr/>
          <p:nvPr/>
        </p:nvGrpSpPr>
        <p:grpSpPr>
          <a:xfrm>
            <a:off x="10561107" y="5038641"/>
            <a:ext cx="291375" cy="281375"/>
            <a:chOff x="3243875" y="2372825"/>
            <a:chExt cx="291375" cy="281375"/>
          </a:xfrm>
        </p:grpSpPr>
        <p:sp>
          <p:nvSpPr>
            <p:cNvPr id="104887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7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6" name="Google Shape;225;p3"/>
          <p:cNvGrpSpPr/>
          <p:nvPr/>
        </p:nvGrpSpPr>
        <p:grpSpPr>
          <a:xfrm>
            <a:off x="10679557" y="-625348"/>
            <a:ext cx="166675" cy="168575"/>
            <a:chOff x="4954425" y="2036375"/>
            <a:chExt cx="166675" cy="168575"/>
          </a:xfrm>
        </p:grpSpPr>
        <p:sp>
          <p:nvSpPr>
            <p:cNvPr id="104888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82"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3"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7" name="Google Shape;230;p3"/>
          <p:cNvGrpSpPr/>
          <p:nvPr/>
        </p:nvGrpSpPr>
        <p:grpSpPr>
          <a:xfrm>
            <a:off x="1274794" y="5541495"/>
            <a:ext cx="166675" cy="168575"/>
            <a:chOff x="4954425" y="2036375"/>
            <a:chExt cx="166675" cy="168575"/>
          </a:xfrm>
        </p:grpSpPr>
        <p:sp>
          <p:nvSpPr>
            <p:cNvPr id="104888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5"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8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88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8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8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88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85"/>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65"/>
                                        </p:tgtEl>
                                        <p:attrNameLst>
                                          <p:attrName>style.visibility</p:attrName>
                                        </p:attrNameLst>
                                      </p:cBhvr>
                                      <p:to>
                                        <p:strVal val="visible"/>
                                      </p:to>
                                    </p:set>
                                    <p:animEffect transition="in" filter="barn(inVertical)">
                                      <p:cBhvr>
                                        <p:cTn dur="500" id="19"/>
                                        <p:tgtEl>
                                          <p:spTgt spid="104886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66"/>
                                        </p:tgtEl>
                                        <p:attrNameLst>
                                          <p:attrName>style.visibility</p:attrName>
                                        </p:attrNameLst>
                                      </p:cBhvr>
                                      <p:to>
                                        <p:strVal val="visible"/>
                                      </p:to>
                                    </p:set>
                                    <p:animEffect transition="in" filter="barn(inVertical)">
                                      <p:cBhvr>
                                        <p:cTn dur="500" id="22"/>
                                        <p:tgtEl>
                                          <p:spTgt spid="104886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64"/>
                                        </p:tgtEl>
                                        <p:attrNameLst>
                                          <p:attrName>style.visibility</p:attrName>
                                        </p:attrNameLst>
                                      </p:cBhvr>
                                      <p:to>
                                        <p:strVal val="visible"/>
                                      </p:to>
                                    </p:set>
                                    <p:animEffect transition="in" filter="fade">
                                      <p:cBhvr>
                                        <p:cTn dur="500" id="26"/>
                                        <p:tgtEl>
                                          <p:spTgt spid="1048864"/>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67"/>
                                        </p:tgtEl>
                                        <p:attrNameLst>
                                          <p:attrName>style.visibility</p:attrName>
                                        </p:attrNameLst>
                                      </p:cBhvr>
                                      <p:to>
                                        <p:strVal val="visible"/>
                                      </p:to>
                                    </p:set>
                                    <p:animEffect transition="in" filter="randombar(horizontal)">
                                      <p:cBhvr>
                                        <p:cTn dur="500" id="30"/>
                                        <p:tgtEl>
                                          <p:spTgt spid="1048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4" grpId="0" animBg="1"/>
      <p:bldP spid="1048865" grpId="0" animBg="1"/>
      <p:bldP spid="1048866" grpId="0" animBg="1"/>
      <p:bldP spid="1048867" grpId="0"/>
      <p:bldP spid="1048882" grpId="0" animBg="1"/>
      <p:bldP spid="10488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grpSp>
        <p:nvGrpSpPr>
          <p:cNvPr id="89" name="Group 2"/>
          <p:cNvGrpSpPr/>
          <p:nvPr/>
        </p:nvGrpSpPr>
        <p:grpSpPr>
          <a:xfrm>
            <a:off x="614525" y="480291"/>
            <a:ext cx="5738778" cy="3924619"/>
            <a:chOff x="1117599" y="3528268"/>
            <a:chExt cx="10337000" cy="850008"/>
          </a:xfrm>
        </p:grpSpPr>
        <p:grpSp>
          <p:nvGrpSpPr>
            <p:cNvPr id="90" name="Group 3"/>
            <p:cNvGrpSpPr/>
            <p:nvPr/>
          </p:nvGrpSpPr>
          <p:grpSpPr>
            <a:xfrm>
              <a:off x="1117599" y="3528268"/>
              <a:ext cx="10337000" cy="850008"/>
              <a:chOff x="1493519" y="3891280"/>
              <a:chExt cx="10337000" cy="850008"/>
            </a:xfrm>
          </p:grpSpPr>
          <p:sp>
            <p:nvSpPr>
              <p:cNvPr id="1048886" name="Rectangle: Rounded Corners 5"/>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srgbClr val="FFFFFF"/>
                  </a:solidFill>
                  <a:effectLst/>
                  <a:uLnTx/>
                  <a:uFillTx/>
                  <a:latin typeface="Segoe Print"/>
                  <a:cs typeface="+mn-cs"/>
                </a:endParaRPr>
              </a:p>
            </p:txBody>
          </p:sp>
          <p:sp>
            <p:nvSpPr>
              <p:cNvPr id="1048887" name="Rectangle: Rounded Corners 6"/>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srgbClr val="FFFFFF"/>
                  </a:solidFill>
                  <a:effectLst/>
                  <a:uLnTx/>
                  <a:uFillTx/>
                  <a:latin typeface="Segoe Print"/>
                  <a:cs typeface="+mn-cs"/>
                </a:endParaRPr>
              </a:p>
            </p:txBody>
          </p:sp>
          <p:sp>
            <p:nvSpPr>
              <p:cNvPr id="1048888" name="Rectangle 7"/>
              <p:cNvSpPr/>
              <p:nvPr/>
            </p:nvSpPr>
            <p:spPr>
              <a:xfrm>
                <a:off x="1493519" y="3920838"/>
                <a:ext cx="2925392" cy="264884"/>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800" i="0" kern="1200" kumimoji="0" lang="en-US"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rPr>
                  <a:t>Hoạt động 1</a:t>
                </a:r>
                <a:endParaRPr baseline="0" b="1" cap="none" sz="2800" i="0" kern="1200" kumimoji="0" lang="vi-VN"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1048889" name="Rectangle: Rounded Corners 8"/>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1800" i="0" kern="1200" kumimoji="0" lang="en-US" noProof="0" normalizeH="0" spc="0" strike="noStrike" u="none">
                  <a:ln>
                    <a:noFill/>
                  </a:ln>
                  <a:solidFill>
                    <a:srgbClr val="FFFFFF"/>
                  </a:solidFill>
                  <a:effectLst/>
                  <a:uLnTx/>
                  <a:uFillTx/>
                  <a:latin typeface="Segoe Print"/>
                  <a:cs typeface="+mn-cs"/>
                </a:endParaRPr>
              </a:p>
            </p:txBody>
          </p:sp>
        </p:grpSp>
        <p:sp>
          <p:nvSpPr>
            <p:cNvPr id="1048890" name="Rectangle 4"/>
            <p:cNvSpPr/>
            <p:nvPr/>
          </p:nvSpPr>
          <p:spPr>
            <a:xfrm>
              <a:off x="3926053" y="3565855"/>
              <a:ext cx="7274873" cy="264884"/>
            </a:xfrm>
            <a:prstGeom prst="rect"/>
          </p:spPr>
          <p:txBody>
            <a:bodyPr wrap="square">
              <a:spAutoFit/>
            </a:bodyPr>
            <a:p>
              <a:pPr algn="ctr" defTabSz="342900" lvl="0">
                <a:lnSpc>
                  <a:spcPct val="135000"/>
                </a:lnSpc>
              </a:pPr>
              <a:r>
                <a:rPr b="1" sz="2800" lang="pt-BR">
                  <a:solidFill>
                    <a:srgbClr val="000000"/>
                  </a:solidFill>
                  <a:latin typeface="UTM Avo" panose="02040603050506020204" pitchFamily="18" charset="0"/>
                  <a:cs typeface="Times New Roman" panose="02020603050405020304" pitchFamily="18" charset="0"/>
                </a:rPr>
                <a:t>Đầu trang và chân trang cho em</a:t>
              </a:r>
              <a:endParaRPr baseline="0" b="1" cap="none" sz="2800" i="0" kern="1200" kumimoji="0" lang="vi-VN"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48891" name="Rectangle 9"/>
          <p:cNvSpPr/>
          <p:nvPr/>
        </p:nvSpPr>
        <p:spPr>
          <a:xfrm>
            <a:off x="927891" y="2132565"/>
            <a:ext cx="5284582" cy="2022092"/>
          </a:xfrm>
          <a:prstGeom prst="rect"/>
        </p:spPr>
        <p:txBody>
          <a:bodyPr wrap="square">
            <a:spAutoFit/>
          </a:bodyPr>
          <a:p>
            <a:pPr algn="just" defTabSz="342900" lvl="0">
              <a:lnSpc>
                <a:spcPct val="135000"/>
              </a:lnSpc>
            </a:pPr>
            <a:r>
              <a:rPr sz="2400" lang="vi-VN">
                <a:solidFill>
                  <a:srgbClr val="000000"/>
                </a:solidFill>
                <a:latin typeface="UTM Avo" panose="02040603050506020204" pitchFamily="18" charset="0"/>
                <a:cs typeface="Times New Roman" panose="02020603050405020304" pitchFamily="18" charset="0"/>
              </a:rPr>
              <a:t>Trong trang văn bản ở Hình 9a.2, phần văn bản màu cam có nội dung “Tài liệu dự án” và “CLB Tin học" cho em biết điều gì?</a:t>
            </a:r>
          </a:p>
        </p:txBody>
      </p:sp>
      <p:pic>
        <p:nvPicPr>
          <p:cNvPr id="2097156" name="Shape 316"/>
          <p:cNvPicPr>
            <a:picLocks/>
          </p:cNvPicPr>
          <p:nvPr/>
        </p:nvPicPr>
        <p:blipFill>
          <a:blip xmlns:r="http://schemas.openxmlformats.org/officeDocument/2006/relationships" r:embed="rId1"/>
          <a:stretch>
            <a:fillRect/>
          </a:stretch>
        </p:blipFill>
        <p:spPr>
          <a:xfrm>
            <a:off x="7317654" y="449808"/>
            <a:ext cx="3864150" cy="5900824"/>
          </a:xfrm>
          <a:prstGeom prst="rect"/>
        </p:spPr>
      </p:pic>
      <p:sp>
        <p:nvSpPr>
          <p:cNvPr id="1048892" name="Rectangle 17"/>
          <p:cNvSpPr/>
          <p:nvPr/>
        </p:nvSpPr>
        <p:spPr>
          <a:xfrm>
            <a:off x="4193082" y="5321050"/>
            <a:ext cx="3038534" cy="1051561"/>
          </a:xfrm>
          <a:prstGeom prst="rect"/>
        </p:spPr>
        <p:txBody>
          <a:bodyPr wrap="square">
            <a:spAutoFit/>
          </a:bodyPr>
          <a:p>
            <a:pPr algn="ctr" defTabSz="342900" lvl="0">
              <a:lnSpc>
                <a:spcPct val="135000"/>
              </a:lnSpc>
            </a:pPr>
            <a:r>
              <a:rPr sz="2400" i="1" lang="en-US">
                <a:solidFill>
                  <a:srgbClr val="000000"/>
                </a:solidFill>
                <a:latin typeface="UTM Avo" panose="02040603050506020204" pitchFamily="18" charset="0"/>
                <a:cs typeface="Times New Roman" panose="02020603050405020304" pitchFamily="18" charset="0"/>
              </a:rPr>
              <a:t>Hình 9a. 2. </a:t>
            </a:r>
          </a:p>
          <a:p>
            <a:pPr algn="ctr" defTabSz="342900" lvl="0">
              <a:lnSpc>
                <a:spcPct val="135000"/>
              </a:lnSpc>
            </a:pPr>
            <a:r>
              <a:rPr sz="2400" i="1" lang="en-US">
                <a:solidFill>
                  <a:srgbClr val="000000"/>
                </a:solidFill>
                <a:latin typeface="UTM Avo" panose="02040603050506020204" pitchFamily="18" charset="0"/>
                <a:cs typeface="Times New Roman" panose="02020603050405020304" pitchFamily="18" charset="0"/>
              </a:rPr>
              <a:t>Trang văn bản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89"/>
                                        </p:tgtEl>
                                        <p:attrNameLst>
                                          <p:attrName>style.visibility</p:attrName>
                                        </p:attrNameLst>
                                      </p:cBhvr>
                                      <p:to>
                                        <p:strVal val="visible"/>
                                      </p:to>
                                    </p:set>
                                    <p:animEffect transition="in" filter="wipe(left)">
                                      <p:cBhvr>
                                        <p:cTn dur="500" id="7"/>
                                        <p:tgtEl>
                                          <p:spTgt spid="89"/>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891">
                                            <p:txEl>
                                              <p:pRg st="0" end="0"/>
                                            </p:txEl>
                                          </p:spTgt>
                                        </p:tgtEl>
                                        <p:attrNameLst>
                                          <p:attrName>style.visibility</p:attrName>
                                        </p:attrNameLst>
                                      </p:cBhvr>
                                      <p:to>
                                        <p:strVal val="visible"/>
                                      </p:to>
                                    </p:set>
                                    <p:animEffect transition="in" filter="fade">
                                      <p:cBhvr>
                                        <p:cTn dur="500" id="12"/>
                                        <p:tgtEl>
                                          <p:spTgt spid="1048891">
                                            <p:txEl>
                                              <p:pRg st="0" end="0"/>
                                            </p:txEl>
                                          </p:spTgt>
                                        </p:tgtEl>
                                      </p:cBhvr>
                                    </p:animEffect>
                                  </p:childTnLst>
                                </p:cTn>
                              </p:par>
                            </p:childTnLst>
                          </p:cTn>
                        </p:par>
                        <p:par>
                          <p:cTn fill="hold" id="13">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1048891"/>
                                        </p:tgtEl>
                                        <p:attrNameLst>
                                          <p:attrName>style.visibility</p:attrName>
                                        </p:attrNameLst>
                                      </p:cBhvr>
                                      <p:to>
                                        <p:strVal val="visible"/>
                                      </p:to>
                                    </p:set>
                                    <p:animEffect transition="in" filter="fade">
                                      <p:cBhvr>
                                        <p:cTn dur="500" id="16"/>
                                        <p:tgtEl>
                                          <p:spTgt spid="1048891"/>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0" presetSubtype="0">
                                  <p:stCondLst>
                                    <p:cond delay="0"/>
                                  </p:stCondLst>
                                  <p:childTnLst>
                                    <p:set>
                                      <p:cBhvr>
                                        <p:cTn dur="1" fill="hold" id="20">
                                          <p:stCondLst>
                                            <p:cond delay="0"/>
                                          </p:stCondLst>
                                        </p:cTn>
                                        <p:tgtEl>
                                          <p:spTgt spid="2097156"/>
                                        </p:tgtEl>
                                        <p:attrNameLst>
                                          <p:attrName>style.visibility</p:attrName>
                                        </p:attrNameLst>
                                      </p:cBhvr>
                                      <p:to>
                                        <p:strVal val="visible"/>
                                      </p:to>
                                    </p:set>
                                    <p:animEffect transition="in" filter="fade">
                                      <p:cBhvr>
                                        <p:cTn dur="500" id="21"/>
                                        <p:tgtEl>
                                          <p:spTgt spid="2097156"/>
                                        </p:tgtEl>
                                      </p:cBhvr>
                                    </p:animEffect>
                                  </p:childTnLst>
                                </p:cTn>
                              </p:par>
                            </p:childTnLst>
                          </p:cTn>
                        </p:par>
                        <p:par>
                          <p:cTn fill="hold" id="22">
                            <p:stCondLst>
                              <p:cond delay="500"/>
                            </p:stCondLst>
                            <p:childTnLst>
                              <p:par>
                                <p:cTn fill="hold" grpId="0" id="23" nodeType="afterEffect" presetClass="entr" presetID="10" presetSubtype="0">
                                  <p:stCondLst>
                                    <p:cond delay="0"/>
                                  </p:stCondLst>
                                  <p:childTnLst>
                                    <p:set>
                                      <p:cBhvr>
                                        <p:cTn dur="1" fill="hold" id="24">
                                          <p:stCondLst>
                                            <p:cond delay="0"/>
                                          </p:stCondLst>
                                        </p:cTn>
                                        <p:tgtEl>
                                          <p:spTgt spid="1048892"/>
                                        </p:tgtEl>
                                        <p:attrNameLst>
                                          <p:attrName>style.visibility</p:attrName>
                                        </p:attrNameLst>
                                      </p:cBhvr>
                                      <p:to>
                                        <p:strVal val="visible"/>
                                      </p:to>
                                    </p:set>
                                    <p:animEffect transition="in" filter="fade">
                                      <p:cBhvr>
                                        <p:cTn dur="500" id="25"/>
                                        <p:tgtEl>
                                          <p:spTgt spid="104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1" grpId="0"/>
      <p:bldP spid="1048891" grpId="1" uiExpand="1" build="allAtOnce"/>
      <p:bldP spid="10488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pic>
        <p:nvPicPr>
          <p:cNvPr id="2097157"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sp>
        <p:nvSpPr>
          <p:cNvPr id="1048893" name="TextBox 24"/>
          <p:cNvSpPr txBox="1"/>
          <p:nvPr/>
        </p:nvSpPr>
        <p:spPr>
          <a:xfrm>
            <a:off x="614527" y="1612751"/>
            <a:ext cx="7057514" cy="4016484"/>
          </a:xfrm>
          <a:prstGeom prst="rect"/>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p>
            <a:pPr algn="just" defTabSz="342900" indent="396875" lvl="0" marL="169863">
              <a:lnSpc>
                <a:spcPct val="135000"/>
              </a:lnSpc>
            </a:pPr>
            <a:r>
              <a:rPr b="1" sz="2400" lang="vi-VN">
                <a:solidFill>
                  <a:srgbClr val="000000"/>
                </a:solidFill>
                <a:latin typeface="UTM Avo" panose="02040603050506020204" pitchFamily="18" charset="0"/>
                <a:cs typeface="Times New Roman" panose="02020603050405020304" pitchFamily="18" charset="0"/>
              </a:rPr>
              <a:t>Đầu trang </a:t>
            </a:r>
            <a:r>
              <a:rPr sz="2400" lang="vi-VN">
                <a:solidFill>
                  <a:srgbClr val="000000"/>
                </a:solidFill>
                <a:latin typeface="UTM Avo" panose="02040603050506020204" pitchFamily="18" charset="0"/>
                <a:cs typeface="Times New Roman" panose="02020603050405020304" pitchFamily="18" charset="0"/>
              </a:rPr>
              <a:t>(Header) và </a:t>
            </a:r>
            <a:r>
              <a:rPr b="1" sz="2400" lang="vi-VN">
                <a:solidFill>
                  <a:srgbClr val="000000"/>
                </a:solidFill>
                <a:latin typeface="UTM Avo" panose="02040603050506020204" pitchFamily="18" charset="0"/>
                <a:cs typeface="Times New Roman" panose="02020603050405020304" pitchFamily="18" charset="0"/>
              </a:rPr>
              <a:t>chân trang </a:t>
            </a:r>
            <a:r>
              <a:rPr sz="2400" lang="vi-VN">
                <a:solidFill>
                  <a:srgbClr val="000000"/>
                </a:solidFill>
                <a:latin typeface="UTM Avo" panose="02040603050506020204" pitchFamily="18" charset="0"/>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sz="2400" lang="en-US">
                <a:solidFill>
                  <a:srgbClr val="000000"/>
                </a:solidFill>
                <a:latin typeface="UTM Avo" panose="02040603050506020204" pitchFamily="18" charset="0"/>
                <a:cs typeface="Times New Roman" panose="02020603050405020304" pitchFamily="18" charset="0"/>
              </a:rPr>
              <a:t>ì</a:t>
            </a:r>
            <a:r>
              <a:rPr sz="2400" lang="vi-VN">
                <a:solidFill>
                  <a:srgbClr val="000000"/>
                </a:solidFill>
                <a:latin typeface="UTM Avo" panose="02040603050506020204" pitchFamily="18" charset="0"/>
                <a:cs typeface="Times New Roman" panose="02020603050405020304" pitchFamily="18" charset="0"/>
              </a:rPr>
              <a:t>nh đồ hoạ.</a:t>
            </a:r>
            <a:endParaRPr baseline="0" b="0" cap="none" sz="2400" i="0" kern="1200" kumimoji="0" lang="en-US" noProof="0" normalizeH="0" spc="0" strike="noStrike" u="none">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97158" name="Picture 4"/>
          <p:cNvPicPr>
            <a:picLocks noChangeAspect="1"/>
          </p:cNvPicPr>
          <p:nvPr/>
        </p:nvPicPr>
        <p:blipFill>
          <a:blip xmlns:r="http://schemas.openxmlformats.org/officeDocument/2006/relationships" r:embed="rId2"/>
          <a:stretch>
            <a:fillRect/>
          </a:stretch>
        </p:blipFill>
        <p:spPr>
          <a:xfrm>
            <a:off x="7672041" y="1639028"/>
            <a:ext cx="3693615" cy="4016484"/>
          </a:xfrm>
          <a:prstGeom prst="rect"/>
        </p:spPr>
      </p:pic>
      <p:sp>
        <p:nvSpPr>
          <p:cNvPr id="1048894" name="Rectangle 8"/>
          <p:cNvSpPr/>
          <p:nvPr/>
        </p:nvSpPr>
        <p:spPr>
          <a:xfrm>
            <a:off x="7538227" y="5562329"/>
            <a:ext cx="4079754" cy="869533"/>
          </a:xfrm>
          <a:prstGeom prst="rect"/>
        </p:spPr>
        <p:txBody>
          <a:bodyPr wrap="square">
            <a:spAutoFit/>
          </a:bodyPr>
          <a:p>
            <a:pPr algn="ctr" defTabSz="342900" lvl="0">
              <a:lnSpc>
                <a:spcPct val="135000"/>
              </a:lnSpc>
            </a:pPr>
            <a:r>
              <a:rPr sz="2000" i="1" lang="en-US">
                <a:solidFill>
                  <a:srgbClr val="000000"/>
                </a:solidFill>
                <a:latin typeface="UTM Avo" panose="02040603050506020204" pitchFamily="18" charset="0"/>
                <a:cs typeface="Times New Roman" panose="02020603050405020304" pitchFamily="18" charset="0"/>
              </a:rPr>
              <a:t>Hình 9a.3. Vị tri của</a:t>
            </a:r>
          </a:p>
          <a:p>
            <a:pPr algn="ctr" defTabSz="342900" lvl="0">
              <a:lnSpc>
                <a:spcPct val="135000"/>
              </a:lnSpc>
            </a:pPr>
            <a:r>
              <a:rPr sz="2000" i="1" lang="en-US">
                <a:solidFill>
                  <a:srgbClr val="000000"/>
                </a:solidFill>
                <a:latin typeface="UTM Avo" panose="02040603050506020204" pitchFamily="18" charset="0"/>
                <a:cs typeface="Times New Roman" panose="02020603050405020304" pitchFamily="18" charset="0"/>
              </a:rPr>
              <a:t>đầu trang và chân trang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893"/>
                                        </p:tgtEl>
                                        <p:attrNameLst>
                                          <p:attrName>style.visibility</p:attrName>
                                        </p:attrNameLst>
                                      </p:cBhvr>
                                      <p:to>
                                        <p:strVal val="visible"/>
                                      </p:to>
                                    </p:set>
                                    <p:animEffect transition="in" filter="fade">
                                      <p:cBhvr>
                                        <p:cTn dur="500" id="7"/>
                                        <p:tgtEl>
                                          <p:spTgt spid="1048893"/>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4"/>
                                        </p:tgtEl>
                                        <p:attrNameLst>
                                          <p:attrName>style.visibility</p:attrName>
                                        </p:attrNameLst>
                                      </p:cBhvr>
                                      <p:to>
                                        <p:strVal val="visible"/>
                                      </p:to>
                                    </p:set>
                                    <p:animEffect transition="in" filter="fade">
                                      <p:cBhvr>
                                        <p:cTn dur="500" id="11"/>
                                        <p:tgtEl>
                                          <p:spTgt spid="104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3" grpId="0" animBg="1"/>
      <p:bldP spid="10488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pic>
        <p:nvPicPr>
          <p:cNvPr id="2097159"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pic>
        <p:nvPicPr>
          <p:cNvPr id="2097160" name="Picture 5" descr="A picture containing doll, toy  Description automatically generated"/>
          <p:cNvPicPr>
            <a:picLocks noChangeAspect="1"/>
          </p:cNvPicPr>
          <p:nvPr/>
        </p:nvPicPr>
        <p:blipFill rotWithShape="1">
          <a:blip xmlns:r="http://schemas.openxmlformats.org/officeDocument/2006/relationships" r:embed="rId2"/>
          <a:srcRect l="34190" r="30630"/>
          <a:stretch>
            <a:fillRect/>
          </a:stretch>
        </p:blipFill>
        <p:spPr>
          <a:xfrm>
            <a:off x="744632" y="2499943"/>
            <a:ext cx="2030541" cy="3935329"/>
          </a:xfrm>
          <a:prstGeom prst="rect"/>
        </p:spPr>
      </p:pic>
      <p:sp>
        <p:nvSpPr>
          <p:cNvPr id="1048895" name="Thought Bubble: Cloud 6"/>
          <p:cNvSpPr/>
          <p:nvPr/>
        </p:nvSpPr>
        <p:spPr>
          <a:xfrm>
            <a:off x="2775174" y="163061"/>
            <a:ext cx="6641651" cy="3854531"/>
          </a:xfrm>
          <a:prstGeom prst="cloudCallout">
            <a:avLst>
              <a:gd name="adj1" fmla="val -52160"/>
              <a:gd name="adj2" fmla="val 47670"/>
            </a:avLst>
          </a:prstGeom>
        </p:spPr>
        <p:style>
          <a:lnRef idx="1">
            <a:schemeClr val="accent5"/>
          </a:lnRef>
          <a:fillRef idx="2">
            <a:schemeClr val="accent5"/>
          </a:fillRef>
          <a:effectRef idx="1">
            <a:schemeClr val="accent5"/>
          </a:effectRef>
          <a:fontRef idx="minor">
            <a:schemeClr val="dk1"/>
          </a:fontRef>
        </p:style>
        <p:txBody>
          <a:bodyPr anchor="ctr" rtlCol="0"/>
          <a:p>
            <a:endParaRPr b="1" lang="en-US"/>
          </a:p>
        </p:txBody>
      </p:sp>
      <p:sp>
        <p:nvSpPr>
          <p:cNvPr id="1048896" name="TextBox 7"/>
          <p:cNvSpPr txBox="1"/>
          <p:nvPr/>
        </p:nvSpPr>
        <p:spPr>
          <a:xfrm>
            <a:off x="3672248" y="580682"/>
            <a:ext cx="4847502" cy="3019288"/>
          </a:xfrm>
          <a:prstGeom prst="rect"/>
          <a:noFill/>
        </p:spPr>
        <p:txBody>
          <a:bodyPr wrap="square">
            <a:spAutoFit/>
          </a:bodyPr>
          <a:p>
            <a:pPr algn="ctr" defTabSz="342900" lvl="0">
              <a:lnSpc>
                <a:spcPct val="135000"/>
              </a:lnSpc>
            </a:pPr>
            <a:r>
              <a:rPr sz="2400" lang="vi-VN">
                <a:solidFill>
                  <a:srgbClr val="000000"/>
                </a:solidFill>
                <a:latin typeface="UTM Avo" panose="02040603050506020204" pitchFamily="18" charset="0"/>
                <a:cs typeface="Times New Roman" panose="02020603050405020304" pitchFamily="18" charset="0"/>
              </a:rPr>
              <a:t>Các thông tin đặt trong phần đầu trang và chân trang sẽ </a:t>
            </a:r>
            <a:r>
              <a:rPr b="1" sz="2400" lang="vi-VN">
                <a:solidFill>
                  <a:srgbClr val="000000"/>
                </a:solidFill>
                <a:latin typeface="UTM Avo" panose="02040603050506020204" pitchFamily="18" charset="0"/>
                <a:cs typeface="Times New Roman" panose="02020603050405020304" pitchFamily="18" charset="0"/>
              </a:rPr>
              <a:t>tự động xuất hiện</a:t>
            </a:r>
            <a:r>
              <a:rPr sz="2400" lang="vi-VN">
                <a:solidFill>
                  <a:srgbClr val="000000"/>
                </a:solidFill>
                <a:latin typeface="UTM Avo" panose="02040603050506020204" pitchFamily="18" charset="0"/>
                <a:cs typeface="Times New Roman" panose="02020603050405020304" pitchFamily="18" charset="0"/>
              </a:rPr>
              <a:t> ở tất cả các trang. Nhờ vậy, </a:t>
            </a:r>
            <a:r>
              <a:rPr sz="2400" lang="en-US">
                <a:solidFill>
                  <a:srgbClr val="000000"/>
                </a:solidFill>
                <a:latin typeface="UTM Avo" panose="02040603050506020204" pitchFamily="18" charset="0"/>
                <a:cs typeface="Times New Roman" panose="02020603050405020304" pitchFamily="18" charset="0"/>
              </a:rPr>
              <a:t>chúng ta</a:t>
            </a:r>
            <a:r>
              <a:rPr sz="2400" lang="vi-VN">
                <a:solidFill>
                  <a:srgbClr val="000000"/>
                </a:solidFill>
                <a:latin typeface="UTM Avo" panose="02040603050506020204" pitchFamily="18" charset="0"/>
                <a:cs typeface="Times New Roman" panose="02020603050405020304" pitchFamily="18" charset="0"/>
              </a:rPr>
              <a:t> có thể cố định một số thông tin cần xuyên suốt cả văn bản.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95"/>
                                        </p:tgtEl>
                                        <p:attrNameLst>
                                          <p:attrName>style.visibility</p:attrName>
                                        </p:attrNameLst>
                                      </p:cBhvr>
                                      <p:to>
                                        <p:strVal val="visible"/>
                                      </p:to>
                                    </p:set>
                                    <p:animEffect transition="in" filter="fade">
                                      <p:cBhvr>
                                        <p:cTn dur="500" id="7"/>
                                        <p:tgtEl>
                                          <p:spTgt spid="1048895"/>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6"/>
                                        </p:tgtEl>
                                        <p:attrNameLst>
                                          <p:attrName>style.visibility</p:attrName>
                                        </p:attrNameLst>
                                      </p:cBhvr>
                                      <p:to>
                                        <p:strVal val="visible"/>
                                      </p:to>
                                    </p:set>
                                    <p:animEffect transition="in" filter="fade">
                                      <p:cBhvr>
                                        <p:cTn dur="500" id="11"/>
                                        <p:tgtEl>
                                          <p:spTgt spid="1048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5" grpId="0" animBg="1"/>
      <p:bldP spid="10488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897" name="Speech Bubble: Rectangle with Corners Rounded 1"/>
          <p:cNvSpPr/>
          <p:nvPr/>
        </p:nvSpPr>
        <p:spPr>
          <a:xfrm>
            <a:off x="3008671" y="628635"/>
            <a:ext cx="8164851" cy="4344809"/>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anchor="ctr" rtlCol="0"/>
          <a:p>
            <a:pPr algn="ctr"/>
            <a:endParaRPr lang="en-US"/>
          </a:p>
        </p:txBody>
      </p:sp>
      <p:sp>
        <p:nvSpPr>
          <p:cNvPr id="1048898" name="TextBox 7"/>
          <p:cNvSpPr txBox="1"/>
          <p:nvPr/>
        </p:nvSpPr>
        <p:spPr>
          <a:xfrm>
            <a:off x="3008671" y="751150"/>
            <a:ext cx="8164850" cy="4099777"/>
          </a:xfrm>
          <a:prstGeom prst="rect"/>
          <a:noFill/>
        </p:spPr>
        <p:txBody>
          <a:bodyPr wrap="square">
            <a:spAutoFit/>
          </a:bodyPr>
          <a:p>
            <a:pPr algn="ctr" defTabSz="342900" lvl="0">
              <a:lnSpc>
                <a:spcPct val="135000"/>
              </a:lnSpc>
            </a:pPr>
            <a:r>
              <a:rPr sz="2800" lang="vi-VN">
                <a:solidFill>
                  <a:srgbClr val="000000"/>
                </a:solidFill>
                <a:latin typeface="UTM Avo" panose="02040603050506020204" pitchFamily="18" charset="0"/>
                <a:cs typeface="Times New Roman" panose="02020603050405020304" pitchFamily="18" charset="0"/>
              </a:rPr>
              <a:t>Thông tin ở đầu trang và chân trang cung cấp thông tin </a:t>
            </a:r>
            <a:r>
              <a:rPr b="1" sz="2800" lang="vi-VN">
                <a:solidFill>
                  <a:srgbClr val="000000"/>
                </a:solidFill>
                <a:latin typeface="UTM Avo" panose="02040603050506020204" pitchFamily="18" charset="0"/>
                <a:cs typeface="Times New Roman" panose="02020603050405020304" pitchFamily="18" charset="0"/>
              </a:rPr>
              <a:t>ngắn gọn </a:t>
            </a:r>
            <a:r>
              <a:rPr sz="2800" lang="vi-VN">
                <a:solidFill>
                  <a:srgbClr val="000000"/>
                </a:solidFill>
                <a:latin typeface="UTM Avo" panose="02040603050506020204" pitchFamily="18" charset="0"/>
                <a:cs typeface="Times New Roman" panose="02020603050405020304" pitchFamily="18" charset="0"/>
              </a:rPr>
              <a:t>về văn bản giúp </a:t>
            </a:r>
            <a:r>
              <a:rPr b="1" sz="2800" lang="vi-VN">
                <a:solidFill>
                  <a:srgbClr val="000000"/>
                </a:solidFill>
                <a:latin typeface="UTM Avo" panose="02040603050506020204" pitchFamily="18" charset="0"/>
                <a:cs typeface="Times New Roman" panose="02020603050405020304" pitchFamily="18" charset="0"/>
              </a:rPr>
              <a:t>phân loại</a:t>
            </a:r>
            <a:r>
              <a:rPr sz="2800" lang="vi-VN">
                <a:solidFill>
                  <a:srgbClr val="000000"/>
                </a:solidFill>
                <a:latin typeface="UTM Avo" panose="02040603050506020204" pitchFamily="18" charset="0"/>
                <a:cs typeface="Times New Roman" panose="02020603050405020304" pitchFamily="18" charset="0"/>
              </a:rPr>
              <a:t>, </a:t>
            </a:r>
            <a:r>
              <a:rPr b="1" sz="2800" lang="vi-VN">
                <a:solidFill>
                  <a:srgbClr val="000000"/>
                </a:solidFill>
                <a:latin typeface="UTM Avo" panose="02040603050506020204" pitchFamily="18" charset="0"/>
                <a:cs typeface="Times New Roman" panose="02020603050405020304" pitchFamily="18" charset="0"/>
              </a:rPr>
              <a:t>kiểm soát </a:t>
            </a:r>
            <a:r>
              <a:rPr sz="2800" lang="vi-VN">
                <a:solidFill>
                  <a:srgbClr val="000000"/>
                </a:solidFill>
                <a:latin typeface="UTM Avo" panose="02040603050506020204" pitchFamily="18" charset="0"/>
                <a:cs typeface="Times New Roman" panose="02020603050405020304" pitchFamily="18" charset="0"/>
              </a:rPr>
              <a:t>các trang trong văn bản. Ngoài ra thông tin ở đầu trang và chân trang còn giúp trang văn bản </a:t>
            </a:r>
            <a:r>
              <a:rPr b="1" sz="2800" lang="vi-VN">
                <a:solidFill>
                  <a:srgbClr val="000000"/>
                </a:solidFill>
                <a:latin typeface="UTM Avo" panose="02040603050506020204" pitchFamily="18" charset="0"/>
                <a:cs typeface="Times New Roman" panose="02020603050405020304" pitchFamily="18" charset="0"/>
              </a:rPr>
              <a:t>chuyên nghiệp</a:t>
            </a:r>
            <a:r>
              <a:rPr sz="2800" lang="vi-VN">
                <a:solidFill>
                  <a:srgbClr val="000000"/>
                </a:solidFill>
                <a:latin typeface="UTM Avo" panose="02040603050506020204" pitchFamily="18" charset="0"/>
                <a:cs typeface="Times New Roman" panose="02020603050405020304" pitchFamily="18" charset="0"/>
              </a:rPr>
              <a:t> và </a:t>
            </a:r>
            <a:r>
              <a:rPr b="1" sz="2800" lang="vi-VN">
                <a:solidFill>
                  <a:srgbClr val="000000"/>
                </a:solidFill>
                <a:latin typeface="UTM Avo" panose="02040603050506020204" pitchFamily="18" charset="0"/>
                <a:cs typeface="Times New Roman" panose="02020603050405020304" pitchFamily="18" charset="0"/>
              </a:rPr>
              <a:t>đẹp hơn </a:t>
            </a:r>
            <a:r>
              <a:rPr sz="2800" lang="vi-VN">
                <a:solidFill>
                  <a:srgbClr val="000000"/>
                </a:solidFill>
                <a:latin typeface="UTM Avo" panose="02040603050506020204" pitchFamily="18" charset="0"/>
                <a:cs typeface="Times New Roman" panose="02020603050405020304" pitchFamily="18" charset="0"/>
              </a:rPr>
              <a:t>nhờ cách sắp xếp thông tin hay các hình ảnh trang trí.</a:t>
            </a:r>
            <a:endParaRPr baseline="0" cap="none" sz="2800" i="0" kern="1200" kumimoji="0" lang="en-US" noProof="0" normalizeH="0" spc="0" strike="noStrike" u="none">
              <a:ln>
                <a:noFill/>
              </a:ln>
              <a:solidFill>
                <a:prstClr val="white"/>
              </a:solidFill>
              <a:effectLst/>
              <a:uLnTx/>
              <a:uFillTx/>
              <a:latin typeface="Arial"/>
            </a:endParaRPr>
          </a:p>
        </p:txBody>
      </p:sp>
      <p:pic>
        <p:nvPicPr>
          <p:cNvPr id="2097161" name="Picture 4" descr="A cartoon of a person holding a sword  Description automatically generated with low confidence"/>
          <p:cNvPicPr>
            <a:picLocks noChangeAspect="1"/>
          </p:cNvPicPr>
          <p:nvPr/>
        </p:nvPicPr>
        <p:blipFill>
          <a:blip xmlns:r="http://schemas.openxmlformats.org/officeDocument/2006/relationships" r:embed="rId1"/>
          <a:stretch>
            <a:fillRect/>
          </a:stretch>
        </p:blipFill>
        <p:spPr>
          <a:xfrm>
            <a:off x="512341" y="3728124"/>
            <a:ext cx="3482884" cy="273567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898"/>
                                        </p:tgtEl>
                                        <p:attrNameLst>
                                          <p:attrName>style.visibility</p:attrName>
                                        </p:attrNameLst>
                                      </p:cBhvr>
                                      <p:to>
                                        <p:strVal val="visible"/>
                                      </p:to>
                                    </p:set>
                                    <p:animEffect transition="in" filter="fade">
                                      <p:cBhvr>
                                        <p:cTn dur="500" id="7"/>
                                        <p:tgtEl>
                                          <p:spTgt spid="10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grpSp>
        <p:nvGrpSpPr>
          <p:cNvPr id="95" name="Group 4"/>
          <p:cNvGrpSpPr/>
          <p:nvPr/>
        </p:nvGrpSpPr>
        <p:grpSpPr>
          <a:xfrm>
            <a:off x="634553" y="1138519"/>
            <a:ext cx="10570890" cy="2073033"/>
            <a:chOff x="541427" y="4307442"/>
            <a:chExt cx="10570890" cy="2251278"/>
          </a:xfrm>
        </p:grpSpPr>
        <p:grpSp>
          <p:nvGrpSpPr>
            <p:cNvPr id="96" name="Group 5"/>
            <p:cNvGrpSpPr/>
            <p:nvPr/>
          </p:nvGrpSpPr>
          <p:grpSpPr>
            <a:xfrm>
              <a:off x="541427" y="4307442"/>
              <a:ext cx="10550107" cy="2251278"/>
              <a:chOff x="541575" y="4359396"/>
              <a:chExt cx="10400346" cy="2251278"/>
            </a:xfrm>
          </p:grpSpPr>
          <p:sp>
            <p:nvSpPr>
              <p:cNvPr id="1048899" name="Rectangle: Rounded Corners 8"/>
              <p:cNvSpPr/>
              <p:nvPr/>
            </p:nvSpPr>
            <p:spPr>
              <a:xfrm>
                <a:off x="1181534" y="4594430"/>
                <a:ext cx="9760387" cy="2016244"/>
              </a:xfrm>
              <a:prstGeom prst="roundRect"/>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2" name="Picture 9"/>
              <p:cNvPicPr>
                <a:picLocks noChangeAspect="1"/>
              </p:cNvPicPr>
              <p:nvPr/>
            </p:nvPicPr>
            <p:blipFill>
              <a:blip xmlns:r="http://schemas.openxmlformats.org/officeDocument/2006/relationships" r:embed="rId1"/>
              <a:stretch>
                <a:fillRect/>
              </a:stretch>
            </p:blipFill>
            <p:spPr>
              <a:xfrm>
                <a:off x="541575" y="4359396"/>
                <a:ext cx="962441" cy="885725"/>
              </a:xfrm>
              <a:prstGeom prst="rect"/>
            </p:spPr>
          </p:pic>
        </p:grpSp>
        <p:sp>
          <p:nvSpPr>
            <p:cNvPr id="1048900" name="Rectangle 6"/>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01" name="Rectangle 7"/>
            <p:cNvSpPr/>
            <p:nvPr/>
          </p:nvSpPr>
          <p:spPr>
            <a:xfrm>
              <a:off x="1493476" y="4666412"/>
              <a:ext cx="9598058" cy="1654488"/>
            </a:xfrm>
            <a:prstGeom prst="rect"/>
          </p:spPr>
          <p:txBody>
            <a:bodyPr wrap="square">
              <a:spAutoFit/>
            </a:bodyPr>
            <a:p>
              <a:pPr algn="just" defTabSz="342900" indent="-342900" marL="342900">
                <a:lnSpc>
                  <a:spcPct val="135000"/>
                </a:lnSpc>
                <a:buFont typeface="Arial" pitchFamily="34" charset="0"/>
                <a:buChar char="•"/>
              </a:pPr>
              <a:r>
                <a:rPr b="1" sz="2400" lang="vi-VN">
                  <a:latin typeface="UTM Avo" panose="02040603050506020204" pitchFamily="18" charset="0"/>
                  <a:cs typeface="Times New Roman" panose="02020603050405020304" pitchFamily="18" charset="0"/>
                </a:rPr>
                <a:t>Đầu trang </a:t>
              </a:r>
              <a:r>
                <a:rPr sz="2400" lang="vi-VN">
                  <a:latin typeface="UTM Avo" panose="02040603050506020204" pitchFamily="18" charset="0"/>
                  <a:cs typeface="Times New Roman" panose="02020603050405020304" pitchFamily="18" charset="0"/>
                </a:rPr>
                <a:t>và </a:t>
              </a:r>
              <a:r>
                <a:rPr b="1" sz="2400" lang="vi-VN">
                  <a:latin typeface="UTM Avo" panose="02040603050506020204" pitchFamily="18" charset="0"/>
                  <a:cs typeface="Times New Roman" panose="02020603050405020304" pitchFamily="18" charset="0"/>
                </a:rPr>
                <a:t>chân trang </a:t>
              </a:r>
              <a:r>
                <a:rPr sz="2400" lang="vi-VN">
                  <a:latin typeface="UTM Avo" panose="02040603050506020204" pitchFamily="18" charset="0"/>
                  <a:cs typeface="Times New Roman" panose="02020603050405020304" pitchFamily="18" charset="0"/>
                </a:rPr>
                <a:t>là phần riêng biệt với văn bản chính; thường chứa thông tin ngắn gọn; được tự động thêm vào tất cả các trang trong văn bản.</a:t>
              </a: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95"/>
                                        </p:tgtEl>
                                        <p:attrNameLst>
                                          <p:attrName>style.visibility</p:attrName>
                                        </p:attrNameLst>
                                      </p:cBhvr>
                                      <p:to>
                                        <p:strVal val="visible"/>
                                      </p:to>
                                    </p:set>
                                    <p:anim calcmode="lin" valueType="num">
                                      <p:cBhvr>
                                        <p:cTn dur="500" fill="hold" id="7"/>
                                        <p:tgtEl>
                                          <p:spTgt spid="95"/>
                                        </p:tgtEl>
                                        <p:attrNameLst>
                                          <p:attrName>ppt_w</p:attrName>
                                        </p:attrNameLst>
                                      </p:cBhvr>
                                      <p:tavLst>
                                        <p:tav tm="0">
                                          <p:val>
                                            <p:fltVal val="0.0"/>
                                          </p:val>
                                        </p:tav>
                                        <p:tav tm="100000">
                                          <p:val>
                                            <p:strVal val="#ppt_w"/>
                                          </p:val>
                                        </p:tav>
                                      </p:tavLst>
                                    </p:anim>
                                    <p:anim calcmode="lin" valueType="num">
                                      <p:cBhvr>
                                        <p:cTn dur="500" fill="hold" id="8"/>
                                        <p:tgtEl>
                                          <p:spTgt spid="95"/>
                                        </p:tgtEl>
                                        <p:attrNameLst>
                                          <p:attrName>ppt_h</p:attrName>
                                        </p:attrNameLst>
                                      </p:cBhvr>
                                      <p:tavLst>
                                        <p:tav tm="0">
                                          <p:val>
                                            <p:fltVal val="0.0"/>
                                          </p:val>
                                        </p:tav>
                                        <p:tav tm="100000">
                                          <p:val>
                                            <p:strVal val="#ppt_h"/>
                                          </p:val>
                                        </p:tav>
                                      </p:tavLst>
                                    </p:anim>
                                    <p:anim calcmode="lin" valueType="num">
                                      <p:cBhvr>
                                        <p:cTn dur="500" fill="hold" id="9"/>
                                        <p:tgtEl>
                                          <p:spTgt spid="95"/>
                                        </p:tgtEl>
                                        <p:attrNameLst>
                                          <p:attrName>style.rotation</p:attrName>
                                        </p:attrNameLst>
                                      </p:cBhvr>
                                      <p:tavLst>
                                        <p:tav tm="0">
                                          <p:val>
                                            <p:fltVal val="360.0"/>
                                          </p:val>
                                        </p:tav>
                                        <p:tav tm="100000">
                                          <p:val>
                                            <p:fltVal val="0.0"/>
                                          </p:val>
                                        </p:tav>
                                      </p:tavLst>
                                    </p:anim>
                                    <p:animEffect transition="in" filter="fade">
                                      <p:cBhvr>
                                        <p:cTn dur="500" id="1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grpSp>
        <p:nvGrpSpPr>
          <p:cNvPr id="98" name="Group 2"/>
          <p:cNvGrpSpPr/>
          <p:nvPr/>
        </p:nvGrpSpPr>
        <p:grpSpPr>
          <a:xfrm>
            <a:off x="515729" y="290920"/>
            <a:ext cx="10501714" cy="5774094"/>
            <a:chOff x="601971" y="716236"/>
            <a:chExt cx="10501714" cy="5774094"/>
          </a:xfrm>
        </p:grpSpPr>
        <p:grpSp>
          <p:nvGrpSpPr>
            <p:cNvPr id="99" name="Group 3"/>
            <p:cNvGrpSpPr/>
            <p:nvPr/>
          </p:nvGrpSpPr>
          <p:grpSpPr>
            <a:xfrm>
              <a:off x="1181969" y="716236"/>
              <a:ext cx="9921716" cy="5774094"/>
              <a:chOff x="1190601" y="4542475"/>
              <a:chExt cx="9921716" cy="5774094"/>
            </a:xfrm>
          </p:grpSpPr>
          <p:sp>
            <p:nvSpPr>
              <p:cNvPr id="1048902" name="Rectangle: Rounded Corners 6"/>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03" name="Rectangle 7"/>
              <p:cNvSpPr/>
              <p:nvPr/>
            </p:nvSpPr>
            <p:spPr>
              <a:xfrm>
                <a:off x="1514259" y="4644163"/>
                <a:ext cx="9598058" cy="454035"/>
              </a:xfrm>
              <a:prstGeom prst="rect"/>
            </p:spPr>
            <p:txBody>
              <a:bodyPr wrap="square">
                <a:spAutoFit/>
              </a:bodyPr>
              <a:p>
                <a:pPr algn="just" defTabSz="342900">
                  <a:lnSpc>
                    <a:spcPct val="135000"/>
                  </a:lnSpc>
                </a:pPr>
                <a:endParaRPr sz="2000" lang="vi-VN">
                  <a:latin typeface="UTM Avo" panose="02040603050506020204" pitchFamily="18" charset="0"/>
                  <a:cs typeface="Times New Roman" panose="02020603050405020304" pitchFamily="18" charset="0"/>
                </a:endParaRPr>
              </a:p>
            </p:txBody>
          </p:sp>
          <p:sp>
            <p:nvSpPr>
              <p:cNvPr id="1048904" name="Rectangle 8"/>
              <p:cNvSpPr/>
              <p:nvPr/>
            </p:nvSpPr>
            <p:spPr>
              <a:xfrm>
                <a:off x="1493476" y="5044541"/>
                <a:ext cx="9598058" cy="4999830"/>
              </a:xfrm>
              <a:prstGeom prst="rect"/>
            </p:spPr>
            <p:txBody>
              <a:bodyPr wrap="square">
                <a:spAutoFit/>
              </a:bodyPr>
              <a:p>
                <a:pPr algn="just" defTabSz="342900">
                  <a:lnSpc>
                    <a:spcPct val="150000"/>
                  </a:lnSpc>
                </a:pPr>
                <a:r>
                  <a:rPr b="1" sz="2400" lang="vi-VN">
                    <a:latin typeface="UTM Avo" panose="02040603050506020204" pitchFamily="18" charset="0"/>
                    <a:cs typeface="Times New Roman" panose="02020603050405020304" pitchFamily="18" charset="0"/>
                  </a:rPr>
                  <a:t>Em hãy chọn những phương án đúng trong các phương án sau:</a:t>
                </a:r>
              </a:p>
              <a:p>
                <a:pPr algn="just" defTabSz="342900">
                  <a:lnSpc>
                    <a:spcPct val="150000"/>
                  </a:lnSpc>
                </a:pPr>
                <a:r>
                  <a:rPr sz="2400" lang="vi-VN">
                    <a:latin typeface="UTM Avo" panose="02040603050506020204" pitchFamily="18" charset="0"/>
                    <a:cs typeface="Times New Roman" panose="02020603050405020304" pitchFamily="18" charset="0"/>
                  </a:rPr>
                  <a:t>A.	Đầu trang và chân trang là đoạn văn bản đầu tiên và cuối cùng trong một trang.</a:t>
                </a:r>
              </a:p>
              <a:p>
                <a:pPr algn="just" defTabSz="342900">
                  <a:lnSpc>
                    <a:spcPct val="150000"/>
                  </a:lnSpc>
                </a:pPr>
                <a:r>
                  <a:rPr sz="2400" lang="vi-VN">
                    <a:latin typeface="UTM Avo" panose="02040603050506020204" pitchFamily="18" charset="0"/>
                    <a:cs typeface="Times New Roman" panose="02020603050405020304" pitchFamily="18" charset="0"/>
                  </a:rPr>
                  <a:t>B.	Thông tin ở phần đầu trang và chân trang thường ngắn gọn và được tự động thêm vào tất cả các trang trong văn bản.</a:t>
                </a:r>
              </a:p>
              <a:p>
                <a:pPr algn="just" defTabSz="342900">
                  <a:lnSpc>
                    <a:spcPct val="150000"/>
                  </a:lnSpc>
                </a:pPr>
                <a:r>
                  <a:rPr sz="2400" lang="vi-VN">
                    <a:latin typeface="UTM Avo" panose="02040603050506020204" pitchFamily="18" charset="0"/>
                    <a:cs typeface="Times New Roman" panose="02020603050405020304" pitchFamily="18" charset="0"/>
                  </a:rPr>
                  <a:t>c. Đầu trang và chân trang là văn bản hoặc hình ảnh được chèn vào lề trên và lề dưới.</a:t>
                </a:r>
              </a:p>
              <a:p>
                <a:pPr algn="just" defTabSz="342900">
                  <a:lnSpc>
                    <a:spcPct val="150000"/>
                  </a:lnSpc>
                </a:pPr>
                <a:r>
                  <a:rPr sz="2400" lang="vi-VN">
                    <a:latin typeface="UTM Avo" panose="02040603050506020204" pitchFamily="18" charset="0"/>
                    <a:cs typeface="Times New Roman" panose="02020603050405020304" pitchFamily="18" charset="0"/>
                  </a:rPr>
                  <a:t>D. Không thể đưa hình ảnh vào đầu trang và chân trang.</a:t>
                </a:r>
              </a:p>
            </p:txBody>
          </p:sp>
        </p:grpSp>
        <p:pic>
          <p:nvPicPr>
            <p:cNvPr id="2097163" name="Picture 4"/>
            <p:cNvPicPr>
              <a:picLocks noChangeAspect="1"/>
            </p:cNvPicPr>
            <p:nvPr/>
          </p:nvPicPr>
          <p:blipFill>
            <a:blip xmlns:r="http://schemas.openxmlformats.org/officeDocument/2006/relationships" r:embed="rId1"/>
            <a:stretch>
              <a:fillRect/>
            </a:stretch>
          </p:blipFill>
          <p:spPr>
            <a:xfrm>
              <a:off x="601971" y="716236"/>
              <a:ext cx="903656" cy="885726"/>
            </a:xfrm>
            <a:prstGeom prst="rect"/>
          </p:spPr>
        </p:pic>
      </p:grpSp>
    </p:spTree>
  </p:cSld>
  <p:clrMapOvr>
    <a:masterClrMapping/>
  </p:clrMapOvr>
</p:sld>
</file>

<file path=ppt/theme/theme1.xml><?xml version="1.0" encoding="utf-8"?>
<a:theme xmlns:a="http://schemas.openxmlformats.org/drawingml/2006/main" name="Office Theme">
  <a:themeElements>
    <a:clrScheme name="Slipstream">
      <a:dk1>
        <a:sysClr lastClr="000000" val="windowText"/>
      </a:dk1>
      <a:lt1>
        <a:sysClr lastClr="FFFFFF" val="window"/>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Phạm Thanh Hằng (ADAS – GV)</dc:creator>
  <cp:lastModifiedBy>hiền Nguyễn Thu</cp:lastModifiedBy>
  <dcterms:created xsi:type="dcterms:W3CDTF">2021-06-01T11:34:28Z</dcterms:created>
  <dcterms:modified xsi:type="dcterms:W3CDTF">2024-05-27T09:34:06Z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963a93a56bf5474fb6f16c2e25041d25</vt:lpwstr>
  </property>
</Properties>
</file>