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7.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bookmarkIdSeed="13" embedTrueTypeFonts="1">
  <p:sldMasterIdLst>
    <p:sldMasterId id="2147483678" r:id="rId1"/>
    <p:sldMasterId id="2147483679" r:id="rId2"/>
  </p:sldMasterIdLst>
  <p:notesMasterIdLst>
    <p:notesMasterId r:id="rId3"/>
  </p:notesMasterIdLst>
  <p:handoutMasterIdLst>
    <p:handoutMasterId r:id="rId4"/>
  </p:handoutMasterIdLst>
  <p:sldIdLst>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Lst>
  <p:sldSz type="screen16x9" cy="6858000" cx="12192000"/>
  <p:notesSz cx="6858000" cy="9144000"/>
  <p:embeddedFontLst>
    <p:embeddedFont>
      <p:font typeface="Calibri" panose="020F0502020204030204" pitchFamily="34" charset="0"/>
      <p:regular r:id="rId27"/>
      <p:bold r:id="rId28"/>
      <p:italic r:id="rId29"/>
      <p:boldItalic r:id="rId30"/>
    </p:embeddedFont>
    <p:embeddedFont>
      <p:font typeface="Segoe Print" panose="02000600000000000000" pitchFamily="2" charset="0"/>
      <p:regular r:id="rId31"/>
      <p:bold r:id="rId32"/>
    </p:embeddedFont>
    <p:embeddedFont>
      <p:font typeface="UTM Avo" panose="02040603050506020204" pitchFamily="18" charset="0"/>
      <p:regular r:id="rId33"/>
      <p:bold r:id="rId34"/>
      <p:italic r:id="rId35"/>
      <p:boldItalic r:id="rId36"/>
    </p:embeddedFont>
    <p:embeddedFont>
      <p:font typeface="UTM Cookies" panose="02040603050506020204" pitchFamily="18" charset="0"/>
      <p:regular r:id="rId37"/>
    </p:embeddedFont>
  </p:embeddedFontLst>
  <p:defaultText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DDEEB"/>
    <a:srgbClr val="CCFF99"/>
    <a:srgbClr val="FFCCFF"/>
    <a:srgbClr val="002060"/>
    <a:srgbClr val="D34CD6"/>
    <a:srgbClr val="35B6B4"/>
    <a:srgbClr val="FF6600"/>
    <a:srgbClr val="84ACB6"/>
    <a:srgbClr val="9C51D9"/>
    <a:srgbClr val="EB54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7608" autoAdjust="0"/>
    <p:restoredTop sz="94660"/>
  </p:normalViewPr>
  <p:slideViewPr>
    <p:cSldViewPr snapToGrid="0">
      <p:cViewPr varScale="1">
        <p:scale>
          <a:sx n="47" d="100"/>
          <a:sy n="47" d="100"/>
        </p:scale>
        <p:origin x="78" y="3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 Id="rId33" Type="http://schemas.openxmlformats.org/officeDocument/2006/relationships/font" Target="fonts/font7.fntdata"/><Relationship Id="rId34" Type="http://schemas.openxmlformats.org/officeDocument/2006/relationships/font" Target="fonts/font8.fntdata"/><Relationship Id="rId35" Type="http://schemas.openxmlformats.org/officeDocument/2006/relationships/font" Target="fonts/font9.fntdata"/><Relationship Id="rId36" Type="http://schemas.openxmlformats.org/officeDocument/2006/relationships/font" Target="fonts/font10.fntdata"/><Relationship Id="rId37" Type="http://schemas.openxmlformats.org/officeDocument/2006/relationships/font" Target="fonts/font11.fntdata"/><Relationship Id="rId38" Type="http://schemas.openxmlformats.org/officeDocument/2006/relationships/tableStyles" Target="tableStyle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476" name=""/>
        <p:cNvGrpSpPr/>
        <p:nvPr/>
      </p:nvGrpSpPr>
      <p:grpSpPr>
        <a:xfrm>
          <a:off x="0" y="0"/>
          <a:ext cx="0" cy="0"/>
          <a:chOff x="0" y="0"/>
          <a:chExt cx="0" cy="0"/>
        </a:xfrm>
      </p:grpSpPr>
      <p:sp>
        <p:nvSpPr>
          <p:cNvPr id="1052631"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32" name="Date Placeholder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CAAB9AD7-7CF6-490E-B3F6-67ECE487E68A}" type="datetimeFigureOut">
              <a:rPr lang="en-US" smtClean="0"/>
              <a:t>19-Feb-23</a:t>
            </a:fld>
            <a:endParaRPr lang="en-US"/>
          </a:p>
        </p:txBody>
      </p:sp>
      <p:sp>
        <p:nvSpPr>
          <p:cNvPr id="1052633" name="Footer Placeholder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34" name="Slide Number Placeholder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A23D2DEF-4448-44A4-B70A-638B049285C2}" type="slidenum">
              <a:rPr lang="en-US" smtClean="0"/>
              <a:t>‹#›</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75" name=""/>
        <p:cNvGrpSpPr/>
        <p:nvPr/>
      </p:nvGrpSpPr>
      <p:grpSpPr>
        <a:xfrm>
          <a:off x="0" y="0"/>
          <a:ext cx="0" cy="0"/>
          <a:chOff x="0" y="0"/>
          <a:chExt cx="0" cy="0"/>
        </a:xfrm>
      </p:grpSpPr>
      <p:sp>
        <p:nvSpPr>
          <p:cNvPr id="1052625"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26"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9623CD6-BC69-4FAB-A085-9D9848133995}" type="datetimeFigureOut">
              <a:rPr lang="en-US" smtClean="0"/>
              <a:t>19-Feb-23</a:t>
            </a:fld>
            <a:endParaRPr lang="en-US"/>
          </a:p>
        </p:txBody>
      </p:sp>
      <p:sp>
        <p:nvSpPr>
          <p:cNvPr id="1052627"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52628"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2629"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30"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9311CA4-9036-4EF8-AB62-128503DB366E}"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281" name=""/>
        <p:cNvGrpSpPr/>
        <p:nvPr/>
      </p:nvGrpSpPr>
      <p:grpSpPr>
        <a:xfrm>
          <a:off x="0" y="0"/>
          <a:ext cx="0" cy="0"/>
          <a:chOff x="0" y="0"/>
          <a:chExt cx="0" cy="0"/>
        </a:xfrm>
      </p:grpSpPr>
      <p:grpSp>
        <p:nvGrpSpPr>
          <p:cNvPr id="282" name="Google Shape;992;p14"/>
          <p:cNvGrpSpPr/>
          <p:nvPr userDrawn="1"/>
        </p:nvGrpSpPr>
        <p:grpSpPr>
          <a:xfrm>
            <a:off x="395894" y="219519"/>
            <a:ext cx="11613234" cy="6240131"/>
            <a:chOff x="395894" y="219519"/>
            <a:chExt cx="8518865" cy="4788281"/>
          </a:xfrm>
        </p:grpSpPr>
        <p:sp>
          <p:nvSpPr>
            <p:cNvPr id="105054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3" name="Google Shape;994;p14"/>
            <p:cNvGrpSpPr/>
            <p:nvPr/>
          </p:nvGrpSpPr>
          <p:grpSpPr>
            <a:xfrm>
              <a:off x="8341543" y="2282008"/>
              <a:ext cx="569676" cy="380612"/>
              <a:chOff x="8341543" y="2282008"/>
              <a:chExt cx="569676" cy="380612"/>
            </a:xfrm>
          </p:grpSpPr>
          <p:sp>
            <p:nvSpPr>
              <p:cNvPr id="105054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5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4" name="Google Shape;998;p14"/>
            <p:cNvGrpSpPr/>
            <p:nvPr/>
          </p:nvGrpSpPr>
          <p:grpSpPr>
            <a:xfrm>
              <a:off x="8341543" y="1721094"/>
              <a:ext cx="569676" cy="380612"/>
              <a:chOff x="8341543" y="1721094"/>
              <a:chExt cx="569676" cy="380612"/>
            </a:xfrm>
          </p:grpSpPr>
          <p:sp>
            <p:nvSpPr>
              <p:cNvPr id="105055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5" name="Google Shape;1001;p14"/>
            <p:cNvGrpSpPr/>
            <p:nvPr/>
          </p:nvGrpSpPr>
          <p:grpSpPr>
            <a:xfrm>
              <a:off x="8346273" y="1183592"/>
              <a:ext cx="568486" cy="388014"/>
              <a:chOff x="8346273" y="1183592"/>
              <a:chExt cx="568486" cy="388014"/>
            </a:xfrm>
          </p:grpSpPr>
          <p:sp>
            <p:nvSpPr>
              <p:cNvPr id="105055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6" name="Google Shape;1004;p14"/>
            <p:cNvGrpSpPr/>
            <p:nvPr/>
          </p:nvGrpSpPr>
          <p:grpSpPr>
            <a:xfrm>
              <a:off x="8341543" y="606635"/>
              <a:ext cx="569676" cy="388014"/>
              <a:chOff x="8341543" y="606635"/>
              <a:chExt cx="569676" cy="388014"/>
            </a:xfrm>
          </p:grpSpPr>
          <p:sp>
            <p:nvSpPr>
              <p:cNvPr id="105055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7" name="Google Shape;1007;p14"/>
            <p:cNvGrpSpPr/>
            <p:nvPr/>
          </p:nvGrpSpPr>
          <p:grpSpPr>
            <a:xfrm>
              <a:off x="8341543" y="2842933"/>
              <a:ext cx="569676" cy="380612"/>
              <a:chOff x="8341543" y="2282008"/>
              <a:chExt cx="569676" cy="380612"/>
            </a:xfrm>
          </p:grpSpPr>
          <p:sp>
            <p:nvSpPr>
              <p:cNvPr id="105055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8" name="Google Shape;1010;p14"/>
            <p:cNvGrpSpPr/>
            <p:nvPr/>
          </p:nvGrpSpPr>
          <p:grpSpPr>
            <a:xfrm>
              <a:off x="8341543" y="3403858"/>
              <a:ext cx="569676" cy="380612"/>
              <a:chOff x="8341543" y="2282008"/>
              <a:chExt cx="569676" cy="380612"/>
            </a:xfrm>
          </p:grpSpPr>
          <p:sp>
            <p:nvSpPr>
              <p:cNvPr id="105056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6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89" name="Google Shape;1016;p14"/>
          <p:cNvGrpSpPr/>
          <p:nvPr userDrawn="1"/>
        </p:nvGrpSpPr>
        <p:grpSpPr>
          <a:xfrm>
            <a:off x="989192" y="5645930"/>
            <a:ext cx="615189" cy="535538"/>
            <a:chOff x="2495125" y="2142250"/>
            <a:chExt cx="444275" cy="398525"/>
          </a:xfrm>
        </p:grpSpPr>
        <p:sp>
          <p:nvSpPr>
            <p:cNvPr id="105056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0" name="Google Shape;1019;p14"/>
          <p:cNvGrpSpPr/>
          <p:nvPr userDrawn="1"/>
        </p:nvGrpSpPr>
        <p:grpSpPr>
          <a:xfrm>
            <a:off x="10177821" y="427685"/>
            <a:ext cx="403468" cy="378112"/>
            <a:chOff x="3243875" y="2372825"/>
            <a:chExt cx="291375" cy="281375"/>
          </a:xfrm>
        </p:grpSpPr>
        <p:sp>
          <p:nvSpPr>
            <p:cNvPr id="105056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1" name="Google Shape;1030;p14"/>
          <p:cNvGrpSpPr/>
          <p:nvPr userDrawn="1"/>
        </p:nvGrpSpPr>
        <p:grpSpPr>
          <a:xfrm>
            <a:off x="11004071" y="1043373"/>
            <a:ext cx="230796" cy="226531"/>
            <a:chOff x="4954425" y="2036375"/>
            <a:chExt cx="166675" cy="168575"/>
          </a:xfrm>
        </p:grpSpPr>
        <p:sp>
          <p:nvSpPr>
            <p:cNvPr id="105057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7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2" name="Google Shape;1035;p14"/>
          <p:cNvGrpSpPr/>
          <p:nvPr userDrawn="1"/>
        </p:nvGrpSpPr>
        <p:grpSpPr>
          <a:xfrm>
            <a:off x="817359" y="5192331"/>
            <a:ext cx="230796" cy="226531"/>
            <a:chOff x="4954425" y="2036375"/>
            <a:chExt cx="166675" cy="168575"/>
          </a:xfrm>
        </p:grpSpPr>
        <p:sp>
          <p:nvSpPr>
            <p:cNvPr id="105058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8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3"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62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4" name="Google Shape;2358;p30"/>
            <p:cNvGrpSpPr/>
            <p:nvPr/>
          </p:nvGrpSpPr>
          <p:grpSpPr>
            <a:xfrm>
              <a:off x="623255" y="973375"/>
              <a:ext cx="7691377" cy="3825650"/>
              <a:chOff x="623255" y="973375"/>
              <a:chExt cx="7691377" cy="3825650"/>
            </a:xfrm>
            <a:grpFill/>
          </p:grpSpPr>
          <p:sp>
            <p:nvSpPr>
              <p:cNvPr id="105062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2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3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95" name="Google Shape;447;p27"/>
          <p:cNvGrpSpPr/>
          <p:nvPr userDrawn="1"/>
        </p:nvGrpSpPr>
        <p:grpSpPr>
          <a:xfrm>
            <a:off x="8391927" y="4047629"/>
            <a:ext cx="2301388" cy="1593766"/>
            <a:chOff x="4799733" y="3457797"/>
            <a:chExt cx="2301388" cy="1593766"/>
          </a:xfrm>
        </p:grpSpPr>
        <p:sp>
          <p:nvSpPr>
            <p:cNvPr id="105063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6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6" name="Group 291"/>
          <p:cNvGrpSpPr/>
          <p:nvPr userDrawn="1"/>
        </p:nvGrpSpPr>
        <p:grpSpPr>
          <a:xfrm>
            <a:off x="1598355" y="3608289"/>
            <a:ext cx="2204156" cy="2018295"/>
            <a:chOff x="1598355" y="3608289"/>
            <a:chExt cx="2204156" cy="2018295"/>
          </a:xfrm>
        </p:grpSpPr>
        <p:grpSp>
          <p:nvGrpSpPr>
            <p:cNvPr id="297" name="Google Shape;505;p27"/>
            <p:cNvGrpSpPr/>
            <p:nvPr/>
          </p:nvGrpSpPr>
          <p:grpSpPr>
            <a:xfrm>
              <a:off x="1598355" y="4368136"/>
              <a:ext cx="868990" cy="1258447"/>
              <a:chOff x="3235834" y="3793115"/>
              <a:chExt cx="868990" cy="1258447"/>
            </a:xfrm>
          </p:grpSpPr>
          <p:sp>
            <p:nvSpPr>
              <p:cNvPr id="105068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8" name="Google Shape;507;p27"/>
              <p:cNvGrpSpPr/>
              <p:nvPr/>
            </p:nvGrpSpPr>
            <p:grpSpPr>
              <a:xfrm>
                <a:off x="3235834" y="3793115"/>
                <a:ext cx="865418" cy="1258447"/>
                <a:chOff x="3235834" y="3793115"/>
                <a:chExt cx="865418" cy="1258447"/>
              </a:xfrm>
            </p:grpSpPr>
            <p:sp>
              <p:nvSpPr>
                <p:cNvPr id="105068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71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5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9" name="Google Shape;572;p27"/>
            <p:cNvGrpSpPr/>
            <p:nvPr/>
          </p:nvGrpSpPr>
          <p:grpSpPr>
            <a:xfrm>
              <a:off x="3041664" y="5111577"/>
              <a:ext cx="320455" cy="156580"/>
              <a:chOff x="2774143" y="4536556"/>
              <a:chExt cx="320455" cy="156580"/>
            </a:xfrm>
          </p:grpSpPr>
          <p:sp>
            <p:nvSpPr>
              <p:cNvPr id="105075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5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5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0" name="Group 1"/>
          <p:cNvGrpSpPr/>
          <p:nvPr userDrawn="1"/>
        </p:nvGrpSpPr>
        <p:grpSpPr>
          <a:xfrm>
            <a:off x="1524301" y="5626805"/>
            <a:ext cx="9320239" cy="1231195"/>
            <a:chOff x="1524301" y="5626805"/>
            <a:chExt cx="9320239" cy="1231195"/>
          </a:xfrm>
        </p:grpSpPr>
        <p:sp>
          <p:nvSpPr>
            <p:cNvPr id="1050757"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1" name="Google Shape;579;p27"/>
            <p:cNvGrpSpPr/>
            <p:nvPr userDrawn="1"/>
          </p:nvGrpSpPr>
          <p:grpSpPr>
            <a:xfrm>
              <a:off x="1524301" y="5626805"/>
              <a:ext cx="9320239" cy="1231195"/>
              <a:chOff x="929285" y="5051507"/>
              <a:chExt cx="7315206" cy="1231195"/>
            </a:xfrm>
          </p:grpSpPr>
          <p:sp>
            <p:nvSpPr>
              <p:cNvPr id="105075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89"/>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92"/>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57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90"/>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91"/>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57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00"/>
                                        </p:tgtEl>
                                        <p:attrNameLst>
                                          <p:attrName>style.visibility</p:attrName>
                                        </p:attrNameLst>
                                      </p:cBhvr>
                                      <p:to>
                                        <p:strVal val="visible"/>
                                      </p:to>
                                    </p:set>
                                    <p:anim calcmode="lin" valueType="num">
                                      <p:cBhvr additive="base">
                                        <p:cTn dur="500" fill="hold" id="19"/>
                                        <p:tgtEl>
                                          <p:spTgt spid="300"/>
                                        </p:tgtEl>
                                        <p:attrNameLst>
                                          <p:attrName>ppt_x</p:attrName>
                                        </p:attrNameLst>
                                      </p:cBhvr>
                                      <p:tavLst>
                                        <p:tav tm="0">
                                          <p:val>
                                            <p:strVal val="#ppt_x"/>
                                          </p:val>
                                        </p:tav>
                                        <p:tav tm="100000">
                                          <p:val>
                                            <p:strVal val="#ppt_x"/>
                                          </p:val>
                                        </p:tav>
                                      </p:tavLst>
                                    </p:anim>
                                    <p:anim calcmode="lin" valueType="num">
                                      <p:cBhvr additive="base">
                                        <p:cTn dur="500" fill="hold" id="20"/>
                                        <p:tgtEl>
                                          <p:spTgt spid="300"/>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96"/>
                                        </p:tgtEl>
                                        <p:attrNameLst>
                                          <p:attrName>style.visibility</p:attrName>
                                        </p:attrNameLst>
                                      </p:cBhvr>
                                      <p:to>
                                        <p:strVal val="visible"/>
                                      </p:to>
                                    </p:set>
                                    <p:anim calcmode="lin" valueType="num">
                                      <p:cBhvr additive="base">
                                        <p:cTn dur="500" fill="hold" id="24"/>
                                        <p:tgtEl>
                                          <p:spTgt spid="296"/>
                                        </p:tgtEl>
                                        <p:attrNameLst>
                                          <p:attrName>ppt_x</p:attrName>
                                        </p:attrNameLst>
                                      </p:cBhvr>
                                      <p:tavLst>
                                        <p:tav tm="0">
                                          <p:val>
                                            <p:strVal val="0-#ppt_w/2"/>
                                          </p:val>
                                        </p:tav>
                                        <p:tav tm="100000">
                                          <p:val>
                                            <p:strVal val="#ppt_x"/>
                                          </p:val>
                                        </p:tav>
                                      </p:tavLst>
                                    </p:anim>
                                    <p:anim calcmode="lin" valueType="num">
                                      <p:cBhvr additive="base">
                                        <p:cTn dur="500" fill="hold" id="25"/>
                                        <p:tgtEl>
                                          <p:spTgt spid="296"/>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95"/>
                                        </p:tgtEl>
                                        <p:attrNameLst>
                                          <p:attrName>style.visibility</p:attrName>
                                        </p:attrNameLst>
                                      </p:cBhvr>
                                      <p:to>
                                        <p:strVal val="visible"/>
                                      </p:to>
                                    </p:set>
                                    <p:anim calcmode="lin" valueType="num">
                                      <p:cBhvr additive="base">
                                        <p:cTn dur="500" fill="hold" id="29"/>
                                        <p:tgtEl>
                                          <p:spTgt spid="295"/>
                                        </p:tgtEl>
                                        <p:attrNameLst>
                                          <p:attrName>ppt_x</p:attrName>
                                        </p:attrNameLst>
                                      </p:cBhvr>
                                      <p:tavLst>
                                        <p:tav tm="0">
                                          <p:val>
                                            <p:strVal val="1+#ppt_w/2"/>
                                          </p:val>
                                        </p:tav>
                                        <p:tav tm="100000">
                                          <p:val>
                                            <p:strVal val="#ppt_x"/>
                                          </p:val>
                                        </p:tav>
                                      </p:tavLst>
                                    </p:anim>
                                    <p:anim calcmode="lin" valueType="num">
                                      <p:cBhvr additive="base">
                                        <p:cTn dur="500" fill="hold" id="30"/>
                                        <p:tgtEl>
                                          <p:spTgt spid="295"/>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93"/>
                                        </p:tgtEl>
                                        <p:attrNameLst>
                                          <p:attrName>style.visibility</p:attrName>
                                        </p:attrNameLst>
                                      </p:cBhvr>
                                      <p:to>
                                        <p:strVal val="visible"/>
                                      </p:to>
                                    </p:set>
                                    <p:animEffect transition="in" filter="fade">
                                      <p:cBhvr>
                                        <p:cTn dur="500" id="34"/>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578" grpId="0" animBg="1"/>
      <p:bldP spid="105057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422" name=""/>
        <p:cNvGrpSpPr/>
        <p:nvPr/>
      </p:nvGrpSpPr>
      <p:grpSpPr>
        <a:xfrm>
          <a:off x="0" y="0"/>
          <a:ext cx="0" cy="0"/>
          <a:chOff x="0" y="0"/>
          <a:chExt cx="0" cy="0"/>
        </a:xfrm>
      </p:grpSpPr>
      <p:grpSp>
        <p:nvGrpSpPr>
          <p:cNvPr id="423" name="Google Shape;992;p14"/>
          <p:cNvGrpSpPr/>
          <p:nvPr userDrawn="1"/>
        </p:nvGrpSpPr>
        <p:grpSpPr>
          <a:xfrm>
            <a:off x="395894" y="219519"/>
            <a:ext cx="11613234" cy="6240131"/>
            <a:chOff x="395894" y="219519"/>
            <a:chExt cx="8518865" cy="4788281"/>
          </a:xfrm>
        </p:grpSpPr>
        <p:sp>
          <p:nvSpPr>
            <p:cNvPr id="105203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4" name="Google Shape;994;p14"/>
            <p:cNvGrpSpPr/>
            <p:nvPr/>
          </p:nvGrpSpPr>
          <p:grpSpPr>
            <a:xfrm>
              <a:off x="8341543" y="2282008"/>
              <a:ext cx="569676" cy="380612"/>
              <a:chOff x="8341543" y="2282008"/>
              <a:chExt cx="569676" cy="380612"/>
            </a:xfrm>
          </p:grpSpPr>
          <p:sp>
            <p:nvSpPr>
              <p:cNvPr id="105203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4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5" name="Google Shape;998;p14"/>
            <p:cNvGrpSpPr/>
            <p:nvPr/>
          </p:nvGrpSpPr>
          <p:grpSpPr>
            <a:xfrm>
              <a:off x="8341543" y="1721094"/>
              <a:ext cx="569676" cy="380612"/>
              <a:chOff x="8341543" y="1721094"/>
              <a:chExt cx="569676" cy="380612"/>
            </a:xfrm>
          </p:grpSpPr>
          <p:sp>
            <p:nvSpPr>
              <p:cNvPr id="105204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6" name="Google Shape;1001;p14"/>
            <p:cNvGrpSpPr/>
            <p:nvPr/>
          </p:nvGrpSpPr>
          <p:grpSpPr>
            <a:xfrm>
              <a:off x="8346273" y="1183592"/>
              <a:ext cx="568486" cy="388014"/>
              <a:chOff x="8346273" y="1183592"/>
              <a:chExt cx="568486" cy="388014"/>
            </a:xfrm>
          </p:grpSpPr>
          <p:sp>
            <p:nvSpPr>
              <p:cNvPr id="105204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7" name="Google Shape;1004;p14"/>
            <p:cNvGrpSpPr/>
            <p:nvPr/>
          </p:nvGrpSpPr>
          <p:grpSpPr>
            <a:xfrm>
              <a:off x="8341543" y="606635"/>
              <a:ext cx="569676" cy="388014"/>
              <a:chOff x="8341543" y="606635"/>
              <a:chExt cx="569676" cy="388014"/>
            </a:xfrm>
          </p:grpSpPr>
          <p:sp>
            <p:nvSpPr>
              <p:cNvPr id="105204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8" name="Google Shape;1007;p14"/>
            <p:cNvGrpSpPr/>
            <p:nvPr/>
          </p:nvGrpSpPr>
          <p:grpSpPr>
            <a:xfrm>
              <a:off x="8341543" y="2842933"/>
              <a:ext cx="569676" cy="380612"/>
              <a:chOff x="8341543" y="2282008"/>
              <a:chExt cx="569676" cy="380612"/>
            </a:xfrm>
          </p:grpSpPr>
          <p:sp>
            <p:nvSpPr>
              <p:cNvPr id="105204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9" name="Google Shape;1010;p14"/>
            <p:cNvGrpSpPr/>
            <p:nvPr/>
          </p:nvGrpSpPr>
          <p:grpSpPr>
            <a:xfrm>
              <a:off x="8341543" y="3403858"/>
              <a:ext cx="569676" cy="380612"/>
              <a:chOff x="8341543" y="2282008"/>
              <a:chExt cx="569676" cy="380612"/>
            </a:xfrm>
          </p:grpSpPr>
          <p:sp>
            <p:nvSpPr>
              <p:cNvPr id="105204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5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05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8"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09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0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01" name="TextBox 234"/>
          <p:cNvSpPr txBox="1"/>
          <p:nvPr userDrawn="1"/>
        </p:nvSpPr>
        <p:spPr>
          <a:xfrm>
            <a:off x="3615997" y="1557579"/>
            <a:ext cx="4752083" cy="2800767"/>
          </a:xfrm>
          <a:prstGeom prst="rect"/>
          <a:noFill/>
        </p:spPr>
        <p:txBody>
          <a:bodyPr rtlCol="0" wrap="square">
            <a:spAutoFit/>
          </a:bodyPr>
          <a:p>
            <a:pPr algn="ctr"/>
            <a:r>
              <a:rPr sz="8800" lang="vi-VN">
                <a:solidFill>
                  <a:srgbClr val="002060"/>
                </a:solidFill>
                <a:latin typeface="+mj-lt"/>
              </a:rPr>
              <a:t>LUYỆN TẬP</a:t>
            </a:r>
            <a:endParaRPr dirty="0" sz="8800" lang="vi-VN">
              <a:solidFill>
                <a:srgbClr val="002060"/>
              </a:solidFill>
              <a:latin typeface="+mj-lt"/>
            </a:endParaRPr>
          </a:p>
        </p:txBody>
      </p:sp>
      <p:grpSp>
        <p:nvGrpSpPr>
          <p:cNvPr id="430" name="Google Shape;939;p32"/>
          <p:cNvGrpSpPr/>
          <p:nvPr userDrawn="1"/>
        </p:nvGrpSpPr>
        <p:grpSpPr>
          <a:xfrm>
            <a:off x="2204474" y="3950454"/>
            <a:ext cx="1973864" cy="2020086"/>
            <a:chOff x="2718975" y="493050"/>
            <a:chExt cx="2013175" cy="2066600"/>
          </a:xfrm>
        </p:grpSpPr>
        <p:sp>
          <p:nvSpPr>
            <p:cNvPr id="1052102"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3"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4"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5"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6"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7"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8"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9"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0"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1"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2"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3"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4"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5"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6"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7"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8"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9"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0"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1"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2"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3"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4"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5"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6"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7"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8"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9"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0"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1"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2"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3"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4"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5"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6"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7"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8"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9"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0"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1"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2"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3"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4"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5"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6"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7"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8"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9"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0"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1"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2"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3"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4"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5"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6"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57"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8"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9"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0"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1"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2"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3"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4"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1" name="Google Shape;211;p3"/>
          <p:cNvGrpSpPr/>
          <p:nvPr userDrawn="1"/>
        </p:nvGrpSpPr>
        <p:grpSpPr>
          <a:xfrm>
            <a:off x="1030175" y="1581350"/>
            <a:ext cx="444275" cy="398525"/>
            <a:chOff x="2495125" y="2142250"/>
            <a:chExt cx="444275" cy="398525"/>
          </a:xfrm>
        </p:grpSpPr>
        <p:sp>
          <p:nvSpPr>
            <p:cNvPr id="105216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6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2" name="Google Shape;214;p3"/>
          <p:cNvGrpSpPr/>
          <p:nvPr userDrawn="1"/>
        </p:nvGrpSpPr>
        <p:grpSpPr>
          <a:xfrm>
            <a:off x="10561107" y="5038641"/>
            <a:ext cx="291375" cy="281375"/>
            <a:chOff x="3243875" y="2372825"/>
            <a:chExt cx="291375" cy="281375"/>
          </a:xfrm>
        </p:grpSpPr>
        <p:sp>
          <p:nvSpPr>
            <p:cNvPr id="105216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7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3" name="Google Shape;225;p3"/>
          <p:cNvGrpSpPr/>
          <p:nvPr userDrawn="1"/>
        </p:nvGrpSpPr>
        <p:grpSpPr>
          <a:xfrm>
            <a:off x="10778557" y="714860"/>
            <a:ext cx="166675" cy="168575"/>
            <a:chOff x="4954425" y="2036375"/>
            <a:chExt cx="166675" cy="168575"/>
          </a:xfrm>
        </p:grpSpPr>
        <p:sp>
          <p:nvSpPr>
            <p:cNvPr id="105217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7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4" name="Google Shape;230;p3"/>
          <p:cNvGrpSpPr/>
          <p:nvPr userDrawn="1"/>
        </p:nvGrpSpPr>
        <p:grpSpPr>
          <a:xfrm>
            <a:off x="1274794" y="5541495"/>
            <a:ext cx="166675" cy="168575"/>
            <a:chOff x="4954425" y="2036375"/>
            <a:chExt cx="166675" cy="168575"/>
          </a:xfrm>
        </p:grpSpPr>
        <p:sp>
          <p:nvSpPr>
            <p:cNvPr id="105218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3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17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3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3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18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3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099"/>
                                        </p:tgtEl>
                                        <p:attrNameLst>
                                          <p:attrName>style.visibility</p:attrName>
                                        </p:attrNameLst>
                                      </p:cBhvr>
                                      <p:to>
                                        <p:strVal val="visible"/>
                                      </p:to>
                                    </p:set>
                                    <p:animEffect transition="in" filter="barn(inVertical)">
                                      <p:cBhvr>
                                        <p:cTn dur="500" id="19"/>
                                        <p:tgtEl>
                                          <p:spTgt spid="105209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100"/>
                                        </p:tgtEl>
                                        <p:attrNameLst>
                                          <p:attrName>style.visibility</p:attrName>
                                        </p:attrNameLst>
                                      </p:cBhvr>
                                      <p:to>
                                        <p:strVal val="visible"/>
                                      </p:to>
                                    </p:set>
                                    <p:animEffect transition="in" filter="barn(inVertical)">
                                      <p:cBhvr>
                                        <p:cTn dur="500" id="22"/>
                                        <p:tgtEl>
                                          <p:spTgt spid="105210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098"/>
                                        </p:tgtEl>
                                        <p:attrNameLst>
                                          <p:attrName>style.visibility</p:attrName>
                                        </p:attrNameLst>
                                      </p:cBhvr>
                                      <p:to>
                                        <p:strVal val="visible"/>
                                      </p:to>
                                    </p:set>
                                    <p:animEffect transition="in" filter="fade">
                                      <p:cBhvr>
                                        <p:cTn dur="500" id="26"/>
                                        <p:tgtEl>
                                          <p:spTgt spid="105209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30"/>
                                        </p:tgtEl>
                                        <p:attrNameLst>
                                          <p:attrName>style.visibility</p:attrName>
                                        </p:attrNameLst>
                                      </p:cBhvr>
                                      <p:to>
                                        <p:strVal val="visible"/>
                                      </p:to>
                                    </p:set>
                                    <p:anim calcmode="lin" valueType="num">
                                      <p:cBhvr>
                                        <p:cTn dur="1000" fill="hold" id="30"/>
                                        <p:tgtEl>
                                          <p:spTgt spid="430"/>
                                        </p:tgtEl>
                                        <p:attrNameLst>
                                          <p:attrName>ppt_w</p:attrName>
                                        </p:attrNameLst>
                                      </p:cBhvr>
                                      <p:tavLst>
                                        <p:tav tm="0">
                                          <p:val>
                                            <p:fltVal val="0.0"/>
                                          </p:val>
                                        </p:tav>
                                        <p:tav tm="100000">
                                          <p:val>
                                            <p:strVal val="#ppt_w"/>
                                          </p:val>
                                        </p:tav>
                                      </p:tavLst>
                                    </p:anim>
                                    <p:anim calcmode="lin" valueType="num">
                                      <p:cBhvr>
                                        <p:cTn dur="1000" fill="hold" id="31"/>
                                        <p:tgtEl>
                                          <p:spTgt spid="430"/>
                                        </p:tgtEl>
                                        <p:attrNameLst>
                                          <p:attrName>ppt_h</p:attrName>
                                        </p:attrNameLst>
                                      </p:cBhvr>
                                      <p:tavLst>
                                        <p:tav tm="0">
                                          <p:val>
                                            <p:fltVal val="0.0"/>
                                          </p:val>
                                        </p:tav>
                                        <p:tav tm="100000">
                                          <p:val>
                                            <p:strVal val="#ppt_h"/>
                                          </p:val>
                                        </p:tav>
                                      </p:tavLst>
                                    </p:anim>
                                    <p:anim calcmode="lin" valueType="num">
                                      <p:cBhvr>
                                        <p:cTn dur="1000" fill="hold" id="32"/>
                                        <p:tgtEl>
                                          <p:spTgt spid="430"/>
                                        </p:tgtEl>
                                        <p:attrNameLst>
                                          <p:attrName>style.rotation</p:attrName>
                                        </p:attrNameLst>
                                      </p:cBhvr>
                                      <p:tavLst>
                                        <p:tav tm="0">
                                          <p:val>
                                            <p:fltVal val="90.0"/>
                                          </p:val>
                                        </p:tav>
                                        <p:tav tm="100000">
                                          <p:val>
                                            <p:fltVal val="0.0"/>
                                          </p:val>
                                        </p:tav>
                                      </p:tavLst>
                                    </p:anim>
                                    <p:animEffect transition="in" filter="fade">
                                      <p:cBhvr>
                                        <p:cTn dur="1000" id="33"/>
                                        <p:tgtEl>
                                          <p:spTgt spid="43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101"/>
                                        </p:tgtEl>
                                        <p:attrNameLst>
                                          <p:attrName>style.visibility</p:attrName>
                                        </p:attrNameLst>
                                      </p:cBhvr>
                                      <p:to>
                                        <p:strVal val="visible"/>
                                      </p:to>
                                    </p:set>
                                    <p:animEffect transition="in" filter="randombar(horizontal)">
                                      <p:cBhvr>
                                        <p:cTn dur="500" id="37"/>
                                        <p:tgtEl>
                                          <p:spTgt spid="105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098" grpId="0" animBg="1"/>
      <p:bldP spid="1052099" grpId="0" animBg="1"/>
      <p:bldP spid="1052100" grpId="0" animBg="1"/>
      <p:bldP spid="1052101" grpId="0"/>
      <p:bldP spid="1052179" grpId="0" animBg="1"/>
      <p:bldP spid="105218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77" name=""/>
        <p:cNvGrpSpPr/>
        <p:nvPr/>
      </p:nvGrpSpPr>
      <p:grpSpPr>
        <a:xfrm>
          <a:off x="0" y="0"/>
          <a:ext cx="0" cy="0"/>
          <a:chOff x="0" y="0"/>
          <a:chExt cx="0" cy="0"/>
        </a:xfrm>
      </p:grpSpPr>
      <p:grpSp>
        <p:nvGrpSpPr>
          <p:cNvPr id="78" name="Google Shape;992;p14"/>
          <p:cNvGrpSpPr/>
          <p:nvPr userDrawn="1"/>
        </p:nvGrpSpPr>
        <p:grpSpPr>
          <a:xfrm>
            <a:off x="395894" y="219519"/>
            <a:ext cx="11613234" cy="6240131"/>
            <a:chOff x="395894" y="219519"/>
            <a:chExt cx="8518865" cy="4788281"/>
          </a:xfrm>
        </p:grpSpPr>
        <p:sp>
          <p:nvSpPr>
            <p:cNvPr id="104879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9" name="Google Shape;994;p14"/>
            <p:cNvGrpSpPr/>
            <p:nvPr/>
          </p:nvGrpSpPr>
          <p:grpSpPr>
            <a:xfrm>
              <a:off x="8341543" y="2282008"/>
              <a:ext cx="569676" cy="380612"/>
              <a:chOff x="8341543" y="2282008"/>
              <a:chExt cx="569676" cy="380612"/>
            </a:xfrm>
          </p:grpSpPr>
          <p:sp>
            <p:nvSpPr>
              <p:cNvPr id="104880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0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0" name="Google Shape;998;p14"/>
            <p:cNvGrpSpPr/>
            <p:nvPr/>
          </p:nvGrpSpPr>
          <p:grpSpPr>
            <a:xfrm>
              <a:off x="8341543" y="1721094"/>
              <a:ext cx="569676" cy="380612"/>
              <a:chOff x="8341543" y="1721094"/>
              <a:chExt cx="569676" cy="380612"/>
            </a:xfrm>
          </p:grpSpPr>
          <p:sp>
            <p:nvSpPr>
              <p:cNvPr id="104880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1" name="Google Shape;1001;p14"/>
            <p:cNvGrpSpPr/>
            <p:nvPr/>
          </p:nvGrpSpPr>
          <p:grpSpPr>
            <a:xfrm>
              <a:off x="8346273" y="1183592"/>
              <a:ext cx="568486" cy="388014"/>
              <a:chOff x="8346273" y="1183592"/>
              <a:chExt cx="568486" cy="388014"/>
            </a:xfrm>
          </p:grpSpPr>
          <p:sp>
            <p:nvSpPr>
              <p:cNvPr id="104880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2" name="Google Shape;1004;p14"/>
            <p:cNvGrpSpPr/>
            <p:nvPr/>
          </p:nvGrpSpPr>
          <p:grpSpPr>
            <a:xfrm>
              <a:off x="8341543" y="606635"/>
              <a:ext cx="569676" cy="388014"/>
              <a:chOff x="8341543" y="606635"/>
              <a:chExt cx="569676" cy="388014"/>
            </a:xfrm>
          </p:grpSpPr>
          <p:sp>
            <p:nvSpPr>
              <p:cNvPr id="104880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3" name="Google Shape;1007;p14"/>
            <p:cNvGrpSpPr/>
            <p:nvPr/>
          </p:nvGrpSpPr>
          <p:grpSpPr>
            <a:xfrm>
              <a:off x="8341543" y="2842933"/>
              <a:ext cx="569676" cy="380612"/>
              <a:chOff x="8341543" y="2282008"/>
              <a:chExt cx="569676" cy="380612"/>
            </a:xfrm>
          </p:grpSpPr>
          <p:sp>
            <p:nvSpPr>
              <p:cNvPr id="104880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4" name="Google Shape;1010;p14"/>
            <p:cNvGrpSpPr/>
            <p:nvPr/>
          </p:nvGrpSpPr>
          <p:grpSpPr>
            <a:xfrm>
              <a:off x="8341543" y="3403858"/>
              <a:ext cx="569676" cy="380612"/>
              <a:chOff x="8341543" y="2282008"/>
              <a:chExt cx="569676" cy="380612"/>
            </a:xfrm>
          </p:grpSpPr>
          <p:sp>
            <p:nvSpPr>
              <p:cNvPr id="104881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1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881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204" name=""/>
        <p:cNvGrpSpPr/>
        <p:nvPr/>
      </p:nvGrpSpPr>
      <p:grpSpPr>
        <a:xfrm>
          <a:off x="0" y="0"/>
          <a:ext cx="0" cy="0"/>
          <a:chOff x="0" y="0"/>
          <a:chExt cx="0" cy="0"/>
        </a:xfrm>
      </p:grpSpPr>
      <p:grpSp>
        <p:nvGrpSpPr>
          <p:cNvPr id="205" name="Google Shape;992;p14"/>
          <p:cNvGrpSpPr/>
          <p:nvPr userDrawn="1"/>
        </p:nvGrpSpPr>
        <p:grpSpPr>
          <a:xfrm>
            <a:off x="395894" y="219519"/>
            <a:ext cx="11613234" cy="6240131"/>
            <a:chOff x="395894" y="219519"/>
            <a:chExt cx="8518865" cy="4788281"/>
          </a:xfrm>
        </p:grpSpPr>
        <p:sp>
          <p:nvSpPr>
            <p:cNvPr id="104971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6" name="Google Shape;994;p14"/>
            <p:cNvGrpSpPr/>
            <p:nvPr/>
          </p:nvGrpSpPr>
          <p:grpSpPr>
            <a:xfrm>
              <a:off x="8341543" y="2282008"/>
              <a:ext cx="569676" cy="380612"/>
              <a:chOff x="8341543" y="2282008"/>
              <a:chExt cx="569676" cy="380612"/>
            </a:xfrm>
          </p:grpSpPr>
          <p:sp>
            <p:nvSpPr>
              <p:cNvPr id="104971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1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7" name="Google Shape;998;p14"/>
            <p:cNvGrpSpPr/>
            <p:nvPr/>
          </p:nvGrpSpPr>
          <p:grpSpPr>
            <a:xfrm>
              <a:off x="8341543" y="1721094"/>
              <a:ext cx="569676" cy="380612"/>
              <a:chOff x="8341543" y="1721094"/>
              <a:chExt cx="569676" cy="380612"/>
            </a:xfrm>
          </p:grpSpPr>
          <p:sp>
            <p:nvSpPr>
              <p:cNvPr id="104971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8" name="Google Shape;1001;p14"/>
            <p:cNvGrpSpPr/>
            <p:nvPr/>
          </p:nvGrpSpPr>
          <p:grpSpPr>
            <a:xfrm>
              <a:off x="8346273" y="1183592"/>
              <a:ext cx="568486" cy="388014"/>
              <a:chOff x="8346273" y="1183592"/>
              <a:chExt cx="568486" cy="388014"/>
            </a:xfrm>
          </p:grpSpPr>
          <p:sp>
            <p:nvSpPr>
              <p:cNvPr id="104972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9" name="Google Shape;1004;p14"/>
            <p:cNvGrpSpPr/>
            <p:nvPr/>
          </p:nvGrpSpPr>
          <p:grpSpPr>
            <a:xfrm>
              <a:off x="8341543" y="606635"/>
              <a:ext cx="569676" cy="388014"/>
              <a:chOff x="8341543" y="606635"/>
              <a:chExt cx="569676" cy="388014"/>
            </a:xfrm>
          </p:grpSpPr>
          <p:sp>
            <p:nvSpPr>
              <p:cNvPr id="104972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0" name="Google Shape;1007;p14"/>
            <p:cNvGrpSpPr/>
            <p:nvPr/>
          </p:nvGrpSpPr>
          <p:grpSpPr>
            <a:xfrm>
              <a:off x="8341543" y="2842933"/>
              <a:ext cx="569676" cy="380612"/>
              <a:chOff x="8341543" y="2282008"/>
              <a:chExt cx="569676" cy="380612"/>
            </a:xfrm>
          </p:grpSpPr>
          <p:sp>
            <p:nvSpPr>
              <p:cNvPr id="104972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1" name="Google Shape;1010;p14"/>
            <p:cNvGrpSpPr/>
            <p:nvPr/>
          </p:nvGrpSpPr>
          <p:grpSpPr>
            <a:xfrm>
              <a:off x="8341543" y="3403858"/>
              <a:ext cx="569676" cy="380612"/>
              <a:chOff x="8341543" y="2282008"/>
              <a:chExt cx="569676" cy="380612"/>
            </a:xfrm>
          </p:grpSpPr>
          <p:sp>
            <p:nvSpPr>
              <p:cNvPr id="104972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2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12" name="Google Shape;1016;p14"/>
          <p:cNvGrpSpPr/>
          <p:nvPr userDrawn="1"/>
        </p:nvGrpSpPr>
        <p:grpSpPr>
          <a:xfrm>
            <a:off x="989192" y="5645930"/>
            <a:ext cx="615189" cy="535538"/>
            <a:chOff x="2495125" y="2142250"/>
            <a:chExt cx="444275" cy="398525"/>
          </a:xfrm>
        </p:grpSpPr>
        <p:sp>
          <p:nvSpPr>
            <p:cNvPr id="1049731"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2"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3" name="Google Shape;1019;p14"/>
          <p:cNvGrpSpPr/>
          <p:nvPr userDrawn="1"/>
        </p:nvGrpSpPr>
        <p:grpSpPr>
          <a:xfrm>
            <a:off x="10177821" y="427685"/>
            <a:ext cx="403468" cy="378112"/>
            <a:chOff x="3243875" y="2372825"/>
            <a:chExt cx="291375" cy="281375"/>
          </a:xfrm>
        </p:grpSpPr>
        <p:sp>
          <p:nvSpPr>
            <p:cNvPr id="1049733"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4"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5"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6"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7"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8"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9"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0"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1"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2"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4" name="Google Shape;1030;p14"/>
          <p:cNvGrpSpPr/>
          <p:nvPr userDrawn="1"/>
        </p:nvGrpSpPr>
        <p:grpSpPr>
          <a:xfrm>
            <a:off x="11004071" y="1043373"/>
            <a:ext cx="230796" cy="226531"/>
            <a:chOff x="4954425" y="2036375"/>
            <a:chExt cx="166675" cy="168575"/>
          </a:xfrm>
        </p:grpSpPr>
        <p:sp>
          <p:nvSpPr>
            <p:cNvPr id="1049743"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4"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45"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6"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5" name="Google Shape;1035;p14"/>
          <p:cNvGrpSpPr/>
          <p:nvPr userDrawn="1"/>
        </p:nvGrpSpPr>
        <p:grpSpPr>
          <a:xfrm>
            <a:off x="817359" y="5192331"/>
            <a:ext cx="230796" cy="226531"/>
            <a:chOff x="4954425" y="2036375"/>
            <a:chExt cx="166675" cy="168575"/>
          </a:xfrm>
        </p:grpSpPr>
        <p:sp>
          <p:nvSpPr>
            <p:cNvPr id="1049747"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8"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4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6"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049794"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7" name="Google Shape;2358;p30"/>
            <p:cNvGrpSpPr/>
            <p:nvPr/>
          </p:nvGrpSpPr>
          <p:grpSpPr>
            <a:xfrm>
              <a:off x="623255" y="973375"/>
              <a:ext cx="7691377" cy="3825650"/>
              <a:chOff x="623255" y="973375"/>
              <a:chExt cx="7691377" cy="3825650"/>
            </a:xfrm>
            <a:grpFill/>
          </p:grpSpPr>
          <p:sp>
            <p:nvSpPr>
              <p:cNvPr id="1049795"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96"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97"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18" name="Google Shape;447;p27"/>
          <p:cNvGrpSpPr/>
          <p:nvPr userDrawn="1"/>
        </p:nvGrpSpPr>
        <p:grpSpPr>
          <a:xfrm>
            <a:off x="8391927" y="4047629"/>
            <a:ext cx="2301388" cy="1593766"/>
            <a:chOff x="4799733" y="3457797"/>
            <a:chExt cx="2301388" cy="1593766"/>
          </a:xfrm>
        </p:grpSpPr>
        <p:sp>
          <p:nvSpPr>
            <p:cNvPr id="1049798"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9"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0"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1"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2"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3"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4"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5"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6"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7"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8"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9"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0"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1"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2"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3"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4"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5"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6"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7"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8"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9"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0"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1"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2"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3"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4"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5"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6"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7"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8"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9"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0"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1"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2"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33"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4"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5"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6"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7"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8"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9"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0"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1"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2"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3"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4"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5"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6"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7"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8"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9"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0"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1"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2"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3"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9" name="Group 291"/>
          <p:cNvGrpSpPr/>
          <p:nvPr userDrawn="1"/>
        </p:nvGrpSpPr>
        <p:grpSpPr>
          <a:xfrm>
            <a:off x="1598355" y="3608289"/>
            <a:ext cx="2204156" cy="2018295"/>
            <a:chOff x="1598355" y="3608289"/>
            <a:chExt cx="2204156" cy="2018295"/>
          </a:xfrm>
        </p:grpSpPr>
        <p:grpSp>
          <p:nvGrpSpPr>
            <p:cNvPr id="220" name="Google Shape;505;p27"/>
            <p:cNvGrpSpPr/>
            <p:nvPr/>
          </p:nvGrpSpPr>
          <p:grpSpPr>
            <a:xfrm>
              <a:off x="1598355" y="4368136"/>
              <a:ext cx="868990" cy="1258447"/>
              <a:chOff x="3235834" y="3793115"/>
              <a:chExt cx="868990" cy="1258447"/>
            </a:xfrm>
          </p:grpSpPr>
          <p:sp>
            <p:nvSpPr>
              <p:cNvPr id="1049854"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1" name="Google Shape;507;p27"/>
              <p:cNvGrpSpPr/>
              <p:nvPr/>
            </p:nvGrpSpPr>
            <p:grpSpPr>
              <a:xfrm>
                <a:off x="3235834" y="3793115"/>
                <a:ext cx="865418" cy="1258447"/>
                <a:chOff x="3235834" y="3793115"/>
                <a:chExt cx="865418" cy="1258447"/>
              </a:xfrm>
            </p:grpSpPr>
            <p:sp>
              <p:nvSpPr>
                <p:cNvPr id="1049855"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6"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7"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8"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9"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0"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1"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2"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3"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4"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5"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6"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7"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8"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9"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0"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1"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2"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3"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4"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5"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6"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7"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8"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9879"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0"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1"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2"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3"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4"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5"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6"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7"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8"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9"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0"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1"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2"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3"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4"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5"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6"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7"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8"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9"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0"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1"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2"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3"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4"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5"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6"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7"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8"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9"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0"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1"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2"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3"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4"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5"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6"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7"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918"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2" name="Google Shape;572;p27"/>
            <p:cNvGrpSpPr/>
            <p:nvPr/>
          </p:nvGrpSpPr>
          <p:grpSpPr>
            <a:xfrm>
              <a:off x="3041664" y="5111577"/>
              <a:ext cx="320455" cy="156580"/>
              <a:chOff x="2774143" y="4536556"/>
              <a:chExt cx="320455" cy="156580"/>
            </a:xfrm>
          </p:grpSpPr>
          <p:sp>
            <p:nvSpPr>
              <p:cNvPr id="1049919"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0"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1"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22"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23"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3" name="Group 1"/>
          <p:cNvGrpSpPr/>
          <p:nvPr userDrawn="1"/>
        </p:nvGrpSpPr>
        <p:grpSpPr>
          <a:xfrm>
            <a:off x="1524301" y="5626805"/>
            <a:ext cx="9320239" cy="1231195"/>
            <a:chOff x="1524301" y="5626805"/>
            <a:chExt cx="9320239" cy="1231195"/>
          </a:xfrm>
        </p:grpSpPr>
        <p:sp>
          <p:nvSpPr>
            <p:cNvPr id="1049924"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4" name="Google Shape;579;p27"/>
            <p:cNvGrpSpPr/>
            <p:nvPr userDrawn="1"/>
          </p:nvGrpSpPr>
          <p:grpSpPr>
            <a:xfrm>
              <a:off x="1524301" y="5626805"/>
              <a:ext cx="9320239" cy="1231195"/>
              <a:chOff x="929285" y="5051507"/>
              <a:chExt cx="7315206" cy="1231195"/>
            </a:xfrm>
          </p:grpSpPr>
          <p:sp>
            <p:nvSpPr>
              <p:cNvPr id="1049925"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6"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7"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8"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9"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0"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12"/>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15"/>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74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13"/>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14"/>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746"/>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23"/>
                                        </p:tgtEl>
                                        <p:attrNameLst>
                                          <p:attrName>style.visibility</p:attrName>
                                        </p:attrNameLst>
                                      </p:cBhvr>
                                      <p:to>
                                        <p:strVal val="visible"/>
                                      </p:to>
                                    </p:set>
                                    <p:anim calcmode="lin" valueType="num">
                                      <p:cBhvr additive="base">
                                        <p:cTn dur="500" fill="hold" id="19"/>
                                        <p:tgtEl>
                                          <p:spTgt spid="223"/>
                                        </p:tgtEl>
                                        <p:attrNameLst>
                                          <p:attrName>ppt_x</p:attrName>
                                        </p:attrNameLst>
                                      </p:cBhvr>
                                      <p:tavLst>
                                        <p:tav tm="0">
                                          <p:val>
                                            <p:strVal val="#ppt_x"/>
                                          </p:val>
                                        </p:tav>
                                        <p:tav tm="100000">
                                          <p:val>
                                            <p:strVal val="#ppt_x"/>
                                          </p:val>
                                        </p:tav>
                                      </p:tavLst>
                                    </p:anim>
                                    <p:anim calcmode="lin" valueType="num">
                                      <p:cBhvr additive="base">
                                        <p:cTn dur="500" fill="hold" id="20"/>
                                        <p:tgtEl>
                                          <p:spTgt spid="223"/>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19"/>
                                        </p:tgtEl>
                                        <p:attrNameLst>
                                          <p:attrName>style.visibility</p:attrName>
                                        </p:attrNameLst>
                                      </p:cBhvr>
                                      <p:to>
                                        <p:strVal val="visible"/>
                                      </p:to>
                                    </p:set>
                                    <p:anim calcmode="lin" valueType="num">
                                      <p:cBhvr additive="base">
                                        <p:cTn dur="500" fill="hold" id="24"/>
                                        <p:tgtEl>
                                          <p:spTgt spid="219"/>
                                        </p:tgtEl>
                                        <p:attrNameLst>
                                          <p:attrName>ppt_x</p:attrName>
                                        </p:attrNameLst>
                                      </p:cBhvr>
                                      <p:tavLst>
                                        <p:tav tm="0">
                                          <p:val>
                                            <p:strVal val="0-#ppt_w/2"/>
                                          </p:val>
                                        </p:tav>
                                        <p:tav tm="100000">
                                          <p:val>
                                            <p:strVal val="#ppt_x"/>
                                          </p:val>
                                        </p:tav>
                                      </p:tavLst>
                                    </p:anim>
                                    <p:anim calcmode="lin" valueType="num">
                                      <p:cBhvr additive="base">
                                        <p:cTn dur="500" fill="hold" id="25"/>
                                        <p:tgtEl>
                                          <p:spTgt spid="219"/>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18"/>
                                        </p:tgtEl>
                                        <p:attrNameLst>
                                          <p:attrName>style.visibility</p:attrName>
                                        </p:attrNameLst>
                                      </p:cBhvr>
                                      <p:to>
                                        <p:strVal val="visible"/>
                                      </p:to>
                                    </p:set>
                                    <p:anim calcmode="lin" valueType="num">
                                      <p:cBhvr additive="base">
                                        <p:cTn dur="500" fill="hold" id="29"/>
                                        <p:tgtEl>
                                          <p:spTgt spid="218"/>
                                        </p:tgtEl>
                                        <p:attrNameLst>
                                          <p:attrName>ppt_x</p:attrName>
                                        </p:attrNameLst>
                                      </p:cBhvr>
                                      <p:tavLst>
                                        <p:tav tm="0">
                                          <p:val>
                                            <p:strVal val="1+#ppt_w/2"/>
                                          </p:val>
                                        </p:tav>
                                        <p:tav tm="100000">
                                          <p:val>
                                            <p:strVal val="#ppt_x"/>
                                          </p:val>
                                        </p:tav>
                                      </p:tavLst>
                                    </p:anim>
                                    <p:anim calcmode="lin" valueType="num">
                                      <p:cBhvr additive="base">
                                        <p:cTn dur="500" fill="hold" id="30"/>
                                        <p:tgtEl>
                                          <p:spTgt spid="218"/>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16"/>
                                        </p:tgtEl>
                                        <p:attrNameLst>
                                          <p:attrName>style.visibility</p:attrName>
                                        </p:attrNameLst>
                                      </p:cBhvr>
                                      <p:to>
                                        <p:strVal val="visible"/>
                                      </p:to>
                                    </p:set>
                                    <p:animEffect transition="in" filter="fade">
                                      <p:cBhvr>
                                        <p:cTn dur="500" id="34"/>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45" grpId="0" animBg="1"/>
      <p:bldP spid="104974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310" name=""/>
        <p:cNvGrpSpPr/>
        <p:nvPr/>
      </p:nvGrpSpPr>
      <p:grpSpPr>
        <a:xfrm>
          <a:off x="0" y="0"/>
          <a:ext cx="0" cy="0"/>
          <a:chOff x="0" y="0"/>
          <a:chExt cx="0" cy="0"/>
        </a:xfrm>
      </p:grpSpPr>
      <p:grpSp>
        <p:nvGrpSpPr>
          <p:cNvPr id="311" name="Google Shape;992;p14"/>
          <p:cNvGrpSpPr/>
          <p:nvPr userDrawn="1"/>
        </p:nvGrpSpPr>
        <p:grpSpPr>
          <a:xfrm>
            <a:off x="395894" y="219519"/>
            <a:ext cx="11613234" cy="6240131"/>
            <a:chOff x="395894" y="219519"/>
            <a:chExt cx="8518865" cy="4788281"/>
          </a:xfrm>
        </p:grpSpPr>
        <p:sp>
          <p:nvSpPr>
            <p:cNvPr id="105082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2" name="Google Shape;994;p14"/>
            <p:cNvGrpSpPr/>
            <p:nvPr/>
          </p:nvGrpSpPr>
          <p:grpSpPr>
            <a:xfrm>
              <a:off x="8341543" y="2282008"/>
              <a:ext cx="569676" cy="380612"/>
              <a:chOff x="8341543" y="2282008"/>
              <a:chExt cx="569676" cy="380612"/>
            </a:xfrm>
          </p:grpSpPr>
          <p:sp>
            <p:nvSpPr>
              <p:cNvPr id="105082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2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3" name="Google Shape;998;p14"/>
            <p:cNvGrpSpPr/>
            <p:nvPr/>
          </p:nvGrpSpPr>
          <p:grpSpPr>
            <a:xfrm>
              <a:off x="8341543" y="1721094"/>
              <a:ext cx="569676" cy="380612"/>
              <a:chOff x="8341543" y="1721094"/>
              <a:chExt cx="569676" cy="380612"/>
            </a:xfrm>
          </p:grpSpPr>
          <p:sp>
            <p:nvSpPr>
              <p:cNvPr id="105082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4" name="Google Shape;1001;p14"/>
            <p:cNvGrpSpPr/>
            <p:nvPr/>
          </p:nvGrpSpPr>
          <p:grpSpPr>
            <a:xfrm>
              <a:off x="8346273" y="1183592"/>
              <a:ext cx="568486" cy="388014"/>
              <a:chOff x="8346273" y="1183592"/>
              <a:chExt cx="568486" cy="388014"/>
            </a:xfrm>
          </p:grpSpPr>
          <p:sp>
            <p:nvSpPr>
              <p:cNvPr id="105083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5" name="Google Shape;1004;p14"/>
            <p:cNvGrpSpPr/>
            <p:nvPr/>
          </p:nvGrpSpPr>
          <p:grpSpPr>
            <a:xfrm>
              <a:off x="8341543" y="606635"/>
              <a:ext cx="569676" cy="388014"/>
              <a:chOff x="8341543" y="606635"/>
              <a:chExt cx="569676" cy="388014"/>
            </a:xfrm>
          </p:grpSpPr>
          <p:sp>
            <p:nvSpPr>
              <p:cNvPr id="105083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6" name="Google Shape;1007;p14"/>
            <p:cNvGrpSpPr/>
            <p:nvPr/>
          </p:nvGrpSpPr>
          <p:grpSpPr>
            <a:xfrm>
              <a:off x="8341543" y="2842933"/>
              <a:ext cx="569676" cy="380612"/>
              <a:chOff x="8341543" y="2282008"/>
              <a:chExt cx="569676" cy="380612"/>
            </a:xfrm>
          </p:grpSpPr>
          <p:sp>
            <p:nvSpPr>
              <p:cNvPr id="105083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7" name="Google Shape;1010;p14"/>
            <p:cNvGrpSpPr/>
            <p:nvPr/>
          </p:nvGrpSpPr>
          <p:grpSpPr>
            <a:xfrm>
              <a:off x="8341543" y="3403858"/>
              <a:ext cx="569676" cy="380612"/>
              <a:chOff x="8341543" y="2282008"/>
              <a:chExt cx="569676" cy="380612"/>
            </a:xfrm>
          </p:grpSpPr>
          <p:sp>
            <p:nvSpPr>
              <p:cNvPr id="105083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3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84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6"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88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88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18" name="Google Shape;211;p3"/>
          <p:cNvGrpSpPr/>
          <p:nvPr userDrawn="1"/>
        </p:nvGrpSpPr>
        <p:grpSpPr>
          <a:xfrm>
            <a:off x="1030175" y="1581350"/>
            <a:ext cx="444275" cy="398525"/>
            <a:chOff x="2495125" y="2142250"/>
            <a:chExt cx="444275" cy="398525"/>
          </a:xfrm>
        </p:grpSpPr>
        <p:sp>
          <p:nvSpPr>
            <p:cNvPr id="105088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9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9" name="Google Shape;214;p3"/>
          <p:cNvGrpSpPr/>
          <p:nvPr userDrawn="1"/>
        </p:nvGrpSpPr>
        <p:grpSpPr>
          <a:xfrm>
            <a:off x="10561107" y="5038641"/>
            <a:ext cx="291375" cy="281375"/>
            <a:chOff x="3243875" y="2372825"/>
            <a:chExt cx="291375" cy="281375"/>
          </a:xfrm>
        </p:grpSpPr>
        <p:sp>
          <p:nvSpPr>
            <p:cNvPr id="105089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9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0" name="Google Shape;225;p3"/>
          <p:cNvGrpSpPr/>
          <p:nvPr userDrawn="1"/>
        </p:nvGrpSpPr>
        <p:grpSpPr>
          <a:xfrm>
            <a:off x="10778557" y="714860"/>
            <a:ext cx="166675" cy="168575"/>
            <a:chOff x="4954425" y="2036375"/>
            <a:chExt cx="166675" cy="168575"/>
          </a:xfrm>
        </p:grpSpPr>
        <p:sp>
          <p:nvSpPr>
            <p:cNvPr id="105090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0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1" name="Google Shape;230;p3"/>
          <p:cNvGrpSpPr/>
          <p:nvPr userDrawn="1"/>
        </p:nvGrpSpPr>
        <p:grpSpPr>
          <a:xfrm>
            <a:off x="1274794" y="5541495"/>
            <a:ext cx="166675" cy="168575"/>
            <a:chOff x="4954425" y="2036375"/>
            <a:chExt cx="166675" cy="168575"/>
          </a:xfrm>
        </p:grpSpPr>
        <p:sp>
          <p:nvSpPr>
            <p:cNvPr id="105090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2" name="Google Shape;769;p31"/>
          <p:cNvGrpSpPr/>
          <p:nvPr userDrawn="1"/>
        </p:nvGrpSpPr>
        <p:grpSpPr>
          <a:xfrm>
            <a:off x="2548289" y="3588080"/>
            <a:ext cx="2599446" cy="2521829"/>
            <a:chOff x="5641385" y="2381306"/>
            <a:chExt cx="2599446" cy="2521829"/>
          </a:xfrm>
        </p:grpSpPr>
        <p:sp>
          <p:nvSpPr>
            <p:cNvPr id="1050907"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3" name="Google Shape;771;p31"/>
            <p:cNvGrpSpPr/>
            <p:nvPr/>
          </p:nvGrpSpPr>
          <p:grpSpPr>
            <a:xfrm flipH="1">
              <a:off x="6793275" y="3690844"/>
              <a:ext cx="1447557" cy="1002468"/>
              <a:chOff x="4799733" y="3457797"/>
              <a:chExt cx="2301388" cy="1593766"/>
            </a:xfrm>
          </p:grpSpPr>
          <p:sp>
            <p:nvSpPr>
              <p:cNvPr id="1050908"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9"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0"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1"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2"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3"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4"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5"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6"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7"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8"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9"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0"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1"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2"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3"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4"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5"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6"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7"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8"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9"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0"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1"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2"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3"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4"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5"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6"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7"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8"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9"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0"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1"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2"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3"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4"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5"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6"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7"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8"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9"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0"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1"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2"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3"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4"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5"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6"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7"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8"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9"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0"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1"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2"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3"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64"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5"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6"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7"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8"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9"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0"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1"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2"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3"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4"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5"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6"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7"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8"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9"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0"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1"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2"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3"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4"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5"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6"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7"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8"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9"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0"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1"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2"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3"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4"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5"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6"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7"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8"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9"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0"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1"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2"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3"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4"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5"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6"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7"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8"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9"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0"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1"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2"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3"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4"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5"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6"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7"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18"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1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90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2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2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90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1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887"/>
                                        </p:tgtEl>
                                        <p:attrNameLst>
                                          <p:attrName>style.visibility</p:attrName>
                                        </p:attrNameLst>
                                      </p:cBhvr>
                                      <p:to>
                                        <p:strVal val="visible"/>
                                      </p:to>
                                    </p:set>
                                    <p:animEffect transition="in" filter="barn(inVertical)">
                                      <p:cBhvr>
                                        <p:cTn dur="500" id="19"/>
                                        <p:tgtEl>
                                          <p:spTgt spid="105088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888"/>
                                        </p:tgtEl>
                                        <p:attrNameLst>
                                          <p:attrName>style.visibility</p:attrName>
                                        </p:attrNameLst>
                                      </p:cBhvr>
                                      <p:to>
                                        <p:strVal val="visible"/>
                                      </p:to>
                                    </p:set>
                                    <p:animEffect transition="in" filter="barn(inVertical)">
                                      <p:cBhvr>
                                        <p:cTn dur="500" id="22"/>
                                        <p:tgtEl>
                                          <p:spTgt spid="105088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886"/>
                                        </p:tgtEl>
                                        <p:attrNameLst>
                                          <p:attrName>style.visibility</p:attrName>
                                        </p:attrNameLst>
                                      </p:cBhvr>
                                      <p:to>
                                        <p:strVal val="visible"/>
                                      </p:to>
                                    </p:set>
                                    <p:animEffect transition="in" filter="fade">
                                      <p:cBhvr>
                                        <p:cTn dur="500" id="26"/>
                                        <p:tgtEl>
                                          <p:spTgt spid="105088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22"/>
                                        </p:tgtEl>
                                        <p:attrNameLst>
                                          <p:attrName>style.visibility</p:attrName>
                                        </p:attrNameLst>
                                      </p:cBhvr>
                                      <p:to>
                                        <p:strVal val="visible"/>
                                      </p:to>
                                    </p:set>
                                    <p:anim calcmode="lin" valueType="num">
                                      <p:cBhvr>
                                        <p:cTn dur="1000" fill="hold" id="30"/>
                                        <p:tgtEl>
                                          <p:spTgt spid="322"/>
                                        </p:tgtEl>
                                        <p:attrNameLst>
                                          <p:attrName>ppt_w</p:attrName>
                                        </p:attrNameLst>
                                      </p:cBhvr>
                                      <p:tavLst>
                                        <p:tav tm="0">
                                          <p:val>
                                            <p:fltVal val="0.0"/>
                                          </p:val>
                                        </p:tav>
                                        <p:tav tm="100000">
                                          <p:val>
                                            <p:strVal val="#ppt_w"/>
                                          </p:val>
                                        </p:tav>
                                      </p:tavLst>
                                    </p:anim>
                                    <p:anim calcmode="lin" valueType="num">
                                      <p:cBhvr>
                                        <p:cTn dur="1000" fill="hold" id="31"/>
                                        <p:tgtEl>
                                          <p:spTgt spid="322"/>
                                        </p:tgtEl>
                                        <p:attrNameLst>
                                          <p:attrName>ppt_h</p:attrName>
                                        </p:attrNameLst>
                                      </p:cBhvr>
                                      <p:tavLst>
                                        <p:tav tm="0">
                                          <p:val>
                                            <p:fltVal val="0.0"/>
                                          </p:val>
                                        </p:tav>
                                        <p:tav tm="100000">
                                          <p:val>
                                            <p:strVal val="#ppt_h"/>
                                          </p:val>
                                        </p:tav>
                                      </p:tavLst>
                                    </p:anim>
                                    <p:anim calcmode="lin" valueType="num">
                                      <p:cBhvr>
                                        <p:cTn dur="1000" fill="hold" id="32"/>
                                        <p:tgtEl>
                                          <p:spTgt spid="322"/>
                                        </p:tgtEl>
                                        <p:attrNameLst>
                                          <p:attrName>style.rotation</p:attrName>
                                        </p:attrNameLst>
                                      </p:cBhvr>
                                      <p:tavLst>
                                        <p:tav tm="0">
                                          <p:val>
                                            <p:fltVal val="90.0"/>
                                          </p:val>
                                        </p:tav>
                                        <p:tav tm="100000">
                                          <p:val>
                                            <p:fltVal val="0.0"/>
                                          </p:val>
                                        </p:tav>
                                      </p:tavLst>
                                    </p:anim>
                                    <p:animEffect transition="in" filter="fade">
                                      <p:cBhvr>
                                        <p:cTn dur="1000" id="33"/>
                                        <p:tgtEl>
                                          <p:spTgt spid="322"/>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018"/>
                                        </p:tgtEl>
                                        <p:attrNameLst>
                                          <p:attrName>style.visibility</p:attrName>
                                        </p:attrNameLst>
                                      </p:cBhvr>
                                      <p:to>
                                        <p:strVal val="visible"/>
                                      </p:to>
                                    </p:set>
                                    <p:animEffect transition="in" filter="randombar(horizontal)">
                                      <p:cBhvr>
                                        <p:cTn dur="500" id="37"/>
                                        <p:tgtEl>
                                          <p:spTgt spid="105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86" grpId="0" animBg="1"/>
      <p:bldP spid="1050887" grpId="0" animBg="1"/>
      <p:bldP spid="1050888" grpId="0" animBg="1"/>
      <p:bldP spid="1050903" grpId="0" animBg="1"/>
      <p:bldP spid="1050904" grpId="0" animBg="1"/>
      <p:bldP spid="105101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448" name=""/>
        <p:cNvGrpSpPr/>
        <p:nvPr/>
      </p:nvGrpSpPr>
      <p:grpSpPr>
        <a:xfrm>
          <a:off x="0" y="0"/>
          <a:ext cx="0" cy="0"/>
          <a:chOff x="0" y="0"/>
          <a:chExt cx="0" cy="0"/>
        </a:xfrm>
      </p:grpSpPr>
      <p:grpSp>
        <p:nvGrpSpPr>
          <p:cNvPr id="449" name="Google Shape;992;p14"/>
          <p:cNvGrpSpPr/>
          <p:nvPr userDrawn="1"/>
        </p:nvGrpSpPr>
        <p:grpSpPr>
          <a:xfrm>
            <a:off x="395894" y="219519"/>
            <a:ext cx="11613234" cy="6240131"/>
            <a:chOff x="395894" y="219519"/>
            <a:chExt cx="8518865" cy="4788281"/>
          </a:xfrm>
        </p:grpSpPr>
        <p:sp>
          <p:nvSpPr>
            <p:cNvPr id="105230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0" name="Google Shape;994;p14"/>
            <p:cNvGrpSpPr/>
            <p:nvPr/>
          </p:nvGrpSpPr>
          <p:grpSpPr>
            <a:xfrm>
              <a:off x="8341543" y="2282008"/>
              <a:ext cx="569676" cy="380612"/>
              <a:chOff x="8341543" y="2282008"/>
              <a:chExt cx="569676" cy="380612"/>
            </a:xfrm>
          </p:grpSpPr>
          <p:sp>
            <p:nvSpPr>
              <p:cNvPr id="105230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1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1" name="Google Shape;998;p14"/>
            <p:cNvGrpSpPr/>
            <p:nvPr/>
          </p:nvGrpSpPr>
          <p:grpSpPr>
            <a:xfrm>
              <a:off x="8341543" y="1721094"/>
              <a:ext cx="569676" cy="380612"/>
              <a:chOff x="8341543" y="1721094"/>
              <a:chExt cx="569676" cy="380612"/>
            </a:xfrm>
          </p:grpSpPr>
          <p:sp>
            <p:nvSpPr>
              <p:cNvPr id="105231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2" name="Google Shape;1001;p14"/>
            <p:cNvGrpSpPr/>
            <p:nvPr/>
          </p:nvGrpSpPr>
          <p:grpSpPr>
            <a:xfrm>
              <a:off x="8346273" y="1183592"/>
              <a:ext cx="568486" cy="388014"/>
              <a:chOff x="8346273" y="1183592"/>
              <a:chExt cx="568486" cy="388014"/>
            </a:xfrm>
          </p:grpSpPr>
          <p:sp>
            <p:nvSpPr>
              <p:cNvPr id="105231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3" name="Google Shape;1004;p14"/>
            <p:cNvGrpSpPr/>
            <p:nvPr/>
          </p:nvGrpSpPr>
          <p:grpSpPr>
            <a:xfrm>
              <a:off x="8341543" y="606635"/>
              <a:ext cx="569676" cy="388014"/>
              <a:chOff x="8341543" y="606635"/>
              <a:chExt cx="569676" cy="388014"/>
            </a:xfrm>
          </p:grpSpPr>
          <p:sp>
            <p:nvSpPr>
              <p:cNvPr id="105231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4" name="Google Shape;1007;p14"/>
            <p:cNvGrpSpPr/>
            <p:nvPr/>
          </p:nvGrpSpPr>
          <p:grpSpPr>
            <a:xfrm>
              <a:off x="8341543" y="2842933"/>
              <a:ext cx="569676" cy="380612"/>
              <a:chOff x="8341543" y="2282008"/>
              <a:chExt cx="569676" cy="380612"/>
            </a:xfrm>
          </p:grpSpPr>
          <p:sp>
            <p:nvSpPr>
              <p:cNvPr id="105231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5" name="Google Shape;1010;p14"/>
            <p:cNvGrpSpPr/>
            <p:nvPr/>
          </p:nvGrpSpPr>
          <p:grpSpPr>
            <a:xfrm>
              <a:off x="8341543" y="3403858"/>
              <a:ext cx="569676" cy="380612"/>
              <a:chOff x="8341543" y="2282008"/>
              <a:chExt cx="569676" cy="380612"/>
            </a:xfrm>
          </p:grpSpPr>
          <p:sp>
            <p:nvSpPr>
              <p:cNvPr id="105231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2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32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8"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36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37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56" name="Google Shape;631;p30"/>
          <p:cNvGrpSpPr/>
          <p:nvPr userDrawn="1"/>
        </p:nvGrpSpPr>
        <p:grpSpPr>
          <a:xfrm>
            <a:off x="7672546" y="3622312"/>
            <a:ext cx="1309691" cy="2486166"/>
            <a:chOff x="961250" y="234750"/>
            <a:chExt cx="1222525" cy="2320700"/>
          </a:xfrm>
        </p:grpSpPr>
        <p:sp>
          <p:nvSpPr>
            <p:cNvPr id="1052371"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2"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3"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4"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5"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6"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7"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8"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9"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0"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1"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2"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3"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4"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5"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6"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7"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8"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9"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0"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1"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2"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3"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4"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95"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6"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7"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8"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9"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0"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1"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2"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3"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4"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5"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6"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7"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8"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9"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0"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1"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7" name="Google Shape;211;p3"/>
          <p:cNvGrpSpPr/>
          <p:nvPr userDrawn="1"/>
        </p:nvGrpSpPr>
        <p:grpSpPr>
          <a:xfrm>
            <a:off x="1030175" y="1581350"/>
            <a:ext cx="444275" cy="398525"/>
            <a:chOff x="2495125" y="2142250"/>
            <a:chExt cx="444275" cy="398525"/>
          </a:xfrm>
        </p:grpSpPr>
        <p:sp>
          <p:nvSpPr>
            <p:cNvPr id="105241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1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8" name="Google Shape;214;p3"/>
          <p:cNvGrpSpPr/>
          <p:nvPr userDrawn="1"/>
        </p:nvGrpSpPr>
        <p:grpSpPr>
          <a:xfrm>
            <a:off x="10561107" y="5038641"/>
            <a:ext cx="291375" cy="281375"/>
            <a:chOff x="3243875" y="2372825"/>
            <a:chExt cx="291375" cy="281375"/>
          </a:xfrm>
        </p:grpSpPr>
        <p:sp>
          <p:nvSpPr>
            <p:cNvPr id="105241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2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9" name="Google Shape;225;p3"/>
          <p:cNvGrpSpPr/>
          <p:nvPr userDrawn="1"/>
        </p:nvGrpSpPr>
        <p:grpSpPr>
          <a:xfrm>
            <a:off x="10778557" y="714860"/>
            <a:ext cx="166675" cy="168575"/>
            <a:chOff x="4954425" y="2036375"/>
            <a:chExt cx="166675" cy="168575"/>
          </a:xfrm>
        </p:grpSpPr>
        <p:sp>
          <p:nvSpPr>
            <p:cNvPr id="105242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2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60" name="Google Shape;230;p3"/>
          <p:cNvGrpSpPr/>
          <p:nvPr userDrawn="1"/>
        </p:nvGrpSpPr>
        <p:grpSpPr>
          <a:xfrm>
            <a:off x="1274794" y="5541495"/>
            <a:ext cx="166675" cy="168575"/>
            <a:chOff x="4954425" y="2036375"/>
            <a:chExt cx="166675" cy="168575"/>
          </a:xfrm>
        </p:grpSpPr>
        <p:sp>
          <p:nvSpPr>
            <p:cNvPr id="105242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30"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57"/>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42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6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59"/>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42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58"/>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369"/>
                                        </p:tgtEl>
                                        <p:attrNameLst>
                                          <p:attrName>style.visibility</p:attrName>
                                        </p:attrNameLst>
                                      </p:cBhvr>
                                      <p:to>
                                        <p:strVal val="visible"/>
                                      </p:to>
                                    </p:set>
                                    <p:animEffect transition="in" filter="barn(inVertical)">
                                      <p:cBhvr>
                                        <p:cTn dur="500" id="19"/>
                                        <p:tgtEl>
                                          <p:spTgt spid="105236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370"/>
                                        </p:tgtEl>
                                        <p:attrNameLst>
                                          <p:attrName>style.visibility</p:attrName>
                                        </p:attrNameLst>
                                      </p:cBhvr>
                                      <p:to>
                                        <p:strVal val="visible"/>
                                      </p:to>
                                    </p:set>
                                    <p:animEffect transition="in" filter="barn(inVertical)">
                                      <p:cBhvr>
                                        <p:cTn dur="500" id="22"/>
                                        <p:tgtEl>
                                          <p:spTgt spid="105237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368"/>
                                        </p:tgtEl>
                                        <p:attrNameLst>
                                          <p:attrName>style.visibility</p:attrName>
                                        </p:attrNameLst>
                                      </p:cBhvr>
                                      <p:to>
                                        <p:strVal val="visible"/>
                                      </p:to>
                                    </p:set>
                                    <p:animEffect transition="in" filter="fade">
                                      <p:cBhvr>
                                        <p:cTn dur="500" id="26"/>
                                        <p:tgtEl>
                                          <p:spTgt spid="105236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56"/>
                                        </p:tgtEl>
                                        <p:attrNameLst>
                                          <p:attrName>style.visibility</p:attrName>
                                        </p:attrNameLst>
                                      </p:cBhvr>
                                      <p:to>
                                        <p:strVal val="visible"/>
                                      </p:to>
                                    </p:set>
                                    <p:anim calcmode="lin" valueType="num">
                                      <p:cBhvr>
                                        <p:cTn dur="1000" fill="hold" id="30"/>
                                        <p:tgtEl>
                                          <p:spTgt spid="456"/>
                                        </p:tgtEl>
                                        <p:attrNameLst>
                                          <p:attrName>ppt_w</p:attrName>
                                        </p:attrNameLst>
                                      </p:cBhvr>
                                      <p:tavLst>
                                        <p:tav tm="0">
                                          <p:val>
                                            <p:fltVal val="0.0"/>
                                          </p:val>
                                        </p:tav>
                                        <p:tav tm="100000">
                                          <p:val>
                                            <p:strVal val="#ppt_w"/>
                                          </p:val>
                                        </p:tav>
                                      </p:tavLst>
                                    </p:anim>
                                    <p:anim calcmode="lin" valueType="num">
                                      <p:cBhvr>
                                        <p:cTn dur="1000" fill="hold" id="31"/>
                                        <p:tgtEl>
                                          <p:spTgt spid="456"/>
                                        </p:tgtEl>
                                        <p:attrNameLst>
                                          <p:attrName>ppt_h</p:attrName>
                                        </p:attrNameLst>
                                      </p:cBhvr>
                                      <p:tavLst>
                                        <p:tav tm="0">
                                          <p:val>
                                            <p:fltVal val="0.0"/>
                                          </p:val>
                                        </p:tav>
                                        <p:tav tm="100000">
                                          <p:val>
                                            <p:strVal val="#ppt_h"/>
                                          </p:val>
                                        </p:tav>
                                      </p:tavLst>
                                    </p:anim>
                                    <p:anim calcmode="lin" valueType="num">
                                      <p:cBhvr>
                                        <p:cTn dur="1000" fill="hold" id="32"/>
                                        <p:tgtEl>
                                          <p:spTgt spid="456"/>
                                        </p:tgtEl>
                                        <p:attrNameLst>
                                          <p:attrName>style.rotation</p:attrName>
                                        </p:attrNameLst>
                                      </p:cBhvr>
                                      <p:tavLst>
                                        <p:tav tm="0">
                                          <p:val>
                                            <p:fltVal val="90.0"/>
                                          </p:val>
                                        </p:tav>
                                        <p:tav tm="100000">
                                          <p:val>
                                            <p:fltVal val="0.0"/>
                                          </p:val>
                                        </p:tav>
                                      </p:tavLst>
                                    </p:anim>
                                    <p:animEffect transition="in" filter="fade">
                                      <p:cBhvr>
                                        <p:cTn dur="1000" id="33"/>
                                        <p:tgtEl>
                                          <p:spTgt spid="456"/>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430"/>
                                        </p:tgtEl>
                                        <p:attrNameLst>
                                          <p:attrName>style.visibility</p:attrName>
                                        </p:attrNameLst>
                                      </p:cBhvr>
                                      <p:to>
                                        <p:strVal val="visible"/>
                                      </p:to>
                                    </p:set>
                                    <p:animEffect transition="in" filter="randombar(horizontal)">
                                      <p:cBhvr>
                                        <p:cTn dur="500" id="37"/>
                                        <p:tgtEl>
                                          <p:spTgt spid="1052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368" grpId="0" animBg="1"/>
      <p:bldP spid="1052369" grpId="0" animBg="1"/>
      <p:bldP spid="1052370" grpId="0" animBg="1"/>
      <p:bldP spid="1052426" grpId="0" animBg="1"/>
      <p:bldP spid="1052427" grpId="0" animBg="1"/>
      <p:bldP spid="105243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64" name=""/>
        <p:cNvGrpSpPr/>
        <p:nvPr/>
      </p:nvGrpSpPr>
      <p:grpSpPr>
        <a:xfrm>
          <a:off x="0" y="0"/>
          <a:ext cx="0" cy="0"/>
          <a:chOff x="0" y="0"/>
          <a:chExt cx="0" cy="0"/>
        </a:xfrm>
      </p:grpSpPr>
      <p:grpSp>
        <p:nvGrpSpPr>
          <p:cNvPr id="165" name="Google Shape;992;p14"/>
          <p:cNvGrpSpPr/>
          <p:nvPr userDrawn="1"/>
        </p:nvGrpSpPr>
        <p:grpSpPr>
          <a:xfrm>
            <a:off x="395894" y="219519"/>
            <a:ext cx="11613234" cy="6240131"/>
            <a:chOff x="395894" y="219519"/>
            <a:chExt cx="8518865" cy="4788281"/>
          </a:xfrm>
        </p:grpSpPr>
        <p:sp>
          <p:nvSpPr>
            <p:cNvPr id="104922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6" name="Google Shape;994;p14"/>
            <p:cNvGrpSpPr/>
            <p:nvPr/>
          </p:nvGrpSpPr>
          <p:grpSpPr>
            <a:xfrm>
              <a:off x="8341543" y="2282008"/>
              <a:ext cx="569676" cy="380612"/>
              <a:chOff x="8341543" y="2282008"/>
              <a:chExt cx="569676" cy="380612"/>
            </a:xfrm>
          </p:grpSpPr>
          <p:sp>
            <p:nvSpPr>
              <p:cNvPr id="104923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3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7" name="Google Shape;998;p14"/>
            <p:cNvGrpSpPr/>
            <p:nvPr/>
          </p:nvGrpSpPr>
          <p:grpSpPr>
            <a:xfrm>
              <a:off x="8341543" y="1721094"/>
              <a:ext cx="569676" cy="380612"/>
              <a:chOff x="8341543" y="1721094"/>
              <a:chExt cx="569676" cy="380612"/>
            </a:xfrm>
          </p:grpSpPr>
          <p:sp>
            <p:nvSpPr>
              <p:cNvPr id="104923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8" name="Google Shape;1001;p14"/>
            <p:cNvGrpSpPr/>
            <p:nvPr/>
          </p:nvGrpSpPr>
          <p:grpSpPr>
            <a:xfrm>
              <a:off x="8346273" y="1183592"/>
              <a:ext cx="568486" cy="388014"/>
              <a:chOff x="8346273" y="1183592"/>
              <a:chExt cx="568486" cy="388014"/>
            </a:xfrm>
          </p:grpSpPr>
          <p:sp>
            <p:nvSpPr>
              <p:cNvPr id="104923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9" name="Google Shape;1004;p14"/>
            <p:cNvGrpSpPr/>
            <p:nvPr/>
          </p:nvGrpSpPr>
          <p:grpSpPr>
            <a:xfrm>
              <a:off x="8341543" y="606635"/>
              <a:ext cx="569676" cy="388014"/>
              <a:chOff x="8341543" y="606635"/>
              <a:chExt cx="569676" cy="388014"/>
            </a:xfrm>
          </p:grpSpPr>
          <p:sp>
            <p:nvSpPr>
              <p:cNvPr id="104923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0" name="Google Shape;1007;p14"/>
            <p:cNvGrpSpPr/>
            <p:nvPr/>
          </p:nvGrpSpPr>
          <p:grpSpPr>
            <a:xfrm>
              <a:off x="8341543" y="2842933"/>
              <a:ext cx="569676" cy="380612"/>
              <a:chOff x="8341543" y="2282008"/>
              <a:chExt cx="569676" cy="380612"/>
            </a:xfrm>
          </p:grpSpPr>
          <p:sp>
            <p:nvSpPr>
              <p:cNvPr id="104923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1" name="Google Shape;1010;p14"/>
            <p:cNvGrpSpPr/>
            <p:nvPr/>
          </p:nvGrpSpPr>
          <p:grpSpPr>
            <a:xfrm>
              <a:off x="8341543" y="3403858"/>
              <a:ext cx="569676" cy="380612"/>
              <a:chOff x="8341543" y="2282008"/>
              <a:chExt cx="569676" cy="380612"/>
            </a:xfrm>
          </p:grpSpPr>
          <p:sp>
            <p:nvSpPr>
              <p:cNvPr id="104924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4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24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0"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29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29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72" name="Google Shape;939;p32"/>
          <p:cNvGrpSpPr/>
          <p:nvPr userDrawn="1"/>
        </p:nvGrpSpPr>
        <p:grpSpPr>
          <a:xfrm>
            <a:off x="2204474" y="3950454"/>
            <a:ext cx="1973864" cy="2020086"/>
            <a:chOff x="2718975" y="493050"/>
            <a:chExt cx="2013175" cy="2066600"/>
          </a:xfrm>
        </p:grpSpPr>
        <p:sp>
          <p:nvSpPr>
            <p:cNvPr id="1049293"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4"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5"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6"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7"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8"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9"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0"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1"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2"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3"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4"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5"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6"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7"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8"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9"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0"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1"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2"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3"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4"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5"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6"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7"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8"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9"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0"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1"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2"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3"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4"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5"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6"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7"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8"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9"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0"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1"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2"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3"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4"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5"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6"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7"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8"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9"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0"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1"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2"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3"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4"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5"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6"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7"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8"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9"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0"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1"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2"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3"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4"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5"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3" name="Google Shape;211;p3"/>
          <p:cNvGrpSpPr/>
          <p:nvPr userDrawn="1"/>
        </p:nvGrpSpPr>
        <p:grpSpPr>
          <a:xfrm>
            <a:off x="1030175" y="1581350"/>
            <a:ext cx="444275" cy="398525"/>
            <a:chOff x="2495125" y="2142250"/>
            <a:chExt cx="444275" cy="398525"/>
          </a:xfrm>
        </p:grpSpPr>
        <p:sp>
          <p:nvSpPr>
            <p:cNvPr id="104935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5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4" name="Google Shape;214;p3"/>
          <p:cNvGrpSpPr/>
          <p:nvPr userDrawn="1"/>
        </p:nvGrpSpPr>
        <p:grpSpPr>
          <a:xfrm>
            <a:off x="10561107" y="5038641"/>
            <a:ext cx="291375" cy="281375"/>
            <a:chOff x="3243875" y="2372825"/>
            <a:chExt cx="291375" cy="281375"/>
          </a:xfrm>
        </p:grpSpPr>
        <p:sp>
          <p:nvSpPr>
            <p:cNvPr id="104935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6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5" name="Google Shape;225;p3"/>
          <p:cNvGrpSpPr/>
          <p:nvPr userDrawn="1"/>
        </p:nvGrpSpPr>
        <p:grpSpPr>
          <a:xfrm>
            <a:off x="10778557" y="714860"/>
            <a:ext cx="166675" cy="168575"/>
            <a:chOff x="4954425" y="2036375"/>
            <a:chExt cx="166675" cy="168575"/>
          </a:xfrm>
        </p:grpSpPr>
        <p:sp>
          <p:nvSpPr>
            <p:cNvPr id="104936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7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6" name="Google Shape;230;p3"/>
          <p:cNvGrpSpPr/>
          <p:nvPr userDrawn="1"/>
        </p:nvGrpSpPr>
        <p:grpSpPr>
          <a:xfrm>
            <a:off x="1274794" y="5541495"/>
            <a:ext cx="166675" cy="168575"/>
            <a:chOff x="4954425" y="2036375"/>
            <a:chExt cx="166675" cy="168575"/>
          </a:xfrm>
        </p:grpSpPr>
        <p:sp>
          <p:nvSpPr>
            <p:cNvPr id="104937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74" name="TextBox 223"/>
          <p:cNvSpPr txBox="1"/>
          <p:nvPr userDrawn="1"/>
        </p:nvSpPr>
        <p:spPr>
          <a:xfrm>
            <a:off x="3642720" y="1503378"/>
            <a:ext cx="4728208" cy="3631763"/>
          </a:xfrm>
          <a:prstGeom prst="rect"/>
          <a:noFill/>
        </p:spPr>
        <p:txBody>
          <a:bodyPr rtlCol="0" wrap="square">
            <a:spAutoFit/>
          </a:bodyPr>
          <a:p>
            <a:pPr algn="ctr"/>
            <a:r>
              <a:rPr dirty="0" sz="11500" lang="vi-VN">
                <a:solidFill>
                  <a:srgbClr val="002060"/>
                </a:solidFill>
                <a:latin typeface="+mj-lt"/>
              </a:rPr>
              <a:t>LUYỆN TẬP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7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37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7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7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37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7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291"/>
                                        </p:tgtEl>
                                        <p:attrNameLst>
                                          <p:attrName>style.visibility</p:attrName>
                                        </p:attrNameLst>
                                      </p:cBhvr>
                                      <p:to>
                                        <p:strVal val="visible"/>
                                      </p:to>
                                    </p:set>
                                    <p:animEffect transition="in" filter="barn(inVertical)">
                                      <p:cBhvr>
                                        <p:cTn dur="500" id="19"/>
                                        <p:tgtEl>
                                          <p:spTgt spid="104929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292"/>
                                        </p:tgtEl>
                                        <p:attrNameLst>
                                          <p:attrName>style.visibility</p:attrName>
                                        </p:attrNameLst>
                                      </p:cBhvr>
                                      <p:to>
                                        <p:strVal val="visible"/>
                                      </p:to>
                                    </p:set>
                                    <p:animEffect transition="in" filter="barn(inVertical)">
                                      <p:cBhvr>
                                        <p:cTn dur="500" id="22"/>
                                        <p:tgtEl>
                                          <p:spTgt spid="104929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290"/>
                                        </p:tgtEl>
                                        <p:attrNameLst>
                                          <p:attrName>style.visibility</p:attrName>
                                        </p:attrNameLst>
                                      </p:cBhvr>
                                      <p:to>
                                        <p:strVal val="visible"/>
                                      </p:to>
                                    </p:set>
                                    <p:animEffect transition="in" filter="fade">
                                      <p:cBhvr>
                                        <p:cTn dur="500" id="26"/>
                                        <p:tgtEl>
                                          <p:spTgt spid="104929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72"/>
                                        </p:tgtEl>
                                        <p:attrNameLst>
                                          <p:attrName>style.visibility</p:attrName>
                                        </p:attrNameLst>
                                      </p:cBhvr>
                                      <p:to>
                                        <p:strVal val="visible"/>
                                      </p:to>
                                    </p:set>
                                    <p:anim calcmode="lin" valueType="num">
                                      <p:cBhvr>
                                        <p:cTn dur="1000" fill="hold" id="30"/>
                                        <p:tgtEl>
                                          <p:spTgt spid="172"/>
                                        </p:tgtEl>
                                        <p:attrNameLst>
                                          <p:attrName>ppt_w</p:attrName>
                                        </p:attrNameLst>
                                      </p:cBhvr>
                                      <p:tavLst>
                                        <p:tav tm="0">
                                          <p:val>
                                            <p:fltVal val="0.0"/>
                                          </p:val>
                                        </p:tav>
                                        <p:tav tm="100000">
                                          <p:val>
                                            <p:strVal val="#ppt_w"/>
                                          </p:val>
                                        </p:tav>
                                      </p:tavLst>
                                    </p:anim>
                                    <p:anim calcmode="lin" valueType="num">
                                      <p:cBhvr>
                                        <p:cTn dur="1000" fill="hold" id="31"/>
                                        <p:tgtEl>
                                          <p:spTgt spid="172"/>
                                        </p:tgtEl>
                                        <p:attrNameLst>
                                          <p:attrName>ppt_h</p:attrName>
                                        </p:attrNameLst>
                                      </p:cBhvr>
                                      <p:tavLst>
                                        <p:tav tm="0">
                                          <p:val>
                                            <p:fltVal val="0.0"/>
                                          </p:val>
                                        </p:tav>
                                        <p:tav tm="100000">
                                          <p:val>
                                            <p:strVal val="#ppt_h"/>
                                          </p:val>
                                        </p:tav>
                                      </p:tavLst>
                                    </p:anim>
                                    <p:anim calcmode="lin" valueType="num">
                                      <p:cBhvr>
                                        <p:cTn dur="1000" fill="hold" id="32"/>
                                        <p:tgtEl>
                                          <p:spTgt spid="172"/>
                                        </p:tgtEl>
                                        <p:attrNameLst>
                                          <p:attrName>style.rotation</p:attrName>
                                        </p:attrNameLst>
                                      </p:cBhvr>
                                      <p:tavLst>
                                        <p:tav tm="0">
                                          <p:val>
                                            <p:fltVal val="90.0"/>
                                          </p:val>
                                        </p:tav>
                                        <p:tav tm="100000">
                                          <p:val>
                                            <p:fltVal val="0.0"/>
                                          </p:val>
                                        </p:tav>
                                      </p:tavLst>
                                    </p:anim>
                                    <p:animEffect transition="in" filter="fade">
                                      <p:cBhvr>
                                        <p:cTn dur="1000" id="33"/>
                                        <p:tgtEl>
                                          <p:spTgt spid="172"/>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374"/>
                                        </p:tgtEl>
                                        <p:attrNameLst>
                                          <p:attrName>style.visibility</p:attrName>
                                        </p:attrNameLst>
                                      </p:cBhvr>
                                      <p:to>
                                        <p:strVal val="visible"/>
                                      </p:to>
                                    </p:set>
                                    <p:animEffect transition="in" filter="randombar(horizontal)">
                                      <p:cBhvr>
                                        <p:cTn dur="500" id="37"/>
                                        <p:tgtEl>
                                          <p:spTgt spid="1049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0" grpId="0" animBg="1"/>
      <p:bldP spid="1049291" grpId="0" animBg="1"/>
      <p:bldP spid="1049292" grpId="0" animBg="1"/>
      <p:bldP spid="1049370" grpId="0" animBg="1"/>
      <p:bldP spid="1049371" grpId="0" animBg="1"/>
      <p:bldP spid="104937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259" name=""/>
        <p:cNvGrpSpPr/>
        <p:nvPr/>
      </p:nvGrpSpPr>
      <p:grpSpPr>
        <a:xfrm>
          <a:off x="0" y="0"/>
          <a:ext cx="0" cy="0"/>
          <a:chOff x="0" y="0"/>
          <a:chExt cx="0" cy="0"/>
        </a:xfrm>
      </p:grpSpPr>
      <p:grpSp>
        <p:nvGrpSpPr>
          <p:cNvPr id="260" name="Google Shape;992;p14"/>
          <p:cNvGrpSpPr/>
          <p:nvPr userDrawn="1"/>
        </p:nvGrpSpPr>
        <p:grpSpPr>
          <a:xfrm>
            <a:off x="395894" y="219519"/>
            <a:ext cx="11613234" cy="6240131"/>
            <a:chOff x="395894" y="219519"/>
            <a:chExt cx="8518865" cy="4788281"/>
          </a:xfrm>
        </p:grpSpPr>
        <p:sp>
          <p:nvSpPr>
            <p:cNvPr id="105029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1" name="Google Shape;994;p14"/>
            <p:cNvGrpSpPr/>
            <p:nvPr/>
          </p:nvGrpSpPr>
          <p:grpSpPr>
            <a:xfrm>
              <a:off x="8341543" y="2282008"/>
              <a:ext cx="569676" cy="380612"/>
              <a:chOff x="8341543" y="2282008"/>
              <a:chExt cx="569676" cy="380612"/>
            </a:xfrm>
          </p:grpSpPr>
          <p:sp>
            <p:nvSpPr>
              <p:cNvPr id="105029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9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2" name="Google Shape;998;p14"/>
            <p:cNvGrpSpPr/>
            <p:nvPr/>
          </p:nvGrpSpPr>
          <p:grpSpPr>
            <a:xfrm>
              <a:off x="8341543" y="1721094"/>
              <a:ext cx="569676" cy="380612"/>
              <a:chOff x="8341543" y="1721094"/>
              <a:chExt cx="569676" cy="380612"/>
            </a:xfrm>
          </p:grpSpPr>
          <p:sp>
            <p:nvSpPr>
              <p:cNvPr id="105029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3" name="Google Shape;1001;p14"/>
            <p:cNvGrpSpPr/>
            <p:nvPr/>
          </p:nvGrpSpPr>
          <p:grpSpPr>
            <a:xfrm>
              <a:off x="8346273" y="1183592"/>
              <a:ext cx="568486" cy="388014"/>
              <a:chOff x="8346273" y="1183592"/>
              <a:chExt cx="568486" cy="388014"/>
            </a:xfrm>
          </p:grpSpPr>
          <p:sp>
            <p:nvSpPr>
              <p:cNvPr id="105029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4" name="Google Shape;1004;p14"/>
            <p:cNvGrpSpPr/>
            <p:nvPr/>
          </p:nvGrpSpPr>
          <p:grpSpPr>
            <a:xfrm>
              <a:off x="8341543" y="606635"/>
              <a:ext cx="569676" cy="388014"/>
              <a:chOff x="8341543" y="606635"/>
              <a:chExt cx="569676" cy="388014"/>
            </a:xfrm>
          </p:grpSpPr>
          <p:sp>
            <p:nvSpPr>
              <p:cNvPr id="105030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5" name="Google Shape;1007;p14"/>
            <p:cNvGrpSpPr/>
            <p:nvPr/>
          </p:nvGrpSpPr>
          <p:grpSpPr>
            <a:xfrm>
              <a:off x="8341543" y="2842933"/>
              <a:ext cx="569676" cy="380612"/>
              <a:chOff x="8341543" y="2282008"/>
              <a:chExt cx="569676" cy="380612"/>
            </a:xfrm>
          </p:grpSpPr>
          <p:sp>
            <p:nvSpPr>
              <p:cNvPr id="105030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6" name="Google Shape;1010;p14"/>
            <p:cNvGrpSpPr/>
            <p:nvPr/>
          </p:nvGrpSpPr>
          <p:grpSpPr>
            <a:xfrm>
              <a:off x="8341543" y="3403858"/>
              <a:ext cx="569676" cy="380612"/>
              <a:chOff x="8341543" y="2282008"/>
              <a:chExt cx="569676" cy="380612"/>
            </a:xfrm>
          </p:grpSpPr>
          <p:sp>
            <p:nvSpPr>
              <p:cNvPr id="105030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0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0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387" name=""/>
        <p:cNvGrpSpPr/>
        <p:nvPr/>
      </p:nvGrpSpPr>
      <p:grpSpPr>
        <a:xfrm>
          <a:off x="0" y="0"/>
          <a:ext cx="0" cy="0"/>
          <a:chOff x="0" y="0"/>
          <a:chExt cx="0" cy="0"/>
        </a:xfrm>
      </p:grpSpPr>
      <p:grpSp>
        <p:nvGrpSpPr>
          <p:cNvPr id="388" name="Google Shape;992;p14"/>
          <p:cNvGrpSpPr/>
          <p:nvPr userDrawn="1"/>
        </p:nvGrpSpPr>
        <p:grpSpPr>
          <a:xfrm>
            <a:off x="395894" y="219519"/>
            <a:ext cx="11613234" cy="6240131"/>
            <a:chOff x="395894" y="219519"/>
            <a:chExt cx="8518865" cy="4788281"/>
          </a:xfrm>
        </p:grpSpPr>
        <p:sp>
          <p:nvSpPr>
            <p:cNvPr id="105162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9" name="Google Shape;994;p14"/>
            <p:cNvGrpSpPr/>
            <p:nvPr/>
          </p:nvGrpSpPr>
          <p:grpSpPr>
            <a:xfrm>
              <a:off x="8341543" y="2282008"/>
              <a:ext cx="569676" cy="380612"/>
              <a:chOff x="8341543" y="2282008"/>
              <a:chExt cx="569676" cy="380612"/>
            </a:xfrm>
          </p:grpSpPr>
          <p:sp>
            <p:nvSpPr>
              <p:cNvPr id="105162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3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0" name="Google Shape;998;p14"/>
            <p:cNvGrpSpPr/>
            <p:nvPr/>
          </p:nvGrpSpPr>
          <p:grpSpPr>
            <a:xfrm>
              <a:off x="8341543" y="1721094"/>
              <a:ext cx="569676" cy="380612"/>
              <a:chOff x="8341543" y="1721094"/>
              <a:chExt cx="569676" cy="380612"/>
            </a:xfrm>
          </p:grpSpPr>
          <p:sp>
            <p:nvSpPr>
              <p:cNvPr id="105163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1" name="Google Shape;1001;p14"/>
            <p:cNvGrpSpPr/>
            <p:nvPr/>
          </p:nvGrpSpPr>
          <p:grpSpPr>
            <a:xfrm>
              <a:off x="8346273" y="1183592"/>
              <a:ext cx="568486" cy="388014"/>
              <a:chOff x="8346273" y="1183592"/>
              <a:chExt cx="568486" cy="388014"/>
            </a:xfrm>
          </p:grpSpPr>
          <p:sp>
            <p:nvSpPr>
              <p:cNvPr id="105163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2" name="Google Shape;1004;p14"/>
            <p:cNvGrpSpPr/>
            <p:nvPr/>
          </p:nvGrpSpPr>
          <p:grpSpPr>
            <a:xfrm>
              <a:off x="8341543" y="606635"/>
              <a:ext cx="569676" cy="388014"/>
              <a:chOff x="8341543" y="606635"/>
              <a:chExt cx="569676" cy="388014"/>
            </a:xfrm>
          </p:grpSpPr>
          <p:sp>
            <p:nvSpPr>
              <p:cNvPr id="105163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3" name="Google Shape;1007;p14"/>
            <p:cNvGrpSpPr/>
            <p:nvPr/>
          </p:nvGrpSpPr>
          <p:grpSpPr>
            <a:xfrm>
              <a:off x="8341543" y="2842933"/>
              <a:ext cx="569676" cy="380612"/>
              <a:chOff x="8341543" y="2282008"/>
              <a:chExt cx="569676" cy="380612"/>
            </a:xfrm>
          </p:grpSpPr>
          <p:sp>
            <p:nvSpPr>
              <p:cNvPr id="105163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4" name="Google Shape;1010;p14"/>
            <p:cNvGrpSpPr/>
            <p:nvPr/>
          </p:nvGrpSpPr>
          <p:grpSpPr>
            <a:xfrm>
              <a:off x="8341543" y="3403858"/>
              <a:ext cx="569676" cy="380612"/>
              <a:chOff x="8341543" y="2282008"/>
              <a:chExt cx="569676" cy="380612"/>
            </a:xfrm>
          </p:grpSpPr>
          <p:sp>
            <p:nvSpPr>
              <p:cNvPr id="105163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4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95" name="Google Shape;1016;p14"/>
          <p:cNvGrpSpPr/>
          <p:nvPr userDrawn="1"/>
        </p:nvGrpSpPr>
        <p:grpSpPr>
          <a:xfrm>
            <a:off x="989192" y="5645930"/>
            <a:ext cx="615189" cy="535538"/>
            <a:chOff x="2495125" y="2142250"/>
            <a:chExt cx="444275" cy="398525"/>
          </a:xfrm>
        </p:grpSpPr>
        <p:sp>
          <p:nvSpPr>
            <p:cNvPr id="1051643"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4"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6" name="Google Shape;1019;p14"/>
          <p:cNvGrpSpPr/>
          <p:nvPr userDrawn="1"/>
        </p:nvGrpSpPr>
        <p:grpSpPr>
          <a:xfrm>
            <a:off x="10177821" y="427685"/>
            <a:ext cx="403468" cy="378112"/>
            <a:chOff x="3243875" y="2372825"/>
            <a:chExt cx="291375" cy="281375"/>
          </a:xfrm>
        </p:grpSpPr>
        <p:sp>
          <p:nvSpPr>
            <p:cNvPr id="1051645"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6"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7"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8"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9"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0"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1"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2"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3"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4"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7" name="Google Shape;1030;p14"/>
          <p:cNvGrpSpPr/>
          <p:nvPr userDrawn="1"/>
        </p:nvGrpSpPr>
        <p:grpSpPr>
          <a:xfrm>
            <a:off x="11004071" y="1043373"/>
            <a:ext cx="230796" cy="226531"/>
            <a:chOff x="4954425" y="2036375"/>
            <a:chExt cx="166675" cy="168575"/>
          </a:xfrm>
        </p:grpSpPr>
        <p:sp>
          <p:nvSpPr>
            <p:cNvPr id="1051655"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6"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57"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8"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8" name="Google Shape;1035;p14"/>
          <p:cNvGrpSpPr/>
          <p:nvPr userDrawn="1"/>
        </p:nvGrpSpPr>
        <p:grpSpPr>
          <a:xfrm>
            <a:off x="817359" y="5192331"/>
            <a:ext cx="230796" cy="226531"/>
            <a:chOff x="4954425" y="2036375"/>
            <a:chExt cx="166675" cy="168575"/>
          </a:xfrm>
        </p:grpSpPr>
        <p:sp>
          <p:nvSpPr>
            <p:cNvPr id="1051659"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0"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6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9"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051706"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0" name="Google Shape;2358;p30"/>
            <p:cNvGrpSpPr/>
            <p:nvPr/>
          </p:nvGrpSpPr>
          <p:grpSpPr>
            <a:xfrm>
              <a:off x="623255" y="973375"/>
              <a:ext cx="7691377" cy="3825650"/>
              <a:chOff x="623255" y="973375"/>
              <a:chExt cx="7691377" cy="3825650"/>
            </a:xfrm>
            <a:grpFill/>
          </p:grpSpPr>
          <p:sp>
            <p:nvSpPr>
              <p:cNvPr id="1051707"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08"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09"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401" name="Google Shape;447;p27"/>
          <p:cNvGrpSpPr/>
          <p:nvPr userDrawn="1"/>
        </p:nvGrpSpPr>
        <p:grpSpPr>
          <a:xfrm>
            <a:off x="8391927" y="4047629"/>
            <a:ext cx="2301388" cy="1593766"/>
            <a:chOff x="4799733" y="3457797"/>
            <a:chExt cx="2301388" cy="1593766"/>
          </a:xfrm>
        </p:grpSpPr>
        <p:sp>
          <p:nvSpPr>
            <p:cNvPr id="1051710"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1"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2"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3"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4"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5"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6"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7"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8"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9"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0"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1"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2"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3"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4"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5"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6"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7"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8"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9"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0"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1"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2"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3"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4"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5"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6"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7"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8"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9"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0"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1"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2"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3"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4"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45"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6"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7"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8"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9"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0"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1"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2"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3"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4"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5"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6"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7"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8"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9"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0"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1"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2"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3"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4"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5"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2" name="Group 291"/>
          <p:cNvGrpSpPr/>
          <p:nvPr userDrawn="1"/>
        </p:nvGrpSpPr>
        <p:grpSpPr>
          <a:xfrm>
            <a:off x="1598355" y="3608289"/>
            <a:ext cx="2204156" cy="2018295"/>
            <a:chOff x="1598355" y="3608289"/>
            <a:chExt cx="2204156" cy="2018295"/>
          </a:xfrm>
        </p:grpSpPr>
        <p:grpSp>
          <p:nvGrpSpPr>
            <p:cNvPr id="403" name="Google Shape;505;p27"/>
            <p:cNvGrpSpPr/>
            <p:nvPr/>
          </p:nvGrpSpPr>
          <p:grpSpPr>
            <a:xfrm>
              <a:off x="1598355" y="4368136"/>
              <a:ext cx="868990" cy="1258447"/>
              <a:chOff x="3235834" y="3793115"/>
              <a:chExt cx="868990" cy="1258447"/>
            </a:xfrm>
          </p:grpSpPr>
          <p:sp>
            <p:nvSpPr>
              <p:cNvPr id="1051766"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4" name="Google Shape;507;p27"/>
              <p:cNvGrpSpPr/>
              <p:nvPr/>
            </p:nvGrpSpPr>
            <p:grpSpPr>
              <a:xfrm>
                <a:off x="3235834" y="3793115"/>
                <a:ext cx="865418" cy="1258447"/>
                <a:chOff x="3235834" y="3793115"/>
                <a:chExt cx="865418" cy="1258447"/>
              </a:xfrm>
            </p:grpSpPr>
            <p:sp>
              <p:nvSpPr>
                <p:cNvPr id="1051767"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8"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9"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0"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1"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2"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3"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4"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5"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6"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7"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8"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9"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0"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1"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2"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3"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4"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5"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6"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7"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8"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9"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0"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791"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2"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3"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4"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5"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6"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7"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8"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9"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0"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1"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2"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3"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4"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5"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6"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7"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8"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9"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0"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1"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2"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3"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4"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5"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6"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7"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8"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9"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0"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1"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2"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3"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4"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5"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6"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7"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8"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9"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30"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5" name="Google Shape;572;p27"/>
            <p:cNvGrpSpPr/>
            <p:nvPr/>
          </p:nvGrpSpPr>
          <p:grpSpPr>
            <a:xfrm>
              <a:off x="3041664" y="5111577"/>
              <a:ext cx="320455" cy="156580"/>
              <a:chOff x="2774143" y="4536556"/>
              <a:chExt cx="320455" cy="156580"/>
            </a:xfrm>
          </p:grpSpPr>
          <p:sp>
            <p:nvSpPr>
              <p:cNvPr id="1051831"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2"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3"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34"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35"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6" name="Group 1"/>
          <p:cNvGrpSpPr/>
          <p:nvPr userDrawn="1"/>
        </p:nvGrpSpPr>
        <p:grpSpPr>
          <a:xfrm>
            <a:off x="1524301" y="5626805"/>
            <a:ext cx="9320239" cy="1231195"/>
            <a:chOff x="1524301" y="5626805"/>
            <a:chExt cx="9320239" cy="1231195"/>
          </a:xfrm>
        </p:grpSpPr>
        <p:sp>
          <p:nvSpPr>
            <p:cNvPr id="1051836"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7" name="Google Shape;579;p27"/>
            <p:cNvGrpSpPr/>
            <p:nvPr userDrawn="1"/>
          </p:nvGrpSpPr>
          <p:grpSpPr>
            <a:xfrm>
              <a:off x="1524301" y="5626805"/>
              <a:ext cx="9320239" cy="1231195"/>
              <a:chOff x="929285" y="5051507"/>
              <a:chExt cx="7315206" cy="1231195"/>
            </a:xfrm>
          </p:grpSpPr>
          <p:sp>
            <p:nvSpPr>
              <p:cNvPr id="1051837"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8"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9"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0"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1"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2"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95"/>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98"/>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65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96"/>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97"/>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658"/>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406"/>
                                        </p:tgtEl>
                                        <p:attrNameLst>
                                          <p:attrName>style.visibility</p:attrName>
                                        </p:attrNameLst>
                                      </p:cBhvr>
                                      <p:to>
                                        <p:strVal val="visible"/>
                                      </p:to>
                                    </p:set>
                                    <p:anim calcmode="lin" valueType="num">
                                      <p:cBhvr additive="base">
                                        <p:cTn dur="500" fill="hold" id="19"/>
                                        <p:tgtEl>
                                          <p:spTgt spid="406"/>
                                        </p:tgtEl>
                                        <p:attrNameLst>
                                          <p:attrName>ppt_x</p:attrName>
                                        </p:attrNameLst>
                                      </p:cBhvr>
                                      <p:tavLst>
                                        <p:tav tm="0">
                                          <p:val>
                                            <p:strVal val="#ppt_x"/>
                                          </p:val>
                                        </p:tav>
                                        <p:tav tm="100000">
                                          <p:val>
                                            <p:strVal val="#ppt_x"/>
                                          </p:val>
                                        </p:tav>
                                      </p:tavLst>
                                    </p:anim>
                                    <p:anim calcmode="lin" valueType="num">
                                      <p:cBhvr additive="base">
                                        <p:cTn dur="500" fill="hold" id="20"/>
                                        <p:tgtEl>
                                          <p:spTgt spid="406"/>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402"/>
                                        </p:tgtEl>
                                        <p:attrNameLst>
                                          <p:attrName>style.visibility</p:attrName>
                                        </p:attrNameLst>
                                      </p:cBhvr>
                                      <p:to>
                                        <p:strVal val="visible"/>
                                      </p:to>
                                    </p:set>
                                    <p:anim calcmode="lin" valueType="num">
                                      <p:cBhvr additive="base">
                                        <p:cTn dur="500" fill="hold" id="24"/>
                                        <p:tgtEl>
                                          <p:spTgt spid="402"/>
                                        </p:tgtEl>
                                        <p:attrNameLst>
                                          <p:attrName>ppt_x</p:attrName>
                                        </p:attrNameLst>
                                      </p:cBhvr>
                                      <p:tavLst>
                                        <p:tav tm="0">
                                          <p:val>
                                            <p:strVal val="0-#ppt_w/2"/>
                                          </p:val>
                                        </p:tav>
                                        <p:tav tm="100000">
                                          <p:val>
                                            <p:strVal val="#ppt_x"/>
                                          </p:val>
                                        </p:tav>
                                      </p:tavLst>
                                    </p:anim>
                                    <p:anim calcmode="lin" valueType="num">
                                      <p:cBhvr additive="base">
                                        <p:cTn dur="500" fill="hold" id="25"/>
                                        <p:tgtEl>
                                          <p:spTgt spid="402"/>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401"/>
                                        </p:tgtEl>
                                        <p:attrNameLst>
                                          <p:attrName>style.visibility</p:attrName>
                                        </p:attrNameLst>
                                      </p:cBhvr>
                                      <p:to>
                                        <p:strVal val="visible"/>
                                      </p:to>
                                    </p:set>
                                    <p:anim calcmode="lin" valueType="num">
                                      <p:cBhvr additive="base">
                                        <p:cTn dur="500" fill="hold" id="29"/>
                                        <p:tgtEl>
                                          <p:spTgt spid="401"/>
                                        </p:tgtEl>
                                        <p:attrNameLst>
                                          <p:attrName>ppt_x</p:attrName>
                                        </p:attrNameLst>
                                      </p:cBhvr>
                                      <p:tavLst>
                                        <p:tav tm="0">
                                          <p:val>
                                            <p:strVal val="1+#ppt_w/2"/>
                                          </p:val>
                                        </p:tav>
                                        <p:tav tm="100000">
                                          <p:val>
                                            <p:strVal val="#ppt_x"/>
                                          </p:val>
                                        </p:tav>
                                      </p:tavLst>
                                    </p:anim>
                                    <p:anim calcmode="lin" valueType="num">
                                      <p:cBhvr additive="base">
                                        <p:cTn dur="500" fill="hold" id="30"/>
                                        <p:tgtEl>
                                          <p:spTgt spid="401"/>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99"/>
                                        </p:tgtEl>
                                        <p:attrNameLst>
                                          <p:attrName>style.visibility</p:attrName>
                                        </p:attrNameLst>
                                      </p:cBhvr>
                                      <p:to>
                                        <p:strVal val="visible"/>
                                      </p:to>
                                    </p:set>
                                    <p:animEffect transition="in" filter="fade">
                                      <p:cBhvr>
                                        <p:cTn dur="500" id="34"/>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7" grpId="0" animBg="1"/>
      <p:bldP spid="105165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267" name=""/>
        <p:cNvGrpSpPr/>
        <p:nvPr/>
      </p:nvGrpSpPr>
      <p:grpSpPr>
        <a:xfrm>
          <a:off x="0" y="0"/>
          <a:ext cx="0" cy="0"/>
          <a:chOff x="0" y="0"/>
          <a:chExt cx="0" cy="0"/>
        </a:xfrm>
      </p:grpSpPr>
      <p:grpSp>
        <p:nvGrpSpPr>
          <p:cNvPr id="268" name="Google Shape;992;p14"/>
          <p:cNvGrpSpPr/>
          <p:nvPr userDrawn="1"/>
        </p:nvGrpSpPr>
        <p:grpSpPr>
          <a:xfrm>
            <a:off x="395894" y="219519"/>
            <a:ext cx="11613234" cy="6240131"/>
            <a:chOff x="395894" y="219519"/>
            <a:chExt cx="8518865" cy="4788281"/>
          </a:xfrm>
        </p:grpSpPr>
        <p:sp>
          <p:nvSpPr>
            <p:cNvPr id="105035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9" name="Google Shape;994;p14"/>
            <p:cNvGrpSpPr/>
            <p:nvPr/>
          </p:nvGrpSpPr>
          <p:grpSpPr>
            <a:xfrm>
              <a:off x="8341543" y="2282008"/>
              <a:ext cx="569676" cy="380612"/>
              <a:chOff x="8341543" y="2282008"/>
              <a:chExt cx="569676" cy="380612"/>
            </a:xfrm>
          </p:grpSpPr>
          <p:sp>
            <p:nvSpPr>
              <p:cNvPr id="105035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5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0" name="Google Shape;998;p14"/>
            <p:cNvGrpSpPr/>
            <p:nvPr/>
          </p:nvGrpSpPr>
          <p:grpSpPr>
            <a:xfrm>
              <a:off x="8341543" y="1721094"/>
              <a:ext cx="569676" cy="380612"/>
              <a:chOff x="8341543" y="1721094"/>
              <a:chExt cx="569676" cy="380612"/>
            </a:xfrm>
          </p:grpSpPr>
          <p:sp>
            <p:nvSpPr>
              <p:cNvPr id="105035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1" name="Google Shape;1001;p14"/>
            <p:cNvGrpSpPr/>
            <p:nvPr/>
          </p:nvGrpSpPr>
          <p:grpSpPr>
            <a:xfrm>
              <a:off x="8346273" y="1183592"/>
              <a:ext cx="568486" cy="388014"/>
              <a:chOff x="8346273" y="1183592"/>
              <a:chExt cx="568486" cy="388014"/>
            </a:xfrm>
          </p:grpSpPr>
          <p:sp>
            <p:nvSpPr>
              <p:cNvPr id="105036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2" name="Google Shape;1004;p14"/>
            <p:cNvGrpSpPr/>
            <p:nvPr/>
          </p:nvGrpSpPr>
          <p:grpSpPr>
            <a:xfrm>
              <a:off x="8341543" y="606635"/>
              <a:ext cx="569676" cy="388014"/>
              <a:chOff x="8341543" y="606635"/>
              <a:chExt cx="569676" cy="388014"/>
            </a:xfrm>
          </p:grpSpPr>
          <p:sp>
            <p:nvSpPr>
              <p:cNvPr id="105036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3" name="Google Shape;1007;p14"/>
            <p:cNvGrpSpPr/>
            <p:nvPr/>
          </p:nvGrpSpPr>
          <p:grpSpPr>
            <a:xfrm>
              <a:off x="8341543" y="2842933"/>
              <a:ext cx="569676" cy="380612"/>
              <a:chOff x="8341543" y="2282008"/>
              <a:chExt cx="569676" cy="380612"/>
            </a:xfrm>
          </p:grpSpPr>
          <p:sp>
            <p:nvSpPr>
              <p:cNvPr id="105036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4" name="Google Shape;1010;p14"/>
            <p:cNvGrpSpPr/>
            <p:nvPr/>
          </p:nvGrpSpPr>
          <p:grpSpPr>
            <a:xfrm>
              <a:off x="8341543" y="3403858"/>
              <a:ext cx="569676" cy="380612"/>
              <a:chOff x="8341543" y="2282008"/>
              <a:chExt cx="569676" cy="380612"/>
            </a:xfrm>
          </p:grpSpPr>
          <p:sp>
            <p:nvSpPr>
              <p:cNvPr id="105036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6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7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5"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41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41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75" name="Google Shape;211;p3"/>
          <p:cNvGrpSpPr/>
          <p:nvPr userDrawn="1"/>
        </p:nvGrpSpPr>
        <p:grpSpPr>
          <a:xfrm>
            <a:off x="1030175" y="1581350"/>
            <a:ext cx="444275" cy="398525"/>
            <a:chOff x="2495125" y="2142250"/>
            <a:chExt cx="444275" cy="398525"/>
          </a:xfrm>
        </p:grpSpPr>
        <p:sp>
          <p:nvSpPr>
            <p:cNvPr id="105041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1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6" name="Google Shape;214;p3"/>
          <p:cNvGrpSpPr/>
          <p:nvPr userDrawn="1"/>
        </p:nvGrpSpPr>
        <p:grpSpPr>
          <a:xfrm>
            <a:off x="10561107" y="5038641"/>
            <a:ext cx="291375" cy="281375"/>
            <a:chOff x="3243875" y="2372825"/>
            <a:chExt cx="291375" cy="281375"/>
          </a:xfrm>
        </p:grpSpPr>
        <p:sp>
          <p:nvSpPr>
            <p:cNvPr id="105042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2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7" name="Google Shape;225;p3"/>
          <p:cNvGrpSpPr/>
          <p:nvPr userDrawn="1"/>
        </p:nvGrpSpPr>
        <p:grpSpPr>
          <a:xfrm>
            <a:off x="10778557" y="714860"/>
            <a:ext cx="166675" cy="168575"/>
            <a:chOff x="4954425" y="2036375"/>
            <a:chExt cx="166675" cy="168575"/>
          </a:xfrm>
        </p:grpSpPr>
        <p:sp>
          <p:nvSpPr>
            <p:cNvPr id="105043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3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8" name="Google Shape;230;p3"/>
          <p:cNvGrpSpPr/>
          <p:nvPr userDrawn="1"/>
        </p:nvGrpSpPr>
        <p:grpSpPr>
          <a:xfrm>
            <a:off x="1274794" y="5541495"/>
            <a:ext cx="166675" cy="168575"/>
            <a:chOff x="4954425" y="2036375"/>
            <a:chExt cx="166675" cy="168575"/>
          </a:xfrm>
        </p:grpSpPr>
        <p:sp>
          <p:nvSpPr>
            <p:cNvPr id="105043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9" name="Google Shape;769;p31"/>
          <p:cNvGrpSpPr/>
          <p:nvPr userDrawn="1"/>
        </p:nvGrpSpPr>
        <p:grpSpPr>
          <a:xfrm>
            <a:off x="2548289" y="3588080"/>
            <a:ext cx="2599446" cy="2521829"/>
            <a:chOff x="5641385" y="2381306"/>
            <a:chExt cx="2599446" cy="2521829"/>
          </a:xfrm>
        </p:grpSpPr>
        <p:sp>
          <p:nvSpPr>
            <p:cNvPr id="1050436"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0" name="Google Shape;771;p31"/>
            <p:cNvGrpSpPr/>
            <p:nvPr/>
          </p:nvGrpSpPr>
          <p:grpSpPr>
            <a:xfrm flipH="1">
              <a:off x="6793275" y="3690844"/>
              <a:ext cx="1447557" cy="1002468"/>
              <a:chOff x="4799733" y="3457797"/>
              <a:chExt cx="2301388" cy="1593766"/>
            </a:xfrm>
          </p:grpSpPr>
          <p:sp>
            <p:nvSpPr>
              <p:cNvPr id="1050437"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8"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9"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0"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1"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2"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3"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4"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5"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6"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7"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8"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9"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0"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1"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2"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3"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4"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5"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6"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7"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8"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9"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0"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1"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2"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3"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4"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5"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6"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7"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8"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9"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0"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1"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2"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3"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4"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5"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6"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7"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8"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9"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0"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1"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2"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3"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4"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5"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6"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7"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8"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9"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0"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1"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2"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93"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4"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5"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6"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7"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8"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9"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0"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1"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2"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3"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4"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5"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6"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7"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8"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9"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0"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1"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2"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3"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4"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5"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6"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7"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8"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9"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0"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1"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2"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3"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4"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5"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6"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7"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8"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9"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0"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1"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2"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3"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4"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5"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6"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7"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8"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9"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0"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1"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2"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3"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4"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5"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6"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47"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7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43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7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7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43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7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416"/>
                                        </p:tgtEl>
                                        <p:attrNameLst>
                                          <p:attrName>style.visibility</p:attrName>
                                        </p:attrNameLst>
                                      </p:cBhvr>
                                      <p:to>
                                        <p:strVal val="visible"/>
                                      </p:to>
                                    </p:set>
                                    <p:animEffect transition="in" filter="barn(inVertical)">
                                      <p:cBhvr>
                                        <p:cTn dur="500" id="19"/>
                                        <p:tgtEl>
                                          <p:spTgt spid="105041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417"/>
                                        </p:tgtEl>
                                        <p:attrNameLst>
                                          <p:attrName>style.visibility</p:attrName>
                                        </p:attrNameLst>
                                      </p:cBhvr>
                                      <p:to>
                                        <p:strVal val="visible"/>
                                      </p:to>
                                    </p:set>
                                    <p:animEffect transition="in" filter="barn(inVertical)">
                                      <p:cBhvr>
                                        <p:cTn dur="500" id="22"/>
                                        <p:tgtEl>
                                          <p:spTgt spid="105041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415"/>
                                        </p:tgtEl>
                                        <p:attrNameLst>
                                          <p:attrName>style.visibility</p:attrName>
                                        </p:attrNameLst>
                                      </p:cBhvr>
                                      <p:to>
                                        <p:strVal val="visible"/>
                                      </p:to>
                                    </p:set>
                                    <p:animEffect transition="in" filter="fade">
                                      <p:cBhvr>
                                        <p:cTn dur="500" id="26"/>
                                        <p:tgtEl>
                                          <p:spTgt spid="105041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79"/>
                                        </p:tgtEl>
                                        <p:attrNameLst>
                                          <p:attrName>style.visibility</p:attrName>
                                        </p:attrNameLst>
                                      </p:cBhvr>
                                      <p:to>
                                        <p:strVal val="visible"/>
                                      </p:to>
                                    </p:set>
                                    <p:anim calcmode="lin" valueType="num">
                                      <p:cBhvr>
                                        <p:cTn dur="1000" fill="hold" id="30"/>
                                        <p:tgtEl>
                                          <p:spTgt spid="279"/>
                                        </p:tgtEl>
                                        <p:attrNameLst>
                                          <p:attrName>ppt_w</p:attrName>
                                        </p:attrNameLst>
                                      </p:cBhvr>
                                      <p:tavLst>
                                        <p:tav tm="0">
                                          <p:val>
                                            <p:fltVal val="0.0"/>
                                          </p:val>
                                        </p:tav>
                                        <p:tav tm="100000">
                                          <p:val>
                                            <p:strVal val="#ppt_w"/>
                                          </p:val>
                                        </p:tav>
                                      </p:tavLst>
                                    </p:anim>
                                    <p:anim calcmode="lin" valueType="num">
                                      <p:cBhvr>
                                        <p:cTn dur="1000" fill="hold" id="31"/>
                                        <p:tgtEl>
                                          <p:spTgt spid="279"/>
                                        </p:tgtEl>
                                        <p:attrNameLst>
                                          <p:attrName>ppt_h</p:attrName>
                                        </p:attrNameLst>
                                      </p:cBhvr>
                                      <p:tavLst>
                                        <p:tav tm="0">
                                          <p:val>
                                            <p:fltVal val="0.0"/>
                                          </p:val>
                                        </p:tav>
                                        <p:tav tm="100000">
                                          <p:val>
                                            <p:strVal val="#ppt_h"/>
                                          </p:val>
                                        </p:tav>
                                      </p:tavLst>
                                    </p:anim>
                                    <p:anim calcmode="lin" valueType="num">
                                      <p:cBhvr>
                                        <p:cTn dur="1000" fill="hold" id="32"/>
                                        <p:tgtEl>
                                          <p:spTgt spid="279"/>
                                        </p:tgtEl>
                                        <p:attrNameLst>
                                          <p:attrName>style.rotation</p:attrName>
                                        </p:attrNameLst>
                                      </p:cBhvr>
                                      <p:tavLst>
                                        <p:tav tm="0">
                                          <p:val>
                                            <p:fltVal val="90.0"/>
                                          </p:val>
                                        </p:tav>
                                        <p:tav tm="100000">
                                          <p:val>
                                            <p:fltVal val="0.0"/>
                                          </p:val>
                                        </p:tav>
                                      </p:tavLst>
                                    </p:anim>
                                    <p:animEffect transition="in" filter="fade">
                                      <p:cBhvr>
                                        <p:cTn dur="1000" id="33"/>
                                        <p:tgtEl>
                                          <p:spTgt spid="27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547"/>
                                        </p:tgtEl>
                                        <p:attrNameLst>
                                          <p:attrName>style.visibility</p:attrName>
                                        </p:attrNameLst>
                                      </p:cBhvr>
                                      <p:to>
                                        <p:strVal val="visible"/>
                                      </p:to>
                                    </p:set>
                                    <p:animEffect transition="in" filter="randombar(horizontal)">
                                      <p:cBhvr>
                                        <p:cTn dur="500" id="37"/>
                                        <p:tgtEl>
                                          <p:spTgt spid="1050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15" grpId="0" animBg="1"/>
      <p:bldP spid="1050416" grpId="0" animBg="1"/>
      <p:bldP spid="1050417" grpId="0" animBg="1"/>
      <p:bldP spid="1050432" grpId="0" animBg="1"/>
      <p:bldP spid="1050433" grpId="0" animBg="1"/>
      <p:bldP spid="105054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374" name=""/>
        <p:cNvGrpSpPr/>
        <p:nvPr/>
      </p:nvGrpSpPr>
      <p:grpSpPr>
        <a:xfrm>
          <a:off x="0" y="0"/>
          <a:ext cx="0" cy="0"/>
          <a:chOff x="0" y="0"/>
          <a:chExt cx="0" cy="0"/>
        </a:xfrm>
      </p:grpSpPr>
      <p:grpSp>
        <p:nvGrpSpPr>
          <p:cNvPr id="375" name="Google Shape;992;p14"/>
          <p:cNvGrpSpPr/>
          <p:nvPr userDrawn="1"/>
        </p:nvGrpSpPr>
        <p:grpSpPr>
          <a:xfrm>
            <a:off x="395894" y="219519"/>
            <a:ext cx="11613234" cy="6240131"/>
            <a:chOff x="395894" y="219519"/>
            <a:chExt cx="8518865" cy="4788281"/>
          </a:xfrm>
        </p:grpSpPr>
        <p:sp>
          <p:nvSpPr>
            <p:cNvPr id="105150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6" name="Google Shape;994;p14"/>
            <p:cNvGrpSpPr/>
            <p:nvPr/>
          </p:nvGrpSpPr>
          <p:grpSpPr>
            <a:xfrm>
              <a:off x="8341543" y="2282008"/>
              <a:ext cx="569676" cy="380612"/>
              <a:chOff x="8341543" y="2282008"/>
              <a:chExt cx="569676" cy="380612"/>
            </a:xfrm>
          </p:grpSpPr>
          <p:sp>
            <p:nvSpPr>
              <p:cNvPr id="105150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0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7" name="Google Shape;998;p14"/>
            <p:cNvGrpSpPr/>
            <p:nvPr/>
          </p:nvGrpSpPr>
          <p:grpSpPr>
            <a:xfrm>
              <a:off x="8341543" y="1721094"/>
              <a:ext cx="569676" cy="380612"/>
              <a:chOff x="8341543" y="1721094"/>
              <a:chExt cx="569676" cy="380612"/>
            </a:xfrm>
          </p:grpSpPr>
          <p:sp>
            <p:nvSpPr>
              <p:cNvPr id="105150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8" name="Google Shape;1001;p14"/>
            <p:cNvGrpSpPr/>
            <p:nvPr/>
          </p:nvGrpSpPr>
          <p:grpSpPr>
            <a:xfrm>
              <a:off x="8346273" y="1183592"/>
              <a:ext cx="568486" cy="388014"/>
              <a:chOff x="8346273" y="1183592"/>
              <a:chExt cx="568486" cy="388014"/>
            </a:xfrm>
          </p:grpSpPr>
          <p:sp>
            <p:nvSpPr>
              <p:cNvPr id="105150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9" name="Google Shape;1004;p14"/>
            <p:cNvGrpSpPr/>
            <p:nvPr/>
          </p:nvGrpSpPr>
          <p:grpSpPr>
            <a:xfrm>
              <a:off x="8341543" y="606635"/>
              <a:ext cx="569676" cy="388014"/>
              <a:chOff x="8341543" y="606635"/>
              <a:chExt cx="569676" cy="388014"/>
            </a:xfrm>
          </p:grpSpPr>
          <p:sp>
            <p:nvSpPr>
              <p:cNvPr id="105151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0" name="Google Shape;1007;p14"/>
            <p:cNvGrpSpPr/>
            <p:nvPr/>
          </p:nvGrpSpPr>
          <p:grpSpPr>
            <a:xfrm>
              <a:off x="8341543" y="2842933"/>
              <a:ext cx="569676" cy="380612"/>
              <a:chOff x="8341543" y="2282008"/>
              <a:chExt cx="569676" cy="380612"/>
            </a:xfrm>
          </p:grpSpPr>
          <p:sp>
            <p:nvSpPr>
              <p:cNvPr id="105151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1" name="Google Shape;1010;p14"/>
            <p:cNvGrpSpPr/>
            <p:nvPr/>
          </p:nvGrpSpPr>
          <p:grpSpPr>
            <a:xfrm>
              <a:off x="8341543" y="3403858"/>
              <a:ext cx="569676" cy="380612"/>
              <a:chOff x="8341543" y="2282008"/>
              <a:chExt cx="569676" cy="380612"/>
            </a:xfrm>
          </p:grpSpPr>
          <p:sp>
            <p:nvSpPr>
              <p:cNvPr id="105151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1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51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4"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56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56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82" name="Google Shape;631;p30"/>
          <p:cNvGrpSpPr/>
          <p:nvPr userDrawn="1"/>
        </p:nvGrpSpPr>
        <p:grpSpPr>
          <a:xfrm>
            <a:off x="7672546" y="3622312"/>
            <a:ext cx="1309691" cy="2486166"/>
            <a:chOff x="961250" y="234750"/>
            <a:chExt cx="1222525" cy="2320700"/>
          </a:xfrm>
        </p:grpSpPr>
        <p:sp>
          <p:nvSpPr>
            <p:cNvPr id="1051567"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8"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9"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0"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1"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2"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3"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4"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5"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6"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7"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8"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9"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0"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1"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2"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3"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4"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5"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6"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7"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8"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9"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0"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91"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2"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3"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4"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5"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6"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7"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8"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9"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0"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1"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2"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3"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4"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5"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6"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7"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3" name="Google Shape;211;p3"/>
          <p:cNvGrpSpPr/>
          <p:nvPr userDrawn="1"/>
        </p:nvGrpSpPr>
        <p:grpSpPr>
          <a:xfrm>
            <a:off x="1030175" y="1581350"/>
            <a:ext cx="444275" cy="398525"/>
            <a:chOff x="2495125" y="2142250"/>
            <a:chExt cx="444275" cy="398525"/>
          </a:xfrm>
        </p:grpSpPr>
        <p:sp>
          <p:nvSpPr>
            <p:cNvPr id="105160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0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4" name="Google Shape;214;p3"/>
          <p:cNvGrpSpPr/>
          <p:nvPr userDrawn="1"/>
        </p:nvGrpSpPr>
        <p:grpSpPr>
          <a:xfrm>
            <a:off x="10561107" y="5038641"/>
            <a:ext cx="291375" cy="281375"/>
            <a:chOff x="3243875" y="2372825"/>
            <a:chExt cx="291375" cy="281375"/>
          </a:xfrm>
        </p:grpSpPr>
        <p:sp>
          <p:nvSpPr>
            <p:cNvPr id="105161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1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5" name="Google Shape;225;p3"/>
          <p:cNvGrpSpPr/>
          <p:nvPr userDrawn="1"/>
        </p:nvGrpSpPr>
        <p:grpSpPr>
          <a:xfrm>
            <a:off x="10778557" y="714860"/>
            <a:ext cx="166675" cy="168575"/>
            <a:chOff x="4954425" y="2036375"/>
            <a:chExt cx="166675" cy="168575"/>
          </a:xfrm>
        </p:grpSpPr>
        <p:sp>
          <p:nvSpPr>
            <p:cNvPr id="105162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2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6" name="Google Shape;230;p3"/>
          <p:cNvGrpSpPr/>
          <p:nvPr userDrawn="1"/>
        </p:nvGrpSpPr>
        <p:grpSpPr>
          <a:xfrm>
            <a:off x="1274794" y="5541495"/>
            <a:ext cx="166675" cy="168575"/>
            <a:chOff x="4954425" y="2036375"/>
            <a:chExt cx="166675" cy="168575"/>
          </a:xfrm>
        </p:grpSpPr>
        <p:sp>
          <p:nvSpPr>
            <p:cNvPr id="105162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26"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8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62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8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8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62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8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565"/>
                                        </p:tgtEl>
                                        <p:attrNameLst>
                                          <p:attrName>style.visibility</p:attrName>
                                        </p:attrNameLst>
                                      </p:cBhvr>
                                      <p:to>
                                        <p:strVal val="visible"/>
                                      </p:to>
                                    </p:set>
                                    <p:animEffect transition="in" filter="barn(inVertical)">
                                      <p:cBhvr>
                                        <p:cTn dur="500" id="19"/>
                                        <p:tgtEl>
                                          <p:spTgt spid="105156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566"/>
                                        </p:tgtEl>
                                        <p:attrNameLst>
                                          <p:attrName>style.visibility</p:attrName>
                                        </p:attrNameLst>
                                      </p:cBhvr>
                                      <p:to>
                                        <p:strVal val="visible"/>
                                      </p:to>
                                    </p:set>
                                    <p:animEffect transition="in" filter="barn(inVertical)">
                                      <p:cBhvr>
                                        <p:cTn dur="500" id="22"/>
                                        <p:tgtEl>
                                          <p:spTgt spid="105156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564"/>
                                        </p:tgtEl>
                                        <p:attrNameLst>
                                          <p:attrName>style.visibility</p:attrName>
                                        </p:attrNameLst>
                                      </p:cBhvr>
                                      <p:to>
                                        <p:strVal val="visible"/>
                                      </p:to>
                                    </p:set>
                                    <p:animEffect transition="in" filter="fade">
                                      <p:cBhvr>
                                        <p:cTn dur="500" id="26"/>
                                        <p:tgtEl>
                                          <p:spTgt spid="105156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82"/>
                                        </p:tgtEl>
                                        <p:attrNameLst>
                                          <p:attrName>style.visibility</p:attrName>
                                        </p:attrNameLst>
                                      </p:cBhvr>
                                      <p:to>
                                        <p:strVal val="visible"/>
                                      </p:to>
                                    </p:set>
                                    <p:anim calcmode="lin" valueType="num">
                                      <p:cBhvr>
                                        <p:cTn dur="1000" fill="hold" id="30"/>
                                        <p:tgtEl>
                                          <p:spTgt spid="382"/>
                                        </p:tgtEl>
                                        <p:attrNameLst>
                                          <p:attrName>ppt_w</p:attrName>
                                        </p:attrNameLst>
                                      </p:cBhvr>
                                      <p:tavLst>
                                        <p:tav tm="0">
                                          <p:val>
                                            <p:fltVal val="0.0"/>
                                          </p:val>
                                        </p:tav>
                                        <p:tav tm="100000">
                                          <p:val>
                                            <p:strVal val="#ppt_w"/>
                                          </p:val>
                                        </p:tav>
                                      </p:tavLst>
                                    </p:anim>
                                    <p:anim calcmode="lin" valueType="num">
                                      <p:cBhvr>
                                        <p:cTn dur="1000" fill="hold" id="31"/>
                                        <p:tgtEl>
                                          <p:spTgt spid="382"/>
                                        </p:tgtEl>
                                        <p:attrNameLst>
                                          <p:attrName>ppt_h</p:attrName>
                                        </p:attrNameLst>
                                      </p:cBhvr>
                                      <p:tavLst>
                                        <p:tav tm="0">
                                          <p:val>
                                            <p:fltVal val="0.0"/>
                                          </p:val>
                                        </p:tav>
                                        <p:tav tm="100000">
                                          <p:val>
                                            <p:strVal val="#ppt_h"/>
                                          </p:val>
                                        </p:tav>
                                      </p:tavLst>
                                    </p:anim>
                                    <p:anim calcmode="lin" valueType="num">
                                      <p:cBhvr>
                                        <p:cTn dur="1000" fill="hold" id="32"/>
                                        <p:tgtEl>
                                          <p:spTgt spid="382"/>
                                        </p:tgtEl>
                                        <p:attrNameLst>
                                          <p:attrName>style.rotation</p:attrName>
                                        </p:attrNameLst>
                                      </p:cBhvr>
                                      <p:tavLst>
                                        <p:tav tm="0">
                                          <p:val>
                                            <p:fltVal val="90.0"/>
                                          </p:val>
                                        </p:tav>
                                        <p:tav tm="100000">
                                          <p:val>
                                            <p:fltVal val="0.0"/>
                                          </p:val>
                                        </p:tav>
                                      </p:tavLst>
                                    </p:anim>
                                    <p:animEffect transition="in" filter="fade">
                                      <p:cBhvr>
                                        <p:cTn dur="1000" id="33"/>
                                        <p:tgtEl>
                                          <p:spTgt spid="382"/>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626"/>
                                        </p:tgtEl>
                                        <p:attrNameLst>
                                          <p:attrName>style.visibility</p:attrName>
                                        </p:attrNameLst>
                                      </p:cBhvr>
                                      <p:to>
                                        <p:strVal val="visible"/>
                                      </p:to>
                                    </p:set>
                                    <p:animEffect transition="in" filter="randombar(horizontal)">
                                      <p:cBhvr>
                                        <p:cTn dur="500" id="37"/>
                                        <p:tgtEl>
                                          <p:spTgt spid="105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564" grpId="0" animBg="1"/>
      <p:bldP spid="1051565" grpId="0" animBg="1"/>
      <p:bldP spid="1051566" grpId="0" animBg="1"/>
      <p:bldP spid="1051622" grpId="0" animBg="1"/>
      <p:bldP spid="1051623" grpId="0" animBg="1"/>
      <p:bldP spid="105162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225" name=""/>
        <p:cNvGrpSpPr/>
        <p:nvPr/>
      </p:nvGrpSpPr>
      <p:grpSpPr>
        <a:xfrm>
          <a:off x="0" y="0"/>
          <a:ext cx="0" cy="0"/>
          <a:chOff x="0" y="0"/>
          <a:chExt cx="0" cy="0"/>
        </a:xfrm>
      </p:grpSpPr>
      <p:grpSp>
        <p:nvGrpSpPr>
          <p:cNvPr id="226" name="Google Shape;992;p14"/>
          <p:cNvGrpSpPr/>
          <p:nvPr userDrawn="1"/>
        </p:nvGrpSpPr>
        <p:grpSpPr>
          <a:xfrm>
            <a:off x="395894" y="219519"/>
            <a:ext cx="11613234" cy="6240131"/>
            <a:chOff x="395894" y="219519"/>
            <a:chExt cx="8518865" cy="4788281"/>
          </a:xfrm>
        </p:grpSpPr>
        <p:sp>
          <p:nvSpPr>
            <p:cNvPr id="104993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7" name="Google Shape;994;p14"/>
            <p:cNvGrpSpPr/>
            <p:nvPr/>
          </p:nvGrpSpPr>
          <p:grpSpPr>
            <a:xfrm>
              <a:off x="8341543" y="2282008"/>
              <a:ext cx="569676" cy="380612"/>
              <a:chOff x="8341543" y="2282008"/>
              <a:chExt cx="569676" cy="380612"/>
            </a:xfrm>
          </p:grpSpPr>
          <p:sp>
            <p:nvSpPr>
              <p:cNvPr id="104993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3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3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8" name="Google Shape;998;p14"/>
            <p:cNvGrpSpPr/>
            <p:nvPr/>
          </p:nvGrpSpPr>
          <p:grpSpPr>
            <a:xfrm>
              <a:off x="8341543" y="1721094"/>
              <a:ext cx="569676" cy="380612"/>
              <a:chOff x="8341543" y="1721094"/>
              <a:chExt cx="569676" cy="380612"/>
            </a:xfrm>
          </p:grpSpPr>
          <p:sp>
            <p:nvSpPr>
              <p:cNvPr id="104993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3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29" name="Google Shape;1001;p14"/>
            <p:cNvGrpSpPr/>
            <p:nvPr/>
          </p:nvGrpSpPr>
          <p:grpSpPr>
            <a:xfrm>
              <a:off x="8346273" y="1183592"/>
              <a:ext cx="568486" cy="388014"/>
              <a:chOff x="8346273" y="1183592"/>
              <a:chExt cx="568486" cy="388014"/>
            </a:xfrm>
          </p:grpSpPr>
          <p:sp>
            <p:nvSpPr>
              <p:cNvPr id="104993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3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0" name="Google Shape;1004;p14"/>
            <p:cNvGrpSpPr/>
            <p:nvPr/>
          </p:nvGrpSpPr>
          <p:grpSpPr>
            <a:xfrm>
              <a:off x="8341543" y="606635"/>
              <a:ext cx="569676" cy="388014"/>
              <a:chOff x="8341543" y="606635"/>
              <a:chExt cx="569676" cy="388014"/>
            </a:xfrm>
          </p:grpSpPr>
          <p:sp>
            <p:nvSpPr>
              <p:cNvPr id="104993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1" name="Google Shape;1007;p14"/>
            <p:cNvGrpSpPr/>
            <p:nvPr/>
          </p:nvGrpSpPr>
          <p:grpSpPr>
            <a:xfrm>
              <a:off x="8341543" y="2842933"/>
              <a:ext cx="569676" cy="380612"/>
              <a:chOff x="8341543" y="2282008"/>
              <a:chExt cx="569676" cy="380612"/>
            </a:xfrm>
          </p:grpSpPr>
          <p:sp>
            <p:nvSpPr>
              <p:cNvPr id="104994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2" name="Google Shape;1010;p14"/>
            <p:cNvGrpSpPr/>
            <p:nvPr/>
          </p:nvGrpSpPr>
          <p:grpSpPr>
            <a:xfrm>
              <a:off x="8341543" y="3403858"/>
              <a:ext cx="569676" cy="380612"/>
              <a:chOff x="8341543" y="2282008"/>
              <a:chExt cx="569676" cy="380612"/>
            </a:xfrm>
          </p:grpSpPr>
          <p:sp>
            <p:nvSpPr>
              <p:cNvPr id="104994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4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3" name="Google Shape;1016;p14"/>
          <p:cNvGrpSpPr/>
          <p:nvPr userDrawn="1"/>
        </p:nvGrpSpPr>
        <p:grpSpPr>
          <a:xfrm>
            <a:off x="989192" y="5645930"/>
            <a:ext cx="615189" cy="535538"/>
            <a:chOff x="2495125" y="2142250"/>
            <a:chExt cx="444275" cy="398525"/>
          </a:xfrm>
        </p:grpSpPr>
        <p:sp>
          <p:nvSpPr>
            <p:cNvPr id="1049947"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8"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4" name="Google Shape;1019;p14"/>
          <p:cNvGrpSpPr/>
          <p:nvPr userDrawn="1"/>
        </p:nvGrpSpPr>
        <p:grpSpPr>
          <a:xfrm>
            <a:off x="10177821" y="427685"/>
            <a:ext cx="403468" cy="378112"/>
            <a:chOff x="3243875" y="2372825"/>
            <a:chExt cx="291375" cy="281375"/>
          </a:xfrm>
        </p:grpSpPr>
        <p:sp>
          <p:nvSpPr>
            <p:cNvPr id="1049949"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0"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1"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2"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3"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4"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5"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6"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7"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8"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5" name="Google Shape;1030;p14"/>
          <p:cNvGrpSpPr/>
          <p:nvPr userDrawn="1"/>
        </p:nvGrpSpPr>
        <p:grpSpPr>
          <a:xfrm>
            <a:off x="11004071" y="1043373"/>
            <a:ext cx="230796" cy="226531"/>
            <a:chOff x="4954425" y="2036375"/>
            <a:chExt cx="166675" cy="168575"/>
          </a:xfrm>
        </p:grpSpPr>
        <p:sp>
          <p:nvSpPr>
            <p:cNvPr id="1049959"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0"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61"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2"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6" name="Google Shape;1035;p14"/>
          <p:cNvGrpSpPr/>
          <p:nvPr userDrawn="1"/>
        </p:nvGrpSpPr>
        <p:grpSpPr>
          <a:xfrm>
            <a:off x="817359" y="5192331"/>
            <a:ext cx="230796" cy="226531"/>
            <a:chOff x="4954425" y="2036375"/>
            <a:chExt cx="166675" cy="168575"/>
          </a:xfrm>
        </p:grpSpPr>
        <p:sp>
          <p:nvSpPr>
            <p:cNvPr id="1049963"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4"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6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010"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8" name="Google Shape;2358;p30"/>
            <p:cNvGrpSpPr/>
            <p:nvPr/>
          </p:nvGrpSpPr>
          <p:grpSpPr>
            <a:xfrm>
              <a:off x="623255" y="973375"/>
              <a:ext cx="7691377" cy="3825650"/>
              <a:chOff x="623255" y="973375"/>
              <a:chExt cx="7691377" cy="3825650"/>
            </a:xfrm>
            <a:grpFill/>
          </p:grpSpPr>
          <p:sp>
            <p:nvSpPr>
              <p:cNvPr id="1050011"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2"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3"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grpSp>
        <p:nvGrpSpPr>
          <p:cNvPr id="239" name="Google Shape;447;p27"/>
          <p:cNvGrpSpPr/>
          <p:nvPr userDrawn="1"/>
        </p:nvGrpSpPr>
        <p:grpSpPr>
          <a:xfrm>
            <a:off x="8391927" y="4047629"/>
            <a:ext cx="2301388" cy="1593766"/>
            <a:chOff x="4799733" y="3457797"/>
            <a:chExt cx="2301388" cy="1593766"/>
          </a:xfrm>
        </p:grpSpPr>
        <p:sp>
          <p:nvSpPr>
            <p:cNvPr id="1050014"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5"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6"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7"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8"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9"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0"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1"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2"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3"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4"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5"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6"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7"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8"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9"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0"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1"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2"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3"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4"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5"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6"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7"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8"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9"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0"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1"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2"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3"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4"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5"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6"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7"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8"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9"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0"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1"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2"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3"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4"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5"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6"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7"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8"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9"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0"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1"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2"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3"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4"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5"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6"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7"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8"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9"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40" name="Group 291"/>
          <p:cNvGrpSpPr/>
          <p:nvPr userDrawn="1"/>
        </p:nvGrpSpPr>
        <p:grpSpPr>
          <a:xfrm>
            <a:off x="1598355" y="3608289"/>
            <a:ext cx="2204156" cy="2018295"/>
            <a:chOff x="1598355" y="3608289"/>
            <a:chExt cx="2204156" cy="2018295"/>
          </a:xfrm>
        </p:grpSpPr>
        <p:grpSp>
          <p:nvGrpSpPr>
            <p:cNvPr id="241" name="Google Shape;505;p27"/>
            <p:cNvGrpSpPr/>
            <p:nvPr/>
          </p:nvGrpSpPr>
          <p:grpSpPr>
            <a:xfrm>
              <a:off x="1598355" y="4368136"/>
              <a:ext cx="868990" cy="1258447"/>
              <a:chOff x="3235834" y="3793115"/>
              <a:chExt cx="868990" cy="1258447"/>
            </a:xfrm>
          </p:grpSpPr>
          <p:sp>
            <p:nvSpPr>
              <p:cNvPr id="1050070"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2" name="Google Shape;507;p27"/>
              <p:cNvGrpSpPr/>
              <p:nvPr/>
            </p:nvGrpSpPr>
            <p:grpSpPr>
              <a:xfrm>
                <a:off x="3235834" y="3793115"/>
                <a:ext cx="865418" cy="1258447"/>
                <a:chOff x="3235834" y="3793115"/>
                <a:chExt cx="865418" cy="1258447"/>
              </a:xfrm>
            </p:grpSpPr>
            <p:sp>
              <p:nvSpPr>
                <p:cNvPr id="1050071"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2"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3"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4"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5"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6"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7"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8"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9"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0"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1"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2"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3"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4"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5"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6"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7"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8"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9"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0"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1"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2"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3"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4"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
          <p:nvSpPr>
            <p:cNvPr id="1050095"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6"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7"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8"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9"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0"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1"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2"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3"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4"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5"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6"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7"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8"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9"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0"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1"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2"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3"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4"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5"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6"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7"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8"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9"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0"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1"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2"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3"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4"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5"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6"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7"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8"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9"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0"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1"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2"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3"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4"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3" name="Google Shape;572;p27"/>
            <p:cNvGrpSpPr/>
            <p:nvPr/>
          </p:nvGrpSpPr>
          <p:grpSpPr>
            <a:xfrm>
              <a:off x="3041664" y="5111577"/>
              <a:ext cx="320455" cy="156580"/>
              <a:chOff x="2774143" y="4536556"/>
              <a:chExt cx="320455" cy="156580"/>
            </a:xfrm>
          </p:grpSpPr>
          <p:sp>
            <p:nvSpPr>
              <p:cNvPr id="1050135"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6"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7"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38"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39"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4" name="Group 1"/>
          <p:cNvGrpSpPr/>
          <p:nvPr userDrawn="1"/>
        </p:nvGrpSpPr>
        <p:grpSpPr>
          <a:xfrm>
            <a:off x="1524301" y="5626805"/>
            <a:ext cx="9320239" cy="1231195"/>
            <a:chOff x="1524301" y="5626805"/>
            <a:chExt cx="9320239" cy="1231195"/>
          </a:xfrm>
        </p:grpSpPr>
        <p:sp>
          <p:nvSpPr>
            <p:cNvPr id="1050140"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5" name="Google Shape;579;p27"/>
            <p:cNvGrpSpPr/>
            <p:nvPr userDrawn="1"/>
          </p:nvGrpSpPr>
          <p:grpSpPr>
            <a:xfrm>
              <a:off x="1524301" y="5626805"/>
              <a:ext cx="9320239" cy="1231195"/>
              <a:chOff x="929285" y="5051507"/>
              <a:chExt cx="7315206" cy="1231195"/>
            </a:xfrm>
          </p:grpSpPr>
          <p:sp>
            <p:nvSpPr>
              <p:cNvPr id="1050141"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2"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3"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4"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5"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6"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33"/>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36"/>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96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34"/>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35"/>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962"/>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44"/>
                                        </p:tgtEl>
                                        <p:attrNameLst>
                                          <p:attrName>style.visibility</p:attrName>
                                        </p:attrNameLst>
                                      </p:cBhvr>
                                      <p:to>
                                        <p:strVal val="visible"/>
                                      </p:to>
                                    </p:set>
                                    <p:anim calcmode="lin" valueType="num">
                                      <p:cBhvr additive="base">
                                        <p:cTn dur="500" fill="hold" id="19"/>
                                        <p:tgtEl>
                                          <p:spTgt spid="244"/>
                                        </p:tgtEl>
                                        <p:attrNameLst>
                                          <p:attrName>ppt_x</p:attrName>
                                        </p:attrNameLst>
                                      </p:cBhvr>
                                      <p:tavLst>
                                        <p:tav tm="0">
                                          <p:val>
                                            <p:strVal val="#ppt_x"/>
                                          </p:val>
                                        </p:tav>
                                        <p:tav tm="100000">
                                          <p:val>
                                            <p:strVal val="#ppt_x"/>
                                          </p:val>
                                        </p:tav>
                                      </p:tavLst>
                                    </p:anim>
                                    <p:anim calcmode="lin" valueType="num">
                                      <p:cBhvr additive="base">
                                        <p:cTn dur="500" fill="hold" id="20"/>
                                        <p:tgtEl>
                                          <p:spTgt spid="244"/>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40"/>
                                        </p:tgtEl>
                                        <p:attrNameLst>
                                          <p:attrName>style.visibility</p:attrName>
                                        </p:attrNameLst>
                                      </p:cBhvr>
                                      <p:to>
                                        <p:strVal val="visible"/>
                                      </p:to>
                                    </p:set>
                                    <p:anim calcmode="lin" valueType="num">
                                      <p:cBhvr additive="base">
                                        <p:cTn dur="500" fill="hold" id="24"/>
                                        <p:tgtEl>
                                          <p:spTgt spid="240"/>
                                        </p:tgtEl>
                                        <p:attrNameLst>
                                          <p:attrName>ppt_x</p:attrName>
                                        </p:attrNameLst>
                                      </p:cBhvr>
                                      <p:tavLst>
                                        <p:tav tm="0">
                                          <p:val>
                                            <p:strVal val="0-#ppt_w/2"/>
                                          </p:val>
                                        </p:tav>
                                        <p:tav tm="100000">
                                          <p:val>
                                            <p:strVal val="#ppt_x"/>
                                          </p:val>
                                        </p:tav>
                                      </p:tavLst>
                                    </p:anim>
                                    <p:anim calcmode="lin" valueType="num">
                                      <p:cBhvr additive="base">
                                        <p:cTn dur="500" fill="hold" id="25"/>
                                        <p:tgtEl>
                                          <p:spTgt spid="240"/>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39"/>
                                        </p:tgtEl>
                                        <p:attrNameLst>
                                          <p:attrName>style.visibility</p:attrName>
                                        </p:attrNameLst>
                                      </p:cBhvr>
                                      <p:to>
                                        <p:strVal val="visible"/>
                                      </p:to>
                                    </p:set>
                                    <p:anim calcmode="lin" valueType="num">
                                      <p:cBhvr additive="base">
                                        <p:cTn dur="500" fill="hold" id="29"/>
                                        <p:tgtEl>
                                          <p:spTgt spid="239"/>
                                        </p:tgtEl>
                                        <p:attrNameLst>
                                          <p:attrName>ppt_x</p:attrName>
                                        </p:attrNameLst>
                                      </p:cBhvr>
                                      <p:tavLst>
                                        <p:tav tm="0">
                                          <p:val>
                                            <p:strVal val="1+#ppt_w/2"/>
                                          </p:val>
                                        </p:tav>
                                        <p:tav tm="100000">
                                          <p:val>
                                            <p:strVal val="#ppt_x"/>
                                          </p:val>
                                        </p:tav>
                                      </p:tavLst>
                                    </p:anim>
                                    <p:anim calcmode="lin" valueType="num">
                                      <p:cBhvr additive="base">
                                        <p:cTn dur="500" fill="hold" id="30"/>
                                        <p:tgtEl>
                                          <p:spTgt spid="239"/>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37"/>
                                        </p:tgtEl>
                                        <p:attrNameLst>
                                          <p:attrName>style.visibility</p:attrName>
                                        </p:attrNameLst>
                                      </p:cBhvr>
                                      <p:to>
                                        <p:strVal val="visible"/>
                                      </p:to>
                                    </p:set>
                                    <p:animEffect transition="in" filter="fade">
                                      <p:cBhvr>
                                        <p:cTn dur="500" id="34"/>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1" grpId="0" animBg="1"/>
      <p:bldP spid="1049962"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246" name=""/>
        <p:cNvGrpSpPr/>
        <p:nvPr/>
      </p:nvGrpSpPr>
      <p:grpSpPr>
        <a:xfrm>
          <a:off x="0" y="0"/>
          <a:ext cx="0" cy="0"/>
          <a:chOff x="0" y="0"/>
          <a:chExt cx="0" cy="0"/>
        </a:xfrm>
      </p:grpSpPr>
      <p:grpSp>
        <p:nvGrpSpPr>
          <p:cNvPr id="247" name="Google Shape;992;p14"/>
          <p:cNvGrpSpPr/>
          <p:nvPr userDrawn="1"/>
        </p:nvGrpSpPr>
        <p:grpSpPr>
          <a:xfrm>
            <a:off x="395894" y="219519"/>
            <a:ext cx="11613234" cy="6240131"/>
            <a:chOff x="395894" y="219519"/>
            <a:chExt cx="8518865" cy="4788281"/>
          </a:xfrm>
        </p:grpSpPr>
        <p:sp>
          <p:nvSpPr>
            <p:cNvPr id="105014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8" name="Google Shape;994;p14"/>
            <p:cNvGrpSpPr/>
            <p:nvPr/>
          </p:nvGrpSpPr>
          <p:grpSpPr>
            <a:xfrm>
              <a:off x="8341543" y="2282008"/>
              <a:ext cx="569676" cy="380612"/>
              <a:chOff x="8341543" y="2282008"/>
              <a:chExt cx="569676" cy="380612"/>
            </a:xfrm>
          </p:grpSpPr>
          <p:sp>
            <p:nvSpPr>
              <p:cNvPr id="105014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5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9" name="Google Shape;998;p14"/>
            <p:cNvGrpSpPr/>
            <p:nvPr/>
          </p:nvGrpSpPr>
          <p:grpSpPr>
            <a:xfrm>
              <a:off x="8341543" y="1721094"/>
              <a:ext cx="569676" cy="380612"/>
              <a:chOff x="8341543" y="1721094"/>
              <a:chExt cx="569676" cy="380612"/>
            </a:xfrm>
          </p:grpSpPr>
          <p:sp>
            <p:nvSpPr>
              <p:cNvPr id="105015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0" name="Google Shape;1001;p14"/>
            <p:cNvGrpSpPr/>
            <p:nvPr/>
          </p:nvGrpSpPr>
          <p:grpSpPr>
            <a:xfrm>
              <a:off x="8346273" y="1183592"/>
              <a:ext cx="568486" cy="388014"/>
              <a:chOff x="8346273" y="1183592"/>
              <a:chExt cx="568486" cy="388014"/>
            </a:xfrm>
          </p:grpSpPr>
          <p:sp>
            <p:nvSpPr>
              <p:cNvPr id="105015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1" name="Google Shape;1004;p14"/>
            <p:cNvGrpSpPr/>
            <p:nvPr/>
          </p:nvGrpSpPr>
          <p:grpSpPr>
            <a:xfrm>
              <a:off x="8341543" y="606635"/>
              <a:ext cx="569676" cy="388014"/>
              <a:chOff x="8341543" y="606635"/>
              <a:chExt cx="569676" cy="388014"/>
            </a:xfrm>
          </p:grpSpPr>
          <p:sp>
            <p:nvSpPr>
              <p:cNvPr id="105015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2" name="Google Shape;1007;p14"/>
            <p:cNvGrpSpPr/>
            <p:nvPr/>
          </p:nvGrpSpPr>
          <p:grpSpPr>
            <a:xfrm>
              <a:off x="8341543" y="2842933"/>
              <a:ext cx="569676" cy="380612"/>
              <a:chOff x="8341543" y="2282008"/>
              <a:chExt cx="569676" cy="380612"/>
            </a:xfrm>
          </p:grpSpPr>
          <p:sp>
            <p:nvSpPr>
              <p:cNvPr id="105015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3" name="Google Shape;1010;p14"/>
            <p:cNvGrpSpPr/>
            <p:nvPr/>
          </p:nvGrpSpPr>
          <p:grpSpPr>
            <a:xfrm>
              <a:off x="8341543" y="3403858"/>
              <a:ext cx="569676" cy="380612"/>
              <a:chOff x="8341543" y="2282008"/>
              <a:chExt cx="569676" cy="380612"/>
            </a:xfrm>
          </p:grpSpPr>
          <p:sp>
            <p:nvSpPr>
              <p:cNvPr id="105015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6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16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8"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20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21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54" name="Google Shape;939;p32"/>
          <p:cNvGrpSpPr/>
          <p:nvPr userDrawn="1"/>
        </p:nvGrpSpPr>
        <p:grpSpPr>
          <a:xfrm>
            <a:off x="2204474" y="3950454"/>
            <a:ext cx="1973864" cy="2020086"/>
            <a:chOff x="2718975" y="493050"/>
            <a:chExt cx="2013175" cy="2066600"/>
          </a:xfrm>
        </p:grpSpPr>
        <p:sp>
          <p:nvSpPr>
            <p:cNvPr id="1050211"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2"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3"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4"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5"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6"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7"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8"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9"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0"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1"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2"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3"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4"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5"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6"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7"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8"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9"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0"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1"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2"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3"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4"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5"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6"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7"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8"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9"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0"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1"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2"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3"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4"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5"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6"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7"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8"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9"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0"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1"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2"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3"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4"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5"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6"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7"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8"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9"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0"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1"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2"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3"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4"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5"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6"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7"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8"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9"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0"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1"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2"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3"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5" name="Google Shape;211;p3"/>
          <p:cNvGrpSpPr/>
          <p:nvPr userDrawn="1"/>
        </p:nvGrpSpPr>
        <p:grpSpPr>
          <a:xfrm>
            <a:off x="1030175" y="1581350"/>
            <a:ext cx="444275" cy="398525"/>
            <a:chOff x="2495125" y="2142250"/>
            <a:chExt cx="444275" cy="398525"/>
          </a:xfrm>
        </p:grpSpPr>
        <p:sp>
          <p:nvSpPr>
            <p:cNvPr id="105027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27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6" name="Google Shape;214;p3"/>
          <p:cNvGrpSpPr/>
          <p:nvPr userDrawn="1"/>
        </p:nvGrpSpPr>
        <p:grpSpPr>
          <a:xfrm>
            <a:off x="10561107" y="5038641"/>
            <a:ext cx="291375" cy="281375"/>
            <a:chOff x="3243875" y="2372825"/>
            <a:chExt cx="291375" cy="281375"/>
          </a:xfrm>
        </p:grpSpPr>
        <p:sp>
          <p:nvSpPr>
            <p:cNvPr id="105027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28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7" name="Google Shape;225;p3"/>
          <p:cNvGrpSpPr/>
          <p:nvPr userDrawn="1"/>
        </p:nvGrpSpPr>
        <p:grpSpPr>
          <a:xfrm>
            <a:off x="10778557" y="714860"/>
            <a:ext cx="166675" cy="168575"/>
            <a:chOff x="4954425" y="2036375"/>
            <a:chExt cx="166675" cy="168575"/>
          </a:xfrm>
        </p:grpSpPr>
        <p:sp>
          <p:nvSpPr>
            <p:cNvPr id="105028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8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8" name="Google Shape;230;p3"/>
          <p:cNvGrpSpPr/>
          <p:nvPr userDrawn="1"/>
        </p:nvGrpSpPr>
        <p:grpSpPr>
          <a:xfrm>
            <a:off x="1274794" y="5541495"/>
            <a:ext cx="166675" cy="168575"/>
            <a:chOff x="4954425" y="2036375"/>
            <a:chExt cx="166675" cy="168575"/>
          </a:xfrm>
        </p:grpSpPr>
        <p:sp>
          <p:nvSpPr>
            <p:cNvPr id="105029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92" name="TextBox 223"/>
          <p:cNvSpPr txBox="1"/>
          <p:nvPr userDrawn="1"/>
        </p:nvSpPr>
        <p:spPr>
          <a:xfrm>
            <a:off x="3604226" y="1596479"/>
            <a:ext cx="47520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5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28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5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5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28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5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209"/>
                                        </p:tgtEl>
                                        <p:attrNameLst>
                                          <p:attrName>style.visibility</p:attrName>
                                        </p:attrNameLst>
                                      </p:cBhvr>
                                      <p:to>
                                        <p:strVal val="visible"/>
                                      </p:to>
                                    </p:set>
                                    <p:animEffect transition="in" filter="barn(inVertical)">
                                      <p:cBhvr>
                                        <p:cTn dur="500" id="19"/>
                                        <p:tgtEl>
                                          <p:spTgt spid="105020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210"/>
                                        </p:tgtEl>
                                        <p:attrNameLst>
                                          <p:attrName>style.visibility</p:attrName>
                                        </p:attrNameLst>
                                      </p:cBhvr>
                                      <p:to>
                                        <p:strVal val="visible"/>
                                      </p:to>
                                    </p:set>
                                    <p:animEffect transition="in" filter="barn(inVertical)">
                                      <p:cBhvr>
                                        <p:cTn dur="500" id="22"/>
                                        <p:tgtEl>
                                          <p:spTgt spid="105021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208"/>
                                        </p:tgtEl>
                                        <p:attrNameLst>
                                          <p:attrName>style.visibility</p:attrName>
                                        </p:attrNameLst>
                                      </p:cBhvr>
                                      <p:to>
                                        <p:strVal val="visible"/>
                                      </p:to>
                                    </p:set>
                                    <p:animEffect transition="in" filter="fade">
                                      <p:cBhvr>
                                        <p:cTn dur="500" id="26"/>
                                        <p:tgtEl>
                                          <p:spTgt spid="105020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54"/>
                                        </p:tgtEl>
                                        <p:attrNameLst>
                                          <p:attrName>style.visibility</p:attrName>
                                        </p:attrNameLst>
                                      </p:cBhvr>
                                      <p:to>
                                        <p:strVal val="visible"/>
                                      </p:to>
                                    </p:set>
                                    <p:anim calcmode="lin" valueType="num">
                                      <p:cBhvr>
                                        <p:cTn dur="1000" fill="hold" id="30"/>
                                        <p:tgtEl>
                                          <p:spTgt spid="254"/>
                                        </p:tgtEl>
                                        <p:attrNameLst>
                                          <p:attrName>ppt_w</p:attrName>
                                        </p:attrNameLst>
                                      </p:cBhvr>
                                      <p:tavLst>
                                        <p:tav tm="0">
                                          <p:val>
                                            <p:fltVal val="0.0"/>
                                          </p:val>
                                        </p:tav>
                                        <p:tav tm="100000">
                                          <p:val>
                                            <p:strVal val="#ppt_w"/>
                                          </p:val>
                                        </p:tav>
                                      </p:tavLst>
                                    </p:anim>
                                    <p:anim calcmode="lin" valueType="num">
                                      <p:cBhvr>
                                        <p:cTn dur="1000" fill="hold" id="31"/>
                                        <p:tgtEl>
                                          <p:spTgt spid="254"/>
                                        </p:tgtEl>
                                        <p:attrNameLst>
                                          <p:attrName>ppt_h</p:attrName>
                                        </p:attrNameLst>
                                      </p:cBhvr>
                                      <p:tavLst>
                                        <p:tav tm="0">
                                          <p:val>
                                            <p:fltVal val="0.0"/>
                                          </p:val>
                                        </p:tav>
                                        <p:tav tm="100000">
                                          <p:val>
                                            <p:strVal val="#ppt_h"/>
                                          </p:val>
                                        </p:tav>
                                      </p:tavLst>
                                    </p:anim>
                                    <p:anim calcmode="lin" valueType="num">
                                      <p:cBhvr>
                                        <p:cTn dur="1000" fill="hold" id="32"/>
                                        <p:tgtEl>
                                          <p:spTgt spid="254"/>
                                        </p:tgtEl>
                                        <p:attrNameLst>
                                          <p:attrName>style.rotation</p:attrName>
                                        </p:attrNameLst>
                                      </p:cBhvr>
                                      <p:tavLst>
                                        <p:tav tm="0">
                                          <p:val>
                                            <p:fltVal val="90.0"/>
                                          </p:val>
                                        </p:tav>
                                        <p:tav tm="100000">
                                          <p:val>
                                            <p:fltVal val="0.0"/>
                                          </p:val>
                                        </p:tav>
                                      </p:tavLst>
                                    </p:anim>
                                    <p:animEffect transition="in" filter="fade">
                                      <p:cBhvr>
                                        <p:cTn dur="1000" id="33"/>
                                        <p:tgtEl>
                                          <p:spTgt spid="25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292"/>
                                        </p:tgtEl>
                                        <p:attrNameLst>
                                          <p:attrName>style.visibility</p:attrName>
                                        </p:attrNameLst>
                                      </p:cBhvr>
                                      <p:to>
                                        <p:strVal val="visible"/>
                                      </p:to>
                                    </p:set>
                                    <p:animEffect transition="in" filter="randombar(horizontal)">
                                      <p:cBhvr>
                                        <p:cTn dur="500" id="37"/>
                                        <p:tgtEl>
                                          <p:spTgt spid="105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08" grpId="0" animBg="1"/>
      <p:bldP spid="1050209" grpId="0" animBg="1"/>
      <p:bldP spid="1050210" grpId="0" animBg="1"/>
      <p:bldP spid="1050288" grpId="0" animBg="1"/>
      <p:bldP spid="1050289" grpId="0" animBg="1"/>
      <p:bldP spid="105029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324" name=""/>
        <p:cNvGrpSpPr/>
        <p:nvPr/>
      </p:nvGrpSpPr>
      <p:grpSpPr>
        <a:xfrm>
          <a:off x="0" y="0"/>
          <a:ext cx="0" cy="0"/>
          <a:chOff x="0" y="0"/>
          <a:chExt cx="0" cy="0"/>
        </a:xfrm>
      </p:grpSpPr>
      <p:grpSp>
        <p:nvGrpSpPr>
          <p:cNvPr id="325" name="Google Shape;992;p14"/>
          <p:cNvGrpSpPr/>
          <p:nvPr userDrawn="1"/>
        </p:nvGrpSpPr>
        <p:grpSpPr>
          <a:xfrm>
            <a:off x="395894" y="219519"/>
            <a:ext cx="11613234" cy="6240131"/>
            <a:chOff x="395894" y="219519"/>
            <a:chExt cx="8518865" cy="4788281"/>
          </a:xfrm>
        </p:grpSpPr>
        <p:sp>
          <p:nvSpPr>
            <p:cNvPr id="105101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6" name="Google Shape;994;p14"/>
            <p:cNvGrpSpPr/>
            <p:nvPr/>
          </p:nvGrpSpPr>
          <p:grpSpPr>
            <a:xfrm>
              <a:off x="8341543" y="2282008"/>
              <a:ext cx="569676" cy="380612"/>
              <a:chOff x="8341543" y="2282008"/>
              <a:chExt cx="569676" cy="380612"/>
            </a:xfrm>
          </p:grpSpPr>
          <p:sp>
            <p:nvSpPr>
              <p:cNvPr id="105102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2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7" name="Google Shape;998;p14"/>
            <p:cNvGrpSpPr/>
            <p:nvPr/>
          </p:nvGrpSpPr>
          <p:grpSpPr>
            <a:xfrm>
              <a:off x="8341543" y="1721094"/>
              <a:ext cx="569676" cy="380612"/>
              <a:chOff x="8341543" y="1721094"/>
              <a:chExt cx="569676" cy="380612"/>
            </a:xfrm>
          </p:grpSpPr>
          <p:sp>
            <p:nvSpPr>
              <p:cNvPr id="105102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8" name="Google Shape;1001;p14"/>
            <p:cNvGrpSpPr/>
            <p:nvPr/>
          </p:nvGrpSpPr>
          <p:grpSpPr>
            <a:xfrm>
              <a:off x="8346273" y="1183592"/>
              <a:ext cx="568486" cy="388014"/>
              <a:chOff x="8346273" y="1183592"/>
              <a:chExt cx="568486" cy="388014"/>
            </a:xfrm>
          </p:grpSpPr>
          <p:sp>
            <p:nvSpPr>
              <p:cNvPr id="105102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9" name="Google Shape;1004;p14"/>
            <p:cNvGrpSpPr/>
            <p:nvPr/>
          </p:nvGrpSpPr>
          <p:grpSpPr>
            <a:xfrm>
              <a:off x="8341543" y="606635"/>
              <a:ext cx="569676" cy="388014"/>
              <a:chOff x="8341543" y="606635"/>
              <a:chExt cx="569676" cy="388014"/>
            </a:xfrm>
          </p:grpSpPr>
          <p:sp>
            <p:nvSpPr>
              <p:cNvPr id="105102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0" name="Google Shape;1007;p14"/>
            <p:cNvGrpSpPr/>
            <p:nvPr/>
          </p:nvGrpSpPr>
          <p:grpSpPr>
            <a:xfrm>
              <a:off x="8341543" y="2842933"/>
              <a:ext cx="569676" cy="380612"/>
              <a:chOff x="8341543" y="2282008"/>
              <a:chExt cx="569676" cy="380612"/>
            </a:xfrm>
          </p:grpSpPr>
          <p:sp>
            <p:nvSpPr>
              <p:cNvPr id="105102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1" name="Google Shape;1010;p14"/>
            <p:cNvGrpSpPr/>
            <p:nvPr/>
          </p:nvGrpSpPr>
          <p:grpSpPr>
            <a:xfrm>
              <a:off x="8341543" y="3403858"/>
              <a:ext cx="569676" cy="380612"/>
              <a:chOff x="8341543" y="2282008"/>
              <a:chExt cx="569676" cy="380612"/>
            </a:xfrm>
          </p:grpSpPr>
          <p:sp>
            <p:nvSpPr>
              <p:cNvPr id="105103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3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03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332" name=""/>
        <p:cNvGrpSpPr/>
        <p:nvPr/>
      </p:nvGrpSpPr>
      <p:grpSpPr>
        <a:xfrm>
          <a:off x="0" y="0"/>
          <a:ext cx="0" cy="0"/>
          <a:chOff x="0" y="0"/>
          <a:chExt cx="0" cy="0"/>
        </a:xfrm>
      </p:grpSpPr>
      <p:grpSp>
        <p:nvGrpSpPr>
          <p:cNvPr id="333" name="Google Shape;992;p14"/>
          <p:cNvGrpSpPr/>
          <p:nvPr userDrawn="1"/>
        </p:nvGrpSpPr>
        <p:grpSpPr>
          <a:xfrm>
            <a:off x="395894" y="219519"/>
            <a:ext cx="11613234" cy="6240131"/>
            <a:chOff x="395894" y="219519"/>
            <a:chExt cx="8518865" cy="4788281"/>
          </a:xfrm>
        </p:grpSpPr>
        <p:sp>
          <p:nvSpPr>
            <p:cNvPr id="105108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4" name="Google Shape;994;p14"/>
            <p:cNvGrpSpPr/>
            <p:nvPr/>
          </p:nvGrpSpPr>
          <p:grpSpPr>
            <a:xfrm>
              <a:off x="8341543" y="2282008"/>
              <a:ext cx="569676" cy="380612"/>
              <a:chOff x="8341543" y="2282008"/>
              <a:chExt cx="569676" cy="380612"/>
            </a:xfrm>
          </p:grpSpPr>
          <p:sp>
            <p:nvSpPr>
              <p:cNvPr id="105108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8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5" name="Google Shape;998;p14"/>
            <p:cNvGrpSpPr/>
            <p:nvPr/>
          </p:nvGrpSpPr>
          <p:grpSpPr>
            <a:xfrm>
              <a:off x="8341543" y="1721094"/>
              <a:ext cx="569676" cy="380612"/>
              <a:chOff x="8341543" y="1721094"/>
              <a:chExt cx="569676" cy="380612"/>
            </a:xfrm>
          </p:grpSpPr>
          <p:sp>
            <p:nvSpPr>
              <p:cNvPr id="105108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6" name="Google Shape;1001;p14"/>
            <p:cNvGrpSpPr/>
            <p:nvPr/>
          </p:nvGrpSpPr>
          <p:grpSpPr>
            <a:xfrm>
              <a:off x="8346273" y="1183592"/>
              <a:ext cx="568486" cy="388014"/>
              <a:chOff x="8346273" y="1183592"/>
              <a:chExt cx="568486" cy="388014"/>
            </a:xfrm>
          </p:grpSpPr>
          <p:sp>
            <p:nvSpPr>
              <p:cNvPr id="105108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7" name="Google Shape;1004;p14"/>
            <p:cNvGrpSpPr/>
            <p:nvPr/>
          </p:nvGrpSpPr>
          <p:grpSpPr>
            <a:xfrm>
              <a:off x="8341543" y="606635"/>
              <a:ext cx="569676" cy="388014"/>
              <a:chOff x="8341543" y="606635"/>
              <a:chExt cx="569676" cy="388014"/>
            </a:xfrm>
          </p:grpSpPr>
          <p:sp>
            <p:nvSpPr>
              <p:cNvPr id="105108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8" name="Google Shape;1007;p14"/>
            <p:cNvGrpSpPr/>
            <p:nvPr/>
          </p:nvGrpSpPr>
          <p:grpSpPr>
            <a:xfrm>
              <a:off x="8341543" y="2842933"/>
              <a:ext cx="569676" cy="380612"/>
              <a:chOff x="8341543" y="2282008"/>
              <a:chExt cx="569676" cy="380612"/>
            </a:xfrm>
          </p:grpSpPr>
          <p:sp>
            <p:nvSpPr>
              <p:cNvPr id="105109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9" name="Google Shape;1010;p14"/>
            <p:cNvGrpSpPr/>
            <p:nvPr/>
          </p:nvGrpSpPr>
          <p:grpSpPr>
            <a:xfrm>
              <a:off x="8341543" y="3403858"/>
              <a:ext cx="569676" cy="380612"/>
              <a:chOff x="8341543" y="2282008"/>
              <a:chExt cx="569676" cy="380612"/>
            </a:xfrm>
          </p:grpSpPr>
          <p:sp>
            <p:nvSpPr>
              <p:cNvPr id="105109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9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40" name="Google Shape;1016;p14"/>
          <p:cNvGrpSpPr/>
          <p:nvPr userDrawn="1"/>
        </p:nvGrpSpPr>
        <p:grpSpPr>
          <a:xfrm>
            <a:off x="989192" y="5645930"/>
            <a:ext cx="615189" cy="535538"/>
            <a:chOff x="2495125" y="2142250"/>
            <a:chExt cx="444275" cy="398525"/>
          </a:xfrm>
        </p:grpSpPr>
        <p:sp>
          <p:nvSpPr>
            <p:cNvPr id="1051096"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7"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1" name="Google Shape;1019;p14"/>
          <p:cNvGrpSpPr/>
          <p:nvPr userDrawn="1"/>
        </p:nvGrpSpPr>
        <p:grpSpPr>
          <a:xfrm>
            <a:off x="10177821" y="427685"/>
            <a:ext cx="403468" cy="378112"/>
            <a:chOff x="3243875" y="2372825"/>
            <a:chExt cx="291375" cy="281375"/>
          </a:xfrm>
        </p:grpSpPr>
        <p:sp>
          <p:nvSpPr>
            <p:cNvPr id="1051098"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9"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0"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1"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2"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3"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4"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5"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6"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7"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2" name="Google Shape;1030;p14"/>
          <p:cNvGrpSpPr/>
          <p:nvPr userDrawn="1"/>
        </p:nvGrpSpPr>
        <p:grpSpPr>
          <a:xfrm>
            <a:off x="11004071" y="1043373"/>
            <a:ext cx="230796" cy="226531"/>
            <a:chOff x="4954425" y="2036375"/>
            <a:chExt cx="166675" cy="168575"/>
          </a:xfrm>
        </p:grpSpPr>
        <p:sp>
          <p:nvSpPr>
            <p:cNvPr id="1051108"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9"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10"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1"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3" name="Google Shape;1035;p14"/>
          <p:cNvGrpSpPr/>
          <p:nvPr userDrawn="1"/>
        </p:nvGrpSpPr>
        <p:grpSpPr>
          <a:xfrm>
            <a:off x="817359" y="5192331"/>
            <a:ext cx="230796" cy="226531"/>
            <a:chOff x="4954425" y="2036375"/>
            <a:chExt cx="166675" cy="168575"/>
          </a:xfrm>
        </p:grpSpPr>
        <p:sp>
          <p:nvSpPr>
            <p:cNvPr id="1051112"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3"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1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4" name="Google Shape;2356;p30"/>
          <p:cNvGrpSpPr/>
          <p:nvPr userDrawn="1"/>
        </p:nvGrpSpPr>
        <p:grpSpPr>
          <a:xfrm>
            <a:off x="745412" y="1491606"/>
            <a:ext cx="9867486" cy="4773077"/>
            <a:chOff x="623255" y="927125"/>
            <a:chExt cx="7691377" cy="3871900"/>
          </a:xfrm>
          <a:solidFill>
            <a:srgbClr val="F35757"/>
          </a:solidFill>
        </p:grpSpPr>
        <p:sp>
          <p:nvSpPr>
            <p:cNvPr id="1051159"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5" name="Google Shape;2358;p30"/>
            <p:cNvGrpSpPr/>
            <p:nvPr/>
          </p:nvGrpSpPr>
          <p:grpSpPr>
            <a:xfrm>
              <a:off x="623255" y="973375"/>
              <a:ext cx="7691377" cy="3825650"/>
              <a:chOff x="623255" y="973375"/>
              <a:chExt cx="7691377" cy="3825650"/>
            </a:xfrm>
            <a:grpFill/>
          </p:grpSpPr>
          <p:sp>
            <p:nvSpPr>
              <p:cNvPr id="1051160"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61"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62"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46" name="Google Shape;447;p27"/>
          <p:cNvGrpSpPr/>
          <p:nvPr userDrawn="1"/>
        </p:nvGrpSpPr>
        <p:grpSpPr>
          <a:xfrm>
            <a:off x="8391927" y="4047629"/>
            <a:ext cx="2301388" cy="1593766"/>
            <a:chOff x="4799733" y="3457797"/>
            <a:chExt cx="2301388" cy="1593766"/>
          </a:xfrm>
        </p:grpSpPr>
        <p:sp>
          <p:nvSpPr>
            <p:cNvPr id="1051163"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4"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5"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6"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7"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8"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9"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0"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1"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2"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3"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4"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5"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6"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7"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8"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9"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0"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1"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2"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3"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4"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5"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6"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7"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8"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9"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0"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1"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2"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3"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4"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5"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6"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7"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98"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9"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0"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1"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2"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3"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4"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5"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6"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7"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8"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9"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0"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1"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2"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3"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4"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5"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6"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7"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8"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7" name="Group 291"/>
          <p:cNvGrpSpPr/>
          <p:nvPr userDrawn="1"/>
        </p:nvGrpSpPr>
        <p:grpSpPr>
          <a:xfrm>
            <a:off x="1598355" y="3608289"/>
            <a:ext cx="2204156" cy="2018295"/>
            <a:chOff x="1598355" y="3608289"/>
            <a:chExt cx="2204156" cy="2018295"/>
          </a:xfrm>
        </p:grpSpPr>
        <p:grpSp>
          <p:nvGrpSpPr>
            <p:cNvPr id="348" name="Google Shape;505;p27"/>
            <p:cNvGrpSpPr/>
            <p:nvPr/>
          </p:nvGrpSpPr>
          <p:grpSpPr>
            <a:xfrm>
              <a:off x="1598355" y="4368136"/>
              <a:ext cx="868990" cy="1258447"/>
              <a:chOff x="3235834" y="3793115"/>
              <a:chExt cx="868990" cy="1258447"/>
            </a:xfrm>
          </p:grpSpPr>
          <p:sp>
            <p:nvSpPr>
              <p:cNvPr id="1051219"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9" name="Google Shape;507;p27"/>
              <p:cNvGrpSpPr/>
              <p:nvPr/>
            </p:nvGrpSpPr>
            <p:grpSpPr>
              <a:xfrm>
                <a:off x="3235834" y="3793115"/>
                <a:ext cx="865418" cy="1258447"/>
                <a:chOff x="3235834" y="3793115"/>
                <a:chExt cx="865418" cy="1258447"/>
              </a:xfrm>
            </p:grpSpPr>
            <p:sp>
              <p:nvSpPr>
                <p:cNvPr id="1051220"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1"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2"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3"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4"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5"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6"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7"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8"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9"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0"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1"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2"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3"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4"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5"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6"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7"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8"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9"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0"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1"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2"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3"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244"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5"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6"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7"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8"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9"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0"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1"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2"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3"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4"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5"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6"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7"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8"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9"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0"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1"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2"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3"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4"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5"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6"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7"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8"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9"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0"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1"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2"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3"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4"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5"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6"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7"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8"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9"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0"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1"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2"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83"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0" name="Google Shape;572;p27"/>
            <p:cNvGrpSpPr/>
            <p:nvPr/>
          </p:nvGrpSpPr>
          <p:grpSpPr>
            <a:xfrm>
              <a:off x="3041664" y="5111577"/>
              <a:ext cx="320455" cy="156580"/>
              <a:chOff x="2774143" y="4536556"/>
              <a:chExt cx="320455" cy="156580"/>
            </a:xfrm>
          </p:grpSpPr>
          <p:sp>
            <p:nvSpPr>
              <p:cNvPr id="1051284"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5"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6"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87"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88"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1" name="Group 1"/>
          <p:cNvGrpSpPr/>
          <p:nvPr userDrawn="1"/>
        </p:nvGrpSpPr>
        <p:grpSpPr>
          <a:xfrm>
            <a:off x="1524301" y="5626805"/>
            <a:ext cx="9320239" cy="1231195"/>
            <a:chOff x="1524301" y="5626805"/>
            <a:chExt cx="9320239" cy="1231195"/>
          </a:xfrm>
        </p:grpSpPr>
        <p:sp>
          <p:nvSpPr>
            <p:cNvPr id="1051289"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2" name="Google Shape;579;p27"/>
            <p:cNvGrpSpPr/>
            <p:nvPr userDrawn="1"/>
          </p:nvGrpSpPr>
          <p:grpSpPr>
            <a:xfrm>
              <a:off x="1524301" y="5626805"/>
              <a:ext cx="9320239" cy="1231195"/>
              <a:chOff x="929285" y="5051507"/>
              <a:chExt cx="7315206" cy="1231195"/>
            </a:xfrm>
          </p:grpSpPr>
          <p:sp>
            <p:nvSpPr>
              <p:cNvPr id="1051290"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1"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2"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3"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4"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5"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40"/>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43"/>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11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41"/>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42"/>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111"/>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51"/>
                                        </p:tgtEl>
                                        <p:attrNameLst>
                                          <p:attrName>style.visibility</p:attrName>
                                        </p:attrNameLst>
                                      </p:cBhvr>
                                      <p:to>
                                        <p:strVal val="visible"/>
                                      </p:to>
                                    </p:set>
                                    <p:anim calcmode="lin" valueType="num">
                                      <p:cBhvr additive="base">
                                        <p:cTn dur="500" fill="hold" id="19"/>
                                        <p:tgtEl>
                                          <p:spTgt spid="351"/>
                                        </p:tgtEl>
                                        <p:attrNameLst>
                                          <p:attrName>ppt_x</p:attrName>
                                        </p:attrNameLst>
                                      </p:cBhvr>
                                      <p:tavLst>
                                        <p:tav tm="0">
                                          <p:val>
                                            <p:strVal val="#ppt_x"/>
                                          </p:val>
                                        </p:tav>
                                        <p:tav tm="100000">
                                          <p:val>
                                            <p:strVal val="#ppt_x"/>
                                          </p:val>
                                        </p:tav>
                                      </p:tavLst>
                                    </p:anim>
                                    <p:anim calcmode="lin" valueType="num">
                                      <p:cBhvr additive="base">
                                        <p:cTn dur="500" fill="hold" id="20"/>
                                        <p:tgtEl>
                                          <p:spTgt spid="351"/>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47"/>
                                        </p:tgtEl>
                                        <p:attrNameLst>
                                          <p:attrName>style.visibility</p:attrName>
                                        </p:attrNameLst>
                                      </p:cBhvr>
                                      <p:to>
                                        <p:strVal val="visible"/>
                                      </p:to>
                                    </p:set>
                                    <p:anim calcmode="lin" valueType="num">
                                      <p:cBhvr additive="base">
                                        <p:cTn dur="500" fill="hold" id="24"/>
                                        <p:tgtEl>
                                          <p:spTgt spid="347"/>
                                        </p:tgtEl>
                                        <p:attrNameLst>
                                          <p:attrName>ppt_x</p:attrName>
                                        </p:attrNameLst>
                                      </p:cBhvr>
                                      <p:tavLst>
                                        <p:tav tm="0">
                                          <p:val>
                                            <p:strVal val="0-#ppt_w/2"/>
                                          </p:val>
                                        </p:tav>
                                        <p:tav tm="100000">
                                          <p:val>
                                            <p:strVal val="#ppt_x"/>
                                          </p:val>
                                        </p:tav>
                                      </p:tavLst>
                                    </p:anim>
                                    <p:anim calcmode="lin" valueType="num">
                                      <p:cBhvr additive="base">
                                        <p:cTn dur="500" fill="hold" id="25"/>
                                        <p:tgtEl>
                                          <p:spTgt spid="347"/>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46"/>
                                        </p:tgtEl>
                                        <p:attrNameLst>
                                          <p:attrName>style.visibility</p:attrName>
                                        </p:attrNameLst>
                                      </p:cBhvr>
                                      <p:to>
                                        <p:strVal val="visible"/>
                                      </p:to>
                                    </p:set>
                                    <p:anim calcmode="lin" valueType="num">
                                      <p:cBhvr additive="base">
                                        <p:cTn dur="500" fill="hold" id="29"/>
                                        <p:tgtEl>
                                          <p:spTgt spid="346"/>
                                        </p:tgtEl>
                                        <p:attrNameLst>
                                          <p:attrName>ppt_x</p:attrName>
                                        </p:attrNameLst>
                                      </p:cBhvr>
                                      <p:tavLst>
                                        <p:tav tm="0">
                                          <p:val>
                                            <p:strVal val="1+#ppt_w/2"/>
                                          </p:val>
                                        </p:tav>
                                        <p:tav tm="100000">
                                          <p:val>
                                            <p:strVal val="#ppt_x"/>
                                          </p:val>
                                        </p:tav>
                                      </p:tavLst>
                                    </p:anim>
                                    <p:anim calcmode="lin" valueType="num">
                                      <p:cBhvr additive="base">
                                        <p:cTn dur="500" fill="hold" id="30"/>
                                        <p:tgtEl>
                                          <p:spTgt spid="346"/>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44"/>
                                        </p:tgtEl>
                                        <p:attrNameLst>
                                          <p:attrName>style.visibility</p:attrName>
                                        </p:attrNameLst>
                                      </p:cBhvr>
                                      <p:to>
                                        <p:strVal val="visible"/>
                                      </p:to>
                                    </p:set>
                                    <p:animEffect transition="in" filter="fade">
                                      <p:cBhvr>
                                        <p:cTn dur="500" id="34"/>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110" grpId="0" animBg="1"/>
      <p:bldP spid="10511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408" name=""/>
        <p:cNvGrpSpPr/>
        <p:nvPr/>
      </p:nvGrpSpPr>
      <p:grpSpPr>
        <a:xfrm>
          <a:off x="0" y="0"/>
          <a:ext cx="0" cy="0"/>
          <a:chOff x="0" y="0"/>
          <a:chExt cx="0" cy="0"/>
        </a:xfrm>
      </p:grpSpPr>
      <p:grpSp>
        <p:nvGrpSpPr>
          <p:cNvPr id="409" name="Google Shape;992;p14"/>
          <p:cNvGrpSpPr/>
          <p:nvPr userDrawn="1"/>
        </p:nvGrpSpPr>
        <p:grpSpPr>
          <a:xfrm>
            <a:off x="395894" y="219519"/>
            <a:ext cx="11613234" cy="6240131"/>
            <a:chOff x="395894" y="219519"/>
            <a:chExt cx="8518865" cy="4788281"/>
          </a:xfrm>
        </p:grpSpPr>
        <p:sp>
          <p:nvSpPr>
            <p:cNvPr id="105184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0" name="Google Shape;994;p14"/>
            <p:cNvGrpSpPr/>
            <p:nvPr/>
          </p:nvGrpSpPr>
          <p:grpSpPr>
            <a:xfrm>
              <a:off x="8341543" y="2282008"/>
              <a:ext cx="569676" cy="380612"/>
              <a:chOff x="8341543" y="2282008"/>
              <a:chExt cx="569676" cy="380612"/>
            </a:xfrm>
          </p:grpSpPr>
          <p:sp>
            <p:nvSpPr>
              <p:cNvPr id="105184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4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1" name="Google Shape;998;p14"/>
            <p:cNvGrpSpPr/>
            <p:nvPr/>
          </p:nvGrpSpPr>
          <p:grpSpPr>
            <a:xfrm>
              <a:off x="8341543" y="1721094"/>
              <a:ext cx="569676" cy="380612"/>
              <a:chOff x="8341543" y="1721094"/>
              <a:chExt cx="569676" cy="380612"/>
            </a:xfrm>
          </p:grpSpPr>
          <p:sp>
            <p:nvSpPr>
              <p:cNvPr id="105184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2" name="Google Shape;1001;p14"/>
            <p:cNvGrpSpPr/>
            <p:nvPr/>
          </p:nvGrpSpPr>
          <p:grpSpPr>
            <a:xfrm>
              <a:off x="8346273" y="1183592"/>
              <a:ext cx="568486" cy="388014"/>
              <a:chOff x="8346273" y="1183592"/>
              <a:chExt cx="568486" cy="388014"/>
            </a:xfrm>
          </p:grpSpPr>
          <p:sp>
            <p:nvSpPr>
              <p:cNvPr id="105184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3" name="Google Shape;1004;p14"/>
            <p:cNvGrpSpPr/>
            <p:nvPr/>
          </p:nvGrpSpPr>
          <p:grpSpPr>
            <a:xfrm>
              <a:off x="8341543" y="606635"/>
              <a:ext cx="569676" cy="388014"/>
              <a:chOff x="8341543" y="606635"/>
              <a:chExt cx="569676" cy="388014"/>
            </a:xfrm>
          </p:grpSpPr>
          <p:sp>
            <p:nvSpPr>
              <p:cNvPr id="105185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4" name="Google Shape;1007;p14"/>
            <p:cNvGrpSpPr/>
            <p:nvPr/>
          </p:nvGrpSpPr>
          <p:grpSpPr>
            <a:xfrm>
              <a:off x="8341543" y="2842933"/>
              <a:ext cx="569676" cy="380612"/>
              <a:chOff x="8341543" y="2282008"/>
              <a:chExt cx="569676" cy="380612"/>
            </a:xfrm>
          </p:grpSpPr>
          <p:sp>
            <p:nvSpPr>
              <p:cNvPr id="105185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5" name="Google Shape;1010;p14"/>
            <p:cNvGrpSpPr/>
            <p:nvPr/>
          </p:nvGrpSpPr>
          <p:grpSpPr>
            <a:xfrm>
              <a:off x="8341543" y="3403858"/>
              <a:ext cx="569676" cy="380612"/>
              <a:chOff x="8341543" y="2282008"/>
              <a:chExt cx="569676" cy="380612"/>
            </a:xfrm>
          </p:grpSpPr>
          <p:sp>
            <p:nvSpPr>
              <p:cNvPr id="105185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5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85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4"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90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90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16" name="Google Shape;211;p3"/>
          <p:cNvGrpSpPr/>
          <p:nvPr userDrawn="1"/>
        </p:nvGrpSpPr>
        <p:grpSpPr>
          <a:xfrm>
            <a:off x="1030175" y="1581350"/>
            <a:ext cx="444275" cy="398525"/>
            <a:chOff x="2495125" y="2142250"/>
            <a:chExt cx="444275" cy="398525"/>
          </a:xfrm>
        </p:grpSpPr>
        <p:sp>
          <p:nvSpPr>
            <p:cNvPr id="105190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0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7" name="Google Shape;214;p3"/>
          <p:cNvGrpSpPr/>
          <p:nvPr userDrawn="1"/>
        </p:nvGrpSpPr>
        <p:grpSpPr>
          <a:xfrm>
            <a:off x="10561107" y="5038641"/>
            <a:ext cx="291375" cy="281375"/>
            <a:chOff x="3243875" y="2372825"/>
            <a:chExt cx="291375" cy="281375"/>
          </a:xfrm>
        </p:grpSpPr>
        <p:sp>
          <p:nvSpPr>
            <p:cNvPr id="105190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1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8" name="Google Shape;225;p3"/>
          <p:cNvGrpSpPr/>
          <p:nvPr userDrawn="1"/>
        </p:nvGrpSpPr>
        <p:grpSpPr>
          <a:xfrm>
            <a:off x="10778557" y="714860"/>
            <a:ext cx="166675" cy="168575"/>
            <a:chOff x="4954425" y="2036375"/>
            <a:chExt cx="166675" cy="168575"/>
          </a:xfrm>
        </p:grpSpPr>
        <p:sp>
          <p:nvSpPr>
            <p:cNvPr id="105191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2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9" name="Google Shape;230;p3"/>
          <p:cNvGrpSpPr/>
          <p:nvPr userDrawn="1"/>
        </p:nvGrpSpPr>
        <p:grpSpPr>
          <a:xfrm>
            <a:off x="1274794" y="5541495"/>
            <a:ext cx="166675" cy="168575"/>
            <a:chOff x="4954425" y="2036375"/>
            <a:chExt cx="166675" cy="168575"/>
          </a:xfrm>
        </p:grpSpPr>
        <p:sp>
          <p:nvSpPr>
            <p:cNvPr id="105192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0" name="Google Shape;769;p31"/>
          <p:cNvGrpSpPr/>
          <p:nvPr userDrawn="1"/>
        </p:nvGrpSpPr>
        <p:grpSpPr>
          <a:xfrm>
            <a:off x="2548289" y="3588080"/>
            <a:ext cx="2599446" cy="2521829"/>
            <a:chOff x="5641385" y="2381306"/>
            <a:chExt cx="2599446" cy="2521829"/>
          </a:xfrm>
        </p:grpSpPr>
        <p:sp>
          <p:nvSpPr>
            <p:cNvPr id="1051925"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1" name="Google Shape;771;p31"/>
            <p:cNvGrpSpPr/>
            <p:nvPr/>
          </p:nvGrpSpPr>
          <p:grpSpPr>
            <a:xfrm flipH="1">
              <a:off x="6793275" y="3690844"/>
              <a:ext cx="1447557" cy="1002468"/>
              <a:chOff x="4799733" y="3457797"/>
              <a:chExt cx="2301388" cy="1593766"/>
            </a:xfrm>
          </p:grpSpPr>
          <p:sp>
            <p:nvSpPr>
              <p:cNvPr id="1051926"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7"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8"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9"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0"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1"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2"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3"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4"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5"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6"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7"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8"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9"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0"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1"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2"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3"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4"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5"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6"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7"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8"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9"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0"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1"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2"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3"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4"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5"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6"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7"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8"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9"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0"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1"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2"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3"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4"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5"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6"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7"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8"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9"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0"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1"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2"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3"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4"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5"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6"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7"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8"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9"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0"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1"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82"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3"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4"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5"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6"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7"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8"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9"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0"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1"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2"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3"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4"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5"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6"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7"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8"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9"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0"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1"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2"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3"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4"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5"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6"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7"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8"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9"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0"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1"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2"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3"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4"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5"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6"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7"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8"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9"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0"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1"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2"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3"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4"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5"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6"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7"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8"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9"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0"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1"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2"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3"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4"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5"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36"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16"/>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92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1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18"/>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92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17"/>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905"/>
                                        </p:tgtEl>
                                        <p:attrNameLst>
                                          <p:attrName>style.visibility</p:attrName>
                                        </p:attrNameLst>
                                      </p:cBhvr>
                                      <p:to>
                                        <p:strVal val="visible"/>
                                      </p:to>
                                    </p:set>
                                    <p:animEffect transition="in" filter="barn(inVertical)">
                                      <p:cBhvr>
                                        <p:cTn dur="500" id="19"/>
                                        <p:tgtEl>
                                          <p:spTgt spid="105190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906"/>
                                        </p:tgtEl>
                                        <p:attrNameLst>
                                          <p:attrName>style.visibility</p:attrName>
                                        </p:attrNameLst>
                                      </p:cBhvr>
                                      <p:to>
                                        <p:strVal val="visible"/>
                                      </p:to>
                                    </p:set>
                                    <p:animEffect transition="in" filter="barn(inVertical)">
                                      <p:cBhvr>
                                        <p:cTn dur="500" id="22"/>
                                        <p:tgtEl>
                                          <p:spTgt spid="105190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904"/>
                                        </p:tgtEl>
                                        <p:attrNameLst>
                                          <p:attrName>style.visibility</p:attrName>
                                        </p:attrNameLst>
                                      </p:cBhvr>
                                      <p:to>
                                        <p:strVal val="visible"/>
                                      </p:to>
                                    </p:set>
                                    <p:animEffect transition="in" filter="fade">
                                      <p:cBhvr>
                                        <p:cTn dur="500" id="26"/>
                                        <p:tgtEl>
                                          <p:spTgt spid="105190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20"/>
                                        </p:tgtEl>
                                        <p:attrNameLst>
                                          <p:attrName>style.visibility</p:attrName>
                                        </p:attrNameLst>
                                      </p:cBhvr>
                                      <p:to>
                                        <p:strVal val="visible"/>
                                      </p:to>
                                    </p:set>
                                    <p:anim calcmode="lin" valueType="num">
                                      <p:cBhvr>
                                        <p:cTn dur="1000" fill="hold" id="30"/>
                                        <p:tgtEl>
                                          <p:spTgt spid="420"/>
                                        </p:tgtEl>
                                        <p:attrNameLst>
                                          <p:attrName>ppt_w</p:attrName>
                                        </p:attrNameLst>
                                      </p:cBhvr>
                                      <p:tavLst>
                                        <p:tav tm="0">
                                          <p:val>
                                            <p:fltVal val="0.0"/>
                                          </p:val>
                                        </p:tav>
                                        <p:tav tm="100000">
                                          <p:val>
                                            <p:strVal val="#ppt_w"/>
                                          </p:val>
                                        </p:tav>
                                      </p:tavLst>
                                    </p:anim>
                                    <p:anim calcmode="lin" valueType="num">
                                      <p:cBhvr>
                                        <p:cTn dur="1000" fill="hold" id="31"/>
                                        <p:tgtEl>
                                          <p:spTgt spid="420"/>
                                        </p:tgtEl>
                                        <p:attrNameLst>
                                          <p:attrName>ppt_h</p:attrName>
                                        </p:attrNameLst>
                                      </p:cBhvr>
                                      <p:tavLst>
                                        <p:tav tm="0">
                                          <p:val>
                                            <p:fltVal val="0.0"/>
                                          </p:val>
                                        </p:tav>
                                        <p:tav tm="100000">
                                          <p:val>
                                            <p:strVal val="#ppt_h"/>
                                          </p:val>
                                        </p:tav>
                                      </p:tavLst>
                                    </p:anim>
                                    <p:anim calcmode="lin" valueType="num">
                                      <p:cBhvr>
                                        <p:cTn dur="1000" fill="hold" id="32"/>
                                        <p:tgtEl>
                                          <p:spTgt spid="420"/>
                                        </p:tgtEl>
                                        <p:attrNameLst>
                                          <p:attrName>style.rotation</p:attrName>
                                        </p:attrNameLst>
                                      </p:cBhvr>
                                      <p:tavLst>
                                        <p:tav tm="0">
                                          <p:val>
                                            <p:fltVal val="90.0"/>
                                          </p:val>
                                        </p:tav>
                                        <p:tav tm="100000">
                                          <p:val>
                                            <p:fltVal val="0.0"/>
                                          </p:val>
                                        </p:tav>
                                      </p:tavLst>
                                    </p:anim>
                                    <p:animEffect transition="in" filter="fade">
                                      <p:cBhvr>
                                        <p:cTn dur="1000" id="33"/>
                                        <p:tgtEl>
                                          <p:spTgt spid="42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036"/>
                                        </p:tgtEl>
                                        <p:attrNameLst>
                                          <p:attrName>style.visibility</p:attrName>
                                        </p:attrNameLst>
                                      </p:cBhvr>
                                      <p:to>
                                        <p:strVal val="visible"/>
                                      </p:to>
                                    </p:set>
                                    <p:animEffect transition="in" filter="randombar(horizontal)">
                                      <p:cBhvr>
                                        <p:cTn dur="500" id="37"/>
                                        <p:tgtEl>
                                          <p:spTgt spid="105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904" grpId="0" animBg="1"/>
      <p:bldP spid="1051905" grpId="0" animBg="1"/>
      <p:bldP spid="1051906" grpId="0" animBg="1"/>
      <p:bldP spid="1051921" grpId="0" animBg="1"/>
      <p:bldP spid="1051922" grpId="0" animBg="1"/>
      <p:bldP spid="10520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38" name=""/>
        <p:cNvGrpSpPr/>
        <p:nvPr/>
      </p:nvGrpSpPr>
      <p:grpSpPr>
        <a:xfrm>
          <a:off x="0" y="0"/>
          <a:ext cx="0" cy="0"/>
          <a:chOff x="0" y="0"/>
          <a:chExt cx="0" cy="0"/>
        </a:xfrm>
      </p:grpSpPr>
      <p:grpSp>
        <p:nvGrpSpPr>
          <p:cNvPr id="139" name="Google Shape;992;p14"/>
          <p:cNvGrpSpPr/>
          <p:nvPr userDrawn="1"/>
        </p:nvGrpSpPr>
        <p:grpSpPr>
          <a:xfrm>
            <a:off x="395894" y="219519"/>
            <a:ext cx="11613234" cy="6240131"/>
            <a:chOff x="395894" y="219519"/>
            <a:chExt cx="8518865" cy="4788281"/>
          </a:xfrm>
        </p:grpSpPr>
        <p:sp>
          <p:nvSpPr>
            <p:cNvPr id="104898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0" name="Google Shape;994;p14"/>
            <p:cNvGrpSpPr/>
            <p:nvPr/>
          </p:nvGrpSpPr>
          <p:grpSpPr>
            <a:xfrm>
              <a:off x="8341543" y="2282008"/>
              <a:ext cx="569676" cy="380612"/>
              <a:chOff x="8341543" y="2282008"/>
              <a:chExt cx="569676" cy="380612"/>
            </a:xfrm>
          </p:grpSpPr>
          <p:sp>
            <p:nvSpPr>
              <p:cNvPr id="104898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8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1" name="Google Shape;998;p14"/>
            <p:cNvGrpSpPr/>
            <p:nvPr/>
          </p:nvGrpSpPr>
          <p:grpSpPr>
            <a:xfrm>
              <a:off x="8341543" y="1721094"/>
              <a:ext cx="569676" cy="380612"/>
              <a:chOff x="8341543" y="1721094"/>
              <a:chExt cx="569676" cy="380612"/>
            </a:xfrm>
          </p:grpSpPr>
          <p:sp>
            <p:nvSpPr>
              <p:cNvPr id="104898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2" name="Google Shape;1001;p14"/>
            <p:cNvGrpSpPr/>
            <p:nvPr/>
          </p:nvGrpSpPr>
          <p:grpSpPr>
            <a:xfrm>
              <a:off x="8346273" y="1183592"/>
              <a:ext cx="568486" cy="388014"/>
              <a:chOff x="8346273" y="1183592"/>
              <a:chExt cx="568486" cy="388014"/>
            </a:xfrm>
          </p:grpSpPr>
          <p:sp>
            <p:nvSpPr>
              <p:cNvPr id="104898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3" name="Google Shape;1004;p14"/>
            <p:cNvGrpSpPr/>
            <p:nvPr/>
          </p:nvGrpSpPr>
          <p:grpSpPr>
            <a:xfrm>
              <a:off x="8341543" y="606635"/>
              <a:ext cx="569676" cy="388014"/>
              <a:chOff x="8341543" y="606635"/>
              <a:chExt cx="569676" cy="388014"/>
            </a:xfrm>
          </p:grpSpPr>
          <p:sp>
            <p:nvSpPr>
              <p:cNvPr id="104898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4" name="Google Shape;1007;p14"/>
            <p:cNvGrpSpPr/>
            <p:nvPr/>
          </p:nvGrpSpPr>
          <p:grpSpPr>
            <a:xfrm>
              <a:off x="8341543" y="2842933"/>
              <a:ext cx="569676" cy="380612"/>
              <a:chOff x="8341543" y="2282008"/>
              <a:chExt cx="569676" cy="380612"/>
            </a:xfrm>
          </p:grpSpPr>
          <p:sp>
            <p:nvSpPr>
              <p:cNvPr id="104899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5" name="Google Shape;1010;p14"/>
            <p:cNvGrpSpPr/>
            <p:nvPr/>
          </p:nvGrpSpPr>
          <p:grpSpPr>
            <a:xfrm>
              <a:off x="8341543" y="3403858"/>
              <a:ext cx="569676" cy="380612"/>
              <a:chOff x="8341543" y="2282008"/>
              <a:chExt cx="569676" cy="380612"/>
            </a:xfrm>
          </p:grpSpPr>
          <p:sp>
            <p:nvSpPr>
              <p:cNvPr id="104899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9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899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2"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043"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044"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46" name="Google Shape;631;p30"/>
          <p:cNvGrpSpPr/>
          <p:nvPr userDrawn="1"/>
        </p:nvGrpSpPr>
        <p:grpSpPr>
          <a:xfrm>
            <a:off x="7672546" y="3622312"/>
            <a:ext cx="1309691" cy="2486166"/>
            <a:chOff x="961250" y="234750"/>
            <a:chExt cx="1222525" cy="2320700"/>
          </a:xfrm>
        </p:grpSpPr>
        <p:sp>
          <p:nvSpPr>
            <p:cNvPr id="1049045"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6"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7"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8"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9"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0"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1"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2"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3"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4"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5"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6"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7"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8"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9"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0"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1"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2"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3"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4"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5"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6"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7"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8"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069"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0"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1"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2"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3"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4"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5"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6"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7"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8"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9"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0"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1"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2"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3"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4"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5"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7" name="Google Shape;211;p3"/>
          <p:cNvGrpSpPr/>
          <p:nvPr userDrawn="1"/>
        </p:nvGrpSpPr>
        <p:grpSpPr>
          <a:xfrm>
            <a:off x="1030175" y="1581350"/>
            <a:ext cx="444275" cy="398525"/>
            <a:chOff x="2495125" y="2142250"/>
            <a:chExt cx="444275" cy="398525"/>
          </a:xfrm>
        </p:grpSpPr>
        <p:sp>
          <p:nvSpPr>
            <p:cNvPr id="104908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08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8" name="Google Shape;214;p3"/>
          <p:cNvGrpSpPr/>
          <p:nvPr userDrawn="1"/>
        </p:nvGrpSpPr>
        <p:grpSpPr>
          <a:xfrm>
            <a:off x="10561107" y="5038641"/>
            <a:ext cx="291375" cy="281375"/>
            <a:chOff x="3243875" y="2372825"/>
            <a:chExt cx="291375" cy="281375"/>
          </a:xfrm>
        </p:grpSpPr>
        <p:sp>
          <p:nvSpPr>
            <p:cNvPr id="104908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09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9" name="Google Shape;225;p3"/>
          <p:cNvGrpSpPr/>
          <p:nvPr userDrawn="1"/>
        </p:nvGrpSpPr>
        <p:grpSpPr>
          <a:xfrm>
            <a:off x="10778557" y="714860"/>
            <a:ext cx="166675" cy="168575"/>
            <a:chOff x="4954425" y="2036375"/>
            <a:chExt cx="166675" cy="168575"/>
          </a:xfrm>
        </p:grpSpPr>
        <p:sp>
          <p:nvSpPr>
            <p:cNvPr id="104909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0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0" name="Google Shape;230;p3"/>
          <p:cNvGrpSpPr/>
          <p:nvPr userDrawn="1"/>
        </p:nvGrpSpPr>
        <p:grpSpPr>
          <a:xfrm>
            <a:off x="1274794" y="5541495"/>
            <a:ext cx="166675" cy="168575"/>
            <a:chOff x="4954425" y="2036375"/>
            <a:chExt cx="166675" cy="168575"/>
          </a:xfrm>
        </p:grpSpPr>
        <p:sp>
          <p:nvSpPr>
            <p:cNvPr id="104910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04"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47"/>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10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5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49"/>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10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48"/>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043"/>
                                        </p:tgtEl>
                                        <p:attrNameLst>
                                          <p:attrName>style.visibility</p:attrName>
                                        </p:attrNameLst>
                                      </p:cBhvr>
                                      <p:to>
                                        <p:strVal val="visible"/>
                                      </p:to>
                                    </p:set>
                                    <p:animEffect transition="in" filter="barn(inVertical)">
                                      <p:cBhvr>
                                        <p:cTn dur="500" id="19"/>
                                        <p:tgtEl>
                                          <p:spTgt spid="104904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044"/>
                                        </p:tgtEl>
                                        <p:attrNameLst>
                                          <p:attrName>style.visibility</p:attrName>
                                        </p:attrNameLst>
                                      </p:cBhvr>
                                      <p:to>
                                        <p:strVal val="visible"/>
                                      </p:to>
                                    </p:set>
                                    <p:animEffect transition="in" filter="barn(inVertical)">
                                      <p:cBhvr>
                                        <p:cTn dur="500" id="22"/>
                                        <p:tgtEl>
                                          <p:spTgt spid="104904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042"/>
                                        </p:tgtEl>
                                        <p:attrNameLst>
                                          <p:attrName>style.visibility</p:attrName>
                                        </p:attrNameLst>
                                      </p:cBhvr>
                                      <p:to>
                                        <p:strVal val="visible"/>
                                      </p:to>
                                    </p:set>
                                    <p:animEffect transition="in" filter="fade">
                                      <p:cBhvr>
                                        <p:cTn dur="500" id="26"/>
                                        <p:tgtEl>
                                          <p:spTgt spid="1049042"/>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46"/>
                                        </p:tgtEl>
                                        <p:attrNameLst>
                                          <p:attrName>style.visibility</p:attrName>
                                        </p:attrNameLst>
                                      </p:cBhvr>
                                      <p:to>
                                        <p:strVal val="visible"/>
                                      </p:to>
                                    </p:set>
                                    <p:anim calcmode="lin" valueType="num">
                                      <p:cBhvr>
                                        <p:cTn dur="1000" fill="hold" id="30"/>
                                        <p:tgtEl>
                                          <p:spTgt spid="146"/>
                                        </p:tgtEl>
                                        <p:attrNameLst>
                                          <p:attrName>ppt_w</p:attrName>
                                        </p:attrNameLst>
                                      </p:cBhvr>
                                      <p:tavLst>
                                        <p:tav tm="0">
                                          <p:val>
                                            <p:fltVal val="0.0"/>
                                          </p:val>
                                        </p:tav>
                                        <p:tav tm="100000">
                                          <p:val>
                                            <p:strVal val="#ppt_w"/>
                                          </p:val>
                                        </p:tav>
                                      </p:tavLst>
                                    </p:anim>
                                    <p:anim calcmode="lin" valueType="num">
                                      <p:cBhvr>
                                        <p:cTn dur="1000" fill="hold" id="31"/>
                                        <p:tgtEl>
                                          <p:spTgt spid="146"/>
                                        </p:tgtEl>
                                        <p:attrNameLst>
                                          <p:attrName>ppt_h</p:attrName>
                                        </p:attrNameLst>
                                      </p:cBhvr>
                                      <p:tavLst>
                                        <p:tav tm="0">
                                          <p:val>
                                            <p:fltVal val="0.0"/>
                                          </p:val>
                                        </p:tav>
                                        <p:tav tm="100000">
                                          <p:val>
                                            <p:strVal val="#ppt_h"/>
                                          </p:val>
                                        </p:tav>
                                      </p:tavLst>
                                    </p:anim>
                                    <p:anim calcmode="lin" valueType="num">
                                      <p:cBhvr>
                                        <p:cTn dur="1000" fill="hold" id="32"/>
                                        <p:tgtEl>
                                          <p:spTgt spid="146"/>
                                        </p:tgtEl>
                                        <p:attrNameLst>
                                          <p:attrName>style.rotation</p:attrName>
                                        </p:attrNameLst>
                                      </p:cBhvr>
                                      <p:tavLst>
                                        <p:tav tm="0">
                                          <p:val>
                                            <p:fltVal val="90.0"/>
                                          </p:val>
                                        </p:tav>
                                        <p:tav tm="100000">
                                          <p:val>
                                            <p:fltVal val="0.0"/>
                                          </p:val>
                                        </p:tav>
                                      </p:tavLst>
                                    </p:anim>
                                    <p:animEffect transition="in" filter="fade">
                                      <p:cBhvr>
                                        <p:cTn dur="1000" id="33"/>
                                        <p:tgtEl>
                                          <p:spTgt spid="146"/>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104"/>
                                        </p:tgtEl>
                                        <p:attrNameLst>
                                          <p:attrName>style.visibility</p:attrName>
                                        </p:attrNameLst>
                                      </p:cBhvr>
                                      <p:to>
                                        <p:strVal val="visible"/>
                                      </p:to>
                                    </p:set>
                                    <p:animEffect transition="in" filter="randombar(horizontal)">
                                      <p:cBhvr>
                                        <p:cTn dur="500" id="37"/>
                                        <p:tgtEl>
                                          <p:spTgt spid="1049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2" grpId="0" animBg="1"/>
      <p:bldP spid="1049043" grpId="0" animBg="1"/>
      <p:bldP spid="1049044" grpId="0" animBg="1"/>
      <p:bldP spid="1049100" grpId="0" animBg="1"/>
      <p:bldP spid="1049101" grpId="0" animBg="1"/>
      <p:bldP spid="104910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91" name=""/>
        <p:cNvGrpSpPr/>
        <p:nvPr/>
      </p:nvGrpSpPr>
      <p:grpSpPr>
        <a:xfrm>
          <a:off x="0" y="0"/>
          <a:ext cx="0" cy="0"/>
          <a:chOff x="0" y="0"/>
          <a:chExt cx="0" cy="0"/>
        </a:xfrm>
      </p:grpSpPr>
      <p:grpSp>
        <p:nvGrpSpPr>
          <p:cNvPr id="192" name="Google Shape;992;p14"/>
          <p:cNvGrpSpPr/>
          <p:nvPr userDrawn="1"/>
        </p:nvGrpSpPr>
        <p:grpSpPr>
          <a:xfrm>
            <a:off x="395894" y="219519"/>
            <a:ext cx="11613234" cy="6240131"/>
            <a:chOff x="395894" y="219519"/>
            <a:chExt cx="8518865" cy="4788281"/>
          </a:xfrm>
        </p:grpSpPr>
        <p:sp>
          <p:nvSpPr>
            <p:cNvPr id="104956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3" name="Google Shape;994;p14"/>
            <p:cNvGrpSpPr/>
            <p:nvPr/>
          </p:nvGrpSpPr>
          <p:grpSpPr>
            <a:xfrm>
              <a:off x="8341543" y="2282008"/>
              <a:ext cx="569676" cy="380612"/>
              <a:chOff x="8341543" y="2282008"/>
              <a:chExt cx="569676" cy="380612"/>
            </a:xfrm>
          </p:grpSpPr>
          <p:sp>
            <p:nvSpPr>
              <p:cNvPr id="104957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7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4" name="Google Shape;998;p14"/>
            <p:cNvGrpSpPr/>
            <p:nvPr/>
          </p:nvGrpSpPr>
          <p:grpSpPr>
            <a:xfrm>
              <a:off x="8341543" y="1721094"/>
              <a:ext cx="569676" cy="380612"/>
              <a:chOff x="8341543" y="1721094"/>
              <a:chExt cx="569676" cy="380612"/>
            </a:xfrm>
          </p:grpSpPr>
          <p:sp>
            <p:nvSpPr>
              <p:cNvPr id="104957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5" name="Google Shape;1001;p14"/>
            <p:cNvGrpSpPr/>
            <p:nvPr/>
          </p:nvGrpSpPr>
          <p:grpSpPr>
            <a:xfrm>
              <a:off x="8346273" y="1183592"/>
              <a:ext cx="568486" cy="388014"/>
              <a:chOff x="8346273" y="1183592"/>
              <a:chExt cx="568486" cy="388014"/>
            </a:xfrm>
          </p:grpSpPr>
          <p:sp>
            <p:nvSpPr>
              <p:cNvPr id="104957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6" name="Google Shape;1004;p14"/>
            <p:cNvGrpSpPr/>
            <p:nvPr/>
          </p:nvGrpSpPr>
          <p:grpSpPr>
            <a:xfrm>
              <a:off x="8341543" y="606635"/>
              <a:ext cx="569676" cy="388014"/>
              <a:chOff x="8341543" y="606635"/>
              <a:chExt cx="569676" cy="388014"/>
            </a:xfrm>
          </p:grpSpPr>
          <p:sp>
            <p:nvSpPr>
              <p:cNvPr id="104957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7" name="Google Shape;1007;p14"/>
            <p:cNvGrpSpPr/>
            <p:nvPr/>
          </p:nvGrpSpPr>
          <p:grpSpPr>
            <a:xfrm>
              <a:off x="8341543" y="2842933"/>
              <a:ext cx="569676" cy="380612"/>
              <a:chOff x="8341543" y="2282008"/>
              <a:chExt cx="569676" cy="380612"/>
            </a:xfrm>
          </p:grpSpPr>
          <p:sp>
            <p:nvSpPr>
              <p:cNvPr id="104957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8" name="Google Shape;1010;p14"/>
            <p:cNvGrpSpPr/>
            <p:nvPr/>
          </p:nvGrpSpPr>
          <p:grpSpPr>
            <a:xfrm>
              <a:off x="8341543" y="3403858"/>
              <a:ext cx="569676" cy="380612"/>
              <a:chOff x="8341543" y="2282008"/>
              <a:chExt cx="569676" cy="380612"/>
            </a:xfrm>
          </p:grpSpPr>
          <p:sp>
            <p:nvSpPr>
              <p:cNvPr id="104958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8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58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0"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63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63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99" name="Google Shape;939;p32"/>
          <p:cNvGrpSpPr/>
          <p:nvPr userDrawn="1"/>
        </p:nvGrpSpPr>
        <p:grpSpPr>
          <a:xfrm>
            <a:off x="2204474" y="3950454"/>
            <a:ext cx="1973864" cy="2020086"/>
            <a:chOff x="2718975" y="493050"/>
            <a:chExt cx="2013175" cy="2066600"/>
          </a:xfrm>
        </p:grpSpPr>
        <p:sp>
          <p:nvSpPr>
            <p:cNvPr id="1049633"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4"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5"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6"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7"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8"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9"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0"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1"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2"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3"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4"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5"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6"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7"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8"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9"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0"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1"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2"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3"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4"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5"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6"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7"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8"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9"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0"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1"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2"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3"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4"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5"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6"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7"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8"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9"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0"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1"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2"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3"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4"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5"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6"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7"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8"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9"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0"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1"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2"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3"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4"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5"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6"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7"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8"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9"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0"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1"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2"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3"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4"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5"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0" name="Google Shape;211;p3"/>
          <p:cNvGrpSpPr/>
          <p:nvPr userDrawn="1"/>
        </p:nvGrpSpPr>
        <p:grpSpPr>
          <a:xfrm>
            <a:off x="1030175" y="1581350"/>
            <a:ext cx="444275" cy="398525"/>
            <a:chOff x="2495125" y="2142250"/>
            <a:chExt cx="444275" cy="398525"/>
          </a:xfrm>
        </p:grpSpPr>
        <p:sp>
          <p:nvSpPr>
            <p:cNvPr id="104969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69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1" name="Google Shape;214;p3"/>
          <p:cNvGrpSpPr/>
          <p:nvPr userDrawn="1"/>
        </p:nvGrpSpPr>
        <p:grpSpPr>
          <a:xfrm>
            <a:off x="10561107" y="5038641"/>
            <a:ext cx="291375" cy="281375"/>
            <a:chOff x="3243875" y="2372825"/>
            <a:chExt cx="291375" cy="281375"/>
          </a:xfrm>
        </p:grpSpPr>
        <p:sp>
          <p:nvSpPr>
            <p:cNvPr id="104969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0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2" name="Google Shape;225;p3"/>
          <p:cNvGrpSpPr/>
          <p:nvPr userDrawn="1"/>
        </p:nvGrpSpPr>
        <p:grpSpPr>
          <a:xfrm>
            <a:off x="10778557" y="714860"/>
            <a:ext cx="166675" cy="168575"/>
            <a:chOff x="4954425" y="2036375"/>
            <a:chExt cx="166675" cy="168575"/>
          </a:xfrm>
        </p:grpSpPr>
        <p:sp>
          <p:nvSpPr>
            <p:cNvPr id="104970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1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3" name="Google Shape;230;p3"/>
          <p:cNvGrpSpPr/>
          <p:nvPr userDrawn="1"/>
        </p:nvGrpSpPr>
        <p:grpSpPr>
          <a:xfrm>
            <a:off x="1274794" y="5541495"/>
            <a:ext cx="166675" cy="168575"/>
            <a:chOff x="4954425" y="2036375"/>
            <a:chExt cx="166675" cy="168575"/>
          </a:xfrm>
        </p:grpSpPr>
        <p:sp>
          <p:nvSpPr>
            <p:cNvPr id="104971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14" name="TextBox 223"/>
          <p:cNvSpPr txBox="1"/>
          <p:nvPr userDrawn="1"/>
        </p:nvSpPr>
        <p:spPr>
          <a:xfrm>
            <a:off x="3781444" y="1468551"/>
            <a:ext cx="4514832"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0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71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0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0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71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0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631"/>
                                        </p:tgtEl>
                                        <p:attrNameLst>
                                          <p:attrName>style.visibility</p:attrName>
                                        </p:attrNameLst>
                                      </p:cBhvr>
                                      <p:to>
                                        <p:strVal val="visible"/>
                                      </p:to>
                                    </p:set>
                                    <p:animEffect transition="in" filter="barn(inVertical)">
                                      <p:cBhvr>
                                        <p:cTn dur="500" id="19"/>
                                        <p:tgtEl>
                                          <p:spTgt spid="104963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632"/>
                                        </p:tgtEl>
                                        <p:attrNameLst>
                                          <p:attrName>style.visibility</p:attrName>
                                        </p:attrNameLst>
                                      </p:cBhvr>
                                      <p:to>
                                        <p:strVal val="visible"/>
                                      </p:to>
                                    </p:set>
                                    <p:animEffect transition="in" filter="barn(inVertical)">
                                      <p:cBhvr>
                                        <p:cTn dur="500" id="22"/>
                                        <p:tgtEl>
                                          <p:spTgt spid="104963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630"/>
                                        </p:tgtEl>
                                        <p:attrNameLst>
                                          <p:attrName>style.visibility</p:attrName>
                                        </p:attrNameLst>
                                      </p:cBhvr>
                                      <p:to>
                                        <p:strVal val="visible"/>
                                      </p:to>
                                    </p:set>
                                    <p:animEffect transition="in" filter="fade">
                                      <p:cBhvr>
                                        <p:cTn dur="500" id="26"/>
                                        <p:tgtEl>
                                          <p:spTgt spid="104963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99"/>
                                        </p:tgtEl>
                                        <p:attrNameLst>
                                          <p:attrName>style.visibility</p:attrName>
                                        </p:attrNameLst>
                                      </p:cBhvr>
                                      <p:to>
                                        <p:strVal val="visible"/>
                                      </p:to>
                                    </p:set>
                                    <p:anim calcmode="lin" valueType="num">
                                      <p:cBhvr>
                                        <p:cTn dur="1000" fill="hold" id="30"/>
                                        <p:tgtEl>
                                          <p:spTgt spid="199"/>
                                        </p:tgtEl>
                                        <p:attrNameLst>
                                          <p:attrName>ppt_w</p:attrName>
                                        </p:attrNameLst>
                                      </p:cBhvr>
                                      <p:tavLst>
                                        <p:tav tm="0">
                                          <p:val>
                                            <p:fltVal val="0.0"/>
                                          </p:val>
                                        </p:tav>
                                        <p:tav tm="100000">
                                          <p:val>
                                            <p:strVal val="#ppt_w"/>
                                          </p:val>
                                        </p:tav>
                                      </p:tavLst>
                                    </p:anim>
                                    <p:anim calcmode="lin" valueType="num">
                                      <p:cBhvr>
                                        <p:cTn dur="1000" fill="hold" id="31"/>
                                        <p:tgtEl>
                                          <p:spTgt spid="199"/>
                                        </p:tgtEl>
                                        <p:attrNameLst>
                                          <p:attrName>ppt_h</p:attrName>
                                        </p:attrNameLst>
                                      </p:cBhvr>
                                      <p:tavLst>
                                        <p:tav tm="0">
                                          <p:val>
                                            <p:fltVal val="0.0"/>
                                          </p:val>
                                        </p:tav>
                                        <p:tav tm="100000">
                                          <p:val>
                                            <p:strVal val="#ppt_h"/>
                                          </p:val>
                                        </p:tav>
                                      </p:tavLst>
                                    </p:anim>
                                    <p:anim calcmode="lin" valueType="num">
                                      <p:cBhvr>
                                        <p:cTn dur="1000" fill="hold" id="32"/>
                                        <p:tgtEl>
                                          <p:spTgt spid="199"/>
                                        </p:tgtEl>
                                        <p:attrNameLst>
                                          <p:attrName>style.rotation</p:attrName>
                                        </p:attrNameLst>
                                      </p:cBhvr>
                                      <p:tavLst>
                                        <p:tav tm="0">
                                          <p:val>
                                            <p:fltVal val="90.0"/>
                                          </p:val>
                                        </p:tav>
                                        <p:tav tm="100000">
                                          <p:val>
                                            <p:fltVal val="0.0"/>
                                          </p:val>
                                        </p:tav>
                                      </p:tavLst>
                                    </p:anim>
                                    <p:animEffect transition="in" filter="fade">
                                      <p:cBhvr>
                                        <p:cTn dur="1000" id="33"/>
                                        <p:tgtEl>
                                          <p:spTgt spid="19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714"/>
                                        </p:tgtEl>
                                        <p:attrNameLst>
                                          <p:attrName>style.visibility</p:attrName>
                                        </p:attrNameLst>
                                      </p:cBhvr>
                                      <p:to>
                                        <p:strVal val="visible"/>
                                      </p:to>
                                    </p:set>
                                    <p:animEffect transition="in" filter="randombar(horizontal)">
                                      <p:cBhvr>
                                        <p:cTn dur="500" id="37"/>
                                        <p:tgtEl>
                                          <p:spTgt spid="104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30" grpId="0" animBg="1"/>
      <p:bldP spid="1049631" grpId="0" animBg="1"/>
      <p:bldP spid="1049632" grpId="0" animBg="1"/>
      <p:bldP spid="1049710" grpId="0" animBg="1"/>
      <p:bldP spid="1049711" grpId="0" animBg="1"/>
      <p:bldP spid="104971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353" name=""/>
        <p:cNvGrpSpPr/>
        <p:nvPr/>
      </p:nvGrpSpPr>
      <p:grpSpPr>
        <a:xfrm>
          <a:off x="0" y="0"/>
          <a:ext cx="0" cy="0"/>
          <a:chOff x="0" y="0"/>
          <a:chExt cx="0" cy="0"/>
        </a:xfrm>
      </p:grpSpPr>
      <p:grpSp>
        <p:nvGrpSpPr>
          <p:cNvPr id="354" name="Google Shape;992;p14"/>
          <p:cNvGrpSpPr/>
          <p:nvPr userDrawn="1"/>
        </p:nvGrpSpPr>
        <p:grpSpPr>
          <a:xfrm>
            <a:off x="395894" y="219519"/>
            <a:ext cx="11613234" cy="6240131"/>
            <a:chOff x="395894" y="219519"/>
            <a:chExt cx="8518865" cy="4788281"/>
          </a:xfrm>
        </p:grpSpPr>
        <p:sp>
          <p:nvSpPr>
            <p:cNvPr id="105129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5" name="Google Shape;994;p14"/>
            <p:cNvGrpSpPr/>
            <p:nvPr/>
          </p:nvGrpSpPr>
          <p:grpSpPr>
            <a:xfrm>
              <a:off x="8341543" y="2282008"/>
              <a:ext cx="569676" cy="380612"/>
              <a:chOff x="8341543" y="2282008"/>
              <a:chExt cx="569676" cy="380612"/>
            </a:xfrm>
          </p:grpSpPr>
          <p:sp>
            <p:nvSpPr>
              <p:cNvPr id="105129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9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6" name="Google Shape;998;p14"/>
            <p:cNvGrpSpPr/>
            <p:nvPr/>
          </p:nvGrpSpPr>
          <p:grpSpPr>
            <a:xfrm>
              <a:off x="8341543" y="1721094"/>
              <a:ext cx="569676" cy="380612"/>
              <a:chOff x="8341543" y="1721094"/>
              <a:chExt cx="569676" cy="380612"/>
            </a:xfrm>
          </p:grpSpPr>
          <p:sp>
            <p:nvSpPr>
              <p:cNvPr id="105130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7" name="Google Shape;1001;p14"/>
            <p:cNvGrpSpPr/>
            <p:nvPr/>
          </p:nvGrpSpPr>
          <p:grpSpPr>
            <a:xfrm>
              <a:off x="8346273" y="1183592"/>
              <a:ext cx="568486" cy="388014"/>
              <a:chOff x="8346273" y="1183592"/>
              <a:chExt cx="568486" cy="388014"/>
            </a:xfrm>
          </p:grpSpPr>
          <p:sp>
            <p:nvSpPr>
              <p:cNvPr id="105130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8" name="Google Shape;1004;p14"/>
            <p:cNvGrpSpPr/>
            <p:nvPr/>
          </p:nvGrpSpPr>
          <p:grpSpPr>
            <a:xfrm>
              <a:off x="8341543" y="606635"/>
              <a:ext cx="569676" cy="388014"/>
              <a:chOff x="8341543" y="606635"/>
              <a:chExt cx="569676" cy="388014"/>
            </a:xfrm>
          </p:grpSpPr>
          <p:sp>
            <p:nvSpPr>
              <p:cNvPr id="105130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9" name="Google Shape;1007;p14"/>
            <p:cNvGrpSpPr/>
            <p:nvPr/>
          </p:nvGrpSpPr>
          <p:grpSpPr>
            <a:xfrm>
              <a:off x="8341543" y="2842933"/>
              <a:ext cx="569676" cy="380612"/>
              <a:chOff x="8341543" y="2282008"/>
              <a:chExt cx="569676" cy="380612"/>
            </a:xfrm>
          </p:grpSpPr>
          <p:sp>
            <p:nvSpPr>
              <p:cNvPr id="105130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0" name="Google Shape;1010;p14"/>
            <p:cNvGrpSpPr/>
            <p:nvPr/>
          </p:nvGrpSpPr>
          <p:grpSpPr>
            <a:xfrm>
              <a:off x="8341543" y="3403858"/>
              <a:ext cx="569676" cy="380612"/>
              <a:chOff x="8341543" y="2282008"/>
              <a:chExt cx="569676" cy="380612"/>
            </a:xfrm>
          </p:grpSpPr>
          <p:sp>
            <p:nvSpPr>
              <p:cNvPr id="105130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1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1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37" name=""/>
        <p:cNvGrpSpPr/>
        <p:nvPr/>
      </p:nvGrpSpPr>
      <p:grpSpPr>
        <a:xfrm>
          <a:off x="0" y="0"/>
          <a:ext cx="0" cy="0"/>
          <a:chOff x="0" y="0"/>
          <a:chExt cx="0" cy="0"/>
        </a:xfrm>
      </p:grpSpPr>
      <p:sp>
        <p:nvSpPr>
          <p:cNvPr id="1048976"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977"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978" name="日期占位符 3"/>
          <p:cNvSpPr>
            <a:spLocks noGrp="1"/>
          </p:cNvSpPr>
          <p:nvPr>
            <p:ph type="dt" sz="half" idx="10"/>
          </p:nvPr>
        </p:nvSpPr>
        <p:spPr/>
        <p:txBody>
          <a:bodyPr/>
          <a:p>
            <a:fld id="{202087CC-62F7-4E36-91BC-CE7427806420}" type="datetimeFigureOut">
              <a:rPr altLang="en-US" lang="zh-CN" smtClean="0"/>
              <a:t>2015/2/2</a:t>
            </a:fld>
            <a:endParaRPr altLang="en-US" lang="zh-CN"/>
          </a:p>
        </p:txBody>
      </p:sp>
      <p:sp>
        <p:nvSpPr>
          <p:cNvPr id="1048979" name="页脚占位符 4"/>
          <p:cNvSpPr>
            <a:spLocks noGrp="1"/>
          </p:cNvSpPr>
          <p:nvPr>
            <p:ph type="ftr" sz="quarter" idx="11"/>
          </p:nvPr>
        </p:nvSpPr>
        <p:spPr/>
        <p:txBody>
          <a:bodyPr/>
          <a:p>
            <a:endParaRPr altLang="en-US" lang="zh-CN"/>
          </a:p>
        </p:txBody>
      </p:sp>
      <p:sp>
        <p:nvSpPr>
          <p:cNvPr id="1048980" name="灯片编号占位符 5"/>
          <p:cNvSpPr>
            <a:spLocks noGrp="1"/>
          </p:cNvSpPr>
          <p:nvPr>
            <p:ph type="sldNum" sz="quarter" idx="12"/>
          </p:nvPr>
        </p:nvSpPr>
        <p:spPr/>
        <p:txBody>
          <a:bodyPr/>
          <a:p>
            <a:fld id="{BEA3A76C-C44A-4C0E-871A-891100A2AB77}"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77" name=""/>
        <p:cNvGrpSpPr/>
        <p:nvPr/>
      </p:nvGrpSpPr>
      <p:grpSpPr>
        <a:xfrm>
          <a:off x="0" y="0"/>
          <a:ext cx="0" cy="0"/>
          <a:chOff x="0" y="0"/>
          <a:chExt cx="0" cy="0"/>
        </a:xfrm>
      </p:grpSpPr>
      <p:grpSp>
        <p:nvGrpSpPr>
          <p:cNvPr id="178" name="Google Shape;992;p14"/>
          <p:cNvGrpSpPr/>
          <p:nvPr userDrawn="1"/>
        </p:nvGrpSpPr>
        <p:grpSpPr>
          <a:xfrm>
            <a:off x="395894" y="219519"/>
            <a:ext cx="11613234" cy="6240131"/>
            <a:chOff x="395894" y="219519"/>
            <a:chExt cx="8518865" cy="4788281"/>
          </a:xfrm>
        </p:grpSpPr>
        <p:sp>
          <p:nvSpPr>
            <p:cNvPr id="104937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9" name="Google Shape;994;p14"/>
            <p:cNvGrpSpPr/>
            <p:nvPr/>
          </p:nvGrpSpPr>
          <p:grpSpPr>
            <a:xfrm>
              <a:off x="8341543" y="2282008"/>
              <a:ext cx="569676" cy="380612"/>
              <a:chOff x="8341543" y="2282008"/>
              <a:chExt cx="569676" cy="380612"/>
            </a:xfrm>
          </p:grpSpPr>
          <p:sp>
            <p:nvSpPr>
              <p:cNvPr id="104937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7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0" name="Google Shape;998;p14"/>
            <p:cNvGrpSpPr/>
            <p:nvPr/>
          </p:nvGrpSpPr>
          <p:grpSpPr>
            <a:xfrm>
              <a:off x="8341543" y="1721094"/>
              <a:ext cx="569676" cy="380612"/>
              <a:chOff x="8341543" y="1721094"/>
              <a:chExt cx="569676" cy="380612"/>
            </a:xfrm>
          </p:grpSpPr>
          <p:sp>
            <p:nvSpPr>
              <p:cNvPr id="104937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1" name="Google Shape;1001;p14"/>
            <p:cNvGrpSpPr/>
            <p:nvPr/>
          </p:nvGrpSpPr>
          <p:grpSpPr>
            <a:xfrm>
              <a:off x="8346273" y="1183592"/>
              <a:ext cx="568486" cy="388014"/>
              <a:chOff x="8346273" y="1183592"/>
              <a:chExt cx="568486" cy="388014"/>
            </a:xfrm>
          </p:grpSpPr>
          <p:sp>
            <p:nvSpPr>
              <p:cNvPr id="104938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2" name="Google Shape;1004;p14"/>
            <p:cNvGrpSpPr/>
            <p:nvPr/>
          </p:nvGrpSpPr>
          <p:grpSpPr>
            <a:xfrm>
              <a:off x="8341543" y="606635"/>
              <a:ext cx="569676" cy="388014"/>
              <a:chOff x="8341543" y="606635"/>
              <a:chExt cx="569676" cy="388014"/>
            </a:xfrm>
          </p:grpSpPr>
          <p:sp>
            <p:nvSpPr>
              <p:cNvPr id="104938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3" name="Google Shape;1007;p14"/>
            <p:cNvGrpSpPr/>
            <p:nvPr/>
          </p:nvGrpSpPr>
          <p:grpSpPr>
            <a:xfrm>
              <a:off x="8341543" y="2842933"/>
              <a:ext cx="569676" cy="380612"/>
              <a:chOff x="8341543" y="2282008"/>
              <a:chExt cx="569676" cy="380612"/>
            </a:xfrm>
          </p:grpSpPr>
          <p:sp>
            <p:nvSpPr>
              <p:cNvPr id="104938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4" name="Google Shape;1010;p14"/>
            <p:cNvGrpSpPr/>
            <p:nvPr/>
          </p:nvGrpSpPr>
          <p:grpSpPr>
            <a:xfrm>
              <a:off x="8341543" y="3403858"/>
              <a:ext cx="569676" cy="380612"/>
              <a:chOff x="8341543" y="2282008"/>
              <a:chExt cx="569676" cy="380612"/>
            </a:xfrm>
          </p:grpSpPr>
          <p:sp>
            <p:nvSpPr>
              <p:cNvPr id="104938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8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39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6"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43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43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85" name="Google Shape;211;p3"/>
          <p:cNvGrpSpPr/>
          <p:nvPr userDrawn="1"/>
        </p:nvGrpSpPr>
        <p:grpSpPr>
          <a:xfrm>
            <a:off x="1030175" y="1581350"/>
            <a:ext cx="444275" cy="398525"/>
            <a:chOff x="2495125" y="2142250"/>
            <a:chExt cx="444275" cy="398525"/>
          </a:xfrm>
        </p:grpSpPr>
        <p:sp>
          <p:nvSpPr>
            <p:cNvPr id="104943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4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6" name="Google Shape;214;p3"/>
          <p:cNvGrpSpPr/>
          <p:nvPr userDrawn="1"/>
        </p:nvGrpSpPr>
        <p:grpSpPr>
          <a:xfrm>
            <a:off x="10561107" y="5038641"/>
            <a:ext cx="291375" cy="281375"/>
            <a:chOff x="3243875" y="2372825"/>
            <a:chExt cx="291375" cy="281375"/>
          </a:xfrm>
        </p:grpSpPr>
        <p:sp>
          <p:nvSpPr>
            <p:cNvPr id="104944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4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7" name="Google Shape;225;p3"/>
          <p:cNvGrpSpPr/>
          <p:nvPr userDrawn="1"/>
        </p:nvGrpSpPr>
        <p:grpSpPr>
          <a:xfrm>
            <a:off x="10778557" y="714860"/>
            <a:ext cx="166675" cy="168575"/>
            <a:chOff x="4954425" y="2036375"/>
            <a:chExt cx="166675" cy="168575"/>
          </a:xfrm>
        </p:grpSpPr>
        <p:sp>
          <p:nvSpPr>
            <p:cNvPr id="104945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5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8" name="Google Shape;230;p3"/>
          <p:cNvGrpSpPr/>
          <p:nvPr userDrawn="1"/>
        </p:nvGrpSpPr>
        <p:grpSpPr>
          <a:xfrm>
            <a:off x="1274794" y="5541495"/>
            <a:ext cx="166675" cy="168575"/>
            <a:chOff x="4954425" y="2036375"/>
            <a:chExt cx="166675" cy="168575"/>
          </a:xfrm>
        </p:grpSpPr>
        <p:sp>
          <p:nvSpPr>
            <p:cNvPr id="104945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9" name="Google Shape;769;p31"/>
          <p:cNvGrpSpPr/>
          <p:nvPr userDrawn="1"/>
        </p:nvGrpSpPr>
        <p:grpSpPr>
          <a:xfrm>
            <a:off x="2548289" y="3588080"/>
            <a:ext cx="2599446" cy="2521829"/>
            <a:chOff x="5641385" y="2381306"/>
            <a:chExt cx="2599446" cy="2521829"/>
          </a:xfrm>
        </p:grpSpPr>
        <p:sp>
          <p:nvSpPr>
            <p:cNvPr id="1049457"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0" name="Google Shape;771;p31"/>
            <p:cNvGrpSpPr/>
            <p:nvPr/>
          </p:nvGrpSpPr>
          <p:grpSpPr>
            <a:xfrm flipH="1">
              <a:off x="6793275" y="3690844"/>
              <a:ext cx="1447557" cy="1002468"/>
              <a:chOff x="4799733" y="3457797"/>
              <a:chExt cx="2301388" cy="1593766"/>
            </a:xfrm>
          </p:grpSpPr>
          <p:sp>
            <p:nvSpPr>
              <p:cNvPr id="1049458"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9"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0"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1"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2"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3"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4"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5"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6"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7"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8"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9"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0"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1"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2"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3"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4"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5"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6"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7"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8"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9"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0"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1"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2"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3"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4"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5"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6"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7"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8"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9"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0"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1"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2"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3"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4"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5"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6"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7"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8"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9"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0"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1"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2"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3"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4"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5"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6"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7"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8"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9"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0"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1"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2"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3"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14"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5"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6"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7"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8"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9"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0"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1"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2"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3"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4"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5"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6"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7"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8"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9"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0"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1"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2"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3"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4"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5"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6"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7"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8"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9"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0"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1"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2"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3"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4"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5"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6"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7"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8"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9"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0"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1"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2"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3"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4"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5"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6"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7"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8"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9"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0"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1"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2"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3"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4"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5"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6"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7"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68"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8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45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8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8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45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8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437"/>
                                        </p:tgtEl>
                                        <p:attrNameLst>
                                          <p:attrName>style.visibility</p:attrName>
                                        </p:attrNameLst>
                                      </p:cBhvr>
                                      <p:to>
                                        <p:strVal val="visible"/>
                                      </p:to>
                                    </p:set>
                                    <p:animEffect transition="in" filter="barn(inVertical)">
                                      <p:cBhvr>
                                        <p:cTn dur="500" id="19"/>
                                        <p:tgtEl>
                                          <p:spTgt spid="104943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438"/>
                                        </p:tgtEl>
                                        <p:attrNameLst>
                                          <p:attrName>style.visibility</p:attrName>
                                        </p:attrNameLst>
                                      </p:cBhvr>
                                      <p:to>
                                        <p:strVal val="visible"/>
                                      </p:to>
                                    </p:set>
                                    <p:animEffect transition="in" filter="barn(inVertical)">
                                      <p:cBhvr>
                                        <p:cTn dur="500" id="22"/>
                                        <p:tgtEl>
                                          <p:spTgt spid="104943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436"/>
                                        </p:tgtEl>
                                        <p:attrNameLst>
                                          <p:attrName>style.visibility</p:attrName>
                                        </p:attrNameLst>
                                      </p:cBhvr>
                                      <p:to>
                                        <p:strVal val="visible"/>
                                      </p:to>
                                    </p:set>
                                    <p:animEffect transition="in" filter="fade">
                                      <p:cBhvr>
                                        <p:cTn dur="500" id="26"/>
                                        <p:tgtEl>
                                          <p:spTgt spid="104943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89"/>
                                        </p:tgtEl>
                                        <p:attrNameLst>
                                          <p:attrName>style.visibility</p:attrName>
                                        </p:attrNameLst>
                                      </p:cBhvr>
                                      <p:to>
                                        <p:strVal val="visible"/>
                                      </p:to>
                                    </p:set>
                                    <p:anim calcmode="lin" valueType="num">
                                      <p:cBhvr>
                                        <p:cTn dur="1000" fill="hold" id="30"/>
                                        <p:tgtEl>
                                          <p:spTgt spid="189"/>
                                        </p:tgtEl>
                                        <p:attrNameLst>
                                          <p:attrName>ppt_w</p:attrName>
                                        </p:attrNameLst>
                                      </p:cBhvr>
                                      <p:tavLst>
                                        <p:tav tm="0">
                                          <p:val>
                                            <p:fltVal val="0.0"/>
                                          </p:val>
                                        </p:tav>
                                        <p:tav tm="100000">
                                          <p:val>
                                            <p:strVal val="#ppt_w"/>
                                          </p:val>
                                        </p:tav>
                                      </p:tavLst>
                                    </p:anim>
                                    <p:anim calcmode="lin" valueType="num">
                                      <p:cBhvr>
                                        <p:cTn dur="1000" fill="hold" id="31"/>
                                        <p:tgtEl>
                                          <p:spTgt spid="189"/>
                                        </p:tgtEl>
                                        <p:attrNameLst>
                                          <p:attrName>ppt_h</p:attrName>
                                        </p:attrNameLst>
                                      </p:cBhvr>
                                      <p:tavLst>
                                        <p:tav tm="0">
                                          <p:val>
                                            <p:fltVal val="0.0"/>
                                          </p:val>
                                        </p:tav>
                                        <p:tav tm="100000">
                                          <p:val>
                                            <p:strVal val="#ppt_h"/>
                                          </p:val>
                                        </p:tav>
                                      </p:tavLst>
                                    </p:anim>
                                    <p:anim calcmode="lin" valueType="num">
                                      <p:cBhvr>
                                        <p:cTn dur="1000" fill="hold" id="32"/>
                                        <p:tgtEl>
                                          <p:spTgt spid="189"/>
                                        </p:tgtEl>
                                        <p:attrNameLst>
                                          <p:attrName>style.rotation</p:attrName>
                                        </p:attrNameLst>
                                      </p:cBhvr>
                                      <p:tavLst>
                                        <p:tav tm="0">
                                          <p:val>
                                            <p:fltVal val="90.0"/>
                                          </p:val>
                                        </p:tav>
                                        <p:tav tm="100000">
                                          <p:val>
                                            <p:fltVal val="0.0"/>
                                          </p:val>
                                        </p:tav>
                                      </p:tavLst>
                                    </p:anim>
                                    <p:animEffect transition="in" filter="fade">
                                      <p:cBhvr>
                                        <p:cTn dur="1000" id="33"/>
                                        <p:tgtEl>
                                          <p:spTgt spid="18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568"/>
                                        </p:tgtEl>
                                        <p:attrNameLst>
                                          <p:attrName>style.visibility</p:attrName>
                                        </p:attrNameLst>
                                      </p:cBhvr>
                                      <p:to>
                                        <p:strVal val="visible"/>
                                      </p:to>
                                    </p:set>
                                    <p:animEffect transition="in" filter="randombar(horizontal)">
                                      <p:cBhvr>
                                        <p:cTn dur="500" id="37"/>
                                        <p:tgtEl>
                                          <p:spTgt spid="1049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36" grpId="0" animBg="1"/>
      <p:bldP spid="1049437" grpId="0" animBg="1"/>
      <p:bldP spid="1049438" grpId="0" animBg="1"/>
      <p:bldP spid="1049453" grpId="0" animBg="1"/>
      <p:bldP spid="1049454" grpId="0" animBg="1"/>
      <p:bldP spid="104956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435" name=""/>
        <p:cNvGrpSpPr/>
        <p:nvPr/>
      </p:nvGrpSpPr>
      <p:grpSpPr>
        <a:xfrm>
          <a:off x="0" y="0"/>
          <a:ext cx="0" cy="0"/>
          <a:chOff x="0" y="0"/>
          <a:chExt cx="0" cy="0"/>
        </a:xfrm>
      </p:grpSpPr>
      <p:grpSp>
        <p:nvGrpSpPr>
          <p:cNvPr id="436" name="Google Shape;992;p14"/>
          <p:cNvGrpSpPr/>
          <p:nvPr userDrawn="1"/>
        </p:nvGrpSpPr>
        <p:grpSpPr>
          <a:xfrm>
            <a:off x="395894" y="219519"/>
            <a:ext cx="11613234" cy="6240131"/>
            <a:chOff x="395894" y="219519"/>
            <a:chExt cx="8518865" cy="4788281"/>
          </a:xfrm>
        </p:grpSpPr>
        <p:sp>
          <p:nvSpPr>
            <p:cNvPr id="105218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7" name="Google Shape;994;p14"/>
            <p:cNvGrpSpPr/>
            <p:nvPr/>
          </p:nvGrpSpPr>
          <p:grpSpPr>
            <a:xfrm>
              <a:off x="8341543" y="2282008"/>
              <a:ext cx="569676" cy="380612"/>
              <a:chOff x="8341543" y="2282008"/>
              <a:chExt cx="569676" cy="380612"/>
            </a:xfrm>
          </p:grpSpPr>
          <p:sp>
            <p:nvSpPr>
              <p:cNvPr id="105218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8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8" name="Google Shape;998;p14"/>
            <p:cNvGrpSpPr/>
            <p:nvPr/>
          </p:nvGrpSpPr>
          <p:grpSpPr>
            <a:xfrm>
              <a:off x="8341543" y="1721094"/>
              <a:ext cx="569676" cy="380612"/>
              <a:chOff x="8341543" y="1721094"/>
              <a:chExt cx="569676" cy="380612"/>
            </a:xfrm>
          </p:grpSpPr>
          <p:sp>
            <p:nvSpPr>
              <p:cNvPr id="105218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9" name="Google Shape;1001;p14"/>
            <p:cNvGrpSpPr/>
            <p:nvPr/>
          </p:nvGrpSpPr>
          <p:grpSpPr>
            <a:xfrm>
              <a:off x="8346273" y="1183592"/>
              <a:ext cx="568486" cy="388014"/>
              <a:chOff x="8346273" y="1183592"/>
              <a:chExt cx="568486" cy="388014"/>
            </a:xfrm>
          </p:grpSpPr>
          <p:sp>
            <p:nvSpPr>
              <p:cNvPr id="105218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0" name="Google Shape;1004;p14"/>
            <p:cNvGrpSpPr/>
            <p:nvPr/>
          </p:nvGrpSpPr>
          <p:grpSpPr>
            <a:xfrm>
              <a:off x="8341543" y="606635"/>
              <a:ext cx="569676" cy="388014"/>
              <a:chOff x="8341543" y="606635"/>
              <a:chExt cx="569676" cy="388014"/>
            </a:xfrm>
          </p:grpSpPr>
          <p:sp>
            <p:nvSpPr>
              <p:cNvPr id="105219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1" name="Google Shape;1007;p14"/>
            <p:cNvGrpSpPr/>
            <p:nvPr/>
          </p:nvGrpSpPr>
          <p:grpSpPr>
            <a:xfrm>
              <a:off x="8341543" y="2842933"/>
              <a:ext cx="569676" cy="380612"/>
              <a:chOff x="8341543" y="2282008"/>
              <a:chExt cx="569676" cy="380612"/>
            </a:xfrm>
          </p:grpSpPr>
          <p:sp>
            <p:nvSpPr>
              <p:cNvPr id="105219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2" name="Google Shape;1010;p14"/>
            <p:cNvGrpSpPr/>
            <p:nvPr/>
          </p:nvGrpSpPr>
          <p:grpSpPr>
            <a:xfrm>
              <a:off x="8341543" y="3403858"/>
              <a:ext cx="569676" cy="380612"/>
              <a:chOff x="8341543" y="2282008"/>
              <a:chExt cx="569676" cy="380612"/>
            </a:xfrm>
          </p:grpSpPr>
          <p:sp>
            <p:nvSpPr>
              <p:cNvPr id="105219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9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19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4"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24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4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43" name="Google Shape;631;p30"/>
          <p:cNvGrpSpPr/>
          <p:nvPr userDrawn="1"/>
        </p:nvGrpSpPr>
        <p:grpSpPr>
          <a:xfrm>
            <a:off x="7672546" y="3622312"/>
            <a:ext cx="1309691" cy="2486166"/>
            <a:chOff x="961250" y="234750"/>
            <a:chExt cx="1222525" cy="2320700"/>
          </a:xfrm>
        </p:grpSpPr>
        <p:sp>
          <p:nvSpPr>
            <p:cNvPr id="1052247"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8"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9"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0"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1"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2"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3"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4"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5"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6"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7"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8"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9"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0"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1"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2"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3"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4"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5"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6"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7"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8"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9"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0"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71"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2"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3"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4"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5"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6"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7"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8"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9"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0"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1"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2"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3"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4"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5"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6"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7"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4" name="Google Shape;211;p3"/>
          <p:cNvGrpSpPr/>
          <p:nvPr userDrawn="1"/>
        </p:nvGrpSpPr>
        <p:grpSpPr>
          <a:xfrm>
            <a:off x="1030175" y="1581350"/>
            <a:ext cx="444275" cy="398525"/>
            <a:chOff x="2495125" y="2142250"/>
            <a:chExt cx="444275" cy="398525"/>
          </a:xfrm>
        </p:grpSpPr>
        <p:sp>
          <p:nvSpPr>
            <p:cNvPr id="105228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8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5" name="Google Shape;214;p3"/>
          <p:cNvGrpSpPr/>
          <p:nvPr userDrawn="1"/>
        </p:nvGrpSpPr>
        <p:grpSpPr>
          <a:xfrm>
            <a:off x="10561107" y="5038641"/>
            <a:ext cx="291375" cy="281375"/>
            <a:chOff x="3243875" y="2372825"/>
            <a:chExt cx="291375" cy="281375"/>
          </a:xfrm>
        </p:grpSpPr>
        <p:sp>
          <p:nvSpPr>
            <p:cNvPr id="105229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9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6" name="Google Shape;225;p3"/>
          <p:cNvGrpSpPr/>
          <p:nvPr userDrawn="1"/>
        </p:nvGrpSpPr>
        <p:grpSpPr>
          <a:xfrm>
            <a:off x="10778557" y="714860"/>
            <a:ext cx="166675" cy="168575"/>
            <a:chOff x="4954425" y="2036375"/>
            <a:chExt cx="166675" cy="168575"/>
          </a:xfrm>
        </p:grpSpPr>
        <p:sp>
          <p:nvSpPr>
            <p:cNvPr id="105230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0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7" name="Google Shape;230;p3"/>
          <p:cNvGrpSpPr/>
          <p:nvPr userDrawn="1"/>
        </p:nvGrpSpPr>
        <p:grpSpPr>
          <a:xfrm>
            <a:off x="1274794" y="5541495"/>
            <a:ext cx="166675" cy="168575"/>
            <a:chOff x="4954425" y="2036375"/>
            <a:chExt cx="166675" cy="168575"/>
          </a:xfrm>
        </p:grpSpPr>
        <p:sp>
          <p:nvSpPr>
            <p:cNvPr id="105230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06"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4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30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4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4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30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45"/>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245"/>
                                        </p:tgtEl>
                                        <p:attrNameLst>
                                          <p:attrName>style.visibility</p:attrName>
                                        </p:attrNameLst>
                                      </p:cBhvr>
                                      <p:to>
                                        <p:strVal val="visible"/>
                                      </p:to>
                                    </p:set>
                                    <p:animEffect transition="in" filter="barn(inVertical)">
                                      <p:cBhvr>
                                        <p:cTn dur="500" id="19"/>
                                        <p:tgtEl>
                                          <p:spTgt spid="105224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246"/>
                                        </p:tgtEl>
                                        <p:attrNameLst>
                                          <p:attrName>style.visibility</p:attrName>
                                        </p:attrNameLst>
                                      </p:cBhvr>
                                      <p:to>
                                        <p:strVal val="visible"/>
                                      </p:to>
                                    </p:set>
                                    <p:animEffect transition="in" filter="barn(inVertical)">
                                      <p:cBhvr>
                                        <p:cTn dur="500" id="22"/>
                                        <p:tgtEl>
                                          <p:spTgt spid="105224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244"/>
                                        </p:tgtEl>
                                        <p:attrNameLst>
                                          <p:attrName>style.visibility</p:attrName>
                                        </p:attrNameLst>
                                      </p:cBhvr>
                                      <p:to>
                                        <p:strVal val="visible"/>
                                      </p:to>
                                    </p:set>
                                    <p:animEffect transition="in" filter="fade">
                                      <p:cBhvr>
                                        <p:cTn dur="500" id="26"/>
                                        <p:tgtEl>
                                          <p:spTgt spid="105224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43"/>
                                        </p:tgtEl>
                                        <p:attrNameLst>
                                          <p:attrName>style.visibility</p:attrName>
                                        </p:attrNameLst>
                                      </p:cBhvr>
                                      <p:to>
                                        <p:strVal val="visible"/>
                                      </p:to>
                                    </p:set>
                                    <p:anim calcmode="lin" valueType="num">
                                      <p:cBhvr>
                                        <p:cTn dur="1000" fill="hold" id="30"/>
                                        <p:tgtEl>
                                          <p:spTgt spid="443"/>
                                        </p:tgtEl>
                                        <p:attrNameLst>
                                          <p:attrName>ppt_w</p:attrName>
                                        </p:attrNameLst>
                                      </p:cBhvr>
                                      <p:tavLst>
                                        <p:tav tm="0">
                                          <p:val>
                                            <p:fltVal val="0.0"/>
                                          </p:val>
                                        </p:tav>
                                        <p:tav tm="100000">
                                          <p:val>
                                            <p:strVal val="#ppt_w"/>
                                          </p:val>
                                        </p:tav>
                                      </p:tavLst>
                                    </p:anim>
                                    <p:anim calcmode="lin" valueType="num">
                                      <p:cBhvr>
                                        <p:cTn dur="1000" fill="hold" id="31"/>
                                        <p:tgtEl>
                                          <p:spTgt spid="443"/>
                                        </p:tgtEl>
                                        <p:attrNameLst>
                                          <p:attrName>ppt_h</p:attrName>
                                        </p:attrNameLst>
                                      </p:cBhvr>
                                      <p:tavLst>
                                        <p:tav tm="0">
                                          <p:val>
                                            <p:fltVal val="0.0"/>
                                          </p:val>
                                        </p:tav>
                                        <p:tav tm="100000">
                                          <p:val>
                                            <p:strVal val="#ppt_h"/>
                                          </p:val>
                                        </p:tav>
                                      </p:tavLst>
                                    </p:anim>
                                    <p:anim calcmode="lin" valueType="num">
                                      <p:cBhvr>
                                        <p:cTn dur="1000" fill="hold" id="32"/>
                                        <p:tgtEl>
                                          <p:spTgt spid="443"/>
                                        </p:tgtEl>
                                        <p:attrNameLst>
                                          <p:attrName>style.rotation</p:attrName>
                                        </p:attrNameLst>
                                      </p:cBhvr>
                                      <p:tavLst>
                                        <p:tav tm="0">
                                          <p:val>
                                            <p:fltVal val="90.0"/>
                                          </p:val>
                                        </p:tav>
                                        <p:tav tm="100000">
                                          <p:val>
                                            <p:fltVal val="0.0"/>
                                          </p:val>
                                        </p:tav>
                                      </p:tavLst>
                                    </p:anim>
                                    <p:animEffect transition="in" filter="fade">
                                      <p:cBhvr>
                                        <p:cTn dur="1000" id="33"/>
                                        <p:tgtEl>
                                          <p:spTgt spid="443"/>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306"/>
                                        </p:tgtEl>
                                        <p:attrNameLst>
                                          <p:attrName>style.visibility</p:attrName>
                                        </p:attrNameLst>
                                      </p:cBhvr>
                                      <p:to>
                                        <p:strVal val="visible"/>
                                      </p:to>
                                    </p:set>
                                    <p:animEffect transition="in" filter="randombar(horizontal)">
                                      <p:cBhvr>
                                        <p:cTn dur="500" id="37"/>
                                        <p:tgtEl>
                                          <p:spTgt spid="105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244" grpId="0" animBg="1"/>
      <p:bldP spid="1052245" grpId="0" animBg="1"/>
      <p:bldP spid="1052246" grpId="0" animBg="1"/>
      <p:bldP spid="1052302" grpId="0" animBg="1"/>
      <p:bldP spid="1052303" grpId="0" animBg="1"/>
      <p:bldP spid="105230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361" name=""/>
        <p:cNvGrpSpPr/>
        <p:nvPr/>
      </p:nvGrpSpPr>
      <p:grpSpPr>
        <a:xfrm>
          <a:off x="0" y="0"/>
          <a:ext cx="0" cy="0"/>
          <a:chOff x="0" y="0"/>
          <a:chExt cx="0" cy="0"/>
        </a:xfrm>
      </p:grpSpPr>
      <p:grpSp>
        <p:nvGrpSpPr>
          <p:cNvPr id="362" name="Google Shape;992;p14"/>
          <p:cNvGrpSpPr/>
          <p:nvPr userDrawn="1"/>
        </p:nvGrpSpPr>
        <p:grpSpPr>
          <a:xfrm>
            <a:off x="395894" y="219519"/>
            <a:ext cx="11613234" cy="6240131"/>
            <a:chOff x="395894" y="219519"/>
            <a:chExt cx="8518865" cy="4788281"/>
          </a:xfrm>
        </p:grpSpPr>
        <p:sp>
          <p:nvSpPr>
            <p:cNvPr id="105135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3" name="Google Shape;994;p14"/>
            <p:cNvGrpSpPr/>
            <p:nvPr/>
          </p:nvGrpSpPr>
          <p:grpSpPr>
            <a:xfrm>
              <a:off x="8341543" y="2282008"/>
              <a:ext cx="569676" cy="380612"/>
              <a:chOff x="8341543" y="2282008"/>
              <a:chExt cx="569676" cy="380612"/>
            </a:xfrm>
          </p:grpSpPr>
          <p:sp>
            <p:nvSpPr>
              <p:cNvPr id="105135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6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4" name="Google Shape;998;p14"/>
            <p:cNvGrpSpPr/>
            <p:nvPr/>
          </p:nvGrpSpPr>
          <p:grpSpPr>
            <a:xfrm>
              <a:off x="8341543" y="1721094"/>
              <a:ext cx="569676" cy="380612"/>
              <a:chOff x="8341543" y="1721094"/>
              <a:chExt cx="569676" cy="380612"/>
            </a:xfrm>
          </p:grpSpPr>
          <p:sp>
            <p:nvSpPr>
              <p:cNvPr id="105136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5" name="Google Shape;1001;p14"/>
            <p:cNvGrpSpPr/>
            <p:nvPr/>
          </p:nvGrpSpPr>
          <p:grpSpPr>
            <a:xfrm>
              <a:off x="8346273" y="1183592"/>
              <a:ext cx="568486" cy="388014"/>
              <a:chOff x="8346273" y="1183592"/>
              <a:chExt cx="568486" cy="388014"/>
            </a:xfrm>
          </p:grpSpPr>
          <p:sp>
            <p:nvSpPr>
              <p:cNvPr id="105136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6" name="Google Shape;1004;p14"/>
            <p:cNvGrpSpPr/>
            <p:nvPr/>
          </p:nvGrpSpPr>
          <p:grpSpPr>
            <a:xfrm>
              <a:off x="8341543" y="606635"/>
              <a:ext cx="569676" cy="388014"/>
              <a:chOff x="8341543" y="606635"/>
              <a:chExt cx="569676" cy="388014"/>
            </a:xfrm>
          </p:grpSpPr>
          <p:sp>
            <p:nvSpPr>
              <p:cNvPr id="105136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7" name="Google Shape;1007;p14"/>
            <p:cNvGrpSpPr/>
            <p:nvPr/>
          </p:nvGrpSpPr>
          <p:grpSpPr>
            <a:xfrm>
              <a:off x="8341543" y="2842933"/>
              <a:ext cx="569676" cy="380612"/>
              <a:chOff x="8341543" y="2282008"/>
              <a:chExt cx="569676" cy="380612"/>
            </a:xfrm>
          </p:grpSpPr>
          <p:sp>
            <p:nvSpPr>
              <p:cNvPr id="105136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8" name="Google Shape;1010;p14"/>
            <p:cNvGrpSpPr/>
            <p:nvPr/>
          </p:nvGrpSpPr>
          <p:grpSpPr>
            <a:xfrm>
              <a:off x="8341543" y="3403858"/>
              <a:ext cx="569676" cy="380612"/>
              <a:chOff x="8341543" y="2282008"/>
              <a:chExt cx="569676" cy="380612"/>
            </a:xfrm>
          </p:grpSpPr>
          <p:sp>
            <p:nvSpPr>
              <p:cNvPr id="105136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7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7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8"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41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42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69" name="Google Shape;939;p32"/>
          <p:cNvGrpSpPr/>
          <p:nvPr userDrawn="1"/>
        </p:nvGrpSpPr>
        <p:grpSpPr>
          <a:xfrm>
            <a:off x="2204474" y="3950454"/>
            <a:ext cx="1973864" cy="2020086"/>
            <a:chOff x="2718975" y="493050"/>
            <a:chExt cx="2013175" cy="2066600"/>
          </a:xfrm>
        </p:grpSpPr>
        <p:sp>
          <p:nvSpPr>
            <p:cNvPr id="1051421"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2"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3"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4"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5"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6"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7"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8"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9"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0"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1"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2"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3"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4"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5"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6"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7"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8"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9"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0"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1"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2"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3"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4"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5"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6"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7"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8"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9"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0"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1"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2"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3"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4"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5"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6"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7"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8"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9"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0"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1"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2"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3"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4"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5"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6"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7"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8"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9"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0"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1"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2"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3"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4"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5"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6"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7"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8"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9"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0"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1"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2"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3"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0" name="Google Shape;211;p3"/>
          <p:cNvGrpSpPr/>
          <p:nvPr userDrawn="1"/>
        </p:nvGrpSpPr>
        <p:grpSpPr>
          <a:xfrm>
            <a:off x="1030175" y="1581350"/>
            <a:ext cx="444275" cy="398525"/>
            <a:chOff x="2495125" y="2142250"/>
            <a:chExt cx="444275" cy="398525"/>
          </a:xfrm>
        </p:grpSpPr>
        <p:sp>
          <p:nvSpPr>
            <p:cNvPr id="105148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48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1" name="Google Shape;214;p3"/>
          <p:cNvGrpSpPr/>
          <p:nvPr userDrawn="1"/>
        </p:nvGrpSpPr>
        <p:grpSpPr>
          <a:xfrm>
            <a:off x="10561107" y="5038641"/>
            <a:ext cx="291375" cy="281375"/>
            <a:chOff x="3243875" y="2372825"/>
            <a:chExt cx="291375" cy="281375"/>
          </a:xfrm>
        </p:grpSpPr>
        <p:sp>
          <p:nvSpPr>
            <p:cNvPr id="105148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49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2" name="Google Shape;225;p3"/>
          <p:cNvGrpSpPr/>
          <p:nvPr userDrawn="1"/>
        </p:nvGrpSpPr>
        <p:grpSpPr>
          <a:xfrm>
            <a:off x="10778557" y="714860"/>
            <a:ext cx="166675" cy="168575"/>
            <a:chOff x="4954425" y="2036375"/>
            <a:chExt cx="166675" cy="168575"/>
          </a:xfrm>
        </p:grpSpPr>
        <p:sp>
          <p:nvSpPr>
            <p:cNvPr id="105149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9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3" name="Google Shape;230;p3"/>
          <p:cNvGrpSpPr/>
          <p:nvPr userDrawn="1"/>
        </p:nvGrpSpPr>
        <p:grpSpPr>
          <a:xfrm>
            <a:off x="1274794" y="5541495"/>
            <a:ext cx="166675" cy="168575"/>
            <a:chOff x="4954425" y="2036375"/>
            <a:chExt cx="166675" cy="168575"/>
          </a:xfrm>
        </p:grpSpPr>
        <p:sp>
          <p:nvSpPr>
            <p:cNvPr id="105150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02" name="TextBox 223"/>
          <p:cNvSpPr txBox="1"/>
          <p:nvPr userDrawn="1"/>
        </p:nvSpPr>
        <p:spPr>
          <a:xfrm>
            <a:off x="3705562" y="1647225"/>
            <a:ext cx="44848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7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49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7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7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49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7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419"/>
                                        </p:tgtEl>
                                        <p:attrNameLst>
                                          <p:attrName>style.visibility</p:attrName>
                                        </p:attrNameLst>
                                      </p:cBhvr>
                                      <p:to>
                                        <p:strVal val="visible"/>
                                      </p:to>
                                    </p:set>
                                    <p:animEffect transition="in" filter="barn(inVertical)">
                                      <p:cBhvr>
                                        <p:cTn dur="500" id="19"/>
                                        <p:tgtEl>
                                          <p:spTgt spid="105141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420"/>
                                        </p:tgtEl>
                                        <p:attrNameLst>
                                          <p:attrName>style.visibility</p:attrName>
                                        </p:attrNameLst>
                                      </p:cBhvr>
                                      <p:to>
                                        <p:strVal val="visible"/>
                                      </p:to>
                                    </p:set>
                                    <p:animEffect transition="in" filter="barn(inVertical)">
                                      <p:cBhvr>
                                        <p:cTn dur="500" id="22"/>
                                        <p:tgtEl>
                                          <p:spTgt spid="105142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418"/>
                                        </p:tgtEl>
                                        <p:attrNameLst>
                                          <p:attrName>style.visibility</p:attrName>
                                        </p:attrNameLst>
                                      </p:cBhvr>
                                      <p:to>
                                        <p:strVal val="visible"/>
                                      </p:to>
                                    </p:set>
                                    <p:animEffect transition="in" filter="fade">
                                      <p:cBhvr>
                                        <p:cTn dur="500" id="26"/>
                                        <p:tgtEl>
                                          <p:spTgt spid="105141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69"/>
                                        </p:tgtEl>
                                        <p:attrNameLst>
                                          <p:attrName>style.visibility</p:attrName>
                                        </p:attrNameLst>
                                      </p:cBhvr>
                                      <p:to>
                                        <p:strVal val="visible"/>
                                      </p:to>
                                    </p:set>
                                    <p:anim calcmode="lin" valueType="num">
                                      <p:cBhvr>
                                        <p:cTn dur="1000" fill="hold" id="30"/>
                                        <p:tgtEl>
                                          <p:spTgt spid="369"/>
                                        </p:tgtEl>
                                        <p:attrNameLst>
                                          <p:attrName>ppt_w</p:attrName>
                                        </p:attrNameLst>
                                      </p:cBhvr>
                                      <p:tavLst>
                                        <p:tav tm="0">
                                          <p:val>
                                            <p:fltVal val="0.0"/>
                                          </p:val>
                                        </p:tav>
                                        <p:tav tm="100000">
                                          <p:val>
                                            <p:strVal val="#ppt_w"/>
                                          </p:val>
                                        </p:tav>
                                      </p:tavLst>
                                    </p:anim>
                                    <p:anim calcmode="lin" valueType="num">
                                      <p:cBhvr>
                                        <p:cTn dur="1000" fill="hold" id="31"/>
                                        <p:tgtEl>
                                          <p:spTgt spid="369"/>
                                        </p:tgtEl>
                                        <p:attrNameLst>
                                          <p:attrName>ppt_h</p:attrName>
                                        </p:attrNameLst>
                                      </p:cBhvr>
                                      <p:tavLst>
                                        <p:tav tm="0">
                                          <p:val>
                                            <p:fltVal val="0.0"/>
                                          </p:val>
                                        </p:tav>
                                        <p:tav tm="100000">
                                          <p:val>
                                            <p:strVal val="#ppt_h"/>
                                          </p:val>
                                        </p:tav>
                                      </p:tavLst>
                                    </p:anim>
                                    <p:anim calcmode="lin" valueType="num">
                                      <p:cBhvr>
                                        <p:cTn dur="1000" fill="hold" id="32"/>
                                        <p:tgtEl>
                                          <p:spTgt spid="369"/>
                                        </p:tgtEl>
                                        <p:attrNameLst>
                                          <p:attrName>style.rotation</p:attrName>
                                        </p:attrNameLst>
                                      </p:cBhvr>
                                      <p:tavLst>
                                        <p:tav tm="0">
                                          <p:val>
                                            <p:fltVal val="90.0"/>
                                          </p:val>
                                        </p:tav>
                                        <p:tav tm="100000">
                                          <p:val>
                                            <p:fltVal val="0.0"/>
                                          </p:val>
                                        </p:tav>
                                      </p:tavLst>
                                    </p:anim>
                                    <p:animEffect transition="in" filter="fade">
                                      <p:cBhvr>
                                        <p:cTn dur="1000" id="33"/>
                                        <p:tgtEl>
                                          <p:spTgt spid="36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502"/>
                                        </p:tgtEl>
                                        <p:attrNameLst>
                                          <p:attrName>style.visibility</p:attrName>
                                        </p:attrNameLst>
                                      </p:cBhvr>
                                      <p:to>
                                        <p:strVal val="visible"/>
                                      </p:to>
                                    </p:set>
                                    <p:animEffect transition="in" filter="randombar(horizontal)">
                                      <p:cBhvr>
                                        <p:cTn dur="500" id="37"/>
                                        <p:tgtEl>
                                          <p:spTgt spid="1051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418" grpId="0" animBg="1"/>
      <p:bldP spid="1051419" grpId="0" animBg="1"/>
      <p:bldP spid="1051420" grpId="0" animBg="1"/>
      <p:bldP spid="1051498" grpId="0" animBg="1"/>
      <p:bldP spid="1051499" grpId="0" animBg="1"/>
      <p:bldP spid="105150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302" name=""/>
        <p:cNvGrpSpPr/>
        <p:nvPr/>
      </p:nvGrpSpPr>
      <p:grpSpPr>
        <a:xfrm>
          <a:off x="0" y="0"/>
          <a:ext cx="0" cy="0"/>
          <a:chOff x="0" y="0"/>
          <a:chExt cx="0" cy="0"/>
        </a:xfrm>
      </p:grpSpPr>
      <p:grpSp>
        <p:nvGrpSpPr>
          <p:cNvPr id="303" name="Google Shape;992;p14"/>
          <p:cNvGrpSpPr/>
          <p:nvPr userDrawn="1"/>
        </p:nvGrpSpPr>
        <p:grpSpPr>
          <a:xfrm>
            <a:off x="395894" y="219519"/>
            <a:ext cx="11613234" cy="6240131"/>
            <a:chOff x="395894" y="219519"/>
            <a:chExt cx="8518865" cy="4788281"/>
          </a:xfrm>
        </p:grpSpPr>
        <p:sp>
          <p:nvSpPr>
            <p:cNvPr id="105076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4" name="Google Shape;994;p14"/>
            <p:cNvGrpSpPr/>
            <p:nvPr/>
          </p:nvGrpSpPr>
          <p:grpSpPr>
            <a:xfrm>
              <a:off x="8341543" y="2282008"/>
              <a:ext cx="569676" cy="380612"/>
              <a:chOff x="8341543" y="2282008"/>
              <a:chExt cx="569676" cy="380612"/>
            </a:xfrm>
          </p:grpSpPr>
          <p:sp>
            <p:nvSpPr>
              <p:cNvPr id="105076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6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5" name="Google Shape;998;p14"/>
            <p:cNvGrpSpPr/>
            <p:nvPr/>
          </p:nvGrpSpPr>
          <p:grpSpPr>
            <a:xfrm>
              <a:off x="8341543" y="1721094"/>
              <a:ext cx="569676" cy="380612"/>
              <a:chOff x="8341543" y="1721094"/>
              <a:chExt cx="569676" cy="380612"/>
            </a:xfrm>
          </p:grpSpPr>
          <p:sp>
            <p:nvSpPr>
              <p:cNvPr id="105076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6" name="Google Shape;1001;p14"/>
            <p:cNvGrpSpPr/>
            <p:nvPr/>
          </p:nvGrpSpPr>
          <p:grpSpPr>
            <a:xfrm>
              <a:off x="8346273" y="1183592"/>
              <a:ext cx="568486" cy="388014"/>
              <a:chOff x="8346273" y="1183592"/>
              <a:chExt cx="568486" cy="388014"/>
            </a:xfrm>
          </p:grpSpPr>
          <p:sp>
            <p:nvSpPr>
              <p:cNvPr id="105077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7" name="Google Shape;1004;p14"/>
            <p:cNvGrpSpPr/>
            <p:nvPr/>
          </p:nvGrpSpPr>
          <p:grpSpPr>
            <a:xfrm>
              <a:off x="8341543" y="606635"/>
              <a:ext cx="569676" cy="388014"/>
              <a:chOff x="8341543" y="606635"/>
              <a:chExt cx="569676" cy="388014"/>
            </a:xfrm>
          </p:grpSpPr>
          <p:sp>
            <p:nvSpPr>
              <p:cNvPr id="105077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8" name="Google Shape;1007;p14"/>
            <p:cNvGrpSpPr/>
            <p:nvPr/>
          </p:nvGrpSpPr>
          <p:grpSpPr>
            <a:xfrm>
              <a:off x="8341543" y="2842933"/>
              <a:ext cx="569676" cy="380612"/>
              <a:chOff x="8341543" y="2282008"/>
              <a:chExt cx="569676" cy="380612"/>
            </a:xfrm>
          </p:grpSpPr>
          <p:sp>
            <p:nvSpPr>
              <p:cNvPr id="105077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9" name="Google Shape;1010;p14"/>
            <p:cNvGrpSpPr/>
            <p:nvPr/>
          </p:nvGrpSpPr>
          <p:grpSpPr>
            <a:xfrm>
              <a:off x="8341543" y="3403858"/>
              <a:ext cx="569676" cy="380612"/>
              <a:chOff x="8341543" y="2282008"/>
              <a:chExt cx="569676" cy="380612"/>
            </a:xfrm>
          </p:grpSpPr>
          <p:sp>
            <p:nvSpPr>
              <p:cNvPr id="105077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7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78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41" name=""/>
        <p:cNvGrpSpPr/>
        <p:nvPr/>
      </p:nvGrpSpPr>
      <p:grpSpPr>
        <a:xfrm>
          <a:off x="0" y="0"/>
          <a:ext cx="0" cy="0"/>
          <a:chOff x="0" y="0"/>
          <a:chExt cx="0" cy="0"/>
        </a:xfrm>
      </p:grpSpPr>
      <p:grpSp>
        <p:nvGrpSpPr>
          <p:cNvPr id="42" name="Google Shape;992;p14"/>
          <p:cNvGrpSpPr/>
          <p:nvPr userDrawn="1"/>
        </p:nvGrpSpPr>
        <p:grpSpPr>
          <a:xfrm>
            <a:off x="395894" y="219519"/>
            <a:ext cx="11613234" cy="6240131"/>
            <a:chOff x="395894" y="219519"/>
            <a:chExt cx="8518865" cy="4788281"/>
          </a:xfrm>
        </p:grpSpPr>
        <p:sp>
          <p:nvSpPr>
            <p:cNvPr id="104857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 name="Google Shape;994;p14"/>
            <p:cNvGrpSpPr/>
            <p:nvPr/>
          </p:nvGrpSpPr>
          <p:grpSpPr>
            <a:xfrm>
              <a:off x="8341543" y="2282008"/>
              <a:ext cx="569676" cy="380612"/>
              <a:chOff x="8341543" y="2282008"/>
              <a:chExt cx="569676" cy="380612"/>
            </a:xfrm>
          </p:grpSpPr>
          <p:sp>
            <p:nvSpPr>
              <p:cNvPr id="104857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8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 name="Google Shape;998;p14"/>
            <p:cNvGrpSpPr/>
            <p:nvPr/>
          </p:nvGrpSpPr>
          <p:grpSpPr>
            <a:xfrm>
              <a:off x="8341543" y="1721094"/>
              <a:ext cx="569676" cy="380612"/>
              <a:chOff x="8341543" y="1721094"/>
              <a:chExt cx="569676" cy="380612"/>
            </a:xfrm>
          </p:grpSpPr>
          <p:sp>
            <p:nvSpPr>
              <p:cNvPr id="104858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 name="Google Shape;1001;p14"/>
            <p:cNvGrpSpPr/>
            <p:nvPr/>
          </p:nvGrpSpPr>
          <p:grpSpPr>
            <a:xfrm>
              <a:off x="8346273" y="1183592"/>
              <a:ext cx="568486" cy="388014"/>
              <a:chOff x="8346273" y="1183592"/>
              <a:chExt cx="568486" cy="388014"/>
            </a:xfrm>
          </p:grpSpPr>
          <p:sp>
            <p:nvSpPr>
              <p:cNvPr id="104858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 name="Google Shape;1004;p14"/>
            <p:cNvGrpSpPr/>
            <p:nvPr/>
          </p:nvGrpSpPr>
          <p:grpSpPr>
            <a:xfrm>
              <a:off x="8341543" y="606635"/>
              <a:ext cx="569676" cy="388014"/>
              <a:chOff x="8341543" y="606635"/>
              <a:chExt cx="569676" cy="388014"/>
            </a:xfrm>
          </p:grpSpPr>
          <p:sp>
            <p:nvSpPr>
              <p:cNvPr id="104858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 name="Google Shape;1007;p14"/>
            <p:cNvGrpSpPr/>
            <p:nvPr/>
          </p:nvGrpSpPr>
          <p:grpSpPr>
            <a:xfrm>
              <a:off x="8341543" y="2842933"/>
              <a:ext cx="569676" cy="380612"/>
              <a:chOff x="8341543" y="2282008"/>
              <a:chExt cx="569676" cy="380612"/>
            </a:xfrm>
          </p:grpSpPr>
          <p:sp>
            <p:nvSpPr>
              <p:cNvPr id="104858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8" name="Google Shape;1010;p14"/>
            <p:cNvGrpSpPr/>
            <p:nvPr/>
          </p:nvGrpSpPr>
          <p:grpSpPr>
            <a:xfrm>
              <a:off x="8341543" y="3403858"/>
              <a:ext cx="569676" cy="380612"/>
              <a:chOff x="8341543" y="2282008"/>
              <a:chExt cx="569676" cy="380612"/>
            </a:xfrm>
          </p:grpSpPr>
          <p:sp>
            <p:nvSpPr>
              <p:cNvPr id="104859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9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49" name="Google Shape;1016;p14"/>
          <p:cNvGrpSpPr/>
          <p:nvPr userDrawn="1"/>
        </p:nvGrpSpPr>
        <p:grpSpPr>
          <a:xfrm>
            <a:off x="989192" y="5645930"/>
            <a:ext cx="615189" cy="535538"/>
            <a:chOff x="2495125" y="2142250"/>
            <a:chExt cx="444275" cy="398525"/>
          </a:xfrm>
        </p:grpSpPr>
        <p:sp>
          <p:nvSpPr>
            <p:cNvPr id="104859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0" name="Google Shape;1019;p14"/>
          <p:cNvGrpSpPr/>
          <p:nvPr userDrawn="1"/>
        </p:nvGrpSpPr>
        <p:grpSpPr>
          <a:xfrm>
            <a:off x="10177821" y="427685"/>
            <a:ext cx="403468" cy="378112"/>
            <a:chOff x="3243875" y="2372825"/>
            <a:chExt cx="291375" cy="281375"/>
          </a:xfrm>
        </p:grpSpPr>
        <p:sp>
          <p:nvSpPr>
            <p:cNvPr id="104859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1" name="Google Shape;1030;p14"/>
          <p:cNvGrpSpPr/>
          <p:nvPr userDrawn="1"/>
        </p:nvGrpSpPr>
        <p:grpSpPr>
          <a:xfrm>
            <a:off x="11004071" y="1043373"/>
            <a:ext cx="230796" cy="226531"/>
            <a:chOff x="4954425" y="2036375"/>
            <a:chExt cx="166675" cy="168575"/>
          </a:xfrm>
        </p:grpSpPr>
        <p:sp>
          <p:nvSpPr>
            <p:cNvPr id="104860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0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2" name="Google Shape;1035;p14"/>
          <p:cNvGrpSpPr/>
          <p:nvPr userDrawn="1"/>
        </p:nvGrpSpPr>
        <p:grpSpPr>
          <a:xfrm>
            <a:off x="817359" y="5192331"/>
            <a:ext cx="230796" cy="226531"/>
            <a:chOff x="4954425" y="2036375"/>
            <a:chExt cx="166675" cy="168575"/>
          </a:xfrm>
        </p:grpSpPr>
        <p:sp>
          <p:nvSpPr>
            <p:cNvPr id="104861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1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3" name="Google Shape;2356;p30"/>
          <p:cNvGrpSpPr/>
          <p:nvPr userDrawn="1"/>
        </p:nvGrpSpPr>
        <p:grpSpPr>
          <a:xfrm>
            <a:off x="745412" y="1491606"/>
            <a:ext cx="9867486" cy="4773077"/>
            <a:chOff x="623255" y="927125"/>
            <a:chExt cx="7691377" cy="3871900"/>
          </a:xfrm>
          <a:solidFill>
            <a:schemeClr val="accent2">
              <a:lumMod val="40000"/>
              <a:lumOff val="60000"/>
            </a:schemeClr>
          </a:solidFill>
        </p:grpSpPr>
        <p:sp>
          <p:nvSpPr>
            <p:cNvPr id="104865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4" name="Google Shape;2358;p30"/>
            <p:cNvGrpSpPr/>
            <p:nvPr/>
          </p:nvGrpSpPr>
          <p:grpSpPr>
            <a:xfrm>
              <a:off x="623255" y="973375"/>
              <a:ext cx="7691377" cy="3825650"/>
              <a:chOff x="623255" y="973375"/>
              <a:chExt cx="7691377" cy="3825650"/>
            </a:xfrm>
            <a:grpFill/>
          </p:grpSpPr>
          <p:sp>
            <p:nvSpPr>
              <p:cNvPr id="104865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65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55" name="Google Shape;447;p27"/>
          <p:cNvGrpSpPr/>
          <p:nvPr userDrawn="1"/>
        </p:nvGrpSpPr>
        <p:grpSpPr>
          <a:xfrm>
            <a:off x="8391927" y="4047629"/>
            <a:ext cx="2301388" cy="1593766"/>
            <a:chOff x="4799733" y="3457797"/>
            <a:chExt cx="2301388" cy="1593766"/>
          </a:xfrm>
        </p:grpSpPr>
        <p:sp>
          <p:nvSpPr>
            <p:cNvPr id="104866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6" name="Group 291"/>
          <p:cNvGrpSpPr/>
          <p:nvPr userDrawn="1"/>
        </p:nvGrpSpPr>
        <p:grpSpPr>
          <a:xfrm>
            <a:off x="1598355" y="3608289"/>
            <a:ext cx="2204156" cy="2018295"/>
            <a:chOff x="1598355" y="3608289"/>
            <a:chExt cx="2204156" cy="2018295"/>
          </a:xfrm>
        </p:grpSpPr>
        <p:grpSp>
          <p:nvGrpSpPr>
            <p:cNvPr id="57" name="Google Shape;505;p27"/>
            <p:cNvGrpSpPr/>
            <p:nvPr/>
          </p:nvGrpSpPr>
          <p:grpSpPr>
            <a:xfrm>
              <a:off x="1598355" y="4368136"/>
              <a:ext cx="868990" cy="1258447"/>
              <a:chOff x="3235834" y="3793115"/>
              <a:chExt cx="868990" cy="1258447"/>
            </a:xfrm>
          </p:grpSpPr>
          <p:sp>
            <p:nvSpPr>
              <p:cNvPr id="104871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8" name="Google Shape;507;p27"/>
              <p:cNvGrpSpPr/>
              <p:nvPr/>
            </p:nvGrpSpPr>
            <p:grpSpPr>
              <a:xfrm>
                <a:off x="3235834" y="3793115"/>
                <a:ext cx="865418" cy="1258447"/>
                <a:chOff x="3235834" y="3793115"/>
                <a:chExt cx="865418" cy="1258447"/>
              </a:xfrm>
            </p:grpSpPr>
            <p:sp>
              <p:nvSpPr>
                <p:cNvPr id="104871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874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8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9" name="Google Shape;572;p27"/>
            <p:cNvGrpSpPr/>
            <p:nvPr/>
          </p:nvGrpSpPr>
          <p:grpSpPr>
            <a:xfrm>
              <a:off x="3041664" y="5111577"/>
              <a:ext cx="320455" cy="156580"/>
              <a:chOff x="2774143" y="4536556"/>
              <a:chExt cx="320455" cy="156580"/>
            </a:xfrm>
          </p:grpSpPr>
          <p:sp>
            <p:nvSpPr>
              <p:cNvPr id="104878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0" name="Group 1"/>
          <p:cNvGrpSpPr/>
          <p:nvPr userDrawn="1"/>
        </p:nvGrpSpPr>
        <p:grpSpPr>
          <a:xfrm>
            <a:off x="1524301" y="5626805"/>
            <a:ext cx="9320239" cy="1231195"/>
            <a:chOff x="1524301" y="5626805"/>
            <a:chExt cx="9320239" cy="1231195"/>
          </a:xfrm>
        </p:grpSpPr>
        <p:sp>
          <p:nvSpPr>
            <p:cNvPr id="1048787" name="Google Shape;577;p27"/>
            <p:cNvSpPr/>
            <p:nvPr/>
          </p:nvSpPr>
          <p:spPr>
            <a:xfrm>
              <a:off x="3307961" y="6403932"/>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1" name="Google Shape;579;p27"/>
            <p:cNvGrpSpPr/>
            <p:nvPr userDrawn="1"/>
          </p:nvGrpSpPr>
          <p:grpSpPr>
            <a:xfrm>
              <a:off x="1524301" y="5626805"/>
              <a:ext cx="9320239" cy="1231195"/>
              <a:chOff x="929285" y="5051507"/>
              <a:chExt cx="7315206" cy="1231195"/>
            </a:xfrm>
          </p:grpSpPr>
          <p:sp>
            <p:nvSpPr>
              <p:cNvPr id="104878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9"/>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52"/>
                                        </p:tgtEl>
                                      </p:cBhvr>
                                      <p:by x="150000" y="150000"/>
                                    </p:animScale>
                                  </p:childTnLst>
                                </p:cTn>
                              </p:par>
                              <p:par>
                                <p:cTn fill="hold" grpId="1" id="9" nodeType="withEffect" presetClass="emph" presetID="6" presetSubtype="0" repeatCount="indefinite">
                                  <p:stCondLst>
                                    <p:cond delay="0"/>
                                  </p:stCondLst>
                                  <p:childTnLst>
                                    <p:animScale>
                                      <p:cBhvr>
                                        <p:cTn dur="1000" fill="hold" id="10"/>
                                        <p:tgtEl>
                                          <p:spTgt spid="104860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50"/>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51"/>
                                        </p:tgtEl>
                                      </p:cBhvr>
                                      <p:by x="150000" y="150000"/>
                                    </p:animScale>
                                  </p:childTnLst>
                                </p:cTn>
                              </p:par>
                              <p:par>
                                <p:cTn fill="hold" grpId="1" id="15" nodeType="withEffect" presetClass="emph" presetID="6" presetSubtype="0" repeatCount="indefinite">
                                  <p:stCondLst>
                                    <p:cond delay="0"/>
                                  </p:stCondLst>
                                  <p:childTnLst>
                                    <p:animScale>
                                      <p:cBhvr>
                                        <p:cTn dur="1000" fill="hold" id="16"/>
                                        <p:tgtEl>
                                          <p:spTgt spid="104860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additive="base">
                                        <p:cTn dur="500" fill="hold" id="19"/>
                                        <p:tgtEl>
                                          <p:spTgt spid="60"/>
                                        </p:tgtEl>
                                        <p:attrNameLst>
                                          <p:attrName>ppt_x</p:attrName>
                                        </p:attrNameLst>
                                      </p:cBhvr>
                                      <p:tavLst>
                                        <p:tav tm="0">
                                          <p:val>
                                            <p:strVal val="#ppt_x"/>
                                          </p:val>
                                        </p:tav>
                                        <p:tav tm="100000">
                                          <p:val>
                                            <p:strVal val="#ppt_x"/>
                                          </p:val>
                                        </p:tav>
                                      </p:tavLst>
                                    </p:anim>
                                    <p:anim calcmode="lin" valueType="num">
                                      <p:cBhvr additive="base">
                                        <p:cTn dur="500" fill="hold" id="20"/>
                                        <p:tgtEl>
                                          <p:spTgt spid="60"/>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500" fill="hold" id="24"/>
                                        <p:tgtEl>
                                          <p:spTgt spid="56"/>
                                        </p:tgtEl>
                                        <p:attrNameLst>
                                          <p:attrName>ppt_x</p:attrName>
                                        </p:attrNameLst>
                                      </p:cBhvr>
                                      <p:tavLst>
                                        <p:tav tm="0">
                                          <p:val>
                                            <p:strVal val="0-#ppt_w/2"/>
                                          </p:val>
                                        </p:tav>
                                        <p:tav tm="100000">
                                          <p:val>
                                            <p:strVal val="#ppt_x"/>
                                          </p:val>
                                        </p:tav>
                                      </p:tavLst>
                                    </p:anim>
                                    <p:anim calcmode="lin" valueType="num">
                                      <p:cBhvr additive="base">
                                        <p:cTn dur="500" fill="hold" id="25"/>
                                        <p:tgtEl>
                                          <p:spTgt spid="56"/>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4">
                                  <p:stCondLst>
                                    <p:cond delay="0"/>
                                  </p:stCondLst>
                                  <p:childTnLst>
                                    <p:set>
                                      <p:cBhvr>
                                        <p:cTn dur="1" fill="hold" id="28">
                                          <p:stCondLst>
                                            <p:cond delay="0"/>
                                          </p:stCondLst>
                                        </p:cTn>
                                        <p:tgtEl>
                                          <p:spTgt spid="55"/>
                                        </p:tgtEl>
                                        <p:attrNameLst>
                                          <p:attrName>style.visibility</p:attrName>
                                        </p:attrNameLst>
                                      </p:cBhvr>
                                      <p:to>
                                        <p:strVal val="visible"/>
                                      </p:to>
                                    </p:set>
                                    <p:anim calcmode="lin" valueType="num">
                                      <p:cBhvr additive="base">
                                        <p:cTn dur="500" fill="hold" id="29"/>
                                        <p:tgtEl>
                                          <p:spTgt spid="55"/>
                                        </p:tgtEl>
                                        <p:attrNameLst>
                                          <p:attrName>ppt_x</p:attrName>
                                        </p:attrNameLst>
                                      </p:cBhvr>
                                      <p:tavLst>
                                        <p:tav tm="0">
                                          <p:val>
                                            <p:strVal val="#ppt_x"/>
                                          </p:val>
                                        </p:tav>
                                        <p:tav tm="100000">
                                          <p:val>
                                            <p:strVal val="#ppt_x"/>
                                          </p:val>
                                        </p:tav>
                                      </p:tavLst>
                                    </p:anim>
                                    <p:anim calcmode="lin" valueType="num">
                                      <p:cBhvr additive="base">
                                        <p:cTn dur="500" fill="hold" id="30"/>
                                        <p:tgtEl>
                                          <p:spTgt spid="55"/>
                                        </p:tgtEl>
                                        <p:attrNameLst>
                                          <p:attrName>ppt_y</p:attrName>
                                        </p:attrNameLst>
                                      </p:cBhvr>
                                      <p:tavLst>
                                        <p:tav tm="0">
                                          <p:val>
                                            <p:strVal val="1+#ppt_h/2"/>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53"/>
                                        </p:tgtEl>
                                        <p:attrNameLst>
                                          <p:attrName>style.visibility</p:attrName>
                                        </p:attrNameLst>
                                      </p:cBhvr>
                                      <p:to>
                                        <p:strVal val="visible"/>
                                      </p:to>
                                    </p:set>
                                    <p:animEffect transition="in" filter="fade">
                                      <p:cBhvr>
                                        <p:cTn dur="500" id="34"/>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1" animBg="1"/>
      <p:bldP spid="1048609"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461" name=""/>
        <p:cNvGrpSpPr/>
        <p:nvPr/>
      </p:nvGrpSpPr>
      <p:grpSpPr>
        <a:xfrm>
          <a:off x="0" y="0"/>
          <a:ext cx="0" cy="0"/>
          <a:chOff x="0" y="0"/>
          <a:chExt cx="0" cy="0"/>
        </a:xfrm>
      </p:grpSpPr>
      <p:grpSp>
        <p:nvGrpSpPr>
          <p:cNvPr id="462" name="Google Shape;992;p14"/>
          <p:cNvGrpSpPr/>
          <p:nvPr userDrawn="1"/>
        </p:nvGrpSpPr>
        <p:grpSpPr>
          <a:xfrm>
            <a:off x="395894" y="219519"/>
            <a:ext cx="11613234" cy="6240131"/>
            <a:chOff x="395894" y="219519"/>
            <a:chExt cx="8518865" cy="4788281"/>
          </a:xfrm>
        </p:grpSpPr>
        <p:sp>
          <p:nvSpPr>
            <p:cNvPr id="105243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63" name="Google Shape;994;p14"/>
            <p:cNvGrpSpPr/>
            <p:nvPr/>
          </p:nvGrpSpPr>
          <p:grpSpPr>
            <a:xfrm>
              <a:off x="8341543" y="2282008"/>
              <a:ext cx="569676" cy="380612"/>
              <a:chOff x="8341543" y="2282008"/>
              <a:chExt cx="569676" cy="380612"/>
            </a:xfrm>
          </p:grpSpPr>
          <p:sp>
            <p:nvSpPr>
              <p:cNvPr id="105243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3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64" name="Google Shape;998;p14"/>
            <p:cNvGrpSpPr/>
            <p:nvPr/>
          </p:nvGrpSpPr>
          <p:grpSpPr>
            <a:xfrm>
              <a:off x="8341543" y="1721094"/>
              <a:ext cx="569676" cy="380612"/>
              <a:chOff x="8341543" y="1721094"/>
              <a:chExt cx="569676" cy="380612"/>
            </a:xfrm>
          </p:grpSpPr>
          <p:sp>
            <p:nvSpPr>
              <p:cNvPr id="105243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5" name="Google Shape;1001;p14"/>
            <p:cNvGrpSpPr/>
            <p:nvPr/>
          </p:nvGrpSpPr>
          <p:grpSpPr>
            <a:xfrm>
              <a:off x="8346273" y="1183592"/>
              <a:ext cx="568486" cy="388014"/>
              <a:chOff x="8346273" y="1183592"/>
              <a:chExt cx="568486" cy="388014"/>
            </a:xfrm>
          </p:grpSpPr>
          <p:sp>
            <p:nvSpPr>
              <p:cNvPr id="105243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6" name="Google Shape;1004;p14"/>
            <p:cNvGrpSpPr/>
            <p:nvPr/>
          </p:nvGrpSpPr>
          <p:grpSpPr>
            <a:xfrm>
              <a:off x="8341543" y="606635"/>
              <a:ext cx="569676" cy="388014"/>
              <a:chOff x="8341543" y="606635"/>
              <a:chExt cx="569676" cy="388014"/>
            </a:xfrm>
          </p:grpSpPr>
          <p:sp>
            <p:nvSpPr>
              <p:cNvPr id="105243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7" name="Google Shape;1007;p14"/>
            <p:cNvGrpSpPr/>
            <p:nvPr/>
          </p:nvGrpSpPr>
          <p:grpSpPr>
            <a:xfrm>
              <a:off x="8341543" y="2842933"/>
              <a:ext cx="569676" cy="380612"/>
              <a:chOff x="8341543" y="2282008"/>
              <a:chExt cx="569676" cy="380612"/>
            </a:xfrm>
          </p:grpSpPr>
          <p:sp>
            <p:nvSpPr>
              <p:cNvPr id="105244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8" name="Google Shape;1010;p14"/>
            <p:cNvGrpSpPr/>
            <p:nvPr/>
          </p:nvGrpSpPr>
          <p:grpSpPr>
            <a:xfrm>
              <a:off x="8341543" y="3403858"/>
              <a:ext cx="569676" cy="380612"/>
              <a:chOff x="8341543" y="2282008"/>
              <a:chExt cx="569676" cy="380612"/>
            </a:xfrm>
          </p:grpSpPr>
          <p:sp>
            <p:nvSpPr>
              <p:cNvPr id="105244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4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44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2"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493"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494"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69" name="Google Shape;211;p3"/>
          <p:cNvGrpSpPr/>
          <p:nvPr userDrawn="1"/>
        </p:nvGrpSpPr>
        <p:grpSpPr>
          <a:xfrm>
            <a:off x="1030175" y="1581350"/>
            <a:ext cx="444275" cy="398525"/>
            <a:chOff x="2495125" y="2142250"/>
            <a:chExt cx="444275" cy="398525"/>
          </a:xfrm>
        </p:grpSpPr>
        <p:sp>
          <p:nvSpPr>
            <p:cNvPr id="105249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9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0" name="Google Shape;214;p3"/>
          <p:cNvGrpSpPr/>
          <p:nvPr userDrawn="1"/>
        </p:nvGrpSpPr>
        <p:grpSpPr>
          <a:xfrm>
            <a:off x="10561107" y="5038641"/>
            <a:ext cx="291375" cy="281375"/>
            <a:chOff x="3243875" y="2372825"/>
            <a:chExt cx="291375" cy="281375"/>
          </a:xfrm>
        </p:grpSpPr>
        <p:sp>
          <p:nvSpPr>
            <p:cNvPr id="105249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0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1" name="Google Shape;225;p3"/>
          <p:cNvGrpSpPr/>
          <p:nvPr userDrawn="1"/>
        </p:nvGrpSpPr>
        <p:grpSpPr>
          <a:xfrm>
            <a:off x="10778557" y="714860"/>
            <a:ext cx="166675" cy="168575"/>
            <a:chOff x="4954425" y="2036375"/>
            <a:chExt cx="166675" cy="168575"/>
          </a:xfrm>
        </p:grpSpPr>
        <p:sp>
          <p:nvSpPr>
            <p:cNvPr id="105250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0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72" name="Google Shape;230;p3"/>
          <p:cNvGrpSpPr/>
          <p:nvPr userDrawn="1"/>
        </p:nvGrpSpPr>
        <p:grpSpPr>
          <a:xfrm>
            <a:off x="1274794" y="5541495"/>
            <a:ext cx="166675" cy="168575"/>
            <a:chOff x="4954425" y="2036375"/>
            <a:chExt cx="166675" cy="168575"/>
          </a:xfrm>
        </p:grpSpPr>
        <p:sp>
          <p:nvSpPr>
            <p:cNvPr id="105251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3" name="Google Shape;769;p31"/>
          <p:cNvGrpSpPr/>
          <p:nvPr userDrawn="1"/>
        </p:nvGrpSpPr>
        <p:grpSpPr>
          <a:xfrm>
            <a:off x="2548289" y="3588080"/>
            <a:ext cx="2599446" cy="2521829"/>
            <a:chOff x="5641385" y="2381306"/>
            <a:chExt cx="2599446" cy="2521829"/>
          </a:xfrm>
        </p:grpSpPr>
        <p:sp>
          <p:nvSpPr>
            <p:cNvPr id="1052513"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74" name="Google Shape;771;p31"/>
            <p:cNvGrpSpPr/>
            <p:nvPr/>
          </p:nvGrpSpPr>
          <p:grpSpPr>
            <a:xfrm flipH="1">
              <a:off x="6793275" y="3690844"/>
              <a:ext cx="1447557" cy="1002468"/>
              <a:chOff x="4799733" y="3457797"/>
              <a:chExt cx="2301388" cy="1593766"/>
            </a:xfrm>
          </p:grpSpPr>
          <p:sp>
            <p:nvSpPr>
              <p:cNvPr id="1052514"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5"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6"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7"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8"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9"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0"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1"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2"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3"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4"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5"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6"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7"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8"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9"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0"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1"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2"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3"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4"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5"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6"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7"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8"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9"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0"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1"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2"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3"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4"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5"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6"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7"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8"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9"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0"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1"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2"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3"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4"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5"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6"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7"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8"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9"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0"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1"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2"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3"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4"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5"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6"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7"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8"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9"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70"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1"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2"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3"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4"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5"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6"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7"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8"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9"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0"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1"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2"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3"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4"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5"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6"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7"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8"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9"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0"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1"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2"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3"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4"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5"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6"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7"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8"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9"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0"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1"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2"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3"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4"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5"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6"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7"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8"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9"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0"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1"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2"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3"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4"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5"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6"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7"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8"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9"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0"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1"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2"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3"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624" name="TextBox 234"/>
          <p:cNvSpPr txBox="1"/>
          <p:nvPr userDrawn="1"/>
        </p:nvSpPr>
        <p:spPr>
          <a:xfrm>
            <a:off x="4334110" y="1572168"/>
            <a:ext cx="3725448" cy="3046988"/>
          </a:xfrm>
          <a:prstGeom prst="rect"/>
          <a:noFill/>
        </p:spPr>
        <p:txBody>
          <a:bodyPr rtlCol="0" wrap="square">
            <a:spAutoFit/>
          </a:bodyPr>
          <a:p>
            <a:pPr algn="ctr"/>
            <a:r>
              <a:rPr dirty="0" sz="96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6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50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7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7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51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70"/>
                                        </p:tgtEl>
                                      </p:cBhvr>
                                      <p:by x="150000" y="150000"/>
                                    </p:animScale>
                                  </p:childTnLst>
                                </p:cTn>
                              </p:par>
                              <p:par>
                                <p:cTn fill="hold" grpId="0" id="17" nodeType="withEffect" presetClass="entr" presetID="53" presetSubtype="16">
                                  <p:stCondLst>
                                    <p:cond delay="0"/>
                                  </p:stCondLst>
                                  <p:childTnLst>
                                    <p:set>
                                      <p:cBhvr>
                                        <p:cTn dur="1" fill="hold" id="18">
                                          <p:stCondLst>
                                            <p:cond delay="0"/>
                                          </p:stCondLst>
                                        </p:cTn>
                                        <p:tgtEl>
                                          <p:spTgt spid="1052493"/>
                                        </p:tgtEl>
                                        <p:attrNameLst>
                                          <p:attrName>style.visibility</p:attrName>
                                        </p:attrNameLst>
                                      </p:cBhvr>
                                      <p:to>
                                        <p:strVal val="visible"/>
                                      </p:to>
                                    </p:set>
                                    <p:anim calcmode="lin" valueType="num">
                                      <p:cBhvr>
                                        <p:cTn dur="500" fill="hold" id="19"/>
                                        <p:tgtEl>
                                          <p:spTgt spid="1052493"/>
                                        </p:tgtEl>
                                        <p:attrNameLst>
                                          <p:attrName>ppt_w</p:attrName>
                                        </p:attrNameLst>
                                      </p:cBhvr>
                                      <p:tavLst>
                                        <p:tav tm="0">
                                          <p:val>
                                            <p:fltVal val="0.0"/>
                                          </p:val>
                                        </p:tav>
                                        <p:tav tm="100000">
                                          <p:val>
                                            <p:strVal val="#ppt_w"/>
                                          </p:val>
                                        </p:tav>
                                      </p:tavLst>
                                    </p:anim>
                                    <p:anim calcmode="lin" valueType="num">
                                      <p:cBhvr>
                                        <p:cTn dur="500" fill="hold" id="20"/>
                                        <p:tgtEl>
                                          <p:spTgt spid="1052493"/>
                                        </p:tgtEl>
                                        <p:attrNameLst>
                                          <p:attrName>ppt_h</p:attrName>
                                        </p:attrNameLst>
                                      </p:cBhvr>
                                      <p:tavLst>
                                        <p:tav tm="0">
                                          <p:val>
                                            <p:fltVal val="0.0"/>
                                          </p:val>
                                        </p:tav>
                                        <p:tav tm="100000">
                                          <p:val>
                                            <p:strVal val="#ppt_h"/>
                                          </p:val>
                                        </p:tav>
                                      </p:tavLst>
                                    </p:anim>
                                    <p:animEffect transition="in" filter="fade">
                                      <p:cBhvr>
                                        <p:cTn dur="500" id="21"/>
                                        <p:tgtEl>
                                          <p:spTgt spid="1052493"/>
                                        </p:tgtEl>
                                      </p:cBhvr>
                                    </p:animEffect>
                                  </p:childTnLst>
                                </p:cTn>
                              </p:par>
                              <p:par>
                                <p:cTn fill="hold" grpId="0" id="22" nodeType="withEffect" presetClass="entr" presetID="53" presetSubtype="16">
                                  <p:stCondLst>
                                    <p:cond delay="0"/>
                                  </p:stCondLst>
                                  <p:childTnLst>
                                    <p:set>
                                      <p:cBhvr>
                                        <p:cTn dur="1" fill="hold" id="23">
                                          <p:stCondLst>
                                            <p:cond delay="0"/>
                                          </p:stCondLst>
                                        </p:cTn>
                                        <p:tgtEl>
                                          <p:spTgt spid="1052494"/>
                                        </p:tgtEl>
                                        <p:attrNameLst>
                                          <p:attrName>style.visibility</p:attrName>
                                        </p:attrNameLst>
                                      </p:cBhvr>
                                      <p:to>
                                        <p:strVal val="visible"/>
                                      </p:to>
                                    </p:set>
                                    <p:anim calcmode="lin" valueType="num">
                                      <p:cBhvr>
                                        <p:cTn dur="500" fill="hold" id="24"/>
                                        <p:tgtEl>
                                          <p:spTgt spid="1052494"/>
                                        </p:tgtEl>
                                        <p:attrNameLst>
                                          <p:attrName>ppt_w</p:attrName>
                                        </p:attrNameLst>
                                      </p:cBhvr>
                                      <p:tavLst>
                                        <p:tav tm="0">
                                          <p:val>
                                            <p:fltVal val="0.0"/>
                                          </p:val>
                                        </p:tav>
                                        <p:tav tm="100000">
                                          <p:val>
                                            <p:strVal val="#ppt_w"/>
                                          </p:val>
                                        </p:tav>
                                      </p:tavLst>
                                    </p:anim>
                                    <p:anim calcmode="lin" valueType="num">
                                      <p:cBhvr>
                                        <p:cTn dur="500" fill="hold" id="25"/>
                                        <p:tgtEl>
                                          <p:spTgt spid="1052494"/>
                                        </p:tgtEl>
                                        <p:attrNameLst>
                                          <p:attrName>ppt_h</p:attrName>
                                        </p:attrNameLst>
                                      </p:cBhvr>
                                      <p:tavLst>
                                        <p:tav tm="0">
                                          <p:val>
                                            <p:fltVal val="0.0"/>
                                          </p:val>
                                        </p:tav>
                                        <p:tav tm="100000">
                                          <p:val>
                                            <p:strVal val="#ppt_h"/>
                                          </p:val>
                                        </p:tav>
                                      </p:tavLst>
                                    </p:anim>
                                    <p:animEffect transition="in" filter="fade">
                                      <p:cBhvr>
                                        <p:cTn dur="500" id="26"/>
                                        <p:tgtEl>
                                          <p:spTgt spid="1052494"/>
                                        </p:tgtEl>
                                      </p:cBhvr>
                                    </p:animEffect>
                                  </p:childTnLst>
                                </p:cTn>
                              </p:par>
                            </p:childTnLst>
                          </p:cTn>
                        </p:par>
                        <p:par>
                          <p:cTn fill="hold" id="27">
                            <p:stCondLst>
                              <p:cond delay="1000"/>
                            </p:stCondLst>
                            <p:childTnLst>
                              <p:par>
                                <p:cTn fill="hold" grpId="0" id="28" nodeType="afterEffect" presetClass="entr" presetID="10" presetSubtype="0">
                                  <p:stCondLst>
                                    <p:cond delay="0"/>
                                  </p:stCondLst>
                                  <p:childTnLst>
                                    <p:set>
                                      <p:cBhvr>
                                        <p:cTn dur="1" fill="hold" id="29">
                                          <p:stCondLst>
                                            <p:cond delay="0"/>
                                          </p:stCondLst>
                                        </p:cTn>
                                        <p:tgtEl>
                                          <p:spTgt spid="1052492"/>
                                        </p:tgtEl>
                                        <p:attrNameLst>
                                          <p:attrName>style.visibility</p:attrName>
                                        </p:attrNameLst>
                                      </p:cBhvr>
                                      <p:to>
                                        <p:strVal val="visible"/>
                                      </p:to>
                                    </p:set>
                                    <p:animEffect transition="in" filter="fade">
                                      <p:cBhvr>
                                        <p:cTn dur="500" id="30"/>
                                        <p:tgtEl>
                                          <p:spTgt spid="1052492"/>
                                        </p:tgtEl>
                                      </p:cBhvr>
                                    </p:animEffect>
                                  </p:childTnLst>
                                </p:cTn>
                              </p:par>
                            </p:childTnLst>
                          </p:cTn>
                        </p:par>
                        <p:par>
                          <p:cTn fill="hold" id="31">
                            <p:stCondLst>
                              <p:cond delay="1500"/>
                            </p:stCondLst>
                            <p:childTnLst>
                              <p:par>
                                <p:cTn fill="hold" id="32" nodeType="afterEffect" presetClass="entr" presetID="31" presetSubtype="0">
                                  <p:stCondLst>
                                    <p:cond delay="0"/>
                                  </p:stCondLst>
                                  <p:childTnLst>
                                    <p:set>
                                      <p:cBhvr>
                                        <p:cTn dur="1" fill="hold" id="33">
                                          <p:stCondLst>
                                            <p:cond delay="0"/>
                                          </p:stCondLst>
                                        </p:cTn>
                                        <p:tgtEl>
                                          <p:spTgt spid="473"/>
                                        </p:tgtEl>
                                        <p:attrNameLst>
                                          <p:attrName>style.visibility</p:attrName>
                                        </p:attrNameLst>
                                      </p:cBhvr>
                                      <p:to>
                                        <p:strVal val="visible"/>
                                      </p:to>
                                    </p:set>
                                    <p:anim calcmode="lin" valueType="num">
                                      <p:cBhvr>
                                        <p:cTn dur="1000" fill="hold" id="34"/>
                                        <p:tgtEl>
                                          <p:spTgt spid="473"/>
                                        </p:tgtEl>
                                        <p:attrNameLst>
                                          <p:attrName>ppt_w</p:attrName>
                                        </p:attrNameLst>
                                      </p:cBhvr>
                                      <p:tavLst>
                                        <p:tav tm="0">
                                          <p:val>
                                            <p:fltVal val="0.0"/>
                                          </p:val>
                                        </p:tav>
                                        <p:tav tm="100000">
                                          <p:val>
                                            <p:strVal val="#ppt_w"/>
                                          </p:val>
                                        </p:tav>
                                      </p:tavLst>
                                    </p:anim>
                                    <p:anim calcmode="lin" valueType="num">
                                      <p:cBhvr>
                                        <p:cTn dur="1000" fill="hold" id="35"/>
                                        <p:tgtEl>
                                          <p:spTgt spid="473"/>
                                        </p:tgtEl>
                                        <p:attrNameLst>
                                          <p:attrName>ppt_h</p:attrName>
                                        </p:attrNameLst>
                                      </p:cBhvr>
                                      <p:tavLst>
                                        <p:tav tm="0">
                                          <p:val>
                                            <p:fltVal val="0.0"/>
                                          </p:val>
                                        </p:tav>
                                        <p:tav tm="100000">
                                          <p:val>
                                            <p:strVal val="#ppt_h"/>
                                          </p:val>
                                        </p:tav>
                                      </p:tavLst>
                                    </p:anim>
                                    <p:anim calcmode="lin" valueType="num">
                                      <p:cBhvr>
                                        <p:cTn dur="1000" fill="hold" id="36"/>
                                        <p:tgtEl>
                                          <p:spTgt spid="473"/>
                                        </p:tgtEl>
                                        <p:attrNameLst>
                                          <p:attrName>style.rotation</p:attrName>
                                        </p:attrNameLst>
                                      </p:cBhvr>
                                      <p:tavLst>
                                        <p:tav tm="0">
                                          <p:val>
                                            <p:fltVal val="90.0"/>
                                          </p:val>
                                        </p:tav>
                                        <p:tav tm="100000">
                                          <p:val>
                                            <p:fltVal val="0.0"/>
                                          </p:val>
                                        </p:tav>
                                      </p:tavLst>
                                    </p:anim>
                                    <p:animEffect transition="in" filter="fade">
                                      <p:cBhvr>
                                        <p:cTn dur="1000" id="37"/>
                                        <p:tgtEl>
                                          <p:spTgt spid="473"/>
                                        </p:tgtEl>
                                      </p:cBhvr>
                                    </p:animEffect>
                                  </p:childTnLst>
                                </p:cTn>
                              </p:par>
                            </p:childTnLst>
                          </p:cTn>
                        </p:par>
                        <p:par>
                          <p:cTn fill="hold" id="38">
                            <p:stCondLst>
                              <p:cond delay="2500"/>
                            </p:stCondLst>
                            <p:childTnLst>
                              <p:par>
                                <p:cTn fill="hold" grpId="0" id="39" nodeType="afterEffect" presetClass="entr" presetID="14" presetSubtype="10">
                                  <p:stCondLst>
                                    <p:cond delay="0"/>
                                  </p:stCondLst>
                                  <p:childTnLst>
                                    <p:set>
                                      <p:cBhvr>
                                        <p:cTn dur="1" fill="hold" id="40">
                                          <p:stCondLst>
                                            <p:cond delay="0"/>
                                          </p:stCondLst>
                                        </p:cTn>
                                        <p:tgtEl>
                                          <p:spTgt spid="1052624"/>
                                        </p:tgtEl>
                                        <p:attrNameLst>
                                          <p:attrName>style.visibility</p:attrName>
                                        </p:attrNameLst>
                                      </p:cBhvr>
                                      <p:to>
                                        <p:strVal val="visible"/>
                                      </p:to>
                                    </p:set>
                                    <p:animEffect transition="in" filter="randombar(horizontal)">
                                      <p:cBhvr>
                                        <p:cTn dur="500" id="41"/>
                                        <p:tgtEl>
                                          <p:spTgt spid="1052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492" grpId="0" animBg="1"/>
      <p:bldP spid="1052493" grpId="0" animBg="1"/>
      <p:bldP spid="1052494" grpId="0" animBg="1"/>
      <p:bldP spid="1052509" grpId="0" animBg="1"/>
      <p:bldP spid="1052510" grpId="0" animBg="1"/>
      <p:bldP spid="105262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51" name=""/>
        <p:cNvGrpSpPr/>
        <p:nvPr/>
      </p:nvGrpSpPr>
      <p:grpSpPr>
        <a:xfrm>
          <a:off x="0" y="0"/>
          <a:ext cx="0" cy="0"/>
          <a:chOff x="0" y="0"/>
          <a:chExt cx="0" cy="0"/>
        </a:xfrm>
      </p:grpSpPr>
      <p:grpSp>
        <p:nvGrpSpPr>
          <p:cNvPr id="152" name="Google Shape;992;p14"/>
          <p:cNvGrpSpPr/>
          <p:nvPr userDrawn="1"/>
        </p:nvGrpSpPr>
        <p:grpSpPr>
          <a:xfrm>
            <a:off x="395894" y="219519"/>
            <a:ext cx="11613234" cy="6240131"/>
            <a:chOff x="395894" y="219519"/>
            <a:chExt cx="8518865" cy="4788281"/>
          </a:xfrm>
        </p:grpSpPr>
        <p:sp>
          <p:nvSpPr>
            <p:cNvPr id="104910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3" name="Google Shape;994;p14"/>
            <p:cNvGrpSpPr/>
            <p:nvPr/>
          </p:nvGrpSpPr>
          <p:grpSpPr>
            <a:xfrm>
              <a:off x="8341543" y="2282008"/>
              <a:ext cx="569676" cy="380612"/>
              <a:chOff x="8341543" y="2282008"/>
              <a:chExt cx="569676" cy="380612"/>
            </a:xfrm>
          </p:grpSpPr>
          <p:sp>
            <p:nvSpPr>
              <p:cNvPr id="104910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0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4" name="Google Shape;998;p14"/>
            <p:cNvGrpSpPr/>
            <p:nvPr/>
          </p:nvGrpSpPr>
          <p:grpSpPr>
            <a:xfrm>
              <a:off x="8341543" y="1721094"/>
              <a:ext cx="569676" cy="380612"/>
              <a:chOff x="8341543" y="1721094"/>
              <a:chExt cx="569676" cy="380612"/>
            </a:xfrm>
          </p:grpSpPr>
          <p:sp>
            <p:nvSpPr>
              <p:cNvPr id="104910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5" name="Google Shape;1001;p14"/>
            <p:cNvGrpSpPr/>
            <p:nvPr/>
          </p:nvGrpSpPr>
          <p:grpSpPr>
            <a:xfrm>
              <a:off x="8346273" y="1183592"/>
              <a:ext cx="568486" cy="388014"/>
              <a:chOff x="8346273" y="1183592"/>
              <a:chExt cx="568486" cy="388014"/>
            </a:xfrm>
          </p:grpSpPr>
          <p:sp>
            <p:nvSpPr>
              <p:cNvPr id="104911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6" name="Google Shape;1004;p14"/>
            <p:cNvGrpSpPr/>
            <p:nvPr/>
          </p:nvGrpSpPr>
          <p:grpSpPr>
            <a:xfrm>
              <a:off x="8341543" y="606635"/>
              <a:ext cx="569676" cy="388014"/>
              <a:chOff x="8341543" y="606635"/>
              <a:chExt cx="569676" cy="388014"/>
            </a:xfrm>
          </p:grpSpPr>
          <p:sp>
            <p:nvSpPr>
              <p:cNvPr id="104911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7" name="Google Shape;1007;p14"/>
            <p:cNvGrpSpPr/>
            <p:nvPr/>
          </p:nvGrpSpPr>
          <p:grpSpPr>
            <a:xfrm>
              <a:off x="8341543" y="2842933"/>
              <a:ext cx="569676" cy="380612"/>
              <a:chOff x="8341543" y="2282008"/>
              <a:chExt cx="569676" cy="380612"/>
            </a:xfrm>
          </p:grpSpPr>
          <p:sp>
            <p:nvSpPr>
              <p:cNvPr id="104911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8" name="Google Shape;1010;p14"/>
            <p:cNvGrpSpPr/>
            <p:nvPr/>
          </p:nvGrpSpPr>
          <p:grpSpPr>
            <a:xfrm>
              <a:off x="8341543" y="3403858"/>
              <a:ext cx="569676" cy="380612"/>
              <a:chOff x="8341543" y="2282008"/>
              <a:chExt cx="569676" cy="380612"/>
            </a:xfrm>
          </p:grpSpPr>
          <p:sp>
            <p:nvSpPr>
              <p:cNvPr id="104911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1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12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6"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16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16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169" name="TextBox 234"/>
          <p:cNvSpPr txBox="1"/>
          <p:nvPr userDrawn="1"/>
        </p:nvSpPr>
        <p:spPr>
          <a:xfrm>
            <a:off x="3558840" y="1522374"/>
            <a:ext cx="4518031" cy="3046988"/>
          </a:xfrm>
          <a:prstGeom prst="rect"/>
          <a:noFill/>
        </p:spPr>
        <p:txBody>
          <a:bodyPr rtlCol="0" wrap="square">
            <a:spAutoFit/>
          </a:bodyPr>
          <a:p>
            <a:pPr algn="ctr"/>
            <a:r>
              <a:rPr dirty="0" sz="9600" lang="vi-VN">
                <a:solidFill>
                  <a:srgbClr val="C00000"/>
                </a:solidFill>
                <a:latin typeface="+mj-lt"/>
              </a:rPr>
              <a:t>HOẠT ĐỘNG</a:t>
            </a:r>
          </a:p>
        </p:txBody>
      </p:sp>
      <p:grpSp>
        <p:nvGrpSpPr>
          <p:cNvPr id="159" name="Google Shape;631;p30"/>
          <p:cNvGrpSpPr/>
          <p:nvPr userDrawn="1"/>
        </p:nvGrpSpPr>
        <p:grpSpPr>
          <a:xfrm>
            <a:off x="7672546" y="3622312"/>
            <a:ext cx="1309691" cy="2486166"/>
            <a:chOff x="961250" y="234750"/>
            <a:chExt cx="1222525" cy="2320700"/>
          </a:xfrm>
        </p:grpSpPr>
        <p:sp>
          <p:nvSpPr>
            <p:cNvPr id="1049170"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1"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2"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3"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4"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5"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6"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7"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8"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9"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0"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1"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2"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3"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4"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5"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6"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7"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8"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9"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0"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1"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2"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3"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194"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5"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6"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7"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8"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9"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0"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1"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2"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3"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4"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5"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6"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7"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8"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9"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0"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0" name="Google Shape;211;p3"/>
          <p:cNvGrpSpPr/>
          <p:nvPr userDrawn="1"/>
        </p:nvGrpSpPr>
        <p:grpSpPr>
          <a:xfrm>
            <a:off x="1030175" y="1581350"/>
            <a:ext cx="444275" cy="398525"/>
            <a:chOff x="2495125" y="2142250"/>
            <a:chExt cx="444275" cy="398525"/>
          </a:xfrm>
        </p:grpSpPr>
        <p:sp>
          <p:nvSpPr>
            <p:cNvPr id="1049211"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12"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1" name="Google Shape;214;p3"/>
          <p:cNvGrpSpPr/>
          <p:nvPr userDrawn="1"/>
        </p:nvGrpSpPr>
        <p:grpSpPr>
          <a:xfrm>
            <a:off x="10561107" y="5038641"/>
            <a:ext cx="291375" cy="281375"/>
            <a:chOff x="3243875" y="2372825"/>
            <a:chExt cx="291375" cy="281375"/>
          </a:xfrm>
        </p:grpSpPr>
        <p:sp>
          <p:nvSpPr>
            <p:cNvPr id="1049213"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4"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5"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6"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7"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8"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9"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20"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1"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2"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2" name="Google Shape;225;p3"/>
          <p:cNvGrpSpPr/>
          <p:nvPr userDrawn="1"/>
        </p:nvGrpSpPr>
        <p:grpSpPr>
          <a:xfrm>
            <a:off x="10778557" y="714860"/>
            <a:ext cx="166675" cy="168575"/>
            <a:chOff x="4954425" y="2036375"/>
            <a:chExt cx="166675" cy="168575"/>
          </a:xfrm>
        </p:grpSpPr>
        <p:sp>
          <p:nvSpPr>
            <p:cNvPr id="1049223"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4"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25"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6"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3" name="Google Shape;230;p3"/>
          <p:cNvGrpSpPr/>
          <p:nvPr userDrawn="1"/>
        </p:nvGrpSpPr>
        <p:grpSpPr>
          <a:xfrm>
            <a:off x="1274794" y="5541495"/>
            <a:ext cx="166675" cy="168575"/>
            <a:chOff x="4954425" y="2036375"/>
            <a:chExt cx="166675" cy="168575"/>
          </a:xfrm>
        </p:grpSpPr>
        <p:sp>
          <p:nvSpPr>
            <p:cNvPr id="1049227"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8"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6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225"/>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6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6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226"/>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6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167"/>
                                        </p:tgtEl>
                                        <p:attrNameLst>
                                          <p:attrName>style.visibility</p:attrName>
                                        </p:attrNameLst>
                                      </p:cBhvr>
                                      <p:to>
                                        <p:strVal val="visible"/>
                                      </p:to>
                                    </p:set>
                                    <p:animEffect transition="in" filter="barn(inVertical)">
                                      <p:cBhvr>
                                        <p:cTn dur="500" id="19"/>
                                        <p:tgtEl>
                                          <p:spTgt spid="104916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168"/>
                                        </p:tgtEl>
                                        <p:attrNameLst>
                                          <p:attrName>style.visibility</p:attrName>
                                        </p:attrNameLst>
                                      </p:cBhvr>
                                      <p:to>
                                        <p:strVal val="visible"/>
                                      </p:to>
                                    </p:set>
                                    <p:animEffect transition="in" filter="barn(inVertical)">
                                      <p:cBhvr>
                                        <p:cTn dur="500" id="22"/>
                                        <p:tgtEl>
                                          <p:spTgt spid="104916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166"/>
                                        </p:tgtEl>
                                        <p:attrNameLst>
                                          <p:attrName>style.visibility</p:attrName>
                                        </p:attrNameLst>
                                      </p:cBhvr>
                                      <p:to>
                                        <p:strVal val="visible"/>
                                      </p:to>
                                    </p:set>
                                    <p:animEffect transition="in" filter="fade">
                                      <p:cBhvr>
                                        <p:cTn dur="500" id="26"/>
                                        <p:tgtEl>
                                          <p:spTgt spid="104916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59"/>
                                        </p:tgtEl>
                                        <p:attrNameLst>
                                          <p:attrName>style.visibility</p:attrName>
                                        </p:attrNameLst>
                                      </p:cBhvr>
                                      <p:to>
                                        <p:strVal val="visible"/>
                                      </p:to>
                                    </p:set>
                                    <p:anim calcmode="lin" valueType="num">
                                      <p:cBhvr>
                                        <p:cTn dur="1000" fill="hold" id="30"/>
                                        <p:tgtEl>
                                          <p:spTgt spid="159"/>
                                        </p:tgtEl>
                                        <p:attrNameLst>
                                          <p:attrName>ppt_w</p:attrName>
                                        </p:attrNameLst>
                                      </p:cBhvr>
                                      <p:tavLst>
                                        <p:tav tm="0">
                                          <p:val>
                                            <p:fltVal val="0.0"/>
                                          </p:val>
                                        </p:tav>
                                        <p:tav tm="100000">
                                          <p:val>
                                            <p:strVal val="#ppt_w"/>
                                          </p:val>
                                        </p:tav>
                                      </p:tavLst>
                                    </p:anim>
                                    <p:anim calcmode="lin" valueType="num">
                                      <p:cBhvr>
                                        <p:cTn dur="1000" fill="hold" id="31"/>
                                        <p:tgtEl>
                                          <p:spTgt spid="159"/>
                                        </p:tgtEl>
                                        <p:attrNameLst>
                                          <p:attrName>ppt_h</p:attrName>
                                        </p:attrNameLst>
                                      </p:cBhvr>
                                      <p:tavLst>
                                        <p:tav tm="0">
                                          <p:val>
                                            <p:fltVal val="0.0"/>
                                          </p:val>
                                        </p:tav>
                                        <p:tav tm="100000">
                                          <p:val>
                                            <p:strVal val="#ppt_h"/>
                                          </p:val>
                                        </p:tav>
                                      </p:tavLst>
                                    </p:anim>
                                    <p:anim calcmode="lin" valueType="num">
                                      <p:cBhvr>
                                        <p:cTn dur="1000" fill="hold" id="32"/>
                                        <p:tgtEl>
                                          <p:spTgt spid="159"/>
                                        </p:tgtEl>
                                        <p:attrNameLst>
                                          <p:attrName>style.rotation</p:attrName>
                                        </p:attrNameLst>
                                      </p:cBhvr>
                                      <p:tavLst>
                                        <p:tav tm="0">
                                          <p:val>
                                            <p:fltVal val="90.0"/>
                                          </p:val>
                                        </p:tav>
                                        <p:tav tm="100000">
                                          <p:val>
                                            <p:fltVal val="0.0"/>
                                          </p:val>
                                        </p:tav>
                                      </p:tavLst>
                                    </p:anim>
                                    <p:animEffect transition="in" filter="fade">
                                      <p:cBhvr>
                                        <p:cTn dur="1000" id="33"/>
                                        <p:tgtEl>
                                          <p:spTgt spid="15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169"/>
                                        </p:tgtEl>
                                        <p:attrNameLst>
                                          <p:attrName>style.visibility</p:attrName>
                                        </p:attrNameLst>
                                      </p:cBhvr>
                                      <p:to>
                                        <p:strVal val="visible"/>
                                      </p:to>
                                    </p:set>
                                    <p:animEffect transition="in" filter="randombar(horizontal)">
                                      <p:cBhvr>
                                        <p:cTn dur="500" id="37"/>
                                        <p:tgtEl>
                                          <p:spTgt spid="1049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6" grpId="0" animBg="1"/>
      <p:bldP spid="1049167" grpId="0" animBg="1"/>
      <p:bldP spid="1049168" grpId="0" animBg="1"/>
      <p:bldP spid="1049169" grpId="0"/>
      <p:bldP spid="1049225" grpId="0" animBg="1"/>
      <p:bldP spid="1049226" grpId="0" animBg="1"/>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4"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 accent1="accent1" accent2="accent2" accent3="accent3" accent4="accent4" accent5="accent5" accent6="accent6" bg1="lt1" bg2="lt2" tx1="dk1" tx2="dk2"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35" name=""/>
        <p:cNvGrpSpPr/>
        <p:nvPr/>
      </p:nvGrpSpPr>
      <p:grpSpPr>
        <a:xfrm>
          <a:off x="0" y="0"/>
          <a:ext cx="0" cy="0"/>
          <a:chOff x="0" y="0"/>
          <a:chExt cx="0" cy="0"/>
        </a:xfrm>
      </p:grpSpPr>
      <p:sp>
        <p:nvSpPr>
          <p:cNvPr id="1048973"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974"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8975" name="Rectangle 6"/>
          <p:cNvSpPr/>
          <p:nvPr userDrawn="1"/>
        </p:nvSpPr>
        <p:spPr>
          <a:xfrm>
            <a:off x="9762629" y="6492875"/>
            <a:ext cx="1612942" cy="215444"/>
          </a:xfrm>
          <a:prstGeom prst="rect"/>
        </p:spPr>
        <p:txBody>
          <a:bodyPr wrap="none">
            <a:sp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defTabSz="914400" eaLnBrk="1" fontAlgn="auto" hangingPunct="1" indent="0" latinLnBrk="0" lvl="0" marL="0" marR="0" rtl="0">
              <a:lnSpc>
                <a:spcPct val="100000"/>
              </a:lnSpc>
              <a:spcBef>
                <a:spcPts val="0"/>
              </a:spcBef>
              <a:spcAft>
                <a:spcPts val="0"/>
              </a:spcAft>
              <a:buClr>
                <a:srgbClr val="000000"/>
              </a:buClr>
              <a:buSzTx/>
              <a:buFont typeface="Arial"/>
              <a:buNone/>
            </a:pPr>
            <a:r>
              <a:rPr baseline="0" b="0" cap="none" dirty="0" sz="800" i="0" kern="1200" kumimoji="0" lang="vi-VN" noProof="0" normalizeH="0" spc="0" strike="noStrike" u="none">
                <a:ln>
                  <a:noFill/>
                </a:ln>
                <a:solidFill>
                  <a:srgbClr val="000000"/>
                </a:solidFill>
                <a:effectLst/>
                <a:uLnTx/>
                <a:uFillTx/>
                <a:latin typeface="Arial"/>
                <a:cs typeface="Arial"/>
                <a:sym typeface="Arial"/>
              </a:rPr>
              <a:t>FeistyForwarders_0968120672</a:t>
            </a:r>
          </a:p>
        </p:txBody>
      </p:sp>
    </p:spTree>
  </p:cSld>
  <p:clrMap accent1="accent1" accent2="accent2" accent3="accent3" accent4="accent4" accent5="accent5" accent6="accent6" bg1="lt1" bg2="lt2" tx1="dk1" tx2="dk2" hlink="hlink" folHlink="folHlink"/>
  <p:sldLayoutIdLst>
    <p:sldLayoutId id="2147483707"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1.png"/><Relationship Id="rId3"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2.png"/><Relationship Id="rId3"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2.png"/><Relationship Id="rId3"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grpSp>
        <p:nvGrpSpPr>
          <p:cNvPr id="63" name="Group 5"/>
          <p:cNvGrpSpPr/>
          <p:nvPr/>
        </p:nvGrpSpPr>
        <p:grpSpPr>
          <a:xfrm>
            <a:off x="868859" y="84174"/>
            <a:ext cx="2190751" cy="980661"/>
            <a:chOff x="1523998" y="0"/>
            <a:chExt cx="2190751" cy="980661"/>
          </a:xfrm>
        </p:grpSpPr>
        <p:grpSp>
          <p:nvGrpSpPr>
            <p:cNvPr id="64" name="Group 4"/>
            <p:cNvGrpSpPr/>
            <p:nvPr/>
          </p:nvGrpSpPr>
          <p:grpSpPr>
            <a:xfrm>
              <a:off x="1523998" y="0"/>
              <a:ext cx="2190751" cy="980661"/>
              <a:chOff x="1523999" y="0"/>
              <a:chExt cx="1285462" cy="1828800"/>
            </a:xfrm>
          </p:grpSpPr>
          <p:sp>
            <p:nvSpPr>
              <p:cNvPr id="1048794" name="Rectangle: Top Corners Rounded 1"/>
              <p:cNvSpPr/>
              <p:nvPr/>
            </p:nvSpPr>
            <p:spPr>
              <a:xfrm rot="10800000">
                <a:off x="1523999" y="0"/>
                <a:ext cx="1285462" cy="1828800"/>
              </a:xfrm>
              <a:prstGeom prst="round2SameRect"/>
              <a:solidFill>
                <a:schemeClr val="accent3">
                  <a:lumMod val="75000"/>
                </a:schemeClr>
              </a:solidFill>
              <a:ln>
                <a:solidFill>
                  <a:schemeClr val="accent6">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sp>
            <p:nvSpPr>
              <p:cNvPr id="1048795" name="Rectangle: Top Corners Rounded 2"/>
              <p:cNvSpPr/>
              <p:nvPr/>
            </p:nvSpPr>
            <p:spPr>
              <a:xfrm rot="10800000">
                <a:off x="1566862" y="76199"/>
                <a:ext cx="1204497" cy="1709738"/>
              </a:xfrm>
              <a:prstGeom prst="round2SameRect"/>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grpSp>
        <p:sp>
          <p:nvSpPr>
            <p:cNvPr id="1048796" name="TextBox 3"/>
            <p:cNvSpPr txBox="1"/>
            <p:nvPr/>
          </p:nvSpPr>
          <p:spPr>
            <a:xfrm>
              <a:off x="1677724" y="206880"/>
              <a:ext cx="1972089" cy="584775"/>
            </a:xfrm>
            <a:prstGeom prst="rect"/>
            <a:noFill/>
          </p:spPr>
          <p:txBody>
            <a:bodyPr rtlCol="0" wrap="square">
              <a:spAutoFit/>
            </a:bodyPr>
            <a:p>
              <a:pPr algn="ctr"/>
              <a:r>
                <a:rPr sz="3200" lang="vi-VN">
                  <a:solidFill>
                    <a:schemeClr val="accent5">
                      <a:lumMod val="75000"/>
                    </a:schemeClr>
                  </a:solidFill>
                  <a:latin typeface="+mj-lt"/>
                </a:rPr>
                <a:t>CH</a:t>
              </a:r>
              <a:r>
                <a:rPr sz="3200" lang="en-US">
                  <a:solidFill>
                    <a:schemeClr val="accent5">
                      <a:lumMod val="75000"/>
                    </a:schemeClr>
                  </a:solidFill>
                  <a:latin typeface="+mj-lt"/>
                </a:rPr>
                <a:t>Ủ</a:t>
              </a:r>
              <a:r>
                <a:rPr sz="3200" lang="vi-VN">
                  <a:solidFill>
                    <a:schemeClr val="accent5">
                      <a:lumMod val="75000"/>
                    </a:schemeClr>
                  </a:solidFill>
                  <a:latin typeface="+mj-lt"/>
                </a:rPr>
                <a:t> ĐỀ </a:t>
              </a:r>
              <a:r>
                <a:rPr sz="3200" lang="en-US">
                  <a:solidFill>
                    <a:schemeClr val="accent5">
                      <a:lumMod val="75000"/>
                    </a:schemeClr>
                  </a:solidFill>
                  <a:latin typeface="+mj-lt"/>
                </a:rPr>
                <a:t>5</a:t>
              </a:r>
              <a:endParaRPr dirty="0" sz="3200" lang="vi-VN">
                <a:solidFill>
                  <a:schemeClr val="accent5">
                    <a:lumMod val="75000"/>
                  </a:schemeClr>
                </a:solidFill>
                <a:latin typeface="+mj-lt"/>
              </a:endParaRPr>
            </a:p>
          </p:txBody>
        </p:sp>
      </p:grpSp>
      <p:sp>
        <p:nvSpPr>
          <p:cNvPr id="1048797" name="TextBox 6"/>
          <p:cNvSpPr txBox="1"/>
          <p:nvPr/>
        </p:nvSpPr>
        <p:spPr>
          <a:xfrm>
            <a:off x="3199297" y="251340"/>
            <a:ext cx="6888595" cy="1158240"/>
          </a:xfrm>
          <a:prstGeom prst="rect"/>
          <a:noFill/>
        </p:spPr>
        <p:txBody>
          <a:bodyPr rtlCol="0" wrap="square">
            <a:spAutoFit/>
          </a:bodyPr>
          <a:p>
            <a:pPr algn="ctr"/>
            <a:r>
              <a:rPr sz="3600" lang="en-US">
                <a:solidFill>
                  <a:schemeClr val="accent5">
                    <a:lumMod val="75000"/>
                  </a:schemeClr>
                </a:solidFill>
                <a:latin typeface="+mj-lt"/>
              </a:rPr>
              <a:t>GIẢI QUYẾT VẤN ĐỀ VỚI SỰ</a:t>
            </a:r>
          </a:p>
          <a:p>
            <a:pPr algn="ctr"/>
            <a:r>
              <a:rPr sz="3600" lang="en-US">
                <a:solidFill>
                  <a:schemeClr val="accent5">
                    <a:lumMod val="75000"/>
                  </a:schemeClr>
                </a:solidFill>
                <a:latin typeface="+mj-lt"/>
              </a:rPr>
              <a:t>TRỢ GIÚP CỦA MÁY TÍNH</a:t>
            </a:r>
          </a:p>
        </p:txBody>
      </p:sp>
      <p:sp>
        <p:nvSpPr>
          <p:cNvPr id="1048798" name="TextBox 7"/>
          <p:cNvSpPr txBox="1"/>
          <p:nvPr/>
        </p:nvSpPr>
        <p:spPr>
          <a:xfrm>
            <a:off x="1572165" y="2100858"/>
            <a:ext cx="9690368" cy="2255520"/>
          </a:xfrm>
          <a:prstGeom prst="rect"/>
          <a:noFill/>
          <a:ln>
            <a:noFill/>
          </a:ln>
        </p:spPr>
        <p:txBody>
          <a:bodyPr rtlCol="0" wrap="none">
            <a:spAutoFit/>
          </a:bodyPr>
          <a:p>
            <a:pPr algn="ctr">
              <a:lnSpc>
                <a:spcPct val="120000"/>
              </a:lnSpc>
            </a:pPr>
            <a:r>
              <a:rPr sz="6000" lang="vi-VN">
                <a:ln w="19050">
                  <a:solidFill>
                    <a:schemeClr val="bg1"/>
                  </a:solidFill>
                </a:ln>
                <a:solidFill>
                  <a:srgbClr val="002060"/>
                </a:solidFill>
                <a:latin typeface="+mj-lt"/>
              </a:rPr>
              <a:t>BÀI </a:t>
            </a:r>
            <a:r>
              <a:rPr sz="6000" lang="en-US">
                <a:ln w="19050">
                  <a:solidFill>
                    <a:schemeClr val="bg1"/>
                  </a:solidFill>
                </a:ln>
                <a:solidFill>
                  <a:srgbClr val="002060"/>
                </a:solidFill>
                <a:latin typeface="+mj-lt"/>
              </a:rPr>
              <a:t>16. </a:t>
            </a:r>
          </a:p>
          <a:p>
            <a:pPr algn="ctr">
              <a:lnSpc>
                <a:spcPct val="120000"/>
              </a:lnSpc>
            </a:pPr>
            <a:r>
              <a:rPr sz="6000" lang="en-US">
                <a:ln w="19050">
                  <a:solidFill>
                    <a:schemeClr val="bg1"/>
                  </a:solidFill>
                </a:ln>
                <a:solidFill>
                  <a:srgbClr val="002060"/>
                </a:solidFill>
                <a:latin typeface="+mj-lt"/>
              </a:rPr>
              <a:t>TIN HỌC VỚI NGHỀ NGHIỆP</a:t>
            </a:r>
            <a:endParaRPr dirty="0" sz="6000" lang="vi-VN">
              <a:ln w="19050">
                <a:solidFill>
                  <a:schemeClr val="bg1"/>
                </a:solidFill>
              </a:l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 presetSubtype="1">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0-#ppt_h/2"/>
                                          </p:val>
                                        </p:tav>
                                        <p:tav tm="100000">
                                          <p:val>
                                            <p:strVal val="#ppt_y"/>
                                          </p:val>
                                        </p:tav>
                                      </p:tavLst>
                                    </p:anim>
                                  </p:childTnLst>
                                </p:cTn>
                              </p:par>
                            </p:childTnLst>
                          </p:cTn>
                        </p:par>
                        <p:par>
                          <p:cTn fill="hold" id="9">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48797"/>
                                        </p:tgtEl>
                                        <p:attrNameLst>
                                          <p:attrName>style.visibility</p:attrName>
                                        </p:attrNameLst>
                                      </p:cBhvr>
                                      <p:to>
                                        <p:strVal val="visible"/>
                                      </p:to>
                                    </p:set>
                                    <p:animEffect transition="in" filter="wipe(left)">
                                      <p:cBhvr>
                                        <p:cTn dur="500" id="12"/>
                                        <p:tgtEl>
                                          <p:spTgt spid="10487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1" presetSubtype="0">
                                  <p:stCondLst>
                                    <p:cond delay="0"/>
                                  </p:stCondLst>
                                  <p:childTnLst>
                                    <p:set>
                                      <p:cBhvr>
                                        <p:cTn dur="1" fill="hold" id="16">
                                          <p:stCondLst>
                                            <p:cond delay="0"/>
                                          </p:stCondLst>
                                        </p:cTn>
                                        <p:tgtEl>
                                          <p:spTgt spid="1048798"/>
                                        </p:tgtEl>
                                        <p:attrNameLst>
                                          <p:attrName>style.visibility</p:attrName>
                                        </p:attrNameLst>
                                      </p:cBhvr>
                                      <p:to>
                                        <p:strVal val="visible"/>
                                      </p:to>
                                    </p:set>
                                    <p:anim calcmode="lin" valueType="num">
                                      <p:cBhvr>
                                        <p:cTn dur="1000" fill="hold" id="17"/>
                                        <p:tgtEl>
                                          <p:spTgt spid="1048798"/>
                                        </p:tgtEl>
                                        <p:attrNameLst>
                                          <p:attrName>ppt_w</p:attrName>
                                        </p:attrNameLst>
                                      </p:cBhvr>
                                      <p:tavLst>
                                        <p:tav tm="0">
                                          <p:val>
                                            <p:fltVal val="0.0"/>
                                          </p:val>
                                        </p:tav>
                                        <p:tav tm="100000">
                                          <p:val>
                                            <p:strVal val="#ppt_w"/>
                                          </p:val>
                                        </p:tav>
                                      </p:tavLst>
                                    </p:anim>
                                    <p:anim calcmode="lin" valueType="num">
                                      <p:cBhvr>
                                        <p:cTn dur="1000" fill="hold" id="18"/>
                                        <p:tgtEl>
                                          <p:spTgt spid="1048798"/>
                                        </p:tgtEl>
                                        <p:attrNameLst>
                                          <p:attrName>ppt_h</p:attrName>
                                        </p:attrNameLst>
                                      </p:cBhvr>
                                      <p:tavLst>
                                        <p:tav tm="0">
                                          <p:val>
                                            <p:fltVal val="0.0"/>
                                          </p:val>
                                        </p:tav>
                                        <p:tav tm="100000">
                                          <p:val>
                                            <p:strVal val="#ppt_h"/>
                                          </p:val>
                                        </p:tav>
                                      </p:tavLst>
                                    </p:anim>
                                    <p:anim calcmode="lin" valueType="num">
                                      <p:cBhvr>
                                        <p:cTn dur="1000" fill="hold" id="19"/>
                                        <p:tgtEl>
                                          <p:spTgt spid="1048798"/>
                                        </p:tgtEl>
                                        <p:attrNameLst>
                                          <p:attrName>style.rotation</p:attrName>
                                        </p:attrNameLst>
                                      </p:cBhvr>
                                      <p:tavLst>
                                        <p:tav tm="0">
                                          <p:val>
                                            <p:fltVal val="90.0"/>
                                          </p:val>
                                        </p:tav>
                                        <p:tav tm="100000">
                                          <p:val>
                                            <p:fltVal val="0.0"/>
                                          </p:val>
                                        </p:tav>
                                      </p:tavLst>
                                    </p:anim>
                                    <p:animEffect transition="in" filter="fade">
                                      <p:cBhvr>
                                        <p:cTn dur="1000" id="20"/>
                                        <p:tgtEl>
                                          <p:spTgt spid="104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7" grpId="0"/>
      <p:bldP spid="10487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pic>
        <p:nvPicPr>
          <p:cNvPr id="2097161" name="Picture 2"/>
          <p:cNvPicPr>
            <a:picLocks noChangeAspect="1"/>
          </p:cNvPicPr>
          <p:nvPr/>
        </p:nvPicPr>
        <p:blipFill>
          <a:blip xmlns:r="http://schemas.openxmlformats.org/officeDocument/2006/relationships" r:embed="rId1"/>
          <a:stretch>
            <a:fillRect/>
          </a:stretch>
        </p:blipFill>
        <p:spPr>
          <a:xfrm>
            <a:off x="568961" y="325422"/>
            <a:ext cx="10632636" cy="6095698"/>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grpSp>
        <p:nvGrpSpPr>
          <p:cNvPr id="108" name="Group 4"/>
          <p:cNvGrpSpPr/>
          <p:nvPr/>
        </p:nvGrpSpPr>
        <p:grpSpPr>
          <a:xfrm>
            <a:off x="634553" y="1139528"/>
            <a:ext cx="10570890" cy="3208954"/>
            <a:chOff x="541427" y="4308536"/>
            <a:chExt cx="10570890" cy="3484867"/>
          </a:xfrm>
        </p:grpSpPr>
        <p:grpSp>
          <p:nvGrpSpPr>
            <p:cNvPr id="109" name="Group 5"/>
            <p:cNvGrpSpPr/>
            <p:nvPr/>
          </p:nvGrpSpPr>
          <p:grpSpPr>
            <a:xfrm>
              <a:off x="541427" y="4308536"/>
              <a:ext cx="10550107" cy="3484867"/>
              <a:chOff x="541575" y="4360490"/>
              <a:chExt cx="10400346" cy="3484867"/>
            </a:xfrm>
          </p:grpSpPr>
          <p:sp>
            <p:nvSpPr>
              <p:cNvPr id="1048920" name="Rectangle: Rounded Corners 8"/>
              <p:cNvSpPr/>
              <p:nvPr/>
            </p:nvSpPr>
            <p:spPr>
              <a:xfrm>
                <a:off x="1181534" y="4594430"/>
                <a:ext cx="9760387" cy="3250927"/>
              </a:xfrm>
              <a:prstGeom prst="roundRect"/>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2" name="Picture 9"/>
              <p:cNvPicPr>
                <a:picLocks noChangeAspect="1"/>
              </p:cNvPicPr>
              <p:nvPr/>
            </p:nvPicPr>
            <p:blipFill>
              <a:blip xmlns:r="http://schemas.openxmlformats.org/officeDocument/2006/relationships" r:embed="rId1"/>
              <a:srcRect/>
              <a:stretch>
                <a:fillRect/>
              </a:stretch>
            </p:blipFill>
            <p:spPr>
              <a:xfrm>
                <a:off x="541575" y="4360490"/>
                <a:ext cx="962441" cy="883537"/>
              </a:xfrm>
              <a:prstGeom prst="rect"/>
            </p:spPr>
          </p:pic>
        </p:grpSp>
        <p:sp>
          <p:nvSpPr>
            <p:cNvPr id="1048921" name="Rectangle 6"/>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22" name="Rectangle 7"/>
            <p:cNvSpPr/>
            <p:nvPr/>
          </p:nvSpPr>
          <p:spPr>
            <a:xfrm>
              <a:off x="1493476" y="4562973"/>
              <a:ext cx="9598058" cy="3023200"/>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	</a:t>
              </a:r>
              <a:r>
                <a:rPr sz="2400" lang="en-US">
                  <a:latin typeface="UTM Avo" panose="02040603050506020204" pitchFamily="18" charset="0"/>
                  <a:cs typeface="Times New Roman" panose="02020603050405020304" pitchFamily="18" charset="0"/>
                </a:rPr>
                <a:t>Ứ</a:t>
              </a:r>
              <a:r>
                <a:rPr sz="2400" lang="vi-VN">
                  <a:latin typeface="UTM Avo" panose="02040603050506020204" pitchFamily="18" charset="0"/>
                  <a:cs typeface="Times New Roman" panose="02020603050405020304" pitchFamily="18" charset="0"/>
                </a:rPr>
                <a:t>ng dụng tin học phù hợp trong các ngành nghề sẽ giúp tăng hiệu quả công việc.</a:t>
              </a:r>
            </a:p>
            <a:p>
              <a:pPr algn="just" defTabSz="342900">
                <a:lnSpc>
                  <a:spcPct val="150000"/>
                </a:lnSpc>
              </a:pPr>
              <a:r>
                <a:rPr sz="2400" lang="vi-VN">
                  <a:latin typeface="UTM Avo" panose="02040603050506020204" pitchFamily="18" charset="0"/>
                  <a:cs typeface="Times New Roman" panose="02020603050405020304" pitchFamily="18" charset="0"/>
                </a:rPr>
                <a:t>•	Một số nghề thuộc lĩnh vực tin học và liên quan đến ứng dụng tin học ra đời và phát triển để đáp ứng yêu cầu cuộc sống và công việc.</a:t>
              </a: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108"/>
                                        </p:tgtEl>
                                        <p:attrNameLst>
                                          <p:attrName>style.visibility</p:attrName>
                                        </p:attrNameLst>
                                      </p:cBhvr>
                                      <p:to>
                                        <p:strVal val="visible"/>
                                      </p:to>
                                    </p:set>
                                    <p:anim calcmode="lin" valueType="num">
                                      <p:cBhvr>
                                        <p:cTn dur="500" fill="hold" id="7"/>
                                        <p:tgtEl>
                                          <p:spTgt spid="108"/>
                                        </p:tgtEl>
                                        <p:attrNameLst>
                                          <p:attrName>ppt_w</p:attrName>
                                        </p:attrNameLst>
                                      </p:cBhvr>
                                      <p:tavLst>
                                        <p:tav tm="0">
                                          <p:val>
                                            <p:fltVal val="0.0"/>
                                          </p:val>
                                        </p:tav>
                                        <p:tav tm="100000">
                                          <p:val>
                                            <p:strVal val="#ppt_w"/>
                                          </p:val>
                                        </p:tav>
                                      </p:tavLst>
                                    </p:anim>
                                    <p:anim calcmode="lin" valueType="num">
                                      <p:cBhvr>
                                        <p:cTn dur="500" fill="hold" id="8"/>
                                        <p:tgtEl>
                                          <p:spTgt spid="108"/>
                                        </p:tgtEl>
                                        <p:attrNameLst>
                                          <p:attrName>ppt_h</p:attrName>
                                        </p:attrNameLst>
                                      </p:cBhvr>
                                      <p:tavLst>
                                        <p:tav tm="0">
                                          <p:val>
                                            <p:fltVal val="0.0"/>
                                          </p:val>
                                        </p:tav>
                                        <p:tav tm="100000">
                                          <p:val>
                                            <p:strVal val="#ppt_h"/>
                                          </p:val>
                                        </p:tav>
                                      </p:tavLst>
                                    </p:anim>
                                    <p:anim calcmode="lin" valueType="num">
                                      <p:cBhvr>
                                        <p:cTn dur="500" fill="hold" id="9"/>
                                        <p:tgtEl>
                                          <p:spTgt spid="108"/>
                                        </p:tgtEl>
                                        <p:attrNameLst>
                                          <p:attrName>style.rotation</p:attrName>
                                        </p:attrNameLst>
                                      </p:cBhvr>
                                      <p:tavLst>
                                        <p:tav tm="0">
                                          <p:val>
                                            <p:fltVal val="360.0"/>
                                          </p:val>
                                        </p:tav>
                                        <p:tav tm="100000">
                                          <p:val>
                                            <p:fltVal val="0.0"/>
                                          </p:val>
                                        </p:tav>
                                      </p:tavLst>
                                    </p:anim>
                                    <p:animEffect transition="in" filter="fade">
                                      <p:cBhvr>
                                        <p:cTn dur="500" id="1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grpSp>
        <p:nvGrpSpPr>
          <p:cNvPr id="111" name="Group 2"/>
          <p:cNvGrpSpPr/>
          <p:nvPr/>
        </p:nvGrpSpPr>
        <p:grpSpPr>
          <a:xfrm>
            <a:off x="695914" y="486181"/>
            <a:ext cx="10501714" cy="1992859"/>
            <a:chOff x="601971" y="415702"/>
            <a:chExt cx="10501714" cy="1992859"/>
          </a:xfrm>
        </p:grpSpPr>
        <p:grpSp>
          <p:nvGrpSpPr>
            <p:cNvPr id="112" name="Group 3"/>
            <p:cNvGrpSpPr/>
            <p:nvPr/>
          </p:nvGrpSpPr>
          <p:grpSpPr>
            <a:xfrm>
              <a:off x="1181130" y="415702"/>
              <a:ext cx="9922555" cy="1992859"/>
              <a:chOff x="1189762" y="4241941"/>
              <a:chExt cx="9922555" cy="1992859"/>
            </a:xfrm>
          </p:grpSpPr>
          <p:sp>
            <p:nvSpPr>
              <p:cNvPr id="1048923" name="Rectangle: Rounded Corners 6"/>
              <p:cNvSpPr/>
              <p:nvPr/>
            </p:nvSpPr>
            <p:spPr>
              <a:xfrm>
                <a:off x="1189762" y="424194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24" name="Rectangle 7"/>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25" name="Rectangle 8"/>
              <p:cNvSpPr/>
              <p:nvPr/>
            </p:nvSpPr>
            <p:spPr>
              <a:xfrm>
                <a:off x="1492637" y="4395502"/>
                <a:ext cx="9598058" cy="1681229"/>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1.	Hãy ghép mỗi ứng dụng ở cột B với một nghề phù hợp nhất ở cột A để chứng minh cho việc ứng dụng của tin học có thể tăng hiệu quả công việc.</a:t>
                </a:r>
              </a:p>
            </p:txBody>
          </p:sp>
        </p:grpSp>
        <p:pic>
          <p:nvPicPr>
            <p:cNvPr id="2097163" name="Picture 4"/>
            <p:cNvPicPr>
              <a:picLocks noChangeAspect="1"/>
            </p:cNvPicPr>
            <p:nvPr/>
          </p:nvPicPr>
          <p:blipFill>
            <a:blip xmlns:r="http://schemas.openxmlformats.org/officeDocument/2006/relationships" r:embed="rId1"/>
            <a:srcRect/>
            <a:stretch>
              <a:fillRect/>
            </a:stretch>
          </p:blipFill>
          <p:spPr>
            <a:xfrm>
              <a:off x="601971" y="415703"/>
              <a:ext cx="903656" cy="884631"/>
            </a:xfrm>
            <a:prstGeom prst="rect"/>
          </p:spPr>
        </p:pic>
      </p:grpSp>
      <p:graphicFrame>
        <p:nvGraphicFramePr>
          <p:cNvPr id="4194304" name="Table 1"/>
          <p:cNvGraphicFramePr>
            <a:graphicFrameLocks noGrp="1"/>
          </p:cNvGraphicFramePr>
          <p:nvPr/>
        </p:nvGraphicFramePr>
        <p:xfrm>
          <a:off x="1147742" y="2845436"/>
          <a:ext cx="9762723" cy="3526382"/>
        </p:xfrm>
        <a:graphic>
          <a:graphicData uri="http://schemas.openxmlformats.org/drawingml/2006/table">
            <a:tbl>
              <a:tblPr>
                <a:tableStyleId>{5C22544A-7EE6-4342-B048-85BDC9FD1C3A}</a:tableStyleId>
              </a:tblPr>
              <a:tblGrid>
                <a:gridCol w="2413774"/>
                <a:gridCol w="7348949"/>
              </a:tblGrid>
              <a:tr h="372350">
                <a:tc>
                  <a:txBody>
                    <a:bodyPr/>
                    <a:p>
                      <a:pPr algn="ctr">
                        <a:lnSpc>
                          <a:spcPct val="100000"/>
                        </a:lnSpc>
                        <a:spcAft>
                          <a:spcPts val="400"/>
                        </a:spcAft>
                      </a:pPr>
                      <a:r>
                        <a:rPr sz="2000" lang="vi-VN">
                          <a:effectLst/>
                        </a:rPr>
                        <a:t>A</a:t>
                      </a:r>
                      <a:endParaRPr sz="2000" lang="en-US">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p>
                      <a:pPr algn="ctr">
                        <a:lnSpc>
                          <a:spcPct val="100000"/>
                        </a:lnSpc>
                        <a:spcAft>
                          <a:spcPts val="400"/>
                        </a:spcAft>
                      </a:pPr>
                      <a:r>
                        <a:rPr sz="2000" lang="vi-VN">
                          <a:effectLst/>
                        </a:rPr>
                        <a:t>B</a:t>
                      </a:r>
                      <a:endParaRPr sz="2000" lang="en-US">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r>
              <a:tr h="700896">
                <a:tc>
                  <a:txBody>
                    <a:bodyPr/>
                    <a:p>
                      <a:pPr>
                        <a:lnSpc>
                          <a:spcPct val="100000"/>
                        </a:lnSpc>
                        <a:spcAft>
                          <a:spcPts val="400"/>
                        </a:spcAft>
                      </a:pPr>
                      <a:r>
                        <a:rPr sz="2000" lang="vi-VN">
                          <a:effectLst/>
                        </a:rPr>
                        <a:t>1) Bác sĩ</a:t>
                      </a:r>
                      <a:endParaRPr sz="2000" lang="en-US">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just">
                        <a:lnSpc>
                          <a:spcPct val="100000"/>
                        </a:lnSpc>
                        <a:spcAft>
                          <a:spcPts val="400"/>
                        </a:spcAft>
                      </a:pPr>
                      <a:r>
                        <a:rPr sz="2000" lang="vi-VN">
                          <a:effectLst/>
                        </a:rPr>
                        <a:t>a) Tạo bản vẽ 3D đế khách hàng có thể hình dung rỗ về căn nhà định xây dựng.</a:t>
                      </a:r>
                      <a:endParaRPr sz="2000" lang="en-US">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0896">
                <a:tc>
                  <a:txBody>
                    <a:bodyPr/>
                    <a:p>
                      <a:pPr>
                        <a:lnSpc>
                          <a:spcPct val="100000"/>
                        </a:lnSpc>
                        <a:spcAft>
                          <a:spcPts val="400"/>
                        </a:spcAft>
                      </a:pPr>
                      <a:r>
                        <a:rPr sz="2000" lang="vi-VN">
                          <a:effectLst/>
                        </a:rPr>
                        <a:t>2) Giáo viên</a:t>
                      </a:r>
                      <a:endParaRPr sz="2000" lang="en-US">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just">
                        <a:lnSpc>
                          <a:spcPct val="100000"/>
                        </a:lnSpc>
                        <a:spcAft>
                          <a:spcPts val="400"/>
                        </a:spcAft>
                      </a:pPr>
                      <a:r>
                        <a:rPr sz="2000" lang="vi-VN">
                          <a:effectLst/>
                        </a:rPr>
                        <a:t>b) Nhận hình ảnh tức thì từ sân vận động được chụp bởi một đồng nghiệp khác để biên tập thành một bài báo.</a:t>
                      </a:r>
                      <a:endParaRPr sz="2000" lang="en-US">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0448">
                <a:tc>
                  <a:txBody>
                    <a:bodyPr/>
                    <a:p>
                      <a:pPr>
                        <a:lnSpc>
                          <a:spcPct val="100000"/>
                        </a:lnSpc>
                        <a:spcAft>
                          <a:spcPts val="400"/>
                        </a:spcAft>
                      </a:pPr>
                      <a:r>
                        <a:rPr sz="2000" lang="vi-VN">
                          <a:effectLst/>
                        </a:rPr>
                        <a:t>3) Kiến trúc sư</a:t>
                      </a:r>
                      <a:endParaRPr sz="2000" lang="en-US">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just">
                        <a:lnSpc>
                          <a:spcPct val="100000"/>
                        </a:lnSpc>
                        <a:spcAft>
                          <a:spcPts val="400"/>
                        </a:spcAft>
                      </a:pPr>
                      <a:r>
                        <a:rPr sz="2000" lang="vi-VN">
                          <a:effectLst/>
                        </a:rPr>
                        <a:t>c) Tạo một báo cáo tài chính bàng phần mềm bảng tính.</a:t>
                      </a:r>
                      <a:endParaRPr sz="2000" lang="en-US">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0896">
                <a:tc>
                  <a:txBody>
                    <a:bodyPr/>
                    <a:p>
                      <a:pPr>
                        <a:lnSpc>
                          <a:spcPct val="100000"/>
                        </a:lnSpc>
                        <a:spcAft>
                          <a:spcPts val="400"/>
                        </a:spcAft>
                      </a:pPr>
                      <a:r>
                        <a:rPr sz="2000" lang="vi-VN">
                          <a:effectLst/>
                        </a:rPr>
                        <a:t>4) Kế toán</a:t>
                      </a:r>
                      <a:endParaRPr sz="2000" lang="en-US">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just">
                        <a:lnSpc>
                          <a:spcPct val="100000"/>
                        </a:lnSpc>
                        <a:spcAft>
                          <a:spcPts val="400"/>
                        </a:spcAft>
                      </a:pPr>
                      <a:r>
                        <a:rPr sz="2000" lang="vi-VN">
                          <a:effectLst/>
                        </a:rPr>
                        <a:t>d) Theo dõi sức khoẻ, quá trình điều trị của bệnh nhân qua hồ sơ sức khoẻ điện từ.</a:t>
                      </a:r>
                      <a:endParaRPr sz="2000" lang="en-US">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0896">
                <a:tc>
                  <a:txBody>
                    <a:bodyPr/>
                    <a:p>
                      <a:pPr>
                        <a:lnSpc>
                          <a:spcPct val="100000"/>
                        </a:lnSpc>
                        <a:spcAft>
                          <a:spcPts val="400"/>
                        </a:spcAft>
                      </a:pPr>
                      <a:r>
                        <a:rPr sz="2000" lang="vi-VN">
                          <a:effectLst/>
                        </a:rPr>
                        <a:t>5) Nhà báo</a:t>
                      </a:r>
                      <a:endParaRPr sz="2000" lang="en-US">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just">
                        <a:lnSpc>
                          <a:spcPct val="100000"/>
                        </a:lnSpc>
                        <a:spcAft>
                          <a:spcPts val="400"/>
                        </a:spcAft>
                      </a:pPr>
                      <a:r>
                        <a:rPr sz="2000" lang="vi-VN">
                          <a:effectLst/>
                        </a:rPr>
                        <a:t>e) Tạo khoá học trực tuyến để học sinh có thể học bất cứ lúc nào, ở bất cứ đâu.</a:t>
                      </a:r>
                      <a:endParaRPr sz="2000" lang="en-US">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grpSp>
        <p:nvGrpSpPr>
          <p:cNvPr id="114" name="Group 2"/>
          <p:cNvGrpSpPr/>
          <p:nvPr/>
        </p:nvGrpSpPr>
        <p:grpSpPr>
          <a:xfrm>
            <a:off x="634954" y="1644421"/>
            <a:ext cx="10501714" cy="1992859"/>
            <a:chOff x="601971" y="415702"/>
            <a:chExt cx="10501714" cy="1992859"/>
          </a:xfrm>
        </p:grpSpPr>
        <p:grpSp>
          <p:nvGrpSpPr>
            <p:cNvPr id="115" name="Group 3"/>
            <p:cNvGrpSpPr/>
            <p:nvPr/>
          </p:nvGrpSpPr>
          <p:grpSpPr>
            <a:xfrm>
              <a:off x="1181130" y="415702"/>
              <a:ext cx="9922555" cy="1992859"/>
              <a:chOff x="1189762" y="4241941"/>
              <a:chExt cx="9922555" cy="1992859"/>
            </a:xfrm>
          </p:grpSpPr>
          <p:sp>
            <p:nvSpPr>
              <p:cNvPr id="1048926" name="Rectangle: Rounded Corners 6"/>
              <p:cNvSpPr/>
              <p:nvPr/>
            </p:nvSpPr>
            <p:spPr>
              <a:xfrm>
                <a:off x="1189762" y="424194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27" name="Rectangle 7"/>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28" name="Rectangle 8"/>
              <p:cNvSpPr/>
              <p:nvPr/>
            </p:nvSpPr>
            <p:spPr>
              <a:xfrm>
                <a:off x="1492637" y="4395502"/>
                <a:ext cx="9598058" cy="1681229"/>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2. Em hãy kể ra những ứng dụng tin học mà các thầy cô giáo đã sử dụng để giúp các em nâng cao hiệu quả của việc học tập.</a:t>
                </a:r>
              </a:p>
            </p:txBody>
          </p:sp>
        </p:grpSp>
        <p:pic>
          <p:nvPicPr>
            <p:cNvPr id="2097164" name="Picture 4"/>
            <p:cNvPicPr>
              <a:picLocks noChangeAspect="1"/>
            </p:cNvPicPr>
            <p:nvPr/>
          </p:nvPicPr>
          <p:blipFill>
            <a:blip xmlns:r="http://schemas.openxmlformats.org/officeDocument/2006/relationships" r:embed="rId1"/>
            <a:srcRect/>
            <a:stretch>
              <a:fillRect/>
            </a:stretch>
          </p:blipFill>
          <p:spPr>
            <a:xfrm>
              <a:off x="601971" y="415703"/>
              <a:ext cx="903656" cy="884631"/>
            </a:xfrm>
            <a:prstGeom prst="rec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929" name="Google Shape;1765;p26"/>
          <p:cNvSpPr/>
          <p:nvPr/>
        </p:nvSpPr>
        <p:spPr>
          <a:xfrm rot="126755">
            <a:off x="1359069" y="1113944"/>
            <a:ext cx="8856910" cy="3690802"/>
          </a:xfrm>
          <a:prstGeom prst="rect"/>
          <a:solidFill>
            <a:schemeClr val="accent2">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30"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31"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32" name="TextBox 7"/>
          <p:cNvSpPr txBox="1"/>
          <p:nvPr/>
        </p:nvSpPr>
        <p:spPr>
          <a:xfrm>
            <a:off x="1231137" y="1446350"/>
            <a:ext cx="9129910" cy="2862322"/>
          </a:xfrm>
          <a:prstGeom prst="rect"/>
          <a:noFill/>
        </p:spPr>
        <p:txBody>
          <a:bodyPr rtlCol="0" wrap="square">
            <a:spAutoFit/>
          </a:bodyPr>
          <a:p>
            <a:pPr algn="ctr"/>
            <a:r>
              <a:rPr sz="6000" lang="en-US">
                <a:solidFill>
                  <a:schemeClr val="accent3">
                    <a:lumMod val="50000"/>
                  </a:schemeClr>
                </a:solidFill>
                <a:latin typeface="+mj-lt"/>
              </a:rPr>
              <a:t>2. </a:t>
            </a:r>
            <a:r>
              <a:rPr sz="6000" lang="vi-VN">
                <a:solidFill>
                  <a:schemeClr val="accent3">
                    <a:lumMod val="50000"/>
                  </a:schemeClr>
                </a:solidFill>
                <a:latin typeface="+mj-lt"/>
              </a:rPr>
              <a:t>BÌNH ĐẰNG GIỚI </a:t>
            </a:r>
            <a:endParaRPr sz="6000" lang="en-US">
              <a:solidFill>
                <a:schemeClr val="accent3">
                  <a:lumMod val="50000"/>
                </a:schemeClr>
              </a:solidFill>
              <a:latin typeface="+mj-lt"/>
            </a:endParaRPr>
          </a:p>
          <a:p>
            <a:pPr algn="ctr"/>
            <a:r>
              <a:rPr sz="6000" lang="vi-VN">
                <a:solidFill>
                  <a:schemeClr val="accent3">
                    <a:lumMod val="50000"/>
                  </a:schemeClr>
                </a:solidFill>
                <a:latin typeface="+mj-lt"/>
              </a:rPr>
              <a:t>TRONG SỬ DỤNG MÁY TÍNH </a:t>
            </a:r>
            <a:endParaRPr sz="6000" lang="en-US">
              <a:solidFill>
                <a:schemeClr val="accent3">
                  <a:lumMod val="50000"/>
                </a:schemeClr>
              </a:solidFill>
              <a:latin typeface="+mj-lt"/>
            </a:endParaRPr>
          </a:p>
          <a:p>
            <a:pPr algn="ctr"/>
            <a:r>
              <a:rPr sz="6000" lang="vi-VN">
                <a:solidFill>
                  <a:schemeClr val="accent3">
                    <a:lumMod val="50000"/>
                  </a:schemeClr>
                </a:solidFill>
                <a:latin typeface="+mj-lt"/>
              </a:rPr>
              <a:t>VÀ ỨNG DỤNG TIN HỌC</a:t>
            </a:r>
          </a:p>
        </p:txBody>
      </p:sp>
      <p:grpSp>
        <p:nvGrpSpPr>
          <p:cNvPr id="117" name="Google Shape;211;p3"/>
          <p:cNvGrpSpPr/>
          <p:nvPr/>
        </p:nvGrpSpPr>
        <p:grpSpPr>
          <a:xfrm>
            <a:off x="931175" y="241142"/>
            <a:ext cx="444275" cy="398525"/>
            <a:chOff x="2495125" y="2142250"/>
            <a:chExt cx="444275" cy="398525"/>
          </a:xfrm>
        </p:grpSpPr>
        <p:sp>
          <p:nvSpPr>
            <p:cNvPr id="104893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3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8" name="Google Shape;214;p3"/>
          <p:cNvGrpSpPr/>
          <p:nvPr/>
        </p:nvGrpSpPr>
        <p:grpSpPr>
          <a:xfrm>
            <a:off x="10561107" y="5038641"/>
            <a:ext cx="291375" cy="281375"/>
            <a:chOff x="3243875" y="2372825"/>
            <a:chExt cx="291375" cy="281375"/>
          </a:xfrm>
        </p:grpSpPr>
        <p:sp>
          <p:nvSpPr>
            <p:cNvPr id="104893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4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9" name="Google Shape;225;p3"/>
          <p:cNvGrpSpPr/>
          <p:nvPr/>
        </p:nvGrpSpPr>
        <p:grpSpPr>
          <a:xfrm>
            <a:off x="10679557" y="-625348"/>
            <a:ext cx="166675" cy="168575"/>
            <a:chOff x="4954425" y="2036375"/>
            <a:chExt cx="166675" cy="168575"/>
          </a:xfrm>
        </p:grpSpPr>
        <p:sp>
          <p:nvSpPr>
            <p:cNvPr id="104894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47"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8"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0" name="Google Shape;230;p3"/>
          <p:cNvGrpSpPr/>
          <p:nvPr/>
        </p:nvGrpSpPr>
        <p:grpSpPr>
          <a:xfrm>
            <a:off x="1274794" y="5541495"/>
            <a:ext cx="166675" cy="168575"/>
            <a:chOff x="4954425" y="2036375"/>
            <a:chExt cx="166675" cy="168575"/>
          </a:xfrm>
        </p:grpSpPr>
        <p:sp>
          <p:nvSpPr>
            <p:cNvPr id="104894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17"/>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4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2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19"/>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4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18"/>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30"/>
                                        </p:tgtEl>
                                        <p:attrNameLst>
                                          <p:attrName>style.visibility</p:attrName>
                                        </p:attrNameLst>
                                      </p:cBhvr>
                                      <p:to>
                                        <p:strVal val="visible"/>
                                      </p:to>
                                    </p:set>
                                    <p:animEffect transition="in" filter="barn(inVertical)">
                                      <p:cBhvr>
                                        <p:cTn dur="500" id="19"/>
                                        <p:tgtEl>
                                          <p:spTgt spid="104893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31"/>
                                        </p:tgtEl>
                                        <p:attrNameLst>
                                          <p:attrName>style.visibility</p:attrName>
                                        </p:attrNameLst>
                                      </p:cBhvr>
                                      <p:to>
                                        <p:strVal val="visible"/>
                                      </p:to>
                                    </p:set>
                                    <p:animEffect transition="in" filter="barn(inVertical)">
                                      <p:cBhvr>
                                        <p:cTn dur="500" id="22"/>
                                        <p:tgtEl>
                                          <p:spTgt spid="104893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29"/>
                                        </p:tgtEl>
                                        <p:attrNameLst>
                                          <p:attrName>style.visibility</p:attrName>
                                        </p:attrNameLst>
                                      </p:cBhvr>
                                      <p:to>
                                        <p:strVal val="visible"/>
                                      </p:to>
                                    </p:set>
                                    <p:animEffect transition="in" filter="fade">
                                      <p:cBhvr>
                                        <p:cTn dur="500" id="26"/>
                                        <p:tgtEl>
                                          <p:spTgt spid="1048929"/>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32"/>
                                        </p:tgtEl>
                                        <p:attrNameLst>
                                          <p:attrName>style.visibility</p:attrName>
                                        </p:attrNameLst>
                                      </p:cBhvr>
                                      <p:to>
                                        <p:strVal val="visible"/>
                                      </p:to>
                                    </p:set>
                                    <p:animEffect transition="in" filter="randombar(horizontal)">
                                      <p:cBhvr>
                                        <p:cTn dur="500" id="30"/>
                                        <p:tgtEl>
                                          <p:spTgt spid="104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9" grpId="0" animBg="1"/>
      <p:bldP spid="1048930" grpId="0" animBg="1"/>
      <p:bldP spid="1048931" grpId="0" animBg="1"/>
      <p:bldP spid="1048932" grpId="0"/>
      <p:bldP spid="1048947" grpId="0" animBg="1"/>
      <p:bldP spid="10489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grpSp>
        <p:nvGrpSpPr>
          <p:cNvPr id="122" name="Group 2"/>
          <p:cNvGrpSpPr/>
          <p:nvPr/>
        </p:nvGrpSpPr>
        <p:grpSpPr>
          <a:xfrm>
            <a:off x="614114" y="480285"/>
            <a:ext cx="10649995" cy="3961087"/>
            <a:chOff x="1117200" y="3528268"/>
            <a:chExt cx="10337399" cy="542080"/>
          </a:xfrm>
        </p:grpSpPr>
        <p:grpSp>
          <p:nvGrpSpPr>
            <p:cNvPr id="123" name="Group 3"/>
            <p:cNvGrpSpPr/>
            <p:nvPr/>
          </p:nvGrpSpPr>
          <p:grpSpPr>
            <a:xfrm>
              <a:off x="1117200" y="3528268"/>
              <a:ext cx="10337399" cy="542080"/>
              <a:chOff x="1493120" y="3891280"/>
              <a:chExt cx="10337399" cy="542080"/>
            </a:xfrm>
          </p:grpSpPr>
          <p:sp>
            <p:nvSpPr>
              <p:cNvPr id="1048951" name="Rectangle: Rounded Corners 5"/>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952" name="Rectangle: Rounded Corners 6"/>
              <p:cNvSpPr/>
              <p:nvPr/>
            </p:nvSpPr>
            <p:spPr>
              <a:xfrm>
                <a:off x="1493386" y="3995076"/>
                <a:ext cx="10337000" cy="43828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953" name="Rectangle 7"/>
              <p:cNvSpPr/>
              <p:nvPr/>
            </p:nvSpPr>
            <p:spPr>
              <a:xfrm>
                <a:off x="1493120" y="3904430"/>
                <a:ext cx="2925392" cy="72920"/>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rPr>
                  <a:t>Hoạt động 2</a:t>
                </a:r>
                <a:endParaRPr baseline="0" b="1" cap="none" sz="2400" i="0" kern="1200" kumimoji="0" lang="vi-VN"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954"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955" name="Rectangle 4"/>
            <p:cNvSpPr/>
            <p:nvPr/>
          </p:nvSpPr>
          <p:spPr>
            <a:xfrm>
              <a:off x="3926053" y="3543706"/>
              <a:ext cx="7528413" cy="72920"/>
            </a:xfrm>
            <a:prstGeom prst="rect"/>
          </p:spPr>
          <p:txBody>
            <a:bodyPr wrap="square">
              <a:spAutoFit/>
            </a:bodyPr>
            <a:p>
              <a:pPr algn="ctr" defTabSz="342900" lvl="0">
                <a:lnSpc>
                  <a:spcPct val="135000"/>
                </a:lnSpc>
              </a:pPr>
              <a:r>
                <a:rPr b="1" sz="2400" lang="en-US">
                  <a:solidFill>
                    <a:srgbClr val="002060"/>
                  </a:solidFill>
                  <a:latin typeface="UTM Avo" panose="02040603050506020204" pitchFamily="18" charset="0"/>
                  <a:cs typeface="Times New Roman" panose="02020603050405020304" pitchFamily="18" charset="0"/>
                </a:rPr>
                <a:t>Bình đẳng giới trong lĩnh vực tin học </a:t>
              </a:r>
              <a:endParaRPr baseline="0" b="1" cap="none" sz="2400" i="0" kern="1200" kumimoji="0" lang="vi-VN" noProof="0" normalizeH="0" spc="0" strike="noStrike" u="none">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48956" name="Rectangle 9"/>
          <p:cNvSpPr/>
          <p:nvPr/>
        </p:nvSpPr>
        <p:spPr>
          <a:xfrm>
            <a:off x="841536" y="1470812"/>
            <a:ext cx="10195288" cy="2783839"/>
          </a:xfrm>
          <a:prstGeom prst="rect"/>
        </p:spPr>
        <p:txBody>
          <a:bodyPr wrap="square">
            <a:spAutoFit/>
          </a:bodyPr>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1.	Nếu có bạn nào đó nói với em “Nghề nghiệp trong lĩnh vực tin học ch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ỉ</a:t>
            </a:r>
            <a:r>
              <a:rPr sz="2400" lang="vi-VN">
                <a:solidFill>
                  <a:schemeClr val="accent1">
                    <a:lumMod val="90000"/>
                    <a:lumOff val="10000"/>
                  </a:schemeClr>
                </a:solidFill>
                <a:latin typeface="UTM Avo" panose="02040603050506020204" pitchFamily="18" charset="0"/>
                <a:cs typeface="Times New Roman" panose="02020603050405020304" pitchFamily="18" charset="0"/>
              </a:rPr>
              <a:t> nên dành cho nam giới”, em sẽ trả lời bạn như thế nào? Tại sao?</a:t>
            </a:r>
          </a:p>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2.	Em biết những ngành nghề nào thuộc lĩnh vực tin học đang có nhiều phụ nữ làm việc?</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22"/>
                                        </p:tgtEl>
                                        <p:attrNameLst>
                                          <p:attrName>style.visibility</p:attrName>
                                        </p:attrNameLst>
                                      </p:cBhvr>
                                      <p:to>
                                        <p:strVal val="visible"/>
                                      </p:to>
                                    </p:set>
                                    <p:animEffect transition="in" filter="wipe(left)">
                                      <p:cBhvr>
                                        <p:cTn dur="500" id="7"/>
                                        <p:tgtEl>
                                          <p:spTgt spid="122"/>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956">
                                            <p:txEl>
                                              <p:pRg st="0" end="0"/>
                                            </p:txEl>
                                          </p:spTgt>
                                        </p:tgtEl>
                                        <p:attrNameLst>
                                          <p:attrName>style.visibility</p:attrName>
                                        </p:attrNameLst>
                                      </p:cBhvr>
                                      <p:to>
                                        <p:strVal val="visible"/>
                                      </p:to>
                                    </p:set>
                                    <p:animEffect transition="in" filter="fade">
                                      <p:cBhvr>
                                        <p:cTn dur="500" id="12"/>
                                        <p:tgtEl>
                                          <p:spTgt spid="1048956">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1" id="15" nodeType="clickEffect" presetClass="entr" presetID="10" presetSubtype="0">
                                  <p:stCondLst>
                                    <p:cond delay="0"/>
                                  </p:stCondLst>
                                  <p:childTnLst>
                                    <p:set>
                                      <p:cBhvr>
                                        <p:cTn dur="1" fill="hold" id="16">
                                          <p:stCondLst>
                                            <p:cond delay="0"/>
                                          </p:stCondLst>
                                        </p:cTn>
                                        <p:tgtEl>
                                          <p:spTgt spid="1048956">
                                            <p:txEl>
                                              <p:pRg st="1" end="1"/>
                                            </p:txEl>
                                          </p:spTgt>
                                        </p:tgtEl>
                                        <p:attrNameLst>
                                          <p:attrName>style.visibility</p:attrName>
                                        </p:attrNameLst>
                                      </p:cBhvr>
                                      <p:to>
                                        <p:strVal val="visible"/>
                                      </p:to>
                                    </p:set>
                                    <p:animEffect transition="in" filter="fade">
                                      <p:cBhvr>
                                        <p:cTn dur="500" id="17"/>
                                        <p:tgtEl>
                                          <p:spTgt spid="1048956">
                                            <p:txEl>
                                              <p:pRg st="1" end="1"/>
                                            </p:txEl>
                                          </p:spTgt>
                                        </p:tgtEl>
                                      </p:cBhvr>
                                    </p:animEffect>
                                  </p:childTnLst>
                                </p:cTn>
                              </p:par>
                            </p:childTnLst>
                          </p:cTn>
                        </p:par>
                        <p:par>
                          <p:cTn fill="hold" id="18">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1048956"/>
                                        </p:tgtEl>
                                        <p:attrNameLst>
                                          <p:attrName>style.visibility</p:attrName>
                                        </p:attrNameLst>
                                      </p:cBhvr>
                                      <p:to>
                                        <p:strVal val="visible"/>
                                      </p:to>
                                    </p:set>
                                    <p:animEffect transition="in" filter="fade">
                                      <p:cBhvr>
                                        <p:cTn dur="500" id="21"/>
                                        <p:tgtEl>
                                          <p:spTgt spid="1048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6" grpId="0"/>
      <p:bldP spid="1048956"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pic>
        <p:nvPicPr>
          <p:cNvPr id="2097165"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57" name="TextBox 24"/>
          <p:cNvSpPr txBox="1"/>
          <p:nvPr/>
        </p:nvSpPr>
        <p:spPr>
          <a:xfrm>
            <a:off x="760224" y="1308453"/>
            <a:ext cx="10452062" cy="301928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Tin học đang thúc đẩy sự phát triển của mọi ngành nghề, thu hút một số lượng lớn lao động của xã hội tham gia. Trong thực tế, nhiều số liệu nghiên cứu cho thấy tỉ lệ nữ giới làm việc trong các ngành nghề tin học so với nam giới còn khá thấp, mặc dù môi trường, điều kiện công việc vẫn phù hợp cho phụ nữ phát huy khả năng về sức khoẻ, trí tuệ, phẩm chất của mình trong lĩnh vực này.</a:t>
            </a:r>
          </a:p>
        </p:txBody>
      </p:sp>
      <p:sp>
        <p:nvSpPr>
          <p:cNvPr id="1048958" name="TextBox 4"/>
          <p:cNvSpPr txBox="1"/>
          <p:nvPr/>
        </p:nvSpPr>
        <p:spPr>
          <a:xfrm>
            <a:off x="760224" y="4451719"/>
            <a:ext cx="10452062"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Chính vì vậy, nhiều tổ chức trên thế giới cũng đang tích cực tổ chức nhiều hoạt động thúc đẩy phụ nữ và trẻ em gái tham gia nhiều hơn vào lĩnh vực tin học.</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57"/>
                                        </p:tgtEl>
                                        <p:attrNameLst>
                                          <p:attrName>style.visibility</p:attrName>
                                        </p:attrNameLst>
                                      </p:cBhvr>
                                      <p:to>
                                        <p:strVal val="visible"/>
                                      </p:to>
                                    </p:set>
                                    <p:animEffect transition="in" filter="fade">
                                      <p:cBhvr>
                                        <p:cTn dur="500" id="7"/>
                                        <p:tgtEl>
                                          <p:spTgt spid="1048957"/>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58"/>
                                        </p:tgtEl>
                                        <p:attrNameLst>
                                          <p:attrName>style.visibility</p:attrName>
                                        </p:attrNameLst>
                                      </p:cBhvr>
                                      <p:to>
                                        <p:strVal val="visible"/>
                                      </p:to>
                                    </p:set>
                                    <p:animEffect transition="in" filter="fade">
                                      <p:cBhvr>
                                        <p:cTn dur="500" id="11"/>
                                        <p:tgtEl>
                                          <p:spTgt spid="1048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7" grpId="0"/>
      <p:bldP spid="10489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pic>
        <p:nvPicPr>
          <p:cNvPr id="2097166"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59" name="TextBox 24"/>
          <p:cNvSpPr txBox="1"/>
          <p:nvPr/>
        </p:nvSpPr>
        <p:spPr>
          <a:xfrm>
            <a:off x="760224" y="1308453"/>
            <a:ext cx="10452062"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Ngày Quốc tế trẻ em gái với công nghệ thông tin (International Girls in ICT Day) được tổ chức hàng năm bởi Liên minh Viễn thông Quốc tế của Liên Hợp Quốc</a:t>
            </a: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fr-FR">
                <a:solidFill>
                  <a:schemeClr val="accent1">
                    <a:lumMod val="90000"/>
                    <a:lumOff val="10000"/>
                  </a:schemeClr>
                </a:solidFill>
                <a:latin typeface="UTM Avo" panose="02040603050506020204" pitchFamily="18" charset="0"/>
                <a:cs typeface="Times New Roman" panose="02020603050405020304" pitchFamily="18" charset="0"/>
              </a:rPr>
              <a:t>(viết tắt là ICU) (Hình 16.2). </a:t>
            </a:r>
            <a:endParaRPr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2097167" name="Picture 2"/>
          <p:cNvPicPr>
            <a:picLocks noChangeAspect="1"/>
          </p:cNvPicPr>
          <p:nvPr/>
        </p:nvPicPr>
        <p:blipFill>
          <a:blip xmlns:r="http://schemas.openxmlformats.org/officeDocument/2006/relationships" r:embed="rId2"/>
          <a:stretch>
            <a:fillRect/>
          </a:stretch>
        </p:blipFill>
        <p:spPr>
          <a:xfrm>
            <a:off x="7183985" y="3239004"/>
            <a:ext cx="3676190" cy="2980952"/>
          </a:xfrm>
          <a:prstGeom prst="rect"/>
        </p:spPr>
      </p:pic>
      <p:sp>
        <p:nvSpPr>
          <p:cNvPr id="1048960" name="TextBox 6"/>
          <p:cNvSpPr txBox="1"/>
          <p:nvPr/>
        </p:nvSpPr>
        <p:spPr>
          <a:xfrm>
            <a:off x="760224" y="3205986"/>
            <a:ext cx="6209536" cy="301928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Các hoạt động trong ngày này nhằm tuyên truyền và nhấn mạnh sự cần thiết phải thúc đẩy các cơ hội nghề nghiệp công nghệ cho phụ nữ và trẻ em gái trong lĩnh vực được xem là phát triển nhanh nhất thế giới này.</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59"/>
                                        </p:tgtEl>
                                        <p:attrNameLst>
                                          <p:attrName>style.visibility</p:attrName>
                                        </p:attrNameLst>
                                      </p:cBhvr>
                                      <p:to>
                                        <p:strVal val="visible"/>
                                      </p:to>
                                    </p:set>
                                    <p:animEffect transition="in" filter="fade">
                                      <p:cBhvr>
                                        <p:cTn dur="500" id="7"/>
                                        <p:tgtEl>
                                          <p:spTgt spid="1048959"/>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60"/>
                                        </p:tgtEl>
                                        <p:attrNameLst>
                                          <p:attrName>style.visibility</p:attrName>
                                        </p:attrNameLst>
                                      </p:cBhvr>
                                      <p:to>
                                        <p:strVal val="visible"/>
                                      </p:to>
                                    </p:set>
                                    <p:animEffect transition="in" filter="fade">
                                      <p:cBhvr>
                                        <p:cTn dur="500" id="11"/>
                                        <p:tgtEl>
                                          <p:spTgt spid="1048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9" grpId="0"/>
      <p:bldP spid="10489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grpSp>
        <p:nvGrpSpPr>
          <p:cNvPr id="127" name="Group 4"/>
          <p:cNvGrpSpPr/>
          <p:nvPr/>
        </p:nvGrpSpPr>
        <p:grpSpPr>
          <a:xfrm>
            <a:off x="634553" y="1139528"/>
            <a:ext cx="10570890" cy="2091352"/>
            <a:chOff x="541427" y="4308536"/>
            <a:chExt cx="10570890" cy="2271171"/>
          </a:xfrm>
        </p:grpSpPr>
        <p:grpSp>
          <p:nvGrpSpPr>
            <p:cNvPr id="128" name="Group 5"/>
            <p:cNvGrpSpPr/>
            <p:nvPr/>
          </p:nvGrpSpPr>
          <p:grpSpPr>
            <a:xfrm>
              <a:off x="541427" y="4308536"/>
              <a:ext cx="10550107" cy="2271171"/>
              <a:chOff x="541575" y="4360490"/>
              <a:chExt cx="10400346" cy="2271171"/>
            </a:xfrm>
          </p:grpSpPr>
          <p:sp>
            <p:nvSpPr>
              <p:cNvPr id="1048961" name="Rectangle: Rounded Corners 8"/>
              <p:cNvSpPr/>
              <p:nvPr/>
            </p:nvSpPr>
            <p:spPr>
              <a:xfrm>
                <a:off x="1181534" y="4594430"/>
                <a:ext cx="9760387" cy="2037231"/>
              </a:xfrm>
              <a:prstGeom prst="roundRect"/>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8" name="Picture 9"/>
              <p:cNvPicPr>
                <a:picLocks noChangeAspect="1"/>
              </p:cNvPicPr>
              <p:nvPr/>
            </p:nvPicPr>
            <p:blipFill>
              <a:blip xmlns:r="http://schemas.openxmlformats.org/officeDocument/2006/relationships" r:embed="rId1"/>
              <a:srcRect/>
              <a:stretch>
                <a:fillRect/>
              </a:stretch>
            </p:blipFill>
            <p:spPr>
              <a:xfrm>
                <a:off x="541575" y="4360490"/>
                <a:ext cx="962441" cy="883537"/>
              </a:xfrm>
              <a:prstGeom prst="rect"/>
            </p:spPr>
          </p:pic>
        </p:grpSp>
        <p:sp>
          <p:nvSpPr>
            <p:cNvPr id="1048962" name="Rectangle 6"/>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63" name="Rectangle 7"/>
            <p:cNvSpPr/>
            <p:nvPr/>
          </p:nvSpPr>
          <p:spPr>
            <a:xfrm>
              <a:off x="1493476" y="4562973"/>
              <a:ext cx="9598058" cy="1819936"/>
            </a:xfrm>
            <a:prstGeom prst="rect"/>
          </p:spPr>
          <p:txBody>
            <a:bodyPr wrap="square">
              <a:spAutoFit/>
            </a:bodyPr>
            <a:p>
              <a:pPr algn="just" defTabSz="342900">
                <a:lnSpc>
                  <a:spcPct val="150000"/>
                </a:lnSpc>
              </a:pPr>
              <a:r>
                <a:rPr sz="2400" lang="en-US">
                  <a:latin typeface="UTM Avo" panose="02040603050506020204" pitchFamily="18" charset="0"/>
                  <a:cs typeface="Times New Roman" panose="02020603050405020304" pitchFamily="18" charset="0"/>
                </a:rPr>
                <a:t>Nghề nghiệp trong lĩnh vực tin học, cũng như cơ hội ứng dụng tin học để nâng cao hiệu quả công việc của các nghề nghiệp khác, là bình đẳng cho tất cả mọi người.</a:t>
              </a:r>
              <a:endParaRPr sz="2400" lang="vi-VN">
                <a:latin typeface="UTM Avo" panose="02040603050506020204" pitchFamily="18" charset="0"/>
                <a:cs typeface="Times New Roman" panose="02020603050405020304" pitchFamily="18" charset="0"/>
              </a:endParaR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127"/>
                                        </p:tgtEl>
                                        <p:attrNameLst>
                                          <p:attrName>style.visibility</p:attrName>
                                        </p:attrNameLst>
                                      </p:cBhvr>
                                      <p:to>
                                        <p:strVal val="visible"/>
                                      </p:to>
                                    </p:set>
                                    <p:anim calcmode="lin" valueType="num">
                                      <p:cBhvr>
                                        <p:cTn dur="500" fill="hold" id="7"/>
                                        <p:tgtEl>
                                          <p:spTgt spid="127"/>
                                        </p:tgtEl>
                                        <p:attrNameLst>
                                          <p:attrName>ppt_w</p:attrName>
                                        </p:attrNameLst>
                                      </p:cBhvr>
                                      <p:tavLst>
                                        <p:tav tm="0">
                                          <p:val>
                                            <p:fltVal val="0.0"/>
                                          </p:val>
                                        </p:tav>
                                        <p:tav tm="100000">
                                          <p:val>
                                            <p:strVal val="#ppt_w"/>
                                          </p:val>
                                        </p:tav>
                                      </p:tavLst>
                                    </p:anim>
                                    <p:anim calcmode="lin" valueType="num">
                                      <p:cBhvr>
                                        <p:cTn dur="500" fill="hold" id="8"/>
                                        <p:tgtEl>
                                          <p:spTgt spid="127"/>
                                        </p:tgtEl>
                                        <p:attrNameLst>
                                          <p:attrName>ppt_h</p:attrName>
                                        </p:attrNameLst>
                                      </p:cBhvr>
                                      <p:tavLst>
                                        <p:tav tm="0">
                                          <p:val>
                                            <p:fltVal val="0.0"/>
                                          </p:val>
                                        </p:tav>
                                        <p:tav tm="100000">
                                          <p:val>
                                            <p:strVal val="#ppt_h"/>
                                          </p:val>
                                        </p:tav>
                                      </p:tavLst>
                                    </p:anim>
                                    <p:anim calcmode="lin" valueType="num">
                                      <p:cBhvr>
                                        <p:cTn dur="500" fill="hold" id="9"/>
                                        <p:tgtEl>
                                          <p:spTgt spid="127"/>
                                        </p:tgtEl>
                                        <p:attrNameLst>
                                          <p:attrName>style.rotation</p:attrName>
                                        </p:attrNameLst>
                                      </p:cBhvr>
                                      <p:tavLst>
                                        <p:tav tm="0">
                                          <p:val>
                                            <p:fltVal val="360.0"/>
                                          </p:val>
                                        </p:tav>
                                        <p:tav tm="100000">
                                          <p:val>
                                            <p:fltVal val="0.0"/>
                                          </p:val>
                                        </p:tav>
                                      </p:tavLst>
                                    </p:anim>
                                    <p:animEffect transition="in" filter="fade">
                                      <p:cBhvr>
                                        <p:cTn dur="500" id="1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grpSp>
        <p:nvGrpSpPr>
          <p:cNvPr id="130" name="Group 2"/>
          <p:cNvGrpSpPr/>
          <p:nvPr/>
        </p:nvGrpSpPr>
        <p:grpSpPr>
          <a:xfrm>
            <a:off x="695914" y="352388"/>
            <a:ext cx="10501714" cy="5020539"/>
            <a:chOff x="601971" y="281909"/>
            <a:chExt cx="10501714" cy="5020539"/>
          </a:xfrm>
        </p:grpSpPr>
        <p:grpSp>
          <p:nvGrpSpPr>
            <p:cNvPr id="131" name="Group 3"/>
            <p:cNvGrpSpPr/>
            <p:nvPr/>
          </p:nvGrpSpPr>
          <p:grpSpPr>
            <a:xfrm>
              <a:off x="1202752" y="281909"/>
              <a:ext cx="9900933" cy="5020539"/>
              <a:chOff x="1211384" y="4108148"/>
              <a:chExt cx="9900933" cy="5020539"/>
            </a:xfrm>
          </p:grpSpPr>
          <p:sp>
            <p:nvSpPr>
              <p:cNvPr id="1048964" name="Rectangle: Rounded Corners 6"/>
              <p:cNvSpPr/>
              <p:nvPr/>
            </p:nvSpPr>
            <p:spPr>
              <a:xfrm>
                <a:off x="1211384" y="4108148"/>
                <a:ext cx="9900933" cy="502053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65" name="Rectangle 7"/>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66" name="Rectangle 8"/>
              <p:cNvSpPr/>
              <p:nvPr/>
            </p:nvSpPr>
            <p:spPr>
              <a:xfrm>
                <a:off x="1492637" y="4395502"/>
                <a:ext cx="9598058" cy="4445832"/>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Phương án nào dưới đây không đúng khi nói về việc sử dụng máy tính và ứng dụng tin học?</a:t>
                </a:r>
              </a:p>
              <a:p>
                <a:pPr algn="just" defTabSz="342900">
                  <a:lnSpc>
                    <a:spcPct val="150000"/>
                  </a:lnSpc>
                </a:pPr>
                <a:r>
                  <a:rPr sz="2400" lang="vi-VN">
                    <a:latin typeface="UTM Avo" panose="02040603050506020204" pitchFamily="18" charset="0"/>
                    <a:cs typeface="Times New Roman" panose="02020603050405020304" pitchFamily="18" charset="0"/>
                  </a:rPr>
                  <a:t>A.	Giúp việc thông tin liên lạc giữa mọi người hiệu quả hơn.</a:t>
                </a:r>
              </a:p>
              <a:p>
                <a:pPr algn="just" defTabSz="342900">
                  <a:lnSpc>
                    <a:spcPct val="150000"/>
                  </a:lnSpc>
                </a:pPr>
                <a:r>
                  <a:rPr sz="2400" lang="vi-VN">
                    <a:latin typeface="UTM Avo" panose="02040603050506020204" pitchFamily="18" charset="0"/>
                    <a:cs typeface="Times New Roman" panose="02020603050405020304" pitchFamily="18" charset="0"/>
                  </a:rPr>
                  <a:t>B.	Mọi người được tham gia vào môi trường học tập tốt hơn.</a:t>
                </a:r>
              </a:p>
              <a:p>
                <a:pPr algn="just" defTabSz="342900">
                  <a:lnSpc>
                    <a:spcPct val="150000"/>
                  </a:lnSpc>
                </a:pPr>
                <a:r>
                  <a:rPr sz="2400" lang="en-US">
                    <a:latin typeface="UTM Avo" panose="02040603050506020204" pitchFamily="18" charset="0"/>
                    <a:cs typeface="Times New Roman" panose="02020603050405020304" pitchFamily="18" charset="0"/>
                  </a:rPr>
                  <a:t>C</a:t>
                </a:r>
                <a:r>
                  <a:rPr sz="2400" lang="vi-VN">
                    <a:latin typeface="UTM Avo" panose="02040603050506020204" pitchFamily="18" charset="0"/>
                    <a:cs typeface="Times New Roman" panose="02020603050405020304" pitchFamily="18" charset="0"/>
                  </a:rPr>
                  <a:t>. Phụ nữ và trẻ em gái không cần đến máy tính v</a:t>
                </a:r>
                <a:r>
                  <a:rPr sz="2400" lang="en-US">
                    <a:latin typeface="UTM Avo" panose="02040603050506020204" pitchFamily="18" charset="0"/>
                    <a:cs typeface="Times New Roman" panose="02020603050405020304" pitchFamily="18" charset="0"/>
                  </a:rPr>
                  <a:t>ì</a:t>
                </a:r>
                <a:r>
                  <a:rPr sz="2400" lang="vi-VN">
                    <a:latin typeface="UTM Avo" panose="02040603050506020204" pitchFamily="18" charset="0"/>
                    <a:cs typeface="Times New Roman" panose="02020603050405020304" pitchFamily="18" charset="0"/>
                  </a:rPr>
                  <a:t> không giúp ích nhiều cho họ.</a:t>
                </a:r>
              </a:p>
              <a:p>
                <a:pPr algn="just" defTabSz="342900">
                  <a:lnSpc>
                    <a:spcPct val="150000"/>
                  </a:lnSpc>
                </a:pPr>
                <a:r>
                  <a:rPr sz="2400" lang="vi-VN">
                    <a:latin typeface="UTM Avo" panose="02040603050506020204" pitchFamily="18" charset="0"/>
                    <a:cs typeface="Times New Roman" panose="02020603050405020304" pitchFamily="18" charset="0"/>
                  </a:rPr>
                  <a:t>D. Mọi người đều có cơ hội học hỏi kiến thức để giúp nâng cao chất lượng cuộc sống và chăm sóc sức khoẻ tốt hơn.</a:t>
                </a:r>
              </a:p>
            </p:txBody>
          </p:sp>
        </p:grpSp>
        <p:pic>
          <p:nvPicPr>
            <p:cNvPr id="2097169" name="Picture 4"/>
            <p:cNvPicPr>
              <a:picLocks noChangeAspect="1"/>
            </p:cNvPicPr>
            <p:nvPr/>
          </p:nvPicPr>
          <p:blipFill>
            <a:blip xmlns:r="http://schemas.openxmlformats.org/officeDocument/2006/relationships" r:embed="rId1"/>
            <a:srcRect/>
            <a:stretch>
              <a:fillRect/>
            </a:stretch>
          </p:blipFill>
          <p:spPr>
            <a:xfrm>
              <a:off x="601971" y="415703"/>
              <a:ext cx="903656" cy="884631"/>
            </a:xfrm>
            <a:prstGeom prst="rec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52" name="Picture 2" descr="A picture containing doll, toy  Description automatically generated"/>
          <p:cNvPicPr>
            <a:picLocks noChangeAspect="1"/>
          </p:cNvPicPr>
          <p:nvPr/>
        </p:nvPicPr>
        <p:blipFill>
          <a:blip xmlns:r="http://schemas.openxmlformats.org/officeDocument/2006/relationships" r:embed="rId1"/>
          <a:stretch>
            <a:fillRect/>
          </a:stretch>
        </p:blipFill>
        <p:spPr>
          <a:xfrm>
            <a:off x="3856703" y="3411092"/>
            <a:ext cx="4478594" cy="3053587"/>
          </a:xfrm>
          <a:prstGeom prst="rect"/>
        </p:spPr>
      </p:pic>
      <p:sp>
        <p:nvSpPr>
          <p:cNvPr id="1048860" name="TextBox 5"/>
          <p:cNvSpPr txBox="1"/>
          <p:nvPr/>
        </p:nvSpPr>
        <p:spPr>
          <a:xfrm>
            <a:off x="4246881" y="6269373"/>
            <a:ext cx="4890890" cy="742950"/>
          </a:xfrm>
          <a:prstGeom prst="rect"/>
          <a:noFill/>
        </p:spPr>
        <p:txBody>
          <a:bodyPr wrap="square">
            <a:spAutoFit/>
          </a:bodyPr>
          <a:p>
            <a:pPr defTabSz="342900" eaLnBrk="1" fontAlgn="auto" hangingPunct="1" indent="0" latinLnBrk="0" lvl="0" marL="0" marR="0" rtl="0">
              <a:lnSpc>
                <a:spcPct val="135000"/>
              </a:lnSpc>
              <a:spcBef>
                <a:spcPts val="0"/>
              </a:spcBef>
              <a:spcAft>
                <a:spcPts val="0"/>
              </a:spcAft>
              <a:buClrTx/>
              <a:buSzTx/>
              <a:buFontTx/>
              <a:buNone/>
            </a:pPr>
            <a:r>
              <a:rPr b="1" sz="3200" lang="en-US">
                <a:solidFill>
                  <a:schemeClr val="bg1"/>
                </a:solidFill>
                <a:latin typeface="UTM Avo" panose="02040603050506020204" pitchFamily="18" charset="0"/>
                <a:cs typeface="Times New Roman" panose="02020603050405020304" pitchFamily="18" charset="0"/>
              </a:rPr>
              <a:t>An      Minh    Khoa</a:t>
            </a:r>
            <a:endParaRPr baseline="0" b="1" cap="none" sz="3200" i="0" kern="1200" kumimoji="0" lang="en-US" noProof="0" normalizeH="0" spc="0" strike="noStrike" u="none">
              <a:ln>
                <a:noFill/>
              </a:ln>
              <a:solidFill>
                <a:schemeClr val="bg1"/>
              </a:solidFill>
              <a:effectLst/>
              <a:uLnTx/>
              <a:uFillTx/>
              <a:latin typeface="Arial"/>
            </a:endParaRPr>
          </a:p>
        </p:txBody>
      </p:sp>
      <p:sp>
        <p:nvSpPr>
          <p:cNvPr id="1048861" name="Thought Bubble: Cloud 8"/>
          <p:cNvSpPr/>
          <p:nvPr/>
        </p:nvSpPr>
        <p:spPr>
          <a:xfrm>
            <a:off x="-17173" y="581368"/>
            <a:ext cx="4264054" cy="4102374"/>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anchor="ctr" rtlCol="0"/>
          <a:p>
            <a:endParaRPr b="1" lang="en-US"/>
          </a:p>
        </p:txBody>
      </p:sp>
      <p:sp>
        <p:nvSpPr>
          <p:cNvPr id="1048862" name="TextBox 9"/>
          <p:cNvSpPr txBox="1"/>
          <p:nvPr/>
        </p:nvSpPr>
        <p:spPr>
          <a:xfrm>
            <a:off x="276090" y="1040694"/>
            <a:ext cx="3745895" cy="297180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Tớ được nghe mẹ kể nhiều về nghề kế toán của mẹ. ứng dụng tin học giúp mẹ làm việc hiệu quả hơn nhiều, như việc theo dõi các giao dịch tài chính, tạo ra các báo cáo tổng hợp phức tạp.</a:t>
            </a:r>
            <a:endParaRPr baseline="0" cap="none" sz="2000" i="0" kern="1200" kumimoji="0" lang="en-US" noProof="0" normalizeH="0" spc="0" strike="noStrike" u="none">
              <a:ln>
                <a:noFill/>
              </a:ln>
              <a:solidFill>
                <a:prstClr val="white"/>
              </a:solidFill>
              <a:effectLst/>
              <a:uLnTx/>
              <a:uFillTx/>
              <a:latin typeface="Arial"/>
            </a:endParaRPr>
          </a:p>
        </p:txBody>
      </p:sp>
      <p:sp>
        <p:nvSpPr>
          <p:cNvPr id="1048863" name="Thought Bubble: Cloud 12"/>
          <p:cNvSpPr/>
          <p:nvPr/>
        </p:nvSpPr>
        <p:spPr>
          <a:xfrm>
            <a:off x="8120757" y="1244593"/>
            <a:ext cx="3960436" cy="4983008"/>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anchor="ctr" rtlCol="0"/>
          <a:p>
            <a:endParaRPr b="1" lang="en-US"/>
          </a:p>
        </p:txBody>
      </p:sp>
      <p:sp>
        <p:nvSpPr>
          <p:cNvPr id="1048864" name="TextBox 13"/>
          <p:cNvSpPr txBox="1"/>
          <p:nvPr/>
        </p:nvSpPr>
        <p:spPr>
          <a:xfrm>
            <a:off x="8306269" y="1843687"/>
            <a:ext cx="3713682" cy="338328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Tớ nghĩ chắc chắn ứng dụng tin học giúp tăng hiệu </a:t>
            </a:r>
            <a:r>
              <a:rPr sz="2000" lang="en-US">
                <a:solidFill>
                  <a:srgbClr val="000000"/>
                </a:solidFill>
                <a:latin typeface="UTM Avo" panose="02040603050506020204" pitchFamily="18" charset="0"/>
                <a:cs typeface="Times New Roman" panose="02020603050405020304" pitchFamily="18" charset="0"/>
              </a:rPr>
              <a:t>quả</a:t>
            </a:r>
            <a:r>
              <a:rPr sz="2000" lang="vi-VN">
                <a:solidFill>
                  <a:srgbClr val="000000"/>
                </a:solidFill>
                <a:latin typeface="UTM Avo" panose="02040603050506020204" pitchFamily="18" charset="0"/>
                <a:cs typeface="Times New Roman" panose="02020603050405020304" pitchFamily="18" charset="0"/>
              </a:rPr>
              <a:t> công việc cho nghề giáo viên. Thầy cô có thể dạy học trực tuyến và nhất là tớ thấy những tiết học trên lớp có ứng dụng tin học thl lôi cuốn và dễ </a:t>
            </a:r>
            <a:endParaRPr sz="2000" lang="en-US">
              <a:solidFill>
                <a:srgbClr val="000000"/>
              </a:solidFill>
              <a:latin typeface="UTM Avo" panose="02040603050506020204" pitchFamily="18" charset="0"/>
              <a:cs typeface="Times New Roman" panose="02020603050405020304" pitchFamily="18" charset="0"/>
            </a:endParaRPr>
          </a:p>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hiểu hơn nhiều.</a:t>
            </a:r>
            <a:endParaRPr baseline="0" cap="none" sz="2000" i="0" kern="1200" kumimoji="0" lang="en-US" noProof="0" normalizeH="0" spc="0" strike="noStrike" u="none">
              <a:ln>
                <a:noFill/>
              </a:ln>
              <a:solidFill>
                <a:prstClr val="white"/>
              </a:solidFill>
              <a:effectLst/>
              <a:uLnTx/>
              <a:uFillTx/>
              <a:latin typeface="Arial"/>
            </a:endParaRPr>
          </a:p>
        </p:txBody>
      </p:sp>
      <p:sp>
        <p:nvSpPr>
          <p:cNvPr id="1048865" name="Thought Bubble: Cloud 10"/>
          <p:cNvSpPr/>
          <p:nvPr/>
        </p:nvSpPr>
        <p:spPr>
          <a:xfrm>
            <a:off x="3658947" y="59680"/>
            <a:ext cx="5746310" cy="3369320"/>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anchor="ctr" rtlCol="0"/>
          <a:p>
            <a:endParaRPr b="1" lang="en-US"/>
          </a:p>
        </p:txBody>
      </p:sp>
      <p:sp>
        <p:nvSpPr>
          <p:cNvPr id="1048866" name="TextBox 11"/>
          <p:cNvSpPr txBox="1"/>
          <p:nvPr/>
        </p:nvSpPr>
        <p:spPr>
          <a:xfrm>
            <a:off x="4120863" y="393321"/>
            <a:ext cx="4478594" cy="256032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Tớ thì tìm hiểu về nghề hoạ sĩ. </a:t>
            </a:r>
            <a:endParaRPr sz="2000" lang="en-US">
              <a:solidFill>
                <a:srgbClr val="000000"/>
              </a:solidFill>
              <a:latin typeface="UTM Avo" panose="02040603050506020204" pitchFamily="18" charset="0"/>
              <a:cs typeface="Times New Roman" panose="02020603050405020304" pitchFamily="18" charset="0"/>
            </a:endParaRPr>
          </a:p>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Bây giờ các bức tranh không chì được tạo ra bàng bút lông và màu nước nữa mà còn được tạo ra trên máy tính. Sau này tớ muốn trở thành nhà thiết kế đồ hoạ máy tính.</a:t>
            </a:r>
            <a:endParaRPr baseline="0" cap="none" sz="2000" i="0" kern="1200" kumimoji="0" lang="en-US" noProof="0" normalizeH="0" spc="0" strike="noStrike" u="none">
              <a:ln>
                <a:noFill/>
              </a:ln>
              <a:solidFill>
                <a:prstClr val="white"/>
              </a:solidFill>
              <a:effectLst/>
              <a:uLnTx/>
              <a:uFillTx/>
              <a:latin typeface="Aria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61"/>
                                        </p:tgtEl>
                                        <p:attrNameLst>
                                          <p:attrName>style.visibility</p:attrName>
                                        </p:attrNameLst>
                                      </p:cBhvr>
                                      <p:to>
                                        <p:strVal val="visible"/>
                                      </p:to>
                                    </p:set>
                                    <p:animEffect transition="in" filter="fade">
                                      <p:cBhvr>
                                        <p:cTn dur="500" id="7"/>
                                        <p:tgtEl>
                                          <p:spTgt spid="1048861"/>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62"/>
                                        </p:tgtEl>
                                        <p:attrNameLst>
                                          <p:attrName>style.visibility</p:attrName>
                                        </p:attrNameLst>
                                      </p:cBhvr>
                                      <p:to>
                                        <p:strVal val="visible"/>
                                      </p:to>
                                    </p:set>
                                    <p:animEffect transition="in" filter="fade">
                                      <p:cBhvr>
                                        <p:cTn dur="500" id="11"/>
                                        <p:tgtEl>
                                          <p:spTgt spid="1048862"/>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1048863"/>
                                        </p:tgtEl>
                                        <p:attrNameLst>
                                          <p:attrName>style.visibility</p:attrName>
                                        </p:attrNameLst>
                                      </p:cBhvr>
                                      <p:to>
                                        <p:strVal val="visible"/>
                                      </p:to>
                                    </p:set>
                                    <p:animEffect transition="in" filter="fade">
                                      <p:cBhvr>
                                        <p:cTn dur="500" id="16"/>
                                        <p:tgtEl>
                                          <p:spTgt spid="1048863"/>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048864"/>
                                        </p:tgtEl>
                                        <p:attrNameLst>
                                          <p:attrName>style.visibility</p:attrName>
                                        </p:attrNameLst>
                                      </p:cBhvr>
                                      <p:to>
                                        <p:strVal val="visible"/>
                                      </p:to>
                                    </p:set>
                                    <p:animEffect transition="in" filter="fade">
                                      <p:cBhvr>
                                        <p:cTn dur="500" id="19"/>
                                        <p:tgtEl>
                                          <p:spTgt spid="1048864"/>
                                        </p:tgtEl>
                                      </p:cBhvr>
                                    </p:animEffect>
                                  </p:childTnLst>
                                </p:cTn>
                              </p:par>
                              <p:par>
                                <p:cTn fill="hold" grpId="1" id="20" nodeType="withEffect" presetClass="exit" presetID="10" presetSubtype="0">
                                  <p:stCondLst>
                                    <p:cond delay="0"/>
                                  </p:stCondLst>
                                  <p:childTnLst>
                                    <p:animEffect transition="out" filter="fade">
                                      <p:cBhvr>
                                        <p:cTn dur="500" id="21"/>
                                        <p:tgtEl>
                                          <p:spTgt spid="1048862"/>
                                        </p:tgtEl>
                                      </p:cBhvr>
                                    </p:animEffect>
                                    <p:set>
                                      <p:cBhvr>
                                        <p:cTn dur="1" fill="hold" id="22">
                                          <p:stCondLst>
                                            <p:cond delay="499"/>
                                          </p:stCondLst>
                                        </p:cTn>
                                        <p:tgtEl>
                                          <p:spTgt spid="1048862"/>
                                        </p:tgtEl>
                                        <p:attrNameLst>
                                          <p:attrName>style.visibility</p:attrName>
                                        </p:attrNameLst>
                                      </p:cBhvr>
                                      <p:to>
                                        <p:strVal val="hidden"/>
                                      </p:to>
                                    </p:set>
                                  </p:childTnLst>
                                </p:cTn>
                              </p:par>
                              <p:par>
                                <p:cTn fill="hold" grpId="1" id="23" nodeType="withEffect" presetClass="exit" presetID="10" presetSubtype="0">
                                  <p:stCondLst>
                                    <p:cond delay="0"/>
                                  </p:stCondLst>
                                  <p:childTnLst>
                                    <p:animEffect transition="out" filter="fade">
                                      <p:cBhvr>
                                        <p:cTn dur="500" id="24"/>
                                        <p:tgtEl>
                                          <p:spTgt spid="1048861"/>
                                        </p:tgtEl>
                                      </p:cBhvr>
                                    </p:animEffect>
                                    <p:set>
                                      <p:cBhvr>
                                        <p:cTn dur="1" fill="hold" id="25">
                                          <p:stCondLst>
                                            <p:cond delay="499"/>
                                          </p:stCondLst>
                                        </p:cTn>
                                        <p:tgtEl>
                                          <p:spTgt spid="1048861"/>
                                        </p:tgtEl>
                                        <p:attrNameLst>
                                          <p:attrName>style.visibility</p:attrName>
                                        </p:attrNameLst>
                                      </p:cBhvr>
                                      <p:to>
                                        <p:strVal val="hidden"/>
                                      </p:to>
                                    </p:se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048866"/>
                                        </p:tgtEl>
                                        <p:attrNameLst>
                                          <p:attrName>style.visibility</p:attrName>
                                        </p:attrNameLst>
                                      </p:cBhvr>
                                      <p:to>
                                        <p:strVal val="visible"/>
                                      </p:to>
                                    </p:set>
                                    <p:animEffect transition="in" filter="fade">
                                      <p:cBhvr>
                                        <p:cTn dur="500" id="30"/>
                                        <p:tgtEl>
                                          <p:spTgt spid="1048866"/>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048865"/>
                                        </p:tgtEl>
                                        <p:attrNameLst>
                                          <p:attrName>style.visibility</p:attrName>
                                        </p:attrNameLst>
                                      </p:cBhvr>
                                      <p:to>
                                        <p:strVal val="visible"/>
                                      </p:to>
                                    </p:set>
                                    <p:animEffect transition="in" filter="fade">
                                      <p:cBhvr>
                                        <p:cTn dur="500" id="33"/>
                                        <p:tgtEl>
                                          <p:spTgt spid="1048865"/>
                                        </p:tgtEl>
                                      </p:cBhvr>
                                    </p:animEffect>
                                  </p:childTnLst>
                                </p:cTn>
                              </p:par>
                              <p:par>
                                <p:cTn fill="hold" grpId="1" id="34" nodeType="withEffect" presetClass="exit" presetID="10" presetSubtype="0">
                                  <p:stCondLst>
                                    <p:cond delay="0"/>
                                  </p:stCondLst>
                                  <p:childTnLst>
                                    <p:animEffect transition="out" filter="fade">
                                      <p:cBhvr>
                                        <p:cTn dur="500" id="35"/>
                                        <p:tgtEl>
                                          <p:spTgt spid="1048864"/>
                                        </p:tgtEl>
                                      </p:cBhvr>
                                    </p:animEffect>
                                    <p:set>
                                      <p:cBhvr>
                                        <p:cTn dur="1" fill="hold" id="36">
                                          <p:stCondLst>
                                            <p:cond delay="499"/>
                                          </p:stCondLst>
                                        </p:cTn>
                                        <p:tgtEl>
                                          <p:spTgt spid="1048864"/>
                                        </p:tgtEl>
                                        <p:attrNameLst>
                                          <p:attrName>style.visibility</p:attrName>
                                        </p:attrNameLst>
                                      </p:cBhvr>
                                      <p:to>
                                        <p:strVal val="hidden"/>
                                      </p:to>
                                    </p:set>
                                  </p:childTnLst>
                                </p:cTn>
                              </p:par>
                              <p:par>
                                <p:cTn fill="hold" grpId="1" id="37" nodeType="withEffect" presetClass="exit" presetID="10" presetSubtype="0">
                                  <p:stCondLst>
                                    <p:cond delay="0"/>
                                  </p:stCondLst>
                                  <p:childTnLst>
                                    <p:animEffect transition="out" filter="fade">
                                      <p:cBhvr>
                                        <p:cTn dur="500" id="38"/>
                                        <p:tgtEl>
                                          <p:spTgt spid="1048863"/>
                                        </p:tgtEl>
                                      </p:cBhvr>
                                    </p:animEffect>
                                    <p:set>
                                      <p:cBhvr>
                                        <p:cTn dur="1" fill="hold" id="39">
                                          <p:stCondLst>
                                            <p:cond delay="499"/>
                                          </p:stCondLst>
                                        </p:cTn>
                                        <p:tgtEl>
                                          <p:spTgt spid="10488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1" grpId="0" animBg="1"/>
      <p:bldP spid="1048861" grpId="1" animBg="1"/>
      <p:bldP spid="1048862" grpId="0"/>
      <p:bldP spid="1048862" grpId="1"/>
      <p:bldP spid="1048863" grpId="0" animBg="1"/>
      <p:bldP spid="1048863" grpId="1" animBg="1"/>
      <p:bldP spid="1048864" grpId="0"/>
      <p:bldP spid="1048864" grpId="1"/>
      <p:bldP spid="1048865" grpId="0" animBg="1"/>
      <p:bldP spid="10488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pic>
        <p:nvPicPr>
          <p:cNvPr id="2097170"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8967" name="Rectangle 22"/>
          <p:cNvSpPr/>
          <p:nvPr/>
        </p:nvSpPr>
        <p:spPr>
          <a:xfrm>
            <a:off x="853440" y="1433716"/>
            <a:ext cx="10262349" cy="1675843"/>
          </a:xfrm>
          <a:prstGeom prst="rect"/>
        </p:spPr>
        <p:txBody>
          <a:bodyPr wrap="square">
            <a:spAutoFit/>
          </a:bodyPr>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1.	Em h</a:t>
            </a:r>
            <a:r>
              <a:rPr sz="2400" lang="en-US">
                <a:solidFill>
                  <a:schemeClr val="accent6">
                    <a:lumMod val="50000"/>
                  </a:schemeClr>
                </a:solidFill>
                <a:latin typeface="UTM Avo" panose="02040603050506020204" pitchFamily="18" charset="0"/>
                <a:cs typeface="Times New Roman" panose="02020603050405020304" pitchFamily="18" charset="0"/>
              </a:rPr>
              <a:t>ã</a:t>
            </a:r>
            <a:r>
              <a:rPr sz="2400" lang="vi-VN">
                <a:solidFill>
                  <a:schemeClr val="accent6">
                    <a:lumMod val="50000"/>
                  </a:schemeClr>
                </a:solidFill>
                <a:latin typeface="UTM Avo" panose="02040603050506020204" pitchFamily="18" charset="0"/>
                <a:cs typeface="Times New Roman" panose="02020603050405020304" pitchFamily="18" charset="0"/>
              </a:rPr>
              <a:t>y phỏng vấn một vài người (có thể là bố mẹ, người quen của bố mẹ, thầy cô,...) để tìm hiểu về những ứng dụng tin học giúp họ nâng cao hiệu quả công việc.</a:t>
            </a:r>
          </a:p>
        </p:txBody>
      </p:sp>
      <p:sp>
        <p:nvSpPr>
          <p:cNvPr id="1048968"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LUYỆN TẬP</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967">
                                            <p:txEl>
                                              <p:pRg st="0" end="0"/>
                                            </p:txEl>
                                          </p:spTgt>
                                        </p:tgtEl>
                                        <p:attrNameLst>
                                          <p:attrName>style.visibility</p:attrName>
                                        </p:attrNameLst>
                                      </p:cBhvr>
                                      <p:to>
                                        <p:strVal val="visible"/>
                                      </p:to>
                                    </p:set>
                                    <p:animEffect transition="in" filter="fade">
                                      <p:cBhvr>
                                        <p:cTn dur="1000" id="7"/>
                                        <p:tgtEl>
                                          <p:spTgt spid="1048967">
                                            <p:txEl>
                                              <p:pRg st="0" end="0"/>
                                            </p:txEl>
                                          </p:spTgt>
                                        </p:tgtEl>
                                      </p:cBhvr>
                                    </p:animEffect>
                                    <p:anim calcmode="lin" valueType="num">
                                      <p:cBhvr>
                                        <p:cTn dur="1000" fill="hold" id="8"/>
                                        <p:tgtEl>
                                          <p:spTgt spid="1048967">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9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pic>
        <p:nvPicPr>
          <p:cNvPr id="2097171"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8969" name="Rectangle 22"/>
          <p:cNvSpPr/>
          <p:nvPr/>
        </p:nvSpPr>
        <p:spPr>
          <a:xfrm>
            <a:off x="792480" y="1433716"/>
            <a:ext cx="10323309" cy="4999830"/>
          </a:xfrm>
          <a:prstGeom prst="rect"/>
        </p:spPr>
        <p:txBody>
          <a:bodyPr wrap="square">
            <a:spAutoFit/>
          </a:bodyPr>
          <a:p>
            <a:pPr algn="just" defTabSz="342900">
              <a:lnSpc>
                <a:spcPct val="150000"/>
              </a:lnSpc>
            </a:pPr>
            <a:r>
              <a:rPr b="1" sz="2400" lang="vi-VN">
                <a:solidFill>
                  <a:schemeClr val="accent6">
                    <a:lumMod val="50000"/>
                  </a:schemeClr>
                </a:solidFill>
                <a:latin typeface="UTM Avo" panose="02040603050506020204" pitchFamily="18" charset="0"/>
                <a:cs typeface="Times New Roman" panose="02020603050405020304" pitchFamily="18" charset="0"/>
              </a:rPr>
              <a:t>2.	Em hãy chọn phương án trả lời đúng nhất.</a:t>
            </a:r>
          </a:p>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Bất bình đẳng giới trong sử dụng máy tính và ứng dụng tin học có thể dẫn tới hậu quả gì?</a:t>
            </a:r>
          </a:p>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A.	Phụ nữ và trẻ em gái không có cơ hội phát triển nghề nghiệp trong lĩnh vực công nghệ.</a:t>
            </a:r>
          </a:p>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B.	Phụ nữ và trẻ em gái không có cơ hội sử dụng công nghệ để nâng cao hiệu quả công việc và chất lượng cuộc sống.</a:t>
            </a:r>
          </a:p>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c. Phụ nữ và trẻ em gái không theo kịp sự phát triển của x</a:t>
            </a:r>
            <a:r>
              <a:rPr sz="2400" lang="en-US">
                <a:solidFill>
                  <a:schemeClr val="accent6">
                    <a:lumMod val="50000"/>
                  </a:schemeClr>
                </a:solidFill>
                <a:latin typeface="UTM Avo" panose="02040603050506020204" pitchFamily="18" charset="0"/>
                <a:cs typeface="Times New Roman" panose="02020603050405020304" pitchFamily="18" charset="0"/>
              </a:rPr>
              <a:t>ã</a:t>
            </a:r>
            <a:r>
              <a:rPr sz="2400" lang="vi-VN">
                <a:solidFill>
                  <a:schemeClr val="accent6">
                    <a:lumMod val="50000"/>
                  </a:schemeClr>
                </a:solidFill>
                <a:latin typeface="UTM Avo" panose="02040603050506020204" pitchFamily="18" charset="0"/>
                <a:cs typeface="Times New Roman" panose="02020603050405020304" pitchFamily="18" charset="0"/>
              </a:rPr>
              <a:t> hội.</a:t>
            </a:r>
          </a:p>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D. Cả ba hậu quả trên.</a:t>
            </a:r>
          </a:p>
        </p:txBody>
      </p:sp>
      <p:sp>
        <p:nvSpPr>
          <p:cNvPr id="1048970"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LUYỆN TẬP</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969">
                                            <p:txEl>
                                              <p:pRg st="0" end="0"/>
                                            </p:txEl>
                                          </p:spTgt>
                                        </p:tgtEl>
                                        <p:attrNameLst>
                                          <p:attrName>style.visibility</p:attrName>
                                        </p:attrNameLst>
                                      </p:cBhvr>
                                      <p:to>
                                        <p:strVal val="visible"/>
                                      </p:to>
                                    </p:set>
                                    <p:animEffect transition="in" filter="fade">
                                      <p:cBhvr>
                                        <p:cTn dur="1000" id="7"/>
                                        <p:tgtEl>
                                          <p:spTgt spid="1048969">
                                            <p:txEl>
                                              <p:pRg st="0" end="0"/>
                                            </p:txEl>
                                          </p:spTgt>
                                        </p:tgtEl>
                                      </p:cBhvr>
                                    </p:animEffect>
                                    <p:anim calcmode="lin" valueType="num">
                                      <p:cBhvr>
                                        <p:cTn dur="1000" fill="hold" id="8"/>
                                        <p:tgtEl>
                                          <p:spTgt spid="1048969">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9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8969">
                                            <p:txEl>
                                              <p:pRg st="1" end="1"/>
                                            </p:txEl>
                                          </p:spTgt>
                                        </p:tgtEl>
                                        <p:attrNameLst>
                                          <p:attrName>style.visibility</p:attrName>
                                        </p:attrNameLst>
                                      </p:cBhvr>
                                      <p:to>
                                        <p:strVal val="visible"/>
                                      </p:to>
                                    </p:set>
                                    <p:animEffect transition="in" filter="fade">
                                      <p:cBhvr>
                                        <p:cTn dur="1000" id="14"/>
                                        <p:tgtEl>
                                          <p:spTgt spid="1048969">
                                            <p:txEl>
                                              <p:pRg st="1" end="1"/>
                                            </p:txEl>
                                          </p:spTgt>
                                        </p:tgtEl>
                                      </p:cBhvr>
                                    </p:animEffect>
                                    <p:anim calcmode="lin" valueType="num">
                                      <p:cBhvr>
                                        <p:cTn dur="1000" fill="hold" id="15"/>
                                        <p:tgtEl>
                                          <p:spTgt spid="1048969">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89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1048969">
                                            <p:txEl>
                                              <p:pRg st="2" end="2"/>
                                            </p:txEl>
                                          </p:spTgt>
                                        </p:tgtEl>
                                        <p:attrNameLst>
                                          <p:attrName>style.visibility</p:attrName>
                                        </p:attrNameLst>
                                      </p:cBhvr>
                                      <p:to>
                                        <p:strVal val="visible"/>
                                      </p:to>
                                    </p:set>
                                    <p:animEffect transition="in" filter="fade">
                                      <p:cBhvr>
                                        <p:cTn dur="1000" id="21"/>
                                        <p:tgtEl>
                                          <p:spTgt spid="1048969">
                                            <p:txEl>
                                              <p:pRg st="2" end="2"/>
                                            </p:txEl>
                                          </p:spTgt>
                                        </p:tgtEl>
                                      </p:cBhvr>
                                    </p:animEffect>
                                    <p:anim calcmode="lin" valueType="num">
                                      <p:cBhvr>
                                        <p:cTn dur="1000" fill="hold" id="22"/>
                                        <p:tgtEl>
                                          <p:spTgt spid="1048969">
                                            <p:txEl>
                                              <p:pRg st="2" end="2"/>
                                            </p:txEl>
                                          </p:spTgt>
                                        </p:tgtEl>
                                        <p:attrNameLst>
                                          <p:attrName>ppt_x</p:attrName>
                                        </p:attrNameLst>
                                      </p:cBhvr>
                                      <p:tavLst>
                                        <p:tav tm="0">
                                          <p:val>
                                            <p:strVal val="#ppt_x"/>
                                          </p:val>
                                        </p:tav>
                                        <p:tav tm="100000">
                                          <p:val>
                                            <p:strVal val="#ppt_x"/>
                                          </p:val>
                                        </p:tav>
                                      </p:tavLst>
                                    </p:anim>
                                    <p:anim calcmode="lin" valueType="num">
                                      <p:cBhvr>
                                        <p:cTn dur="1000" fill="hold" id="23"/>
                                        <p:tgtEl>
                                          <p:spTgt spid="10489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42" presetSubtype="0">
                                  <p:stCondLst>
                                    <p:cond delay="0"/>
                                  </p:stCondLst>
                                  <p:childTnLst>
                                    <p:set>
                                      <p:cBhvr>
                                        <p:cTn dur="1" fill="hold" id="27">
                                          <p:stCondLst>
                                            <p:cond delay="0"/>
                                          </p:stCondLst>
                                        </p:cTn>
                                        <p:tgtEl>
                                          <p:spTgt spid="1048969">
                                            <p:txEl>
                                              <p:pRg st="3" end="3"/>
                                            </p:txEl>
                                          </p:spTgt>
                                        </p:tgtEl>
                                        <p:attrNameLst>
                                          <p:attrName>style.visibility</p:attrName>
                                        </p:attrNameLst>
                                      </p:cBhvr>
                                      <p:to>
                                        <p:strVal val="visible"/>
                                      </p:to>
                                    </p:set>
                                    <p:animEffect transition="in" filter="fade">
                                      <p:cBhvr>
                                        <p:cTn dur="1000" id="28"/>
                                        <p:tgtEl>
                                          <p:spTgt spid="1048969">
                                            <p:txEl>
                                              <p:pRg st="3" end="3"/>
                                            </p:txEl>
                                          </p:spTgt>
                                        </p:tgtEl>
                                      </p:cBhvr>
                                    </p:animEffect>
                                    <p:anim calcmode="lin" valueType="num">
                                      <p:cBhvr>
                                        <p:cTn dur="1000" fill="hold" id="29"/>
                                        <p:tgtEl>
                                          <p:spTgt spid="1048969">
                                            <p:txEl>
                                              <p:pRg st="3" end="3"/>
                                            </p:txEl>
                                          </p:spTgt>
                                        </p:tgtEl>
                                        <p:attrNameLst>
                                          <p:attrName>ppt_x</p:attrName>
                                        </p:attrNameLst>
                                      </p:cBhvr>
                                      <p:tavLst>
                                        <p:tav tm="0">
                                          <p:val>
                                            <p:strVal val="#ppt_x"/>
                                          </p:val>
                                        </p:tav>
                                        <p:tav tm="100000">
                                          <p:val>
                                            <p:strVal val="#ppt_x"/>
                                          </p:val>
                                        </p:tav>
                                      </p:tavLst>
                                    </p:anim>
                                    <p:anim calcmode="lin" valueType="num">
                                      <p:cBhvr>
                                        <p:cTn dur="1000" fill="hold" id="30"/>
                                        <p:tgtEl>
                                          <p:spTgt spid="104896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42" presetSubtype="0">
                                  <p:stCondLst>
                                    <p:cond delay="0"/>
                                  </p:stCondLst>
                                  <p:childTnLst>
                                    <p:set>
                                      <p:cBhvr>
                                        <p:cTn dur="1" fill="hold" id="34">
                                          <p:stCondLst>
                                            <p:cond delay="0"/>
                                          </p:stCondLst>
                                        </p:cTn>
                                        <p:tgtEl>
                                          <p:spTgt spid="1048969">
                                            <p:txEl>
                                              <p:pRg st="4" end="4"/>
                                            </p:txEl>
                                          </p:spTgt>
                                        </p:tgtEl>
                                        <p:attrNameLst>
                                          <p:attrName>style.visibility</p:attrName>
                                        </p:attrNameLst>
                                      </p:cBhvr>
                                      <p:to>
                                        <p:strVal val="visible"/>
                                      </p:to>
                                    </p:set>
                                    <p:animEffect transition="in" filter="fade">
                                      <p:cBhvr>
                                        <p:cTn dur="1000" id="35"/>
                                        <p:tgtEl>
                                          <p:spTgt spid="1048969">
                                            <p:txEl>
                                              <p:pRg st="4" end="4"/>
                                            </p:txEl>
                                          </p:spTgt>
                                        </p:tgtEl>
                                      </p:cBhvr>
                                    </p:animEffect>
                                    <p:anim calcmode="lin" valueType="num">
                                      <p:cBhvr>
                                        <p:cTn dur="1000" fill="hold" id="36"/>
                                        <p:tgtEl>
                                          <p:spTgt spid="1048969">
                                            <p:txEl>
                                              <p:pRg st="4" end="4"/>
                                            </p:txEl>
                                          </p:spTgt>
                                        </p:tgtEl>
                                        <p:attrNameLst>
                                          <p:attrName>ppt_x</p:attrName>
                                        </p:attrNameLst>
                                      </p:cBhvr>
                                      <p:tavLst>
                                        <p:tav tm="0">
                                          <p:val>
                                            <p:strVal val="#ppt_x"/>
                                          </p:val>
                                        </p:tav>
                                        <p:tav tm="100000">
                                          <p:val>
                                            <p:strVal val="#ppt_x"/>
                                          </p:val>
                                        </p:tav>
                                      </p:tavLst>
                                    </p:anim>
                                    <p:anim calcmode="lin" valueType="num">
                                      <p:cBhvr>
                                        <p:cTn dur="1000" fill="hold" id="37"/>
                                        <p:tgtEl>
                                          <p:spTgt spid="104896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42" presetSubtype="0">
                                  <p:stCondLst>
                                    <p:cond delay="0"/>
                                  </p:stCondLst>
                                  <p:childTnLst>
                                    <p:set>
                                      <p:cBhvr>
                                        <p:cTn dur="1" fill="hold" id="41">
                                          <p:stCondLst>
                                            <p:cond delay="0"/>
                                          </p:stCondLst>
                                        </p:cTn>
                                        <p:tgtEl>
                                          <p:spTgt spid="1048969">
                                            <p:txEl>
                                              <p:pRg st="5" end="5"/>
                                            </p:txEl>
                                          </p:spTgt>
                                        </p:tgtEl>
                                        <p:attrNameLst>
                                          <p:attrName>style.visibility</p:attrName>
                                        </p:attrNameLst>
                                      </p:cBhvr>
                                      <p:to>
                                        <p:strVal val="visible"/>
                                      </p:to>
                                    </p:set>
                                    <p:animEffect transition="in" filter="fade">
                                      <p:cBhvr>
                                        <p:cTn dur="1000" id="42"/>
                                        <p:tgtEl>
                                          <p:spTgt spid="1048969">
                                            <p:txEl>
                                              <p:pRg st="5" end="5"/>
                                            </p:txEl>
                                          </p:spTgt>
                                        </p:tgtEl>
                                      </p:cBhvr>
                                    </p:animEffect>
                                    <p:anim calcmode="lin" valueType="num">
                                      <p:cBhvr>
                                        <p:cTn dur="1000" fill="hold" id="43"/>
                                        <p:tgtEl>
                                          <p:spTgt spid="1048969">
                                            <p:txEl>
                                              <p:pRg st="5" end="5"/>
                                            </p:txEl>
                                          </p:spTgt>
                                        </p:tgtEl>
                                        <p:attrNameLst>
                                          <p:attrName>ppt_x</p:attrName>
                                        </p:attrNameLst>
                                      </p:cBhvr>
                                      <p:tavLst>
                                        <p:tav tm="0">
                                          <p:val>
                                            <p:strVal val="#ppt_x"/>
                                          </p:val>
                                        </p:tav>
                                        <p:tav tm="100000">
                                          <p:val>
                                            <p:strVal val="#ppt_x"/>
                                          </p:val>
                                        </p:tav>
                                      </p:tavLst>
                                    </p:anim>
                                    <p:anim calcmode="lin" valueType="num">
                                      <p:cBhvr>
                                        <p:cTn dur="1000" fill="hold" id="44"/>
                                        <p:tgtEl>
                                          <p:spTgt spid="104896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971" name="Rectangle 22"/>
          <p:cNvSpPr/>
          <p:nvPr/>
        </p:nvSpPr>
        <p:spPr>
          <a:xfrm>
            <a:off x="602307" y="1433716"/>
            <a:ext cx="10187613" cy="3891835"/>
          </a:xfrm>
          <a:prstGeom prst="rect"/>
        </p:spPr>
        <p:txBody>
          <a:bodyPr wrap="square">
            <a:spAutoFit/>
          </a:bodyPr>
          <a:p>
            <a:pPr defTabSz="342900" lvl="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1.	Em hãy đề xuất với thầy cô giáo và các bạn tổ chức một cuộc thi thuyết trình về ứng dụng tin học trong các nghề nghiệp tại Việt Nam. Em hãy tìm hiểu và tạo ra bài thuyết trình của mình nhé. Hãy chia sẻ với bạn bè về bài thuyết trình của em.</a:t>
            </a:r>
          </a:p>
          <a:p>
            <a:pPr defTabSz="342900" lvl="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2.	Trong vai trò một học sinh lớp 8, em có thể làm g</a:t>
            </a:r>
            <a:r>
              <a:rPr sz="2400" lang="en-US">
                <a:solidFill>
                  <a:schemeClr val="accent6">
                    <a:lumMod val="50000"/>
                  </a:schemeClr>
                </a:solidFill>
                <a:latin typeface="UTM Avo" panose="02040603050506020204" pitchFamily="18" charset="0"/>
                <a:cs typeface="Times New Roman" panose="02020603050405020304" pitchFamily="18" charset="0"/>
              </a:rPr>
              <a:t>ì</a:t>
            </a:r>
            <a:r>
              <a:rPr sz="2400" lang="vi-VN">
                <a:solidFill>
                  <a:schemeClr val="accent6">
                    <a:lumMod val="50000"/>
                  </a:schemeClr>
                </a:solidFill>
                <a:latin typeface="UTM Avo" panose="02040603050506020204" pitchFamily="18" charset="0"/>
                <a:cs typeface="Times New Roman" panose="02020603050405020304" pitchFamily="18" charset="0"/>
              </a:rPr>
              <a:t> để thúc đẩy bình đẳng giới ở lứa tuổi của em, ở khía cạnh sử dụng máy tính và ứng dụng tin học trong học tập?</a:t>
            </a:r>
          </a:p>
        </p:txBody>
      </p:sp>
      <p:pic>
        <p:nvPicPr>
          <p:cNvPr id="2097172" name="Picture 6"/>
          <p:cNvPicPr>
            <a:picLocks noChangeAspect="1"/>
          </p:cNvPicPr>
          <p:nvPr/>
        </p:nvPicPr>
        <p:blipFill rotWithShape="1">
          <a:blip xmlns:r="http://schemas.openxmlformats.org/officeDocument/2006/relationships" r:embed="rId1"/>
          <a:srcRect r="70376"/>
          <a:stretch>
            <a:fillRect/>
          </a:stretch>
        </p:blipFill>
        <p:spPr>
          <a:xfrm>
            <a:off x="602308" y="406275"/>
            <a:ext cx="1033987" cy="952468"/>
          </a:xfrm>
          <a:prstGeom prst="rect"/>
        </p:spPr>
      </p:pic>
      <p:sp>
        <p:nvSpPr>
          <p:cNvPr id="1048972"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VẬN DỤNG</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2097172"/>
                                        </p:tgtEl>
                                        <p:attrNameLst>
                                          <p:attrName>style.visibility</p:attrName>
                                        </p:attrNameLst>
                                      </p:cBhvr>
                                      <p:to>
                                        <p:strVal val="visible"/>
                                      </p:to>
                                    </p:set>
                                    <p:animEffect transition="in" filter="fade">
                                      <p:cBhvr>
                                        <p:cTn dur="500" id="7"/>
                                        <p:tgtEl>
                                          <p:spTgt spid="209717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8971">
                                            <p:txEl>
                                              <p:pRg st="0" end="0"/>
                                            </p:txEl>
                                          </p:spTgt>
                                        </p:tgtEl>
                                        <p:attrNameLst>
                                          <p:attrName>style.visibility</p:attrName>
                                        </p:attrNameLst>
                                      </p:cBhvr>
                                      <p:to>
                                        <p:strVal val="visible"/>
                                      </p:to>
                                    </p:set>
                                    <p:animEffect transition="in" filter="fade">
                                      <p:cBhvr>
                                        <p:cTn dur="1000" id="12"/>
                                        <p:tgtEl>
                                          <p:spTgt spid="1048971">
                                            <p:txEl>
                                              <p:pRg st="0" end="0"/>
                                            </p:txEl>
                                          </p:spTgt>
                                        </p:tgtEl>
                                      </p:cBhvr>
                                    </p:animEffect>
                                    <p:anim calcmode="lin" valueType="num">
                                      <p:cBhvr>
                                        <p:cTn dur="1000" fill="hold" id="13"/>
                                        <p:tgtEl>
                                          <p:spTgt spid="1048971">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89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1048971">
                                            <p:txEl>
                                              <p:pRg st="1" end="1"/>
                                            </p:txEl>
                                          </p:spTgt>
                                        </p:tgtEl>
                                        <p:attrNameLst>
                                          <p:attrName>style.visibility</p:attrName>
                                        </p:attrNameLst>
                                      </p:cBhvr>
                                      <p:to>
                                        <p:strVal val="visible"/>
                                      </p:to>
                                    </p:set>
                                    <p:animEffect transition="in" filter="fade">
                                      <p:cBhvr>
                                        <p:cTn dur="1000" id="19"/>
                                        <p:tgtEl>
                                          <p:spTgt spid="1048971">
                                            <p:txEl>
                                              <p:pRg st="1" end="1"/>
                                            </p:txEl>
                                          </p:spTgt>
                                        </p:tgtEl>
                                      </p:cBhvr>
                                    </p:animEffect>
                                    <p:anim calcmode="lin" valueType="num">
                                      <p:cBhvr>
                                        <p:cTn dur="1000" fill="hold" id="20"/>
                                        <p:tgtEl>
                                          <p:spTgt spid="1048971">
                                            <p:txEl>
                                              <p:pRg st="1" end="1"/>
                                            </p:txEl>
                                          </p:spTgt>
                                        </p:tgtEl>
                                        <p:attrNameLst>
                                          <p:attrName>ppt_x</p:attrName>
                                        </p:attrNameLst>
                                      </p:cBhvr>
                                      <p:tavLst>
                                        <p:tav tm="0">
                                          <p:val>
                                            <p:strVal val="#ppt_x"/>
                                          </p:val>
                                        </p:tav>
                                        <p:tav tm="100000">
                                          <p:val>
                                            <p:strVal val="#ppt_x"/>
                                          </p:val>
                                        </p:tav>
                                      </p:tavLst>
                                    </p:anim>
                                    <p:anim calcmode="lin" valueType="num">
                                      <p:cBhvr>
                                        <p:cTn dur="1000" fill="hold" id="21"/>
                                        <p:tgtEl>
                                          <p:spTgt spid="10489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867" name="Speech Bubble: Rectangle with Corners Rounded 1"/>
          <p:cNvSpPr/>
          <p:nvPr/>
        </p:nvSpPr>
        <p:spPr>
          <a:xfrm>
            <a:off x="3124640" y="1484222"/>
            <a:ext cx="6648010" cy="2414946"/>
          </a:xfrm>
          <a:prstGeom prst="wedgeRoundRectCallout">
            <a:avLst>
              <a:gd name="adj1" fmla="val -60807"/>
              <a:gd name="adj2" fmla="val 7551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sp>
        <p:nvSpPr>
          <p:cNvPr id="1048868" name="TextBox 24"/>
          <p:cNvSpPr txBox="1"/>
          <p:nvPr/>
        </p:nvSpPr>
        <p:spPr>
          <a:xfrm>
            <a:off x="3381815" y="2097840"/>
            <a:ext cx="6133660" cy="1223010"/>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800" lang="en-US">
                <a:solidFill>
                  <a:schemeClr val="accent6">
                    <a:lumMod val="50000"/>
                  </a:schemeClr>
                </a:solidFill>
                <a:latin typeface="UTM Avo" panose="02040603050506020204" pitchFamily="18" charset="0"/>
                <a:cs typeface="Times New Roman" panose="02020603050405020304" pitchFamily="18" charset="0"/>
              </a:rPr>
              <a:t>Đó là ý kiến của các bạn.</a:t>
            </a:r>
          </a:p>
          <a:p>
            <a:pPr algn="just" defTabSz="342900" lvl="0" marL="93663">
              <a:lnSpc>
                <a:spcPct val="135000"/>
              </a:lnSpc>
            </a:pPr>
            <a:r>
              <a:rPr b="1" sz="2800" lang="vi-VN">
                <a:solidFill>
                  <a:schemeClr val="accent6">
                    <a:lumMod val="50000"/>
                  </a:schemeClr>
                </a:solidFill>
                <a:latin typeface="UTM Avo" panose="02040603050506020204" pitchFamily="18" charset="0"/>
                <a:cs typeface="Times New Roman" panose="02020603050405020304" pitchFamily="18" charset="0"/>
              </a:rPr>
              <a:t>Còn ý kiến của em thì sao?</a:t>
            </a:r>
            <a:endParaRPr baseline="0" cap="none" sz="2800" i="0" kern="1200" kumimoji="0" lang="en-US" noProof="0" normalizeH="0" spc="0" strike="noStrike" u="none">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2097153" name="Picture 6"/>
          <p:cNvPicPr>
            <a:picLocks noChangeAspect="1"/>
          </p:cNvPicPr>
          <p:nvPr/>
        </p:nvPicPr>
        <p:blipFill>
          <a:blip xmlns:r="http://schemas.openxmlformats.org/officeDocument/2006/relationships" r:embed="rId1"/>
          <a:srcRect l="2619" r="2619"/>
          <a:stretch>
            <a:fillRect/>
          </a:stretch>
        </p:blipFill>
        <p:spPr>
          <a:xfrm flipH="1">
            <a:off x="796443" y="3673094"/>
            <a:ext cx="2328197" cy="277102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68"/>
                                        </p:tgtEl>
                                        <p:attrNameLst>
                                          <p:attrName>style.visibility</p:attrName>
                                        </p:attrNameLst>
                                      </p:cBhvr>
                                      <p:to>
                                        <p:strVal val="visible"/>
                                      </p:to>
                                    </p:set>
                                    <p:animEffect transition="in" filter="fade">
                                      <p:cBhvr>
                                        <p:cTn dur="500" id="7"/>
                                        <p:tgtEl>
                                          <p:spTgt spid="104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869" name="Google Shape;1765;p26"/>
          <p:cNvSpPr/>
          <p:nvPr/>
        </p:nvSpPr>
        <p:spPr>
          <a:xfrm rot="126755">
            <a:off x="1139206" y="1121535"/>
            <a:ext cx="9730899" cy="2456768"/>
          </a:xfrm>
          <a:prstGeom prst="rect"/>
          <a:solidFill>
            <a:schemeClr val="accent2">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870" name="Google Shape;1766;p26"/>
          <p:cNvSpPr/>
          <p:nvPr/>
        </p:nvSpPr>
        <p:spPr>
          <a:xfrm rot="21464125">
            <a:off x="687278" y="565552"/>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71" name="Google Shape;1767;p26"/>
          <p:cNvSpPr/>
          <p:nvPr/>
        </p:nvSpPr>
        <p:spPr>
          <a:xfrm rot="4829593">
            <a:off x="9944907" y="916892"/>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72" name="TextBox 7"/>
          <p:cNvSpPr txBox="1"/>
          <p:nvPr/>
        </p:nvSpPr>
        <p:spPr>
          <a:xfrm>
            <a:off x="0" y="1423392"/>
            <a:ext cx="11612547" cy="1894841"/>
          </a:xfrm>
          <a:prstGeom prst="rect"/>
          <a:noFill/>
        </p:spPr>
        <p:txBody>
          <a:bodyPr rtlCol="0" wrap="square">
            <a:spAutoFit/>
          </a:bodyPr>
          <a:p>
            <a:pPr algn="ctr" indent="-1143000" marL="1143000">
              <a:buAutoNum type="arabicPeriod"/>
            </a:pPr>
            <a:r>
              <a:rPr sz="6000" lang="vi-VN">
                <a:solidFill>
                  <a:schemeClr val="accent3">
                    <a:lumMod val="50000"/>
                  </a:schemeClr>
                </a:solidFill>
                <a:latin typeface="+mj-lt"/>
              </a:rPr>
              <a:t>TIN HỌC GIÚP N</a:t>
            </a:r>
            <a:r>
              <a:rPr sz="6000" lang="en-US">
                <a:solidFill>
                  <a:schemeClr val="accent3">
                    <a:lumMod val="50000"/>
                  </a:schemeClr>
                </a:solidFill>
                <a:latin typeface="+mj-lt"/>
              </a:rPr>
              <a:t>Â</a:t>
            </a:r>
            <a:r>
              <a:rPr sz="6000" lang="vi-VN">
                <a:solidFill>
                  <a:schemeClr val="accent3">
                    <a:lumMod val="50000"/>
                  </a:schemeClr>
                </a:solidFill>
                <a:latin typeface="+mj-lt"/>
              </a:rPr>
              <a:t>NG CAO </a:t>
            </a:r>
            <a:endParaRPr sz="6000" lang="en-US">
              <a:solidFill>
                <a:schemeClr val="accent3">
                  <a:lumMod val="50000"/>
                </a:schemeClr>
              </a:solidFill>
              <a:latin typeface="+mj-lt"/>
            </a:endParaRPr>
          </a:p>
          <a:p>
            <a:pPr algn="ctr"/>
            <a:r>
              <a:rPr sz="6000" lang="vi-VN">
                <a:solidFill>
                  <a:schemeClr val="accent3">
                    <a:lumMod val="50000"/>
                  </a:schemeClr>
                </a:solidFill>
                <a:latin typeface="+mj-lt"/>
              </a:rPr>
              <a:t>HIỆU QUẢ CÔNG VIỆC</a:t>
            </a:r>
          </a:p>
        </p:txBody>
      </p:sp>
      <p:grpSp>
        <p:nvGrpSpPr>
          <p:cNvPr id="88" name="Google Shape;211;p3"/>
          <p:cNvGrpSpPr/>
          <p:nvPr/>
        </p:nvGrpSpPr>
        <p:grpSpPr>
          <a:xfrm>
            <a:off x="931175" y="241142"/>
            <a:ext cx="444275" cy="398525"/>
            <a:chOff x="2495125" y="2142250"/>
            <a:chExt cx="444275" cy="398525"/>
          </a:xfrm>
        </p:grpSpPr>
        <p:sp>
          <p:nvSpPr>
            <p:cNvPr id="104887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7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9" name="Google Shape;214;p3"/>
          <p:cNvGrpSpPr/>
          <p:nvPr/>
        </p:nvGrpSpPr>
        <p:grpSpPr>
          <a:xfrm>
            <a:off x="10561107" y="5038641"/>
            <a:ext cx="291375" cy="281375"/>
            <a:chOff x="3243875" y="2372825"/>
            <a:chExt cx="291375" cy="281375"/>
          </a:xfrm>
        </p:grpSpPr>
        <p:sp>
          <p:nvSpPr>
            <p:cNvPr id="104887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8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0" name="Google Shape;225;p3"/>
          <p:cNvGrpSpPr/>
          <p:nvPr/>
        </p:nvGrpSpPr>
        <p:grpSpPr>
          <a:xfrm>
            <a:off x="10679557" y="-625348"/>
            <a:ext cx="166675" cy="168575"/>
            <a:chOff x="4954425" y="2036375"/>
            <a:chExt cx="166675" cy="168575"/>
          </a:xfrm>
        </p:grpSpPr>
        <p:sp>
          <p:nvSpPr>
            <p:cNvPr id="104888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87"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8"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1" name="Google Shape;230;p3"/>
          <p:cNvGrpSpPr/>
          <p:nvPr/>
        </p:nvGrpSpPr>
        <p:grpSpPr>
          <a:xfrm>
            <a:off x="1274794" y="5541495"/>
            <a:ext cx="166675" cy="168575"/>
            <a:chOff x="4954425" y="2036375"/>
            <a:chExt cx="166675" cy="168575"/>
          </a:xfrm>
        </p:grpSpPr>
        <p:sp>
          <p:nvSpPr>
            <p:cNvPr id="104888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54" name="Picture 30" descr="Graphical user interface, application  Description automatically generated"/>
          <p:cNvPicPr>
            <a:picLocks noChangeAspect="1"/>
          </p:cNvPicPr>
          <p:nvPr/>
        </p:nvPicPr>
        <p:blipFill>
          <a:blip xmlns:r="http://schemas.openxmlformats.org/officeDocument/2006/relationships" r:embed="rId1" cstate="print"/>
          <a:stretch>
            <a:fillRect/>
          </a:stretch>
        </p:blipFill>
        <p:spPr>
          <a:xfrm>
            <a:off x="4336626" y="3636762"/>
            <a:ext cx="2812194" cy="280375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8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88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9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9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88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8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870"/>
                                        </p:tgtEl>
                                        <p:attrNameLst>
                                          <p:attrName>style.visibility</p:attrName>
                                        </p:attrNameLst>
                                      </p:cBhvr>
                                      <p:to>
                                        <p:strVal val="visible"/>
                                      </p:to>
                                    </p:set>
                                    <p:animEffect transition="in" filter="barn(inVertical)">
                                      <p:cBhvr>
                                        <p:cTn dur="500" id="19"/>
                                        <p:tgtEl>
                                          <p:spTgt spid="104887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871"/>
                                        </p:tgtEl>
                                        <p:attrNameLst>
                                          <p:attrName>style.visibility</p:attrName>
                                        </p:attrNameLst>
                                      </p:cBhvr>
                                      <p:to>
                                        <p:strVal val="visible"/>
                                      </p:to>
                                    </p:set>
                                    <p:animEffect transition="in" filter="barn(inVertical)">
                                      <p:cBhvr>
                                        <p:cTn dur="500" id="22"/>
                                        <p:tgtEl>
                                          <p:spTgt spid="104887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869"/>
                                        </p:tgtEl>
                                        <p:attrNameLst>
                                          <p:attrName>style.visibility</p:attrName>
                                        </p:attrNameLst>
                                      </p:cBhvr>
                                      <p:to>
                                        <p:strVal val="visible"/>
                                      </p:to>
                                    </p:set>
                                    <p:animEffect transition="in" filter="fade">
                                      <p:cBhvr>
                                        <p:cTn dur="500" id="26"/>
                                        <p:tgtEl>
                                          <p:spTgt spid="1048869"/>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872"/>
                                        </p:tgtEl>
                                        <p:attrNameLst>
                                          <p:attrName>style.visibility</p:attrName>
                                        </p:attrNameLst>
                                      </p:cBhvr>
                                      <p:to>
                                        <p:strVal val="visible"/>
                                      </p:to>
                                    </p:set>
                                    <p:animEffect transition="in" filter="randombar(horizontal)">
                                      <p:cBhvr>
                                        <p:cTn dur="500" id="30"/>
                                        <p:tgtEl>
                                          <p:spTgt spid="1048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9" grpId="0" animBg="1"/>
      <p:bldP spid="1048870" grpId="0" animBg="1"/>
      <p:bldP spid="1048871" grpId="0" animBg="1"/>
      <p:bldP spid="1048872" grpId="0"/>
      <p:bldP spid="1048887" grpId="0" animBg="1"/>
      <p:bldP spid="10488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grpSp>
        <p:nvGrpSpPr>
          <p:cNvPr id="93" name="Group 2"/>
          <p:cNvGrpSpPr/>
          <p:nvPr/>
        </p:nvGrpSpPr>
        <p:grpSpPr>
          <a:xfrm>
            <a:off x="614114" y="480290"/>
            <a:ext cx="10649995" cy="2586099"/>
            <a:chOff x="1117200" y="3528268"/>
            <a:chExt cx="10337399" cy="353911"/>
          </a:xfrm>
        </p:grpSpPr>
        <p:grpSp>
          <p:nvGrpSpPr>
            <p:cNvPr id="94" name="Group 3"/>
            <p:cNvGrpSpPr/>
            <p:nvPr/>
          </p:nvGrpSpPr>
          <p:grpSpPr>
            <a:xfrm>
              <a:off x="1117200" y="3528268"/>
              <a:ext cx="10337399" cy="353911"/>
              <a:chOff x="1493120" y="3891280"/>
              <a:chExt cx="10337399" cy="353911"/>
            </a:xfrm>
          </p:grpSpPr>
          <p:sp>
            <p:nvSpPr>
              <p:cNvPr id="1048891" name="Rectangle: Rounded Corners 5"/>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92" name="Rectangle: Rounded Corners 6"/>
              <p:cNvSpPr/>
              <p:nvPr/>
            </p:nvSpPr>
            <p:spPr>
              <a:xfrm>
                <a:off x="1493386" y="3995076"/>
                <a:ext cx="10337000" cy="25011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93" name="Rectangle 7"/>
              <p:cNvSpPr/>
              <p:nvPr/>
            </p:nvSpPr>
            <p:spPr>
              <a:xfrm>
                <a:off x="1493120" y="3904430"/>
                <a:ext cx="2925392" cy="72920"/>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rPr>
                  <a:t>Hoạt động 1</a:t>
                </a:r>
                <a:endParaRPr baseline="0" b="1" cap="none" sz="2400" i="0" kern="1200" kumimoji="0" lang="vi-VN"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894"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895" name="Rectangle 4"/>
            <p:cNvSpPr/>
            <p:nvPr/>
          </p:nvSpPr>
          <p:spPr>
            <a:xfrm>
              <a:off x="3926053" y="3543706"/>
              <a:ext cx="7528413" cy="72920"/>
            </a:xfrm>
            <a:prstGeom prst="rect"/>
          </p:spPr>
          <p:txBody>
            <a:bodyPr wrap="square">
              <a:spAutoFit/>
            </a:bodyPr>
            <a:p>
              <a:pPr algn="ctr" defTabSz="342900" lvl="0">
                <a:lnSpc>
                  <a:spcPct val="135000"/>
                </a:lnSpc>
              </a:pPr>
              <a:r>
                <a:rPr b="1" sz="2400" lang="en-US">
                  <a:solidFill>
                    <a:srgbClr val="002060"/>
                  </a:solidFill>
                  <a:latin typeface="UTM Avo" panose="02040603050506020204" pitchFamily="18" charset="0"/>
                  <a:cs typeface="Times New Roman" panose="02020603050405020304" pitchFamily="18" charset="0"/>
                </a:rPr>
                <a:t>Ứ</a:t>
              </a:r>
              <a:r>
                <a:rPr b="1" sz="2400" lang="vi-VN">
                  <a:solidFill>
                    <a:srgbClr val="002060"/>
                  </a:solidFill>
                  <a:latin typeface="UTM Avo" panose="02040603050506020204" pitchFamily="18" charset="0"/>
                  <a:cs typeface="Times New Roman" panose="02020603050405020304" pitchFamily="18" charset="0"/>
                </a:rPr>
                <a:t>ng dụng tin học trong nghề nghiệp</a:t>
              </a:r>
              <a:endParaRPr baseline="0" b="1" cap="none" sz="2400" i="0" kern="1200" kumimoji="0" lang="vi-VN" noProof="0" normalizeH="0" spc="0" strike="noStrike" u="none">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48896" name="Rectangle 9"/>
          <p:cNvSpPr/>
          <p:nvPr/>
        </p:nvSpPr>
        <p:spPr>
          <a:xfrm>
            <a:off x="614114" y="1390541"/>
            <a:ext cx="10650132" cy="1675843"/>
          </a:xfrm>
          <a:prstGeom prst="rect"/>
        </p:spPr>
        <p:txBody>
          <a:bodyPr wrap="square">
            <a:spAutoFit/>
          </a:bodyPr>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Em hãy cùng các bạn lựa chọn một vài nghề nghiệp mà các em biết để thảo luận và ch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ỉ</a:t>
            </a:r>
            <a:r>
              <a:rPr sz="2400" lang="vi-VN">
                <a:solidFill>
                  <a:schemeClr val="accent1">
                    <a:lumMod val="90000"/>
                    <a:lumOff val="10000"/>
                  </a:schemeClr>
                </a:solidFill>
                <a:latin typeface="UTM Avo" panose="02040603050506020204" pitchFamily="18" charset="0"/>
                <a:cs typeface="Times New Roman" panose="02020603050405020304" pitchFamily="18" charset="0"/>
              </a:rPr>
              <a:t> ra những ví dụ mà tin học được ứng dụng trong các nghề nghiệp đó.</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93"/>
                                        </p:tgtEl>
                                        <p:attrNameLst>
                                          <p:attrName>style.visibility</p:attrName>
                                        </p:attrNameLst>
                                      </p:cBhvr>
                                      <p:to>
                                        <p:strVal val="visible"/>
                                      </p:to>
                                    </p:set>
                                    <p:animEffect transition="in" filter="wipe(left)">
                                      <p:cBhvr>
                                        <p:cTn dur="500" id="7"/>
                                        <p:tgtEl>
                                          <p:spTgt spid="93"/>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896">
                                            <p:txEl>
                                              <p:pRg st="0" end="0"/>
                                            </p:txEl>
                                          </p:spTgt>
                                        </p:tgtEl>
                                        <p:attrNameLst>
                                          <p:attrName>style.visibility</p:attrName>
                                        </p:attrNameLst>
                                      </p:cBhvr>
                                      <p:to>
                                        <p:strVal val="visible"/>
                                      </p:to>
                                    </p:set>
                                    <p:animEffect transition="in" filter="fade">
                                      <p:cBhvr>
                                        <p:cTn dur="500" id="12"/>
                                        <p:tgtEl>
                                          <p:spTgt spid="1048896">
                                            <p:txEl>
                                              <p:pRg st="0" end="0"/>
                                            </p:txEl>
                                          </p:spTgt>
                                        </p:tgtEl>
                                      </p:cBhvr>
                                    </p:animEffect>
                                  </p:childTnLst>
                                </p:cTn>
                              </p:par>
                            </p:childTnLst>
                          </p:cTn>
                        </p:par>
                        <p:par>
                          <p:cTn fill="hold" id="13">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48896"/>
                                        </p:tgtEl>
                                        <p:attrNameLst>
                                          <p:attrName>style.visibility</p:attrName>
                                        </p:attrNameLst>
                                      </p:cBhvr>
                                      <p:to>
                                        <p:strVal val="visible"/>
                                      </p:to>
                                    </p:set>
                                    <p:animEffect transition="in" filter="fade">
                                      <p:cBhvr>
                                        <p:cTn dur="500" id="16"/>
                                        <p:tgtEl>
                                          <p:spTgt spid="1048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6" grpId="0"/>
      <p:bldP spid="1048896"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pic>
        <p:nvPicPr>
          <p:cNvPr id="2097155"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897" name="TextBox 24"/>
          <p:cNvSpPr txBox="1"/>
          <p:nvPr/>
        </p:nvSpPr>
        <p:spPr>
          <a:xfrm>
            <a:off x="760224" y="1308453"/>
            <a:ext cx="10624056" cy="1024896"/>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en-US">
                <a:solidFill>
                  <a:schemeClr val="accent1">
                    <a:lumMod val="90000"/>
                    <a:lumOff val="10000"/>
                  </a:schemeClr>
                </a:solidFill>
                <a:latin typeface="UTM Avo" panose="02040603050506020204" pitchFamily="18" charset="0"/>
                <a:cs typeface="Times New Roman" panose="02020603050405020304" pitchFamily="18" charset="0"/>
              </a:rPr>
              <a:t>T</a:t>
            </a:r>
            <a:r>
              <a:rPr sz="2400" lang="vi-VN">
                <a:solidFill>
                  <a:schemeClr val="accent1">
                    <a:lumMod val="90000"/>
                    <a:lumOff val="10000"/>
                  </a:schemeClr>
                </a:solidFill>
                <a:latin typeface="UTM Avo" panose="02040603050506020204" pitchFamily="18" charset="0"/>
                <a:cs typeface="Times New Roman" panose="02020603050405020304" pitchFamily="18" charset="0"/>
              </a:rPr>
              <a:t>in học ngày càng được ứng dụng rộng rãi</a:t>
            </a:r>
            <a:r>
              <a:rPr sz="2400" lang="en-US">
                <a:solidFill>
                  <a:schemeClr val="accent1">
                    <a:lumMod val="90000"/>
                    <a:lumOff val="10000"/>
                  </a:schemeClr>
                </a:solidFill>
                <a:latin typeface="UTM Avo" panose="02040603050506020204" pitchFamily="18" charset="0"/>
                <a:cs typeface="Times New Roman" panose="02020603050405020304" pitchFamily="18" charset="0"/>
              </a:rPr>
              <a:t> trong mọi ngành nghề khác nhau. </a:t>
            </a:r>
            <a:endParaRPr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2097156" name="Picture 2" descr="Vai trò của công nghệ thông tin trong đời sống hiện đại."/>
          <p:cNvPicPr>
            <a:picLocks noChangeAspect="1" noChangeArrowheads="1"/>
          </p:cNvPicPr>
          <p:nvPr/>
        </p:nvPicPr>
        <p:blipFill>
          <a:blip xmlns:r="http://schemas.openxmlformats.org/officeDocument/2006/relationships" r:embed="rId2"/>
          <a:srcRect/>
          <a:stretch>
            <a:fillRect/>
          </a:stretch>
        </p:blipFill>
        <p:spPr bwMode="auto">
          <a:xfrm>
            <a:off x="3014980" y="2333349"/>
            <a:ext cx="5715000" cy="409575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7"/>
                                        </p:tgtEl>
                                        <p:attrNameLst>
                                          <p:attrName>style.visibility</p:attrName>
                                        </p:attrNameLst>
                                      </p:cBhvr>
                                      <p:to>
                                        <p:strVal val="visible"/>
                                      </p:to>
                                    </p:set>
                                    <p:animEffect transition="in" filter="fade">
                                      <p:cBhvr>
                                        <p:cTn dur="500" id="7"/>
                                        <p:tgtEl>
                                          <p:spTgt spid="1048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grpSp>
        <p:nvGrpSpPr>
          <p:cNvPr id="97" name="组合 24"/>
          <p:cNvGrpSpPr/>
          <p:nvPr/>
        </p:nvGrpSpPr>
        <p:grpSpPr>
          <a:xfrm>
            <a:off x="4161629" y="1541366"/>
            <a:ext cx="3868742" cy="3775267"/>
            <a:chOff x="3870529" y="1943279"/>
            <a:chExt cx="4450944" cy="4343402"/>
          </a:xfrm>
        </p:grpSpPr>
        <p:grpSp>
          <p:nvGrpSpPr>
            <p:cNvPr id="98" name="Group 20"/>
            <p:cNvGrpSpPr/>
            <p:nvPr/>
          </p:nvGrpSpPr>
          <p:grpSpPr>
            <a:xfrm>
              <a:off x="3870529" y="1943279"/>
              <a:ext cx="1970299" cy="1970297"/>
              <a:chOff x="1905000" y="2108996"/>
              <a:chExt cx="1716088" cy="1716088"/>
            </a:xfrm>
          </p:grpSpPr>
          <p:sp>
            <p:nvSpPr>
              <p:cNvPr id="1048898" name="Teardrop 32"/>
              <p:cNvSpPr/>
              <p:nvPr/>
            </p:nvSpPr>
            <p:spPr>
              <a:xfrm rot="5400000">
                <a:off x="1905000" y="2108996"/>
                <a:ext cx="1716088" cy="1716088"/>
              </a:xfrm>
              <a:prstGeom prst="teardrop"/>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sp>
            <p:nvSpPr>
              <p:cNvPr id="1048899" name="Teardrop 19"/>
              <p:cNvSpPr/>
              <p:nvPr/>
            </p:nvSpPr>
            <p:spPr>
              <a:xfrm rot="5400000">
                <a:off x="2078038" y="2282033"/>
                <a:ext cx="1543050" cy="1543050"/>
              </a:xfrm>
              <a:prstGeom prst="teardrop"/>
              <a:solidFill>
                <a:srgbClr val="FF9409"/>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grpSp>
        <p:grpSp>
          <p:nvGrpSpPr>
            <p:cNvPr id="99" name="Group 34"/>
            <p:cNvGrpSpPr/>
            <p:nvPr/>
          </p:nvGrpSpPr>
          <p:grpSpPr>
            <a:xfrm flipH="1">
              <a:off x="6351174" y="1943279"/>
              <a:ext cx="1970299" cy="1970297"/>
              <a:chOff x="1905000" y="2108996"/>
              <a:chExt cx="1716088" cy="1716088"/>
            </a:xfrm>
          </p:grpSpPr>
          <p:sp>
            <p:nvSpPr>
              <p:cNvPr id="1048900" name="Teardrop 35"/>
              <p:cNvSpPr/>
              <p:nvPr/>
            </p:nvSpPr>
            <p:spPr>
              <a:xfrm rot="5400000">
                <a:off x="1905000" y="2108996"/>
                <a:ext cx="1716088" cy="1716088"/>
              </a:xfrm>
              <a:prstGeom prst="teardrop"/>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sp>
            <p:nvSpPr>
              <p:cNvPr id="1048901" name="Teardrop 36"/>
              <p:cNvSpPr/>
              <p:nvPr/>
            </p:nvSpPr>
            <p:spPr>
              <a:xfrm rot="5400000">
                <a:off x="2078038" y="2282033"/>
                <a:ext cx="1543050" cy="1543050"/>
              </a:xfrm>
              <a:prstGeom prst="teardrop"/>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grpSp>
        <p:grpSp>
          <p:nvGrpSpPr>
            <p:cNvPr id="100" name="Group 37"/>
            <p:cNvGrpSpPr/>
            <p:nvPr/>
          </p:nvGrpSpPr>
          <p:grpSpPr>
            <a:xfrm flipV="1">
              <a:off x="3870529" y="4316384"/>
              <a:ext cx="1970299" cy="1970297"/>
              <a:chOff x="1905000" y="2108996"/>
              <a:chExt cx="1716088" cy="1716088"/>
            </a:xfrm>
          </p:grpSpPr>
          <p:sp>
            <p:nvSpPr>
              <p:cNvPr id="1048902" name="Teardrop 38"/>
              <p:cNvSpPr/>
              <p:nvPr/>
            </p:nvSpPr>
            <p:spPr>
              <a:xfrm rot="5400000">
                <a:off x="1905000" y="2108996"/>
                <a:ext cx="1716088" cy="1716088"/>
              </a:xfrm>
              <a:prstGeom prst="teardrop"/>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sp>
            <p:nvSpPr>
              <p:cNvPr id="1048903" name="Teardrop 39"/>
              <p:cNvSpPr/>
              <p:nvPr/>
            </p:nvSpPr>
            <p:spPr>
              <a:xfrm rot="5400000">
                <a:off x="2078038" y="2282033"/>
                <a:ext cx="1543050" cy="1543050"/>
              </a:xfrm>
              <a:prstGeom prst="teardrop"/>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grpSp>
        <p:grpSp>
          <p:nvGrpSpPr>
            <p:cNvPr id="101" name="Group 40"/>
            <p:cNvGrpSpPr/>
            <p:nvPr/>
          </p:nvGrpSpPr>
          <p:grpSpPr>
            <a:xfrm flipH="1" flipV="1">
              <a:off x="6351174" y="4316384"/>
              <a:ext cx="1970299" cy="1970297"/>
              <a:chOff x="1905000" y="2108996"/>
              <a:chExt cx="1716088" cy="1716088"/>
            </a:xfrm>
          </p:grpSpPr>
          <p:sp>
            <p:nvSpPr>
              <p:cNvPr id="1048904" name="Teardrop 41"/>
              <p:cNvSpPr/>
              <p:nvPr/>
            </p:nvSpPr>
            <p:spPr>
              <a:xfrm rot="5400000">
                <a:off x="1905000" y="2108996"/>
                <a:ext cx="1716088" cy="1716088"/>
              </a:xfrm>
              <a:prstGeom prst="teardrop"/>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sp>
            <p:nvSpPr>
              <p:cNvPr id="1048905" name="Teardrop 42"/>
              <p:cNvSpPr/>
              <p:nvPr/>
            </p:nvSpPr>
            <p:spPr>
              <a:xfrm rot="5400000">
                <a:off x="2078038" y="2282033"/>
                <a:ext cx="1543050" cy="1543050"/>
              </a:xfrm>
              <a:prstGeom prst="teardrop"/>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inpin heiti" charset="-122"/>
                </a:endParaRPr>
              </a:p>
            </p:txBody>
          </p:sp>
        </p:grpSp>
        <p:grpSp>
          <p:nvGrpSpPr>
            <p:cNvPr id="102" name="Group 27"/>
            <p:cNvGrpSpPr/>
            <p:nvPr/>
          </p:nvGrpSpPr>
          <p:grpSpPr>
            <a:xfrm>
              <a:off x="4534812" y="2575433"/>
              <a:ext cx="758262" cy="758262"/>
              <a:chOff x="10996613" y="1925638"/>
              <a:chExt cx="534987" cy="534988"/>
            </a:xfrm>
            <a:solidFill>
              <a:schemeClr val="bg1"/>
            </a:solidFill>
          </p:grpSpPr>
          <p:sp>
            <p:nvSpPr>
              <p:cNvPr id="1048906"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headEnd/>
                <a:tailEnd/>
              </a:ln>
            </p:spPr>
            <p:txBody>
              <a:bodyPr anchor="t" anchorCtr="0" bIns="45720" compatLnSpc="1" lIns="91440" numCol="1" rIns="91440" tIns="45720" vert="horz" wrap="square">
                <a:prstTxWarp prst="textNoShape"/>
              </a:bodyPr>
              <a:p>
                <a:endParaRPr dirty="0" lang="en-US">
                  <a:latin typeface="inpin heiti" charset="-122"/>
                </a:endParaRPr>
              </a:p>
            </p:txBody>
          </p:sp>
          <p:sp>
            <p:nvSpPr>
              <p:cNvPr id="1048907"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headEnd/>
                <a:tailEnd/>
              </a:ln>
            </p:spPr>
            <p:txBody>
              <a:bodyPr anchor="t" anchorCtr="0" bIns="45720" compatLnSpc="1" lIns="91440" numCol="1" rIns="91440" tIns="45720" vert="horz" wrap="square">
                <a:prstTxWarp prst="textNoShape"/>
              </a:bodyPr>
              <a:p>
                <a:endParaRPr dirty="0" lang="en-US">
                  <a:latin typeface="inpin heiti" charset="-122"/>
                </a:endParaRPr>
              </a:p>
            </p:txBody>
          </p:sp>
        </p:grpSp>
        <p:sp>
          <p:nvSpPr>
            <p:cNvPr id="1048908" name="Freeform 19"/>
            <p:cNvSpPr>
              <a:spLocks noEditPoints="1"/>
            </p:cNvSpPr>
            <p:nvPr/>
          </p:nvSpPr>
          <p:spPr bwMode="auto">
            <a:xfrm>
              <a:off x="6879232" y="4921277"/>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headEnd/>
              <a:tailEnd/>
            </a:ln>
          </p:spPr>
          <p:txBody>
            <a:bodyPr anchor="t" anchorCtr="0" bIns="45720" compatLnSpc="1" lIns="91440" numCol="1" rIns="91440" tIns="45720" vert="horz" wrap="square">
              <a:prstTxWarp prst="textNoShape"/>
            </a:bodyPr>
            <a:p>
              <a:endParaRPr dirty="0" lang="en-US">
                <a:latin typeface="inpin heiti" charset="-122"/>
              </a:endParaRPr>
            </a:p>
          </p:txBody>
        </p:sp>
        <p:sp>
          <p:nvSpPr>
            <p:cNvPr id="1048909" name="Freeform 29"/>
            <p:cNvSpPr>
              <a:spLocks noEditPoints="1"/>
            </p:cNvSpPr>
            <p:nvPr/>
          </p:nvSpPr>
          <p:spPr bwMode="auto">
            <a:xfrm>
              <a:off x="6977443" y="2537970"/>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headEnd/>
              <a:tailEnd/>
            </a:ln>
          </p:spPr>
          <p:txBody>
            <a:bodyPr anchor="t" anchorCtr="0" bIns="45720" compatLnSpc="1" lIns="91440" numCol="1" rIns="91440" tIns="45720" vert="horz" wrap="square">
              <a:prstTxWarp prst="textNoShape"/>
            </a:bodyPr>
            <a:p>
              <a:endParaRPr dirty="0" lang="en-US">
                <a:latin typeface="inpin heiti" charset="-122"/>
              </a:endParaRPr>
            </a:p>
          </p:txBody>
        </p:sp>
        <p:grpSp>
          <p:nvGrpSpPr>
            <p:cNvPr id="103" name="Group 33"/>
            <p:cNvGrpSpPr/>
            <p:nvPr/>
          </p:nvGrpSpPr>
          <p:grpSpPr>
            <a:xfrm>
              <a:off x="4543297" y="4820817"/>
              <a:ext cx="650260" cy="762760"/>
              <a:chOff x="1671638" y="5013325"/>
              <a:chExt cx="458787" cy="538162"/>
            </a:xfrm>
            <a:solidFill>
              <a:schemeClr val="bg1"/>
            </a:solidFill>
          </p:grpSpPr>
          <p:sp>
            <p:nvSpPr>
              <p:cNvPr id="1048910"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headEnd/>
                <a:tailEnd/>
              </a:ln>
            </p:spPr>
            <p:txBody>
              <a:bodyPr anchor="t" anchorCtr="0" bIns="45720" compatLnSpc="1" lIns="91440" numCol="1" rIns="91440" tIns="45720" vert="horz" wrap="square">
                <a:prstTxWarp prst="textNoShape"/>
              </a:bodyPr>
              <a:p>
                <a:endParaRPr dirty="0" lang="en-US">
                  <a:latin typeface="inpin heiti" charset="-122"/>
                </a:endParaRPr>
              </a:p>
            </p:txBody>
          </p:sp>
          <p:sp>
            <p:nvSpPr>
              <p:cNvPr id="1048911"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headEnd/>
                <a:tailEnd/>
              </a:ln>
            </p:spPr>
            <p:txBody>
              <a:bodyPr anchor="t" anchorCtr="0" bIns="45720" compatLnSpc="1" lIns="91440" numCol="1" rIns="91440" tIns="45720" vert="horz" wrap="square">
                <a:prstTxWarp prst="textNoShape"/>
              </a:bodyPr>
              <a:p>
                <a:endParaRPr dirty="0" lang="en-US">
                  <a:latin typeface="inpin heiti" charset="-122"/>
                </a:endParaRPr>
              </a:p>
            </p:txBody>
          </p:sp>
        </p:grpSp>
      </p:grpSp>
      <p:sp>
        <p:nvSpPr>
          <p:cNvPr id="1048912" name="TextBox 37"/>
          <p:cNvSpPr txBox="1"/>
          <p:nvPr/>
        </p:nvSpPr>
        <p:spPr>
          <a:xfrm>
            <a:off x="513394" y="3779816"/>
            <a:ext cx="3386339"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a:t>
            </a:r>
            <a:r>
              <a:rPr sz="2400" lang="en-US">
                <a:solidFill>
                  <a:schemeClr val="accent1">
                    <a:lumMod val="90000"/>
                    <a:lumOff val="10000"/>
                  </a:schemeClr>
                </a:solidFill>
                <a:latin typeface="UTM Avo" panose="02040603050506020204" pitchFamily="18" charset="0"/>
                <a:cs typeface="Times New Roman" panose="02020603050405020304" pitchFamily="18" charset="0"/>
              </a:rPr>
              <a:t>Ứ</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dụng tin học giúp tăng tốc độ xử lí, tiết kiệm thời gian của người lao động. </a:t>
            </a:r>
          </a:p>
        </p:txBody>
      </p:sp>
      <p:sp>
        <p:nvSpPr>
          <p:cNvPr id="1048913" name="TextBox 38"/>
          <p:cNvSpPr txBox="1"/>
          <p:nvPr/>
        </p:nvSpPr>
        <p:spPr>
          <a:xfrm>
            <a:off x="675798" y="727818"/>
            <a:ext cx="3386339" cy="2520690"/>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a:t>
            </a:r>
            <a:r>
              <a:rPr sz="2400" lang="en-US">
                <a:solidFill>
                  <a:schemeClr val="accent1">
                    <a:lumMod val="90000"/>
                    <a:lumOff val="10000"/>
                  </a:schemeClr>
                </a:solidFill>
                <a:latin typeface="UTM Avo" panose="02040603050506020204" pitchFamily="18" charset="0"/>
                <a:cs typeface="Times New Roman" panose="02020603050405020304" pitchFamily="18" charset="0"/>
              </a:rPr>
              <a:t>Ứ</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dụng tin học giúp</a:t>
            </a: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nâng cao tay nghề, bổ sung kiến thức, hỗ trợ thông tin cho</a:t>
            </a: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người lao động</a:t>
            </a:r>
            <a:r>
              <a:rPr sz="2400" lang="en-US">
                <a:solidFill>
                  <a:schemeClr val="accent1">
                    <a:lumMod val="90000"/>
                    <a:lumOff val="10000"/>
                  </a:schemeClr>
                </a:solidFill>
                <a:latin typeface="UTM Avo" panose="02040603050506020204" pitchFamily="18" charset="0"/>
                <a:cs typeface="Times New Roman" panose="02020603050405020304" pitchFamily="18" charset="0"/>
              </a:rPr>
              <a:t>.</a:t>
            </a:r>
            <a:endParaRPr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1048914" name="TextBox 39"/>
          <p:cNvSpPr txBox="1"/>
          <p:nvPr/>
        </p:nvSpPr>
        <p:spPr>
          <a:xfrm>
            <a:off x="8129863" y="703002"/>
            <a:ext cx="3186269"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a:t>
            </a:r>
            <a:r>
              <a:rPr sz="2400" lang="en-US">
                <a:solidFill>
                  <a:schemeClr val="accent1">
                    <a:lumMod val="90000"/>
                    <a:lumOff val="10000"/>
                  </a:schemeClr>
                </a:solidFill>
                <a:latin typeface="UTM Avo" panose="02040603050506020204" pitchFamily="18" charset="0"/>
                <a:cs typeface="Times New Roman" panose="02020603050405020304" pitchFamily="18" charset="0"/>
              </a:rPr>
              <a:t>Ứ</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dụng tin học hỗ trợ làm việc nhóm và mở rộng phạm vi làm việc.</a:t>
            </a:r>
          </a:p>
        </p:txBody>
      </p:sp>
      <p:sp>
        <p:nvSpPr>
          <p:cNvPr id="1048915" name="TextBox 40"/>
          <p:cNvSpPr txBox="1"/>
          <p:nvPr/>
        </p:nvSpPr>
        <p:spPr>
          <a:xfrm>
            <a:off x="8030371" y="3540928"/>
            <a:ext cx="3186269"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a:t>
            </a:r>
            <a:r>
              <a:rPr sz="2400" lang="en-US">
                <a:solidFill>
                  <a:schemeClr val="accent1">
                    <a:lumMod val="90000"/>
                    <a:lumOff val="10000"/>
                  </a:schemeClr>
                </a:solidFill>
                <a:latin typeface="UTM Avo" panose="02040603050506020204" pitchFamily="18" charset="0"/>
                <a:cs typeface="Times New Roman" panose="02020603050405020304" pitchFamily="18" charset="0"/>
              </a:rPr>
              <a:t>Ứ</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dụng tin học giúp liên lạc và trao đổi thông tin dễ dàng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97"/>
                                        </p:tgtEl>
                                        <p:attrNameLst>
                                          <p:attrName>style.visibility</p:attrName>
                                        </p:attrNameLst>
                                      </p:cBhvr>
                                      <p:to>
                                        <p:strVal val="visible"/>
                                      </p:to>
                                    </p:set>
                                    <p:anim calcmode="lin" valueType="num">
                                      <p:cBhvr additive="base">
                                        <p:cTn dur="500" fill="hold" id="7"/>
                                        <p:tgtEl>
                                          <p:spTgt spid="97"/>
                                        </p:tgtEl>
                                        <p:attrNameLst>
                                          <p:attrName>ppt_x</p:attrName>
                                        </p:attrNameLst>
                                      </p:cBhvr>
                                      <p:tavLst>
                                        <p:tav tm="0">
                                          <p:val>
                                            <p:strVal val="#ppt_x"/>
                                          </p:val>
                                        </p:tav>
                                        <p:tav tm="100000">
                                          <p:val>
                                            <p:strVal val="#ppt_x"/>
                                          </p:val>
                                        </p:tav>
                                      </p:tavLst>
                                    </p:anim>
                                    <p:anim calcmode="lin" valueType="num">
                                      <p:cBhvr additive="base">
                                        <p:cTn dur="500" fill="hold" id="8"/>
                                        <p:tgtEl>
                                          <p:spTgt spid="97"/>
                                        </p:tgtEl>
                                        <p:attrNameLst>
                                          <p:attrName>ppt_y</p:attrName>
                                        </p:attrNameLst>
                                      </p:cBhvr>
                                      <p:tavLst>
                                        <p:tav tm="0">
                                          <p:val>
                                            <p:strVal val="1+#ppt_h/2"/>
                                          </p:val>
                                        </p:tav>
                                        <p:tav tm="100000">
                                          <p:val>
                                            <p:strVal val="#ppt_y"/>
                                          </p:val>
                                        </p:tav>
                                      </p:tavLst>
                                    </p:anim>
                                  </p:childTnLst>
                                </p:cTn>
                              </p:par>
                            </p:childTnLst>
                          </p:cTn>
                        </p:par>
                        <p:par>
                          <p:cTn fill="hold" id="9">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048912"/>
                                        </p:tgtEl>
                                        <p:attrNameLst>
                                          <p:attrName>style.visibility</p:attrName>
                                        </p:attrNameLst>
                                      </p:cBhvr>
                                      <p:to>
                                        <p:strVal val="visible"/>
                                      </p:to>
                                    </p:set>
                                    <p:animEffect transition="in" filter="fade">
                                      <p:cBhvr>
                                        <p:cTn dur="500" id="12"/>
                                        <p:tgtEl>
                                          <p:spTgt spid="1048912"/>
                                        </p:tgtEl>
                                      </p:cBhvr>
                                    </p:animEffect>
                                  </p:childTnLst>
                                </p:cTn>
                              </p:par>
                            </p:childTnLst>
                          </p:cTn>
                        </p:par>
                        <p:par>
                          <p:cTn fill="hold" id="13">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048913"/>
                                        </p:tgtEl>
                                        <p:attrNameLst>
                                          <p:attrName>style.visibility</p:attrName>
                                        </p:attrNameLst>
                                      </p:cBhvr>
                                      <p:to>
                                        <p:strVal val="visible"/>
                                      </p:to>
                                    </p:set>
                                    <p:animEffect transition="in" filter="fade">
                                      <p:cBhvr>
                                        <p:cTn dur="500" id="16"/>
                                        <p:tgtEl>
                                          <p:spTgt spid="1048913"/>
                                        </p:tgtEl>
                                      </p:cBhvr>
                                    </p:animEffect>
                                  </p:childTnLst>
                                </p:cTn>
                              </p:par>
                            </p:childTnLst>
                          </p:cTn>
                        </p:par>
                        <p:par>
                          <p:cTn fill="hold" id="17">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1048914"/>
                                        </p:tgtEl>
                                        <p:attrNameLst>
                                          <p:attrName>style.visibility</p:attrName>
                                        </p:attrNameLst>
                                      </p:cBhvr>
                                      <p:to>
                                        <p:strVal val="visible"/>
                                      </p:to>
                                    </p:set>
                                    <p:animEffect transition="in" filter="fade">
                                      <p:cBhvr>
                                        <p:cTn dur="500" id="20"/>
                                        <p:tgtEl>
                                          <p:spTgt spid="1048914"/>
                                        </p:tgtEl>
                                      </p:cBhvr>
                                    </p:animEffect>
                                  </p:childTnLst>
                                </p:cTn>
                              </p:par>
                            </p:childTnLst>
                          </p:cTn>
                        </p:par>
                        <p:par>
                          <p:cTn fill="hold" id="21">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048915"/>
                                        </p:tgtEl>
                                        <p:attrNameLst>
                                          <p:attrName>style.visibility</p:attrName>
                                        </p:attrNameLst>
                                      </p:cBhvr>
                                      <p:to>
                                        <p:strVal val="visible"/>
                                      </p:to>
                                    </p:set>
                                    <p:animEffect transition="in" filter="fade">
                                      <p:cBhvr>
                                        <p:cTn dur="500" id="24"/>
                                        <p:tgtEl>
                                          <p:spTgt spid="104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2" grpId="0"/>
      <p:bldP spid="1048913" grpId="0"/>
      <p:bldP spid="1048914" grpId="0"/>
      <p:bldP spid="10489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pic>
        <p:nvPicPr>
          <p:cNvPr id="2097157" name="Picture 2" descr="CÔNG NGHỆ THÔNG TIN KHIẾN CUỘC SỐNG THAY ĐỔI NHƯ THẾ NÀO"/>
          <p:cNvPicPr>
            <a:picLocks noChangeAspect="1" noChangeArrowheads="1"/>
          </p:cNvPicPr>
          <p:nvPr/>
        </p:nvPicPr>
        <p:blipFill>
          <a:blip xmlns:r="http://schemas.openxmlformats.org/officeDocument/2006/relationships" r:embed="rId1"/>
          <a:srcRect/>
          <a:stretch>
            <a:fillRect/>
          </a:stretch>
        </p:blipFill>
        <p:spPr bwMode="auto">
          <a:xfrm>
            <a:off x="5339080" y="3673094"/>
            <a:ext cx="5105400" cy="2680335"/>
          </a:xfrm>
          <a:prstGeom prst="rect"/>
          <a:noFill/>
        </p:spPr>
      </p:pic>
      <p:sp>
        <p:nvSpPr>
          <p:cNvPr id="1048916" name="Speech Bubble: Rectangle with Corners Rounded 2"/>
          <p:cNvSpPr/>
          <p:nvPr/>
        </p:nvSpPr>
        <p:spPr>
          <a:xfrm>
            <a:off x="796443" y="298790"/>
            <a:ext cx="10257637" cy="2886115"/>
          </a:xfrm>
          <a:prstGeom prst="wedgeRoundRectCallout">
            <a:avLst>
              <a:gd name="adj1" fmla="val -34460"/>
              <a:gd name="adj2" fmla="val 9804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sp>
        <p:nvSpPr>
          <p:cNvPr id="1048917" name="TextBox 3"/>
          <p:cNvSpPr txBox="1"/>
          <p:nvPr/>
        </p:nvSpPr>
        <p:spPr>
          <a:xfrm>
            <a:off x="993580" y="456196"/>
            <a:ext cx="10060500" cy="2520690"/>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6">
                    <a:lumMod val="50000"/>
                  </a:schemeClr>
                </a:solidFill>
                <a:latin typeface="UTM Avo" panose="02040603050506020204" pitchFamily="18" charset="0"/>
                <a:cs typeface="Times New Roman" panose="02020603050405020304" pitchFamily="18" charset="0"/>
              </a:rPr>
              <a:t>Thông qua sự phát triển của tin học, hàng loạt các lĩnh vực nghề nghiệp được hỗ trợ hiệu quả, nâng cao chất lượng công việc. Sự phát triển của tin học cũng đã tạo ra những nghề nghiệp đa dạng của lĩnh vực này như: phát triển phần mềm, lập trình ứng dụng điện thoại, quản trị mạng, phát triển và thiết kế website,... </a:t>
            </a:r>
            <a:endParaRPr baseline="0" cap="none" sz="2400" i="0" kern="1200" kumimoji="0" lang="en-US" noProof="0" normalizeH="0" spc="0" strike="noStrike" u="none">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2097158" name="Picture 4"/>
          <p:cNvPicPr>
            <a:picLocks noChangeAspect="1"/>
          </p:cNvPicPr>
          <p:nvPr/>
        </p:nvPicPr>
        <p:blipFill>
          <a:blip xmlns:r="http://schemas.openxmlformats.org/officeDocument/2006/relationships" r:embed="rId2"/>
          <a:srcRect l="2619" r="2619"/>
          <a:stretch>
            <a:fillRect/>
          </a:stretch>
        </p:blipFill>
        <p:spPr>
          <a:xfrm flipH="1">
            <a:off x="796443" y="3673094"/>
            <a:ext cx="2328197" cy="277102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17"/>
                                        </p:tgtEl>
                                        <p:attrNameLst>
                                          <p:attrName>style.visibility</p:attrName>
                                        </p:attrNameLst>
                                      </p:cBhvr>
                                      <p:to>
                                        <p:strVal val="visible"/>
                                      </p:to>
                                    </p:set>
                                    <p:animEffect transition="in" filter="fade">
                                      <p:cBhvr>
                                        <p:cTn dur="500" id="7"/>
                                        <p:tgtEl>
                                          <p:spTgt spid="1048917"/>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2097157"/>
                                        </p:tgtEl>
                                        <p:attrNameLst>
                                          <p:attrName>style.visibility</p:attrName>
                                        </p:attrNameLst>
                                      </p:cBhvr>
                                      <p:to>
                                        <p:strVal val="visible"/>
                                      </p:to>
                                    </p:set>
                                    <p:animEffect transition="in" filter="fade">
                                      <p:cBhvr>
                                        <p:cTn dur="500" id="11"/>
                                        <p:tgtEl>
                                          <p:spTgt spid="209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pic>
        <p:nvPicPr>
          <p:cNvPr id="2097159" name="Picture 2"/>
          <p:cNvPicPr>
            <a:picLocks noChangeAspect="1" noChangeArrowheads="1"/>
          </p:cNvPicPr>
          <p:nvPr/>
        </p:nvPicPr>
        <p:blipFill>
          <a:blip xmlns:r="http://schemas.openxmlformats.org/officeDocument/2006/relationships" r:embed="rId1"/>
          <a:srcRect/>
          <a:stretch>
            <a:fillRect/>
          </a:stretch>
        </p:blipFill>
        <p:spPr bwMode="auto">
          <a:xfrm>
            <a:off x="5521173" y="3673094"/>
            <a:ext cx="4741214" cy="2680335"/>
          </a:xfrm>
          <a:prstGeom prst="rect"/>
          <a:noFill/>
        </p:spPr>
      </p:pic>
      <p:sp>
        <p:nvSpPr>
          <p:cNvPr id="1048918" name="Speech Bubble: Rectangle with Corners Rounded 2"/>
          <p:cNvSpPr/>
          <p:nvPr/>
        </p:nvSpPr>
        <p:spPr>
          <a:xfrm>
            <a:off x="796443" y="298790"/>
            <a:ext cx="10257637" cy="2886115"/>
          </a:xfrm>
          <a:prstGeom prst="wedgeRoundRectCallout">
            <a:avLst>
              <a:gd name="adj1" fmla="val -34460"/>
              <a:gd name="adj2" fmla="val 9804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sp>
        <p:nvSpPr>
          <p:cNvPr id="1048919" name="TextBox 3"/>
          <p:cNvSpPr txBox="1"/>
          <p:nvPr/>
        </p:nvSpPr>
        <p:spPr>
          <a:xfrm>
            <a:off x="993580" y="456196"/>
            <a:ext cx="10060500"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en-US">
                <a:solidFill>
                  <a:schemeClr val="accent6">
                    <a:lumMod val="50000"/>
                  </a:schemeClr>
                </a:solidFill>
                <a:latin typeface="UTM Avo" panose="02040603050506020204" pitchFamily="18" charset="0"/>
                <a:cs typeface="Times New Roman" panose="02020603050405020304" pitchFamily="18" charset="0"/>
              </a:rPr>
              <a:t>M</a:t>
            </a:r>
            <a:r>
              <a:rPr sz="2400" lang="vi-VN">
                <a:solidFill>
                  <a:schemeClr val="accent6">
                    <a:lumMod val="50000"/>
                  </a:schemeClr>
                </a:solidFill>
                <a:latin typeface="UTM Avo" panose="02040603050506020204" pitchFamily="18" charset="0"/>
                <a:cs typeface="Times New Roman" panose="02020603050405020304" pitchFamily="18" charset="0"/>
              </a:rPr>
              <a:t>ột số nghề liên quan đến ứng dụng tin học cũng rất phát triển như: bán hàng online, streamer (phát sóng trực tiếp cho người xem thông qua một nền tảng online), vlogger (tạo dựng nội dung trên nền tảng video và đăng trên các mạng xã hội).</a:t>
            </a:r>
            <a:endParaRPr baseline="0" cap="none" sz="2400" i="0" kern="1200" kumimoji="0" lang="en-US" noProof="0" normalizeH="0" spc="0" strike="noStrike" u="none">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2097160" name="Picture 4"/>
          <p:cNvPicPr>
            <a:picLocks noChangeAspect="1"/>
          </p:cNvPicPr>
          <p:nvPr/>
        </p:nvPicPr>
        <p:blipFill>
          <a:blip xmlns:r="http://schemas.openxmlformats.org/officeDocument/2006/relationships" r:embed="rId2"/>
          <a:srcRect l="2619" r="2619"/>
          <a:stretch>
            <a:fillRect/>
          </a:stretch>
        </p:blipFill>
        <p:spPr>
          <a:xfrm flipH="1">
            <a:off x="796443" y="3673094"/>
            <a:ext cx="2328197" cy="277102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19"/>
                                        </p:tgtEl>
                                        <p:attrNameLst>
                                          <p:attrName>style.visibility</p:attrName>
                                        </p:attrNameLst>
                                      </p:cBhvr>
                                      <p:to>
                                        <p:strVal val="visible"/>
                                      </p:to>
                                    </p:set>
                                    <p:animEffect transition="in" filter="fade">
                                      <p:cBhvr>
                                        <p:cTn dur="500" id="7"/>
                                        <p:tgtEl>
                                          <p:spTgt spid="1048919"/>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2097159"/>
                                        </p:tgtEl>
                                        <p:attrNameLst>
                                          <p:attrName>style.visibility</p:attrName>
                                        </p:attrNameLst>
                                      </p:cBhvr>
                                      <p:to>
                                        <p:strVal val="visible"/>
                                      </p:to>
                                    </p:set>
                                    <p:animEffect transition="in" filter="fade">
                                      <p:cBhvr>
                                        <p:cTn dur="500" id="11"/>
                                        <p:tgtEl>
                                          <p:spTgt spid="209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9" grpId="0" animBg="1"/>
    </p:bldLst>
  </p:timing>
</p:sld>
</file>

<file path=ppt/theme/theme1.xml><?xml version="1.0" encoding="utf-8"?>
<a:theme xmlns:a="http://schemas.openxmlformats.org/drawingml/2006/main" name="Office Theme">
  <a:themeElements>
    <a:clrScheme name="Custom 5">
      <a:dk1>
        <a:sysClr lastClr="000000" val="windowText"/>
      </a:dk1>
      <a:lt1>
        <a:sysClr lastClr="FFFFFF" val="window"/>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Office Theme">
  <a:themeElements>
    <a:clrScheme name="Office 2007-2010">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Phạm Thanh Hằng (ADAS – GV)</dc:creator>
  <cp:lastModifiedBy>hiền Nguyễn Thu</cp:lastModifiedBy>
  <dcterms:created xsi:type="dcterms:W3CDTF">2021-06-01T11:34:28Z</dcterms:created>
  <dcterms:modified xsi:type="dcterms:W3CDTF">2024-05-27T09:28:52Z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2fff4ed082504fb68cb158c346908951</vt:lpwstr>
  </property>
</Properties>
</file>