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11" embedTrueTypeFonts="1">
  <p:sldMasterIdLst>
    <p:sldMasterId id="2147483648" r:id="rId1"/>
    <p:sldMasterId id="2147483649" r:id="rId2"/>
  </p:sldMasterIdLst>
  <p:notesMasterIdLst>
    <p:notesMasterId r:id="rId3"/>
  </p:notesMasterIdLst>
  <p:handoutMasterIdLst>
    <p:handoutMasterId r:id="rId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type="screen16x9" cy="6858000" cx="12192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CFF99"/>
    <a:srgbClr val="FFCCFF"/>
    <a:srgbClr val="002060"/>
    <a:srgbClr val="D34CD6"/>
    <a:srgbClr val="35B6B4"/>
    <a:srgbClr val="FF6600"/>
    <a:srgbClr val="84ACB6"/>
    <a:srgbClr val="9C51D9"/>
    <a:srgbClr val="FDDEEB"/>
    <a:srgbClr val="EB54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7608" autoAdjust="0"/>
    <p:restoredTop sz="94660"/>
  </p:normalViewPr>
  <p:slideViewPr>
    <p:cSldViewPr snapToGrid="0">
      <p:cViewPr varScale="1">
        <p:scale>
          <a:sx n="47" d="100"/>
          <a:sy n="47" d="100"/>
        </p:scale>
        <p:origin x="78" y="3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font" Target="fonts/font1.fntdata"/><Relationship Id="rId32" Type="http://schemas.openxmlformats.org/officeDocument/2006/relationships/font" Target="fonts/font2.fntdata"/><Relationship Id="rId33" Type="http://schemas.openxmlformats.org/officeDocument/2006/relationships/font" Target="fonts/font3.fntdata"/><Relationship Id="rId34" Type="http://schemas.openxmlformats.org/officeDocument/2006/relationships/font" Target="fonts/font4.fntdata"/><Relationship Id="rId35" Type="http://schemas.openxmlformats.org/officeDocument/2006/relationships/font" Target="fonts/font5.fntdata"/><Relationship Id="rId36" Type="http://schemas.openxmlformats.org/officeDocument/2006/relationships/font" Target="fonts/font6.fntdata"/><Relationship Id="rId37" Type="http://schemas.openxmlformats.org/officeDocument/2006/relationships/font" Target="fonts/font7.fntdata"/><Relationship Id="rId38" Type="http://schemas.openxmlformats.org/officeDocument/2006/relationships/font" Target="fonts/font8.fntdata"/><Relationship Id="rId39" Type="http://schemas.openxmlformats.org/officeDocument/2006/relationships/font" Target="fonts/font9.fntdata"/><Relationship Id="rId40" Type="http://schemas.openxmlformats.org/officeDocument/2006/relationships/font" Target="fonts/font10.fntdata"/><Relationship Id="rId41" Type="http://schemas.openxmlformats.org/officeDocument/2006/relationships/font" Target="fonts/font11.fntdata"/><Relationship Id="rId42" Type="http://schemas.openxmlformats.org/officeDocument/2006/relationships/font" Target="fonts/font12.fntdata"/><Relationship Id="rId43" Type="http://schemas.openxmlformats.org/officeDocument/2006/relationships/tableStyles" Target="tableStyles.xml"/><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484" name=""/>
        <p:cNvGrpSpPr/>
        <p:nvPr/>
      </p:nvGrpSpPr>
      <p:grpSpPr>
        <a:xfrm>
          <a:off x="0" y="0"/>
          <a:ext cx="0" cy="0"/>
          <a:chOff x="0" y="0"/>
          <a:chExt cx="0" cy="0"/>
        </a:xfrm>
      </p:grpSpPr>
      <p:sp>
        <p:nvSpPr>
          <p:cNvPr id="1052672"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73"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CAAB9AD7-7CF6-490E-B3F6-67ECE487E68A}" type="datetimeFigureOut">
              <a:rPr lang="en-US" smtClean="0"/>
              <a:t>19-Feb-23</a:t>
            </a:fld>
            <a:endParaRPr lang="en-US"/>
          </a:p>
        </p:txBody>
      </p:sp>
      <p:sp>
        <p:nvSpPr>
          <p:cNvPr id="1052674"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75"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A23D2DEF-4448-44A4-B70A-638B049285C2}"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83" name=""/>
        <p:cNvGrpSpPr/>
        <p:nvPr/>
      </p:nvGrpSpPr>
      <p:grpSpPr>
        <a:xfrm>
          <a:off x="0" y="0"/>
          <a:ext cx="0" cy="0"/>
          <a:chOff x="0" y="0"/>
          <a:chExt cx="0" cy="0"/>
        </a:xfrm>
      </p:grpSpPr>
      <p:sp>
        <p:nvSpPr>
          <p:cNvPr id="1052666"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67"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19-Feb-23</a:t>
            </a:fld>
            <a:endParaRPr lang="en-US"/>
          </a:p>
        </p:txBody>
      </p:sp>
      <p:sp>
        <p:nvSpPr>
          <p:cNvPr id="1052668"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669"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670"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71"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289" name=""/>
        <p:cNvGrpSpPr/>
        <p:nvPr/>
      </p:nvGrpSpPr>
      <p:grpSpPr>
        <a:xfrm>
          <a:off x="0" y="0"/>
          <a:ext cx="0" cy="0"/>
          <a:chOff x="0" y="0"/>
          <a:chExt cx="0" cy="0"/>
        </a:xfrm>
      </p:grpSpPr>
      <p:grpSp>
        <p:nvGrpSpPr>
          <p:cNvPr id="290" name="Google Shape;992;p14"/>
          <p:cNvGrpSpPr/>
          <p:nvPr userDrawn="1"/>
        </p:nvGrpSpPr>
        <p:grpSpPr>
          <a:xfrm>
            <a:off x="395894" y="219519"/>
            <a:ext cx="11613234" cy="6240131"/>
            <a:chOff x="395894" y="219519"/>
            <a:chExt cx="8518865" cy="4788281"/>
          </a:xfrm>
        </p:grpSpPr>
        <p:sp>
          <p:nvSpPr>
            <p:cNvPr id="105058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1" name="Google Shape;994;p14"/>
            <p:cNvGrpSpPr/>
            <p:nvPr/>
          </p:nvGrpSpPr>
          <p:grpSpPr>
            <a:xfrm>
              <a:off x="8341543" y="2282008"/>
              <a:ext cx="569676" cy="380612"/>
              <a:chOff x="8341543" y="2282008"/>
              <a:chExt cx="569676" cy="380612"/>
            </a:xfrm>
          </p:grpSpPr>
          <p:sp>
            <p:nvSpPr>
              <p:cNvPr id="105059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9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2" name="Google Shape;998;p14"/>
            <p:cNvGrpSpPr/>
            <p:nvPr/>
          </p:nvGrpSpPr>
          <p:grpSpPr>
            <a:xfrm>
              <a:off x="8341543" y="1721094"/>
              <a:ext cx="569676" cy="380612"/>
              <a:chOff x="8341543" y="1721094"/>
              <a:chExt cx="569676" cy="380612"/>
            </a:xfrm>
          </p:grpSpPr>
          <p:sp>
            <p:nvSpPr>
              <p:cNvPr id="105059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3" name="Google Shape;1001;p14"/>
            <p:cNvGrpSpPr/>
            <p:nvPr/>
          </p:nvGrpSpPr>
          <p:grpSpPr>
            <a:xfrm>
              <a:off x="8346273" y="1183592"/>
              <a:ext cx="568486" cy="388014"/>
              <a:chOff x="8346273" y="1183592"/>
              <a:chExt cx="568486" cy="388014"/>
            </a:xfrm>
          </p:grpSpPr>
          <p:sp>
            <p:nvSpPr>
              <p:cNvPr id="105059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4" name="Google Shape;1004;p14"/>
            <p:cNvGrpSpPr/>
            <p:nvPr/>
          </p:nvGrpSpPr>
          <p:grpSpPr>
            <a:xfrm>
              <a:off x="8341543" y="606635"/>
              <a:ext cx="569676" cy="388014"/>
              <a:chOff x="8341543" y="606635"/>
              <a:chExt cx="569676" cy="388014"/>
            </a:xfrm>
          </p:grpSpPr>
          <p:sp>
            <p:nvSpPr>
              <p:cNvPr id="105059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5" name="Google Shape;1007;p14"/>
            <p:cNvGrpSpPr/>
            <p:nvPr/>
          </p:nvGrpSpPr>
          <p:grpSpPr>
            <a:xfrm>
              <a:off x="8341543" y="2842933"/>
              <a:ext cx="569676" cy="380612"/>
              <a:chOff x="8341543" y="2282008"/>
              <a:chExt cx="569676" cy="380612"/>
            </a:xfrm>
          </p:grpSpPr>
          <p:sp>
            <p:nvSpPr>
              <p:cNvPr id="105059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6" name="Google Shape;1010;p14"/>
            <p:cNvGrpSpPr/>
            <p:nvPr/>
          </p:nvGrpSpPr>
          <p:grpSpPr>
            <a:xfrm>
              <a:off x="8341543" y="3403858"/>
              <a:ext cx="569676" cy="380612"/>
              <a:chOff x="8341543" y="2282008"/>
              <a:chExt cx="569676" cy="380612"/>
            </a:xfrm>
          </p:grpSpPr>
          <p:sp>
            <p:nvSpPr>
              <p:cNvPr id="105060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0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97" name="Google Shape;1016;p14"/>
          <p:cNvGrpSpPr/>
          <p:nvPr userDrawn="1"/>
        </p:nvGrpSpPr>
        <p:grpSpPr>
          <a:xfrm>
            <a:off x="989192" y="5645930"/>
            <a:ext cx="615189" cy="535538"/>
            <a:chOff x="2495125" y="2142250"/>
            <a:chExt cx="444275" cy="398525"/>
          </a:xfrm>
        </p:grpSpPr>
        <p:sp>
          <p:nvSpPr>
            <p:cNvPr id="1050605"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8" name="Google Shape;1019;p14"/>
          <p:cNvGrpSpPr/>
          <p:nvPr userDrawn="1"/>
        </p:nvGrpSpPr>
        <p:grpSpPr>
          <a:xfrm>
            <a:off x="10177821" y="427685"/>
            <a:ext cx="403468" cy="378112"/>
            <a:chOff x="3243875" y="2372825"/>
            <a:chExt cx="291375" cy="281375"/>
          </a:xfrm>
        </p:grpSpPr>
        <p:sp>
          <p:nvSpPr>
            <p:cNvPr id="1050607"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9"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0"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2"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3"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5"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9" name="Google Shape;1030;p14"/>
          <p:cNvGrpSpPr/>
          <p:nvPr userDrawn="1"/>
        </p:nvGrpSpPr>
        <p:grpSpPr>
          <a:xfrm>
            <a:off x="11004071" y="1043373"/>
            <a:ext cx="230796" cy="226531"/>
            <a:chOff x="4954425" y="2036375"/>
            <a:chExt cx="166675" cy="168575"/>
          </a:xfrm>
        </p:grpSpPr>
        <p:sp>
          <p:nvSpPr>
            <p:cNvPr id="1050617"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19"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0" name="Google Shape;1035;p14"/>
          <p:cNvGrpSpPr/>
          <p:nvPr userDrawn="1"/>
        </p:nvGrpSpPr>
        <p:grpSpPr>
          <a:xfrm>
            <a:off x="817359" y="5192331"/>
            <a:ext cx="230796" cy="226531"/>
            <a:chOff x="4954425" y="2036375"/>
            <a:chExt cx="166675" cy="168575"/>
          </a:xfrm>
        </p:grpSpPr>
        <p:sp>
          <p:nvSpPr>
            <p:cNvPr id="1050621"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2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1"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668"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2" name="Google Shape;2358;p30"/>
            <p:cNvGrpSpPr/>
            <p:nvPr/>
          </p:nvGrpSpPr>
          <p:grpSpPr>
            <a:xfrm>
              <a:off x="623255" y="973375"/>
              <a:ext cx="7691377" cy="3825650"/>
              <a:chOff x="623255" y="973375"/>
              <a:chExt cx="7691377" cy="3825650"/>
            </a:xfrm>
            <a:grpFill/>
          </p:grpSpPr>
          <p:sp>
            <p:nvSpPr>
              <p:cNvPr id="1050669"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70"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71"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03" name="Google Shape;447;p27"/>
          <p:cNvGrpSpPr/>
          <p:nvPr userDrawn="1"/>
        </p:nvGrpSpPr>
        <p:grpSpPr>
          <a:xfrm>
            <a:off x="8391927" y="4047629"/>
            <a:ext cx="2301388" cy="1593766"/>
            <a:chOff x="4799733" y="3457797"/>
            <a:chExt cx="2301388" cy="1593766"/>
          </a:xfrm>
        </p:grpSpPr>
        <p:sp>
          <p:nvSpPr>
            <p:cNvPr id="1050672"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3"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4"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5"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2"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5"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7"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8"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9"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1"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2"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3"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5"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6"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7"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8"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0"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2"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4"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6"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07"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8"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0"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2"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4"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5"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6"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0"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2"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3"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4"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6"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4" name="Group 291"/>
          <p:cNvGrpSpPr/>
          <p:nvPr userDrawn="1"/>
        </p:nvGrpSpPr>
        <p:grpSpPr>
          <a:xfrm>
            <a:off x="1598355" y="3608289"/>
            <a:ext cx="2204156" cy="2018295"/>
            <a:chOff x="1598355" y="3608289"/>
            <a:chExt cx="2204156" cy="2018295"/>
          </a:xfrm>
        </p:grpSpPr>
        <p:grpSp>
          <p:nvGrpSpPr>
            <p:cNvPr id="305" name="Google Shape;505;p27"/>
            <p:cNvGrpSpPr/>
            <p:nvPr/>
          </p:nvGrpSpPr>
          <p:grpSpPr>
            <a:xfrm>
              <a:off x="1598355" y="4368136"/>
              <a:ext cx="868990" cy="1258447"/>
              <a:chOff x="3235834" y="3793115"/>
              <a:chExt cx="868990" cy="1258447"/>
            </a:xfrm>
          </p:grpSpPr>
          <p:sp>
            <p:nvSpPr>
              <p:cNvPr id="1050728"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6" name="Google Shape;507;p27"/>
              <p:cNvGrpSpPr/>
              <p:nvPr/>
            </p:nvGrpSpPr>
            <p:grpSpPr>
              <a:xfrm>
                <a:off x="3235834" y="3793115"/>
                <a:ext cx="865418" cy="1258447"/>
                <a:chOff x="3235834" y="3793115"/>
                <a:chExt cx="865418" cy="1258447"/>
              </a:xfrm>
            </p:grpSpPr>
            <p:sp>
              <p:nvSpPr>
                <p:cNvPr id="1050729"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0"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1"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2"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3"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4"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6"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7"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9"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1"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3"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5"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7"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9"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1"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2"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753"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5"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6"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7"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8"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9"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0"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1"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3"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4"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5"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6"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7"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8"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0"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1"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2"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3"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4"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5"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6"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7"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8"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0"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2"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3"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4"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6"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7"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8"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9"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1"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92"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7" name="Google Shape;572;p27"/>
            <p:cNvGrpSpPr/>
            <p:nvPr/>
          </p:nvGrpSpPr>
          <p:grpSpPr>
            <a:xfrm>
              <a:off x="3041664" y="5111577"/>
              <a:ext cx="320455" cy="156580"/>
              <a:chOff x="2774143" y="4536556"/>
              <a:chExt cx="320455" cy="156580"/>
            </a:xfrm>
          </p:grpSpPr>
          <p:sp>
            <p:nvSpPr>
              <p:cNvPr id="1050793"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5"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96"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97"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8" name="Group 1"/>
          <p:cNvGrpSpPr/>
          <p:nvPr userDrawn="1"/>
        </p:nvGrpSpPr>
        <p:grpSpPr>
          <a:xfrm>
            <a:off x="1524301" y="5626805"/>
            <a:ext cx="9320239" cy="1231195"/>
            <a:chOff x="1524301" y="5626805"/>
            <a:chExt cx="9320239" cy="1231195"/>
          </a:xfrm>
        </p:grpSpPr>
        <p:sp>
          <p:nvSpPr>
            <p:cNvPr id="1050798"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9" name="Google Shape;579;p27"/>
            <p:cNvGrpSpPr/>
            <p:nvPr userDrawn="1"/>
          </p:nvGrpSpPr>
          <p:grpSpPr>
            <a:xfrm>
              <a:off x="1524301" y="5626805"/>
              <a:ext cx="9320239" cy="1231195"/>
              <a:chOff x="929285" y="5051507"/>
              <a:chExt cx="7315206" cy="1231195"/>
            </a:xfrm>
          </p:grpSpPr>
          <p:sp>
            <p:nvSpPr>
              <p:cNvPr id="1050799"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97"/>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00"/>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61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98"/>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99"/>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620"/>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08"/>
                                        </p:tgtEl>
                                        <p:attrNameLst>
                                          <p:attrName>style.visibility</p:attrName>
                                        </p:attrNameLst>
                                      </p:cBhvr>
                                      <p:to>
                                        <p:strVal val="visible"/>
                                      </p:to>
                                    </p:set>
                                    <p:anim calcmode="lin" valueType="num">
                                      <p:cBhvr additive="base">
                                        <p:cTn dur="500" fill="hold" id="19"/>
                                        <p:tgtEl>
                                          <p:spTgt spid="308"/>
                                        </p:tgtEl>
                                        <p:attrNameLst>
                                          <p:attrName>ppt_x</p:attrName>
                                        </p:attrNameLst>
                                      </p:cBhvr>
                                      <p:tavLst>
                                        <p:tav tm="0">
                                          <p:val>
                                            <p:strVal val="#ppt_x"/>
                                          </p:val>
                                        </p:tav>
                                        <p:tav tm="100000">
                                          <p:val>
                                            <p:strVal val="#ppt_x"/>
                                          </p:val>
                                        </p:tav>
                                      </p:tavLst>
                                    </p:anim>
                                    <p:anim calcmode="lin" valueType="num">
                                      <p:cBhvr additive="base">
                                        <p:cTn dur="500" fill="hold" id="20"/>
                                        <p:tgtEl>
                                          <p:spTgt spid="308"/>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04"/>
                                        </p:tgtEl>
                                        <p:attrNameLst>
                                          <p:attrName>style.visibility</p:attrName>
                                        </p:attrNameLst>
                                      </p:cBhvr>
                                      <p:to>
                                        <p:strVal val="visible"/>
                                      </p:to>
                                    </p:set>
                                    <p:anim calcmode="lin" valueType="num">
                                      <p:cBhvr additive="base">
                                        <p:cTn dur="500" fill="hold" id="24"/>
                                        <p:tgtEl>
                                          <p:spTgt spid="304"/>
                                        </p:tgtEl>
                                        <p:attrNameLst>
                                          <p:attrName>ppt_x</p:attrName>
                                        </p:attrNameLst>
                                      </p:cBhvr>
                                      <p:tavLst>
                                        <p:tav tm="0">
                                          <p:val>
                                            <p:strVal val="0-#ppt_w/2"/>
                                          </p:val>
                                        </p:tav>
                                        <p:tav tm="100000">
                                          <p:val>
                                            <p:strVal val="#ppt_x"/>
                                          </p:val>
                                        </p:tav>
                                      </p:tavLst>
                                    </p:anim>
                                    <p:anim calcmode="lin" valueType="num">
                                      <p:cBhvr additive="base">
                                        <p:cTn dur="500" fill="hold" id="25"/>
                                        <p:tgtEl>
                                          <p:spTgt spid="304"/>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03"/>
                                        </p:tgtEl>
                                        <p:attrNameLst>
                                          <p:attrName>style.visibility</p:attrName>
                                        </p:attrNameLst>
                                      </p:cBhvr>
                                      <p:to>
                                        <p:strVal val="visible"/>
                                      </p:to>
                                    </p:set>
                                    <p:anim calcmode="lin" valueType="num">
                                      <p:cBhvr additive="base">
                                        <p:cTn dur="500" fill="hold" id="29"/>
                                        <p:tgtEl>
                                          <p:spTgt spid="303"/>
                                        </p:tgtEl>
                                        <p:attrNameLst>
                                          <p:attrName>ppt_x</p:attrName>
                                        </p:attrNameLst>
                                      </p:cBhvr>
                                      <p:tavLst>
                                        <p:tav tm="0">
                                          <p:val>
                                            <p:strVal val="1+#ppt_w/2"/>
                                          </p:val>
                                        </p:tav>
                                        <p:tav tm="100000">
                                          <p:val>
                                            <p:strVal val="#ppt_x"/>
                                          </p:val>
                                        </p:tav>
                                      </p:tavLst>
                                    </p:anim>
                                    <p:anim calcmode="lin" valueType="num">
                                      <p:cBhvr additive="base">
                                        <p:cTn dur="500" fill="hold" id="30"/>
                                        <p:tgtEl>
                                          <p:spTgt spid="303"/>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01"/>
                                        </p:tgtEl>
                                        <p:attrNameLst>
                                          <p:attrName>style.visibility</p:attrName>
                                        </p:attrNameLst>
                                      </p:cBhvr>
                                      <p:to>
                                        <p:strVal val="visible"/>
                                      </p:to>
                                    </p:set>
                                    <p:animEffect transition="in" filter="fade">
                                      <p:cBhvr>
                                        <p:cTn dur="500" id="34"/>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19" grpId="0" animBg="1"/>
      <p:bldP spid="105062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430" name=""/>
        <p:cNvGrpSpPr/>
        <p:nvPr/>
      </p:nvGrpSpPr>
      <p:grpSpPr>
        <a:xfrm>
          <a:off x="0" y="0"/>
          <a:ext cx="0" cy="0"/>
          <a:chOff x="0" y="0"/>
          <a:chExt cx="0" cy="0"/>
        </a:xfrm>
      </p:grpSpPr>
      <p:grpSp>
        <p:nvGrpSpPr>
          <p:cNvPr id="431" name="Google Shape;992;p14"/>
          <p:cNvGrpSpPr/>
          <p:nvPr userDrawn="1"/>
        </p:nvGrpSpPr>
        <p:grpSpPr>
          <a:xfrm>
            <a:off x="395894" y="219519"/>
            <a:ext cx="11613234" cy="6240131"/>
            <a:chOff x="395894" y="219519"/>
            <a:chExt cx="8518865" cy="4788281"/>
          </a:xfrm>
        </p:grpSpPr>
        <p:sp>
          <p:nvSpPr>
            <p:cNvPr id="10520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2" name="Google Shape;994;p14"/>
            <p:cNvGrpSpPr/>
            <p:nvPr/>
          </p:nvGrpSpPr>
          <p:grpSpPr>
            <a:xfrm>
              <a:off x="8341543" y="2282008"/>
              <a:ext cx="569676" cy="380612"/>
              <a:chOff x="8341543" y="2282008"/>
              <a:chExt cx="569676" cy="380612"/>
            </a:xfrm>
          </p:grpSpPr>
          <p:sp>
            <p:nvSpPr>
              <p:cNvPr id="10520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3" name="Google Shape;998;p14"/>
            <p:cNvGrpSpPr/>
            <p:nvPr/>
          </p:nvGrpSpPr>
          <p:grpSpPr>
            <a:xfrm>
              <a:off x="8341543" y="1721094"/>
              <a:ext cx="569676" cy="380612"/>
              <a:chOff x="8341543" y="1721094"/>
              <a:chExt cx="569676" cy="380612"/>
            </a:xfrm>
          </p:grpSpPr>
          <p:sp>
            <p:nvSpPr>
              <p:cNvPr id="10520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4" name="Google Shape;1001;p14"/>
            <p:cNvGrpSpPr/>
            <p:nvPr/>
          </p:nvGrpSpPr>
          <p:grpSpPr>
            <a:xfrm>
              <a:off x="8346273" y="1183592"/>
              <a:ext cx="568486" cy="388014"/>
              <a:chOff x="8346273" y="1183592"/>
              <a:chExt cx="568486" cy="388014"/>
            </a:xfrm>
          </p:grpSpPr>
          <p:sp>
            <p:nvSpPr>
              <p:cNvPr id="10520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5" name="Google Shape;1004;p14"/>
            <p:cNvGrpSpPr/>
            <p:nvPr/>
          </p:nvGrpSpPr>
          <p:grpSpPr>
            <a:xfrm>
              <a:off x="8341543" y="606635"/>
              <a:ext cx="569676" cy="388014"/>
              <a:chOff x="8341543" y="606635"/>
              <a:chExt cx="569676" cy="388014"/>
            </a:xfrm>
          </p:grpSpPr>
          <p:sp>
            <p:nvSpPr>
              <p:cNvPr id="10520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6" name="Google Shape;1007;p14"/>
            <p:cNvGrpSpPr/>
            <p:nvPr/>
          </p:nvGrpSpPr>
          <p:grpSpPr>
            <a:xfrm>
              <a:off x="8341543" y="2842933"/>
              <a:ext cx="569676" cy="380612"/>
              <a:chOff x="8341543" y="2282008"/>
              <a:chExt cx="569676" cy="380612"/>
            </a:xfrm>
          </p:grpSpPr>
          <p:sp>
            <p:nvSpPr>
              <p:cNvPr id="10520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7" name="Google Shape;1010;p14"/>
            <p:cNvGrpSpPr/>
            <p:nvPr/>
          </p:nvGrpSpPr>
          <p:grpSpPr>
            <a:xfrm>
              <a:off x="8341543" y="3403858"/>
              <a:ext cx="569676" cy="380612"/>
              <a:chOff x="8341543" y="2282008"/>
              <a:chExt cx="569676" cy="380612"/>
            </a:xfrm>
          </p:grpSpPr>
          <p:sp>
            <p:nvSpPr>
              <p:cNvPr id="10520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09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14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4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42"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38" name="Google Shape;939;p32"/>
          <p:cNvGrpSpPr/>
          <p:nvPr userDrawn="1"/>
        </p:nvGrpSpPr>
        <p:grpSpPr>
          <a:xfrm>
            <a:off x="2204474" y="3950454"/>
            <a:ext cx="1973864" cy="2020086"/>
            <a:chOff x="2718975" y="493050"/>
            <a:chExt cx="2013175" cy="2066600"/>
          </a:xfrm>
        </p:grpSpPr>
        <p:sp>
          <p:nvSpPr>
            <p:cNvPr id="1052143"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4"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5"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7"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9"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1"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3"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5"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7"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1"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2"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4"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5"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6"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7"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9"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1"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3"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4"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5"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6"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7"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9"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1"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2"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3"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4"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5"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6"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7"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9"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1"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2"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3"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4"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5"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6"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7"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98"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9"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0"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1"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2"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3"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5"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9" name="Google Shape;211;p3"/>
          <p:cNvGrpSpPr/>
          <p:nvPr userDrawn="1"/>
        </p:nvGrpSpPr>
        <p:grpSpPr>
          <a:xfrm>
            <a:off x="1030175" y="1581350"/>
            <a:ext cx="444275" cy="398525"/>
            <a:chOff x="2495125" y="2142250"/>
            <a:chExt cx="444275" cy="398525"/>
          </a:xfrm>
        </p:grpSpPr>
        <p:sp>
          <p:nvSpPr>
            <p:cNvPr id="105220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0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0" name="Google Shape;214;p3"/>
          <p:cNvGrpSpPr/>
          <p:nvPr userDrawn="1"/>
        </p:nvGrpSpPr>
        <p:grpSpPr>
          <a:xfrm>
            <a:off x="10561107" y="5038641"/>
            <a:ext cx="291375" cy="281375"/>
            <a:chOff x="3243875" y="2372825"/>
            <a:chExt cx="291375" cy="281375"/>
          </a:xfrm>
        </p:grpSpPr>
        <p:sp>
          <p:nvSpPr>
            <p:cNvPr id="105220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1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1" name="Google Shape;225;p3"/>
          <p:cNvGrpSpPr/>
          <p:nvPr userDrawn="1"/>
        </p:nvGrpSpPr>
        <p:grpSpPr>
          <a:xfrm>
            <a:off x="10778557" y="714860"/>
            <a:ext cx="166675" cy="168575"/>
            <a:chOff x="4954425" y="2036375"/>
            <a:chExt cx="166675" cy="168575"/>
          </a:xfrm>
        </p:grpSpPr>
        <p:sp>
          <p:nvSpPr>
            <p:cNvPr id="105221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2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2" name="Google Shape;230;p3"/>
          <p:cNvGrpSpPr/>
          <p:nvPr userDrawn="1"/>
        </p:nvGrpSpPr>
        <p:grpSpPr>
          <a:xfrm>
            <a:off x="1274794" y="5541495"/>
            <a:ext cx="166675" cy="168575"/>
            <a:chOff x="4954425" y="2036375"/>
            <a:chExt cx="166675" cy="168575"/>
          </a:xfrm>
        </p:grpSpPr>
        <p:sp>
          <p:nvSpPr>
            <p:cNvPr id="105222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3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22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4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4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22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4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140"/>
                                        </p:tgtEl>
                                        <p:attrNameLst>
                                          <p:attrName>style.visibility</p:attrName>
                                        </p:attrNameLst>
                                      </p:cBhvr>
                                      <p:to>
                                        <p:strVal val="visible"/>
                                      </p:to>
                                    </p:set>
                                    <p:animEffect transition="in" filter="barn(inVertical)">
                                      <p:cBhvr>
                                        <p:cTn dur="500" id="19"/>
                                        <p:tgtEl>
                                          <p:spTgt spid="105214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141"/>
                                        </p:tgtEl>
                                        <p:attrNameLst>
                                          <p:attrName>style.visibility</p:attrName>
                                        </p:attrNameLst>
                                      </p:cBhvr>
                                      <p:to>
                                        <p:strVal val="visible"/>
                                      </p:to>
                                    </p:set>
                                    <p:animEffect transition="in" filter="barn(inVertical)">
                                      <p:cBhvr>
                                        <p:cTn dur="500" id="22"/>
                                        <p:tgtEl>
                                          <p:spTgt spid="105214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139"/>
                                        </p:tgtEl>
                                        <p:attrNameLst>
                                          <p:attrName>style.visibility</p:attrName>
                                        </p:attrNameLst>
                                      </p:cBhvr>
                                      <p:to>
                                        <p:strVal val="visible"/>
                                      </p:to>
                                    </p:set>
                                    <p:animEffect transition="in" filter="fade">
                                      <p:cBhvr>
                                        <p:cTn dur="500" id="26"/>
                                        <p:tgtEl>
                                          <p:spTgt spid="105213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38"/>
                                        </p:tgtEl>
                                        <p:attrNameLst>
                                          <p:attrName>style.visibility</p:attrName>
                                        </p:attrNameLst>
                                      </p:cBhvr>
                                      <p:to>
                                        <p:strVal val="visible"/>
                                      </p:to>
                                    </p:set>
                                    <p:anim calcmode="lin" valueType="num">
                                      <p:cBhvr>
                                        <p:cTn dur="1000" fill="hold" id="30"/>
                                        <p:tgtEl>
                                          <p:spTgt spid="438"/>
                                        </p:tgtEl>
                                        <p:attrNameLst>
                                          <p:attrName>ppt_w</p:attrName>
                                        </p:attrNameLst>
                                      </p:cBhvr>
                                      <p:tavLst>
                                        <p:tav tm="0">
                                          <p:val>
                                            <p:fltVal val="0.0"/>
                                          </p:val>
                                        </p:tav>
                                        <p:tav tm="100000">
                                          <p:val>
                                            <p:strVal val="#ppt_w"/>
                                          </p:val>
                                        </p:tav>
                                      </p:tavLst>
                                    </p:anim>
                                    <p:anim calcmode="lin" valueType="num">
                                      <p:cBhvr>
                                        <p:cTn dur="1000" fill="hold" id="31"/>
                                        <p:tgtEl>
                                          <p:spTgt spid="438"/>
                                        </p:tgtEl>
                                        <p:attrNameLst>
                                          <p:attrName>ppt_h</p:attrName>
                                        </p:attrNameLst>
                                      </p:cBhvr>
                                      <p:tavLst>
                                        <p:tav tm="0">
                                          <p:val>
                                            <p:fltVal val="0.0"/>
                                          </p:val>
                                        </p:tav>
                                        <p:tav tm="100000">
                                          <p:val>
                                            <p:strVal val="#ppt_h"/>
                                          </p:val>
                                        </p:tav>
                                      </p:tavLst>
                                    </p:anim>
                                    <p:anim calcmode="lin" valueType="num">
                                      <p:cBhvr>
                                        <p:cTn dur="1000" fill="hold" id="32"/>
                                        <p:tgtEl>
                                          <p:spTgt spid="438"/>
                                        </p:tgtEl>
                                        <p:attrNameLst>
                                          <p:attrName>style.rotation</p:attrName>
                                        </p:attrNameLst>
                                      </p:cBhvr>
                                      <p:tavLst>
                                        <p:tav tm="0">
                                          <p:val>
                                            <p:fltVal val="90.0"/>
                                          </p:val>
                                        </p:tav>
                                        <p:tav tm="100000">
                                          <p:val>
                                            <p:fltVal val="0.0"/>
                                          </p:val>
                                        </p:tav>
                                      </p:tavLst>
                                    </p:anim>
                                    <p:animEffect transition="in" filter="fade">
                                      <p:cBhvr>
                                        <p:cTn dur="1000" id="33"/>
                                        <p:tgtEl>
                                          <p:spTgt spid="438"/>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142"/>
                                        </p:tgtEl>
                                        <p:attrNameLst>
                                          <p:attrName>style.visibility</p:attrName>
                                        </p:attrNameLst>
                                      </p:cBhvr>
                                      <p:to>
                                        <p:strVal val="visible"/>
                                      </p:to>
                                    </p:set>
                                    <p:animEffect transition="in" filter="randombar(horizontal)">
                                      <p:cBhvr>
                                        <p:cTn dur="500" id="37"/>
                                        <p:tgtEl>
                                          <p:spTgt spid="1052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139" grpId="0" animBg="1"/>
      <p:bldP spid="1052140" grpId="0" animBg="1"/>
      <p:bldP spid="1052141" grpId="0" animBg="1"/>
      <p:bldP spid="1052142" grpId="0"/>
      <p:bldP spid="1052220" grpId="0" animBg="1"/>
      <p:bldP spid="105222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81" name=""/>
        <p:cNvGrpSpPr/>
        <p:nvPr/>
      </p:nvGrpSpPr>
      <p:grpSpPr>
        <a:xfrm>
          <a:off x="0" y="0"/>
          <a:ext cx="0" cy="0"/>
          <a:chOff x="0" y="0"/>
          <a:chExt cx="0" cy="0"/>
        </a:xfrm>
      </p:grpSpPr>
      <p:grpSp>
        <p:nvGrpSpPr>
          <p:cNvPr id="82" name="Google Shape;992;p14"/>
          <p:cNvGrpSpPr/>
          <p:nvPr userDrawn="1"/>
        </p:nvGrpSpPr>
        <p:grpSpPr>
          <a:xfrm>
            <a:off x="395894" y="219519"/>
            <a:ext cx="11613234" cy="6240131"/>
            <a:chOff x="395894" y="219519"/>
            <a:chExt cx="8518865" cy="4788281"/>
          </a:xfrm>
        </p:grpSpPr>
        <p:sp>
          <p:nvSpPr>
            <p:cNvPr id="104879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3" name="Google Shape;994;p14"/>
            <p:cNvGrpSpPr/>
            <p:nvPr/>
          </p:nvGrpSpPr>
          <p:grpSpPr>
            <a:xfrm>
              <a:off x="8341543" y="2282008"/>
              <a:ext cx="569676" cy="380612"/>
              <a:chOff x="8341543" y="2282008"/>
              <a:chExt cx="569676" cy="380612"/>
            </a:xfrm>
          </p:grpSpPr>
          <p:sp>
            <p:nvSpPr>
              <p:cNvPr id="104880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4" name="Google Shape;998;p14"/>
            <p:cNvGrpSpPr/>
            <p:nvPr/>
          </p:nvGrpSpPr>
          <p:grpSpPr>
            <a:xfrm>
              <a:off x="8341543" y="1721094"/>
              <a:ext cx="569676" cy="380612"/>
              <a:chOff x="8341543" y="1721094"/>
              <a:chExt cx="569676" cy="380612"/>
            </a:xfrm>
          </p:grpSpPr>
          <p:sp>
            <p:nvSpPr>
              <p:cNvPr id="104880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5" name="Google Shape;1001;p14"/>
            <p:cNvGrpSpPr/>
            <p:nvPr/>
          </p:nvGrpSpPr>
          <p:grpSpPr>
            <a:xfrm>
              <a:off x="8346273" y="1183592"/>
              <a:ext cx="568486" cy="388014"/>
              <a:chOff x="8346273" y="1183592"/>
              <a:chExt cx="568486" cy="388014"/>
            </a:xfrm>
          </p:grpSpPr>
          <p:sp>
            <p:nvSpPr>
              <p:cNvPr id="104880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6" name="Google Shape;1004;p14"/>
            <p:cNvGrpSpPr/>
            <p:nvPr/>
          </p:nvGrpSpPr>
          <p:grpSpPr>
            <a:xfrm>
              <a:off x="8341543" y="606635"/>
              <a:ext cx="569676" cy="388014"/>
              <a:chOff x="8341543" y="606635"/>
              <a:chExt cx="569676" cy="388014"/>
            </a:xfrm>
          </p:grpSpPr>
          <p:sp>
            <p:nvSpPr>
              <p:cNvPr id="104880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7" name="Google Shape;1007;p14"/>
            <p:cNvGrpSpPr/>
            <p:nvPr/>
          </p:nvGrpSpPr>
          <p:grpSpPr>
            <a:xfrm>
              <a:off x="8341543" y="2842933"/>
              <a:ext cx="569676" cy="380612"/>
              <a:chOff x="8341543" y="2282008"/>
              <a:chExt cx="569676" cy="380612"/>
            </a:xfrm>
          </p:grpSpPr>
          <p:sp>
            <p:nvSpPr>
              <p:cNvPr id="104880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8" name="Google Shape;1010;p14"/>
            <p:cNvGrpSpPr/>
            <p:nvPr/>
          </p:nvGrpSpPr>
          <p:grpSpPr>
            <a:xfrm>
              <a:off x="8341543" y="3403858"/>
              <a:ext cx="569676" cy="380612"/>
              <a:chOff x="8341543" y="2282008"/>
              <a:chExt cx="569676" cy="380612"/>
            </a:xfrm>
          </p:grpSpPr>
          <p:sp>
            <p:nvSpPr>
              <p:cNvPr id="104881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212" name=""/>
        <p:cNvGrpSpPr/>
        <p:nvPr/>
      </p:nvGrpSpPr>
      <p:grpSpPr>
        <a:xfrm>
          <a:off x="0" y="0"/>
          <a:ext cx="0" cy="0"/>
          <a:chOff x="0" y="0"/>
          <a:chExt cx="0" cy="0"/>
        </a:xfrm>
      </p:grpSpPr>
      <p:grpSp>
        <p:nvGrpSpPr>
          <p:cNvPr id="213" name="Google Shape;992;p14"/>
          <p:cNvGrpSpPr/>
          <p:nvPr userDrawn="1"/>
        </p:nvGrpSpPr>
        <p:grpSpPr>
          <a:xfrm>
            <a:off x="395894" y="219519"/>
            <a:ext cx="11613234" cy="6240131"/>
            <a:chOff x="395894" y="219519"/>
            <a:chExt cx="8518865" cy="4788281"/>
          </a:xfrm>
        </p:grpSpPr>
        <p:sp>
          <p:nvSpPr>
            <p:cNvPr id="104975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4" name="Google Shape;994;p14"/>
            <p:cNvGrpSpPr/>
            <p:nvPr/>
          </p:nvGrpSpPr>
          <p:grpSpPr>
            <a:xfrm>
              <a:off x="8341543" y="2282008"/>
              <a:ext cx="569676" cy="380612"/>
              <a:chOff x="8341543" y="2282008"/>
              <a:chExt cx="569676" cy="380612"/>
            </a:xfrm>
          </p:grpSpPr>
          <p:sp>
            <p:nvSpPr>
              <p:cNvPr id="104975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5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5" name="Google Shape;998;p14"/>
            <p:cNvGrpSpPr/>
            <p:nvPr/>
          </p:nvGrpSpPr>
          <p:grpSpPr>
            <a:xfrm>
              <a:off x="8341543" y="1721094"/>
              <a:ext cx="569676" cy="380612"/>
              <a:chOff x="8341543" y="1721094"/>
              <a:chExt cx="569676" cy="380612"/>
            </a:xfrm>
          </p:grpSpPr>
          <p:sp>
            <p:nvSpPr>
              <p:cNvPr id="104976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6" name="Google Shape;1001;p14"/>
            <p:cNvGrpSpPr/>
            <p:nvPr/>
          </p:nvGrpSpPr>
          <p:grpSpPr>
            <a:xfrm>
              <a:off x="8346273" y="1183592"/>
              <a:ext cx="568486" cy="388014"/>
              <a:chOff x="8346273" y="1183592"/>
              <a:chExt cx="568486" cy="388014"/>
            </a:xfrm>
          </p:grpSpPr>
          <p:sp>
            <p:nvSpPr>
              <p:cNvPr id="104976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7" name="Google Shape;1004;p14"/>
            <p:cNvGrpSpPr/>
            <p:nvPr/>
          </p:nvGrpSpPr>
          <p:grpSpPr>
            <a:xfrm>
              <a:off x="8341543" y="606635"/>
              <a:ext cx="569676" cy="388014"/>
              <a:chOff x="8341543" y="606635"/>
              <a:chExt cx="569676" cy="388014"/>
            </a:xfrm>
          </p:grpSpPr>
          <p:sp>
            <p:nvSpPr>
              <p:cNvPr id="104976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8" name="Google Shape;1007;p14"/>
            <p:cNvGrpSpPr/>
            <p:nvPr/>
          </p:nvGrpSpPr>
          <p:grpSpPr>
            <a:xfrm>
              <a:off x="8341543" y="2842933"/>
              <a:ext cx="569676" cy="380612"/>
              <a:chOff x="8341543" y="2282008"/>
              <a:chExt cx="569676" cy="380612"/>
            </a:xfrm>
          </p:grpSpPr>
          <p:sp>
            <p:nvSpPr>
              <p:cNvPr id="104976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9" name="Google Shape;1010;p14"/>
            <p:cNvGrpSpPr/>
            <p:nvPr/>
          </p:nvGrpSpPr>
          <p:grpSpPr>
            <a:xfrm>
              <a:off x="8341543" y="3403858"/>
              <a:ext cx="569676" cy="380612"/>
              <a:chOff x="8341543" y="2282008"/>
              <a:chExt cx="569676" cy="380612"/>
            </a:xfrm>
          </p:grpSpPr>
          <p:sp>
            <p:nvSpPr>
              <p:cNvPr id="104976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7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20" name="Google Shape;1016;p14"/>
          <p:cNvGrpSpPr/>
          <p:nvPr userDrawn="1"/>
        </p:nvGrpSpPr>
        <p:grpSpPr>
          <a:xfrm>
            <a:off x="989192" y="5645930"/>
            <a:ext cx="615189" cy="535538"/>
            <a:chOff x="2495125" y="2142250"/>
            <a:chExt cx="444275" cy="398525"/>
          </a:xfrm>
        </p:grpSpPr>
        <p:sp>
          <p:nvSpPr>
            <p:cNvPr id="1049772"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3"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1" name="Google Shape;1019;p14"/>
          <p:cNvGrpSpPr/>
          <p:nvPr userDrawn="1"/>
        </p:nvGrpSpPr>
        <p:grpSpPr>
          <a:xfrm>
            <a:off x="10177821" y="427685"/>
            <a:ext cx="403468" cy="378112"/>
            <a:chOff x="3243875" y="2372825"/>
            <a:chExt cx="291375" cy="281375"/>
          </a:xfrm>
        </p:grpSpPr>
        <p:sp>
          <p:nvSpPr>
            <p:cNvPr id="1049774"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5"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0"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1"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2"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3"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2" name="Google Shape;1030;p14"/>
          <p:cNvGrpSpPr/>
          <p:nvPr userDrawn="1"/>
        </p:nvGrpSpPr>
        <p:grpSpPr>
          <a:xfrm>
            <a:off x="11004071" y="1043373"/>
            <a:ext cx="230796" cy="226531"/>
            <a:chOff x="4954425" y="2036375"/>
            <a:chExt cx="166675" cy="168575"/>
          </a:xfrm>
        </p:grpSpPr>
        <p:sp>
          <p:nvSpPr>
            <p:cNvPr id="1049784"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86"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3" name="Google Shape;1035;p14"/>
          <p:cNvGrpSpPr/>
          <p:nvPr userDrawn="1"/>
        </p:nvGrpSpPr>
        <p:grpSpPr>
          <a:xfrm>
            <a:off x="817359" y="5192331"/>
            <a:ext cx="230796" cy="226531"/>
            <a:chOff x="4954425" y="2036375"/>
            <a:chExt cx="166675" cy="168575"/>
          </a:xfrm>
        </p:grpSpPr>
        <p:sp>
          <p:nvSpPr>
            <p:cNvPr id="1049788"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9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4"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49835"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5" name="Google Shape;2358;p30"/>
            <p:cNvGrpSpPr/>
            <p:nvPr/>
          </p:nvGrpSpPr>
          <p:grpSpPr>
            <a:xfrm>
              <a:off x="623255" y="973375"/>
              <a:ext cx="7691377" cy="3825650"/>
              <a:chOff x="623255" y="973375"/>
              <a:chExt cx="7691377" cy="3825650"/>
            </a:xfrm>
            <a:grpFill/>
          </p:grpSpPr>
          <p:sp>
            <p:nvSpPr>
              <p:cNvPr id="1049836"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37"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38"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26" name="Google Shape;447;p27"/>
          <p:cNvGrpSpPr/>
          <p:nvPr userDrawn="1"/>
        </p:nvGrpSpPr>
        <p:grpSpPr>
          <a:xfrm>
            <a:off x="8391927" y="4047629"/>
            <a:ext cx="2301388" cy="1593766"/>
            <a:chOff x="4799733" y="3457797"/>
            <a:chExt cx="2301388" cy="1593766"/>
          </a:xfrm>
        </p:grpSpPr>
        <p:sp>
          <p:nvSpPr>
            <p:cNvPr id="1049839"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0"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1"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2"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3"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5"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6"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8"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0"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2"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4"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5"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6"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8"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2"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3"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5"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6"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7"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3"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74"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7"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9"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1"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3"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4"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6"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7"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9"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1"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3"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7" name="Group 291"/>
          <p:cNvGrpSpPr/>
          <p:nvPr userDrawn="1"/>
        </p:nvGrpSpPr>
        <p:grpSpPr>
          <a:xfrm>
            <a:off x="1598355" y="3608289"/>
            <a:ext cx="2204156" cy="2018295"/>
            <a:chOff x="1598355" y="3608289"/>
            <a:chExt cx="2204156" cy="2018295"/>
          </a:xfrm>
        </p:grpSpPr>
        <p:grpSp>
          <p:nvGrpSpPr>
            <p:cNvPr id="228" name="Google Shape;505;p27"/>
            <p:cNvGrpSpPr/>
            <p:nvPr/>
          </p:nvGrpSpPr>
          <p:grpSpPr>
            <a:xfrm>
              <a:off x="1598355" y="4368136"/>
              <a:ext cx="868990" cy="1258447"/>
              <a:chOff x="3235834" y="3793115"/>
              <a:chExt cx="868990" cy="1258447"/>
            </a:xfrm>
          </p:grpSpPr>
          <p:sp>
            <p:nvSpPr>
              <p:cNvPr id="1049895"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9" name="Google Shape;507;p27"/>
              <p:cNvGrpSpPr/>
              <p:nvPr/>
            </p:nvGrpSpPr>
            <p:grpSpPr>
              <a:xfrm>
                <a:off x="3235834" y="3793115"/>
                <a:ext cx="865418" cy="1258447"/>
                <a:chOff x="3235834" y="3793115"/>
                <a:chExt cx="865418" cy="1258447"/>
              </a:xfrm>
            </p:grpSpPr>
            <p:sp>
              <p:nvSpPr>
                <p:cNvPr id="1049896"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7"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8"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9"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3"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4"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6"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7"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9"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1"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3"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5"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7"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8"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9"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920"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2"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3"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4"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5"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6"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7"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0"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1"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2"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3"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4"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5"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6"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7"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8"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9"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0"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1"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2"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3"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4"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5"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6"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7"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8"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9"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0"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1"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2"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3"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4"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5"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6"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7"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8"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59"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0" name="Google Shape;572;p27"/>
            <p:cNvGrpSpPr/>
            <p:nvPr/>
          </p:nvGrpSpPr>
          <p:grpSpPr>
            <a:xfrm>
              <a:off x="3041664" y="5111577"/>
              <a:ext cx="320455" cy="156580"/>
              <a:chOff x="2774143" y="4536556"/>
              <a:chExt cx="320455" cy="156580"/>
            </a:xfrm>
          </p:grpSpPr>
          <p:sp>
            <p:nvSpPr>
              <p:cNvPr id="1049960"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1"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2"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63"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64"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1" name="Group 1"/>
          <p:cNvGrpSpPr/>
          <p:nvPr userDrawn="1"/>
        </p:nvGrpSpPr>
        <p:grpSpPr>
          <a:xfrm>
            <a:off x="1524301" y="5626805"/>
            <a:ext cx="9320239" cy="1231195"/>
            <a:chOff x="1524301" y="5626805"/>
            <a:chExt cx="9320239" cy="1231195"/>
          </a:xfrm>
        </p:grpSpPr>
        <p:sp>
          <p:nvSpPr>
            <p:cNvPr id="1049965"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2" name="Google Shape;579;p27"/>
            <p:cNvGrpSpPr/>
            <p:nvPr userDrawn="1"/>
          </p:nvGrpSpPr>
          <p:grpSpPr>
            <a:xfrm>
              <a:off x="1524301" y="5626805"/>
              <a:ext cx="9320239" cy="1231195"/>
              <a:chOff x="929285" y="5051507"/>
              <a:chExt cx="7315206" cy="1231195"/>
            </a:xfrm>
          </p:grpSpPr>
          <p:sp>
            <p:nvSpPr>
              <p:cNvPr id="1049966"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7"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8"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9"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0"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1"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2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2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78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2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2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787"/>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31"/>
                                        </p:tgtEl>
                                        <p:attrNameLst>
                                          <p:attrName>style.visibility</p:attrName>
                                        </p:attrNameLst>
                                      </p:cBhvr>
                                      <p:to>
                                        <p:strVal val="visible"/>
                                      </p:to>
                                    </p:set>
                                    <p:anim calcmode="lin" valueType="num">
                                      <p:cBhvr additive="base">
                                        <p:cTn dur="500" fill="hold" id="19"/>
                                        <p:tgtEl>
                                          <p:spTgt spid="231"/>
                                        </p:tgtEl>
                                        <p:attrNameLst>
                                          <p:attrName>ppt_x</p:attrName>
                                        </p:attrNameLst>
                                      </p:cBhvr>
                                      <p:tavLst>
                                        <p:tav tm="0">
                                          <p:val>
                                            <p:strVal val="#ppt_x"/>
                                          </p:val>
                                        </p:tav>
                                        <p:tav tm="100000">
                                          <p:val>
                                            <p:strVal val="#ppt_x"/>
                                          </p:val>
                                        </p:tav>
                                      </p:tavLst>
                                    </p:anim>
                                    <p:anim calcmode="lin" valueType="num">
                                      <p:cBhvr additive="base">
                                        <p:cTn dur="500" fill="hold" id="20"/>
                                        <p:tgtEl>
                                          <p:spTgt spid="23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27"/>
                                        </p:tgtEl>
                                        <p:attrNameLst>
                                          <p:attrName>style.visibility</p:attrName>
                                        </p:attrNameLst>
                                      </p:cBhvr>
                                      <p:to>
                                        <p:strVal val="visible"/>
                                      </p:to>
                                    </p:set>
                                    <p:anim calcmode="lin" valueType="num">
                                      <p:cBhvr additive="base">
                                        <p:cTn dur="500" fill="hold" id="24"/>
                                        <p:tgtEl>
                                          <p:spTgt spid="227"/>
                                        </p:tgtEl>
                                        <p:attrNameLst>
                                          <p:attrName>ppt_x</p:attrName>
                                        </p:attrNameLst>
                                      </p:cBhvr>
                                      <p:tavLst>
                                        <p:tav tm="0">
                                          <p:val>
                                            <p:strVal val="0-#ppt_w/2"/>
                                          </p:val>
                                        </p:tav>
                                        <p:tav tm="100000">
                                          <p:val>
                                            <p:strVal val="#ppt_x"/>
                                          </p:val>
                                        </p:tav>
                                      </p:tavLst>
                                    </p:anim>
                                    <p:anim calcmode="lin" valueType="num">
                                      <p:cBhvr additive="base">
                                        <p:cTn dur="500" fill="hold" id="25"/>
                                        <p:tgtEl>
                                          <p:spTgt spid="22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26"/>
                                        </p:tgtEl>
                                        <p:attrNameLst>
                                          <p:attrName>style.visibility</p:attrName>
                                        </p:attrNameLst>
                                      </p:cBhvr>
                                      <p:to>
                                        <p:strVal val="visible"/>
                                      </p:to>
                                    </p:set>
                                    <p:anim calcmode="lin" valueType="num">
                                      <p:cBhvr additive="base">
                                        <p:cTn dur="500" fill="hold" id="29"/>
                                        <p:tgtEl>
                                          <p:spTgt spid="226"/>
                                        </p:tgtEl>
                                        <p:attrNameLst>
                                          <p:attrName>ppt_x</p:attrName>
                                        </p:attrNameLst>
                                      </p:cBhvr>
                                      <p:tavLst>
                                        <p:tav tm="0">
                                          <p:val>
                                            <p:strVal val="1+#ppt_w/2"/>
                                          </p:val>
                                        </p:tav>
                                        <p:tav tm="100000">
                                          <p:val>
                                            <p:strVal val="#ppt_x"/>
                                          </p:val>
                                        </p:tav>
                                      </p:tavLst>
                                    </p:anim>
                                    <p:anim calcmode="lin" valueType="num">
                                      <p:cBhvr additive="base">
                                        <p:cTn dur="500" fill="hold" id="30"/>
                                        <p:tgtEl>
                                          <p:spTgt spid="22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24"/>
                                        </p:tgtEl>
                                        <p:attrNameLst>
                                          <p:attrName>style.visibility</p:attrName>
                                        </p:attrNameLst>
                                      </p:cBhvr>
                                      <p:to>
                                        <p:strVal val="visible"/>
                                      </p:to>
                                    </p:set>
                                    <p:animEffect transition="in" filter="fade">
                                      <p:cBhvr>
                                        <p:cTn dur="500" id="34"/>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86" grpId="0" animBg="1"/>
      <p:bldP spid="104978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318" name=""/>
        <p:cNvGrpSpPr/>
        <p:nvPr/>
      </p:nvGrpSpPr>
      <p:grpSpPr>
        <a:xfrm>
          <a:off x="0" y="0"/>
          <a:ext cx="0" cy="0"/>
          <a:chOff x="0" y="0"/>
          <a:chExt cx="0" cy="0"/>
        </a:xfrm>
      </p:grpSpPr>
      <p:grpSp>
        <p:nvGrpSpPr>
          <p:cNvPr id="319" name="Google Shape;992;p14"/>
          <p:cNvGrpSpPr/>
          <p:nvPr userDrawn="1"/>
        </p:nvGrpSpPr>
        <p:grpSpPr>
          <a:xfrm>
            <a:off x="395894" y="219519"/>
            <a:ext cx="11613234" cy="6240131"/>
            <a:chOff x="395894" y="219519"/>
            <a:chExt cx="8518865" cy="4788281"/>
          </a:xfrm>
        </p:grpSpPr>
        <p:sp>
          <p:nvSpPr>
            <p:cNvPr id="105086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0" name="Google Shape;994;p14"/>
            <p:cNvGrpSpPr/>
            <p:nvPr/>
          </p:nvGrpSpPr>
          <p:grpSpPr>
            <a:xfrm>
              <a:off x="8341543" y="2282008"/>
              <a:ext cx="569676" cy="380612"/>
              <a:chOff x="8341543" y="2282008"/>
              <a:chExt cx="569676" cy="380612"/>
            </a:xfrm>
          </p:grpSpPr>
          <p:sp>
            <p:nvSpPr>
              <p:cNvPr id="105086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6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1" name="Google Shape;998;p14"/>
            <p:cNvGrpSpPr/>
            <p:nvPr/>
          </p:nvGrpSpPr>
          <p:grpSpPr>
            <a:xfrm>
              <a:off x="8341543" y="1721094"/>
              <a:ext cx="569676" cy="380612"/>
              <a:chOff x="8341543" y="1721094"/>
              <a:chExt cx="569676" cy="380612"/>
            </a:xfrm>
          </p:grpSpPr>
          <p:sp>
            <p:nvSpPr>
              <p:cNvPr id="105087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1001;p14"/>
            <p:cNvGrpSpPr/>
            <p:nvPr/>
          </p:nvGrpSpPr>
          <p:grpSpPr>
            <a:xfrm>
              <a:off x="8346273" y="1183592"/>
              <a:ext cx="568486" cy="388014"/>
              <a:chOff x="8346273" y="1183592"/>
              <a:chExt cx="568486" cy="388014"/>
            </a:xfrm>
          </p:grpSpPr>
          <p:sp>
            <p:nvSpPr>
              <p:cNvPr id="105087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3" name="Google Shape;1004;p14"/>
            <p:cNvGrpSpPr/>
            <p:nvPr/>
          </p:nvGrpSpPr>
          <p:grpSpPr>
            <a:xfrm>
              <a:off x="8341543" y="606635"/>
              <a:ext cx="569676" cy="388014"/>
              <a:chOff x="8341543" y="606635"/>
              <a:chExt cx="569676" cy="388014"/>
            </a:xfrm>
          </p:grpSpPr>
          <p:sp>
            <p:nvSpPr>
              <p:cNvPr id="105087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4" name="Google Shape;1007;p14"/>
            <p:cNvGrpSpPr/>
            <p:nvPr/>
          </p:nvGrpSpPr>
          <p:grpSpPr>
            <a:xfrm>
              <a:off x="8341543" y="2842933"/>
              <a:ext cx="569676" cy="380612"/>
              <a:chOff x="8341543" y="2282008"/>
              <a:chExt cx="569676" cy="380612"/>
            </a:xfrm>
          </p:grpSpPr>
          <p:sp>
            <p:nvSpPr>
              <p:cNvPr id="105087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5" name="Google Shape;1010;p14"/>
            <p:cNvGrpSpPr/>
            <p:nvPr/>
          </p:nvGrpSpPr>
          <p:grpSpPr>
            <a:xfrm>
              <a:off x="8341543" y="3403858"/>
              <a:ext cx="569676" cy="380612"/>
              <a:chOff x="8341543" y="2282008"/>
              <a:chExt cx="569676" cy="380612"/>
            </a:xfrm>
          </p:grpSpPr>
          <p:sp>
            <p:nvSpPr>
              <p:cNvPr id="105087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8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88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7"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92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92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26" name="Google Shape;211;p3"/>
          <p:cNvGrpSpPr/>
          <p:nvPr userDrawn="1"/>
        </p:nvGrpSpPr>
        <p:grpSpPr>
          <a:xfrm>
            <a:off x="1030175" y="1581350"/>
            <a:ext cx="444275" cy="398525"/>
            <a:chOff x="2495125" y="2142250"/>
            <a:chExt cx="444275" cy="398525"/>
          </a:xfrm>
        </p:grpSpPr>
        <p:sp>
          <p:nvSpPr>
            <p:cNvPr id="105093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3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7" name="Google Shape;214;p3"/>
          <p:cNvGrpSpPr/>
          <p:nvPr userDrawn="1"/>
        </p:nvGrpSpPr>
        <p:grpSpPr>
          <a:xfrm>
            <a:off x="10561107" y="5038641"/>
            <a:ext cx="291375" cy="281375"/>
            <a:chOff x="3243875" y="2372825"/>
            <a:chExt cx="291375" cy="281375"/>
          </a:xfrm>
        </p:grpSpPr>
        <p:sp>
          <p:nvSpPr>
            <p:cNvPr id="105093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3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8" name="Google Shape;225;p3"/>
          <p:cNvGrpSpPr/>
          <p:nvPr userDrawn="1"/>
        </p:nvGrpSpPr>
        <p:grpSpPr>
          <a:xfrm>
            <a:off x="10778557" y="714860"/>
            <a:ext cx="166675" cy="168575"/>
            <a:chOff x="4954425" y="2036375"/>
            <a:chExt cx="166675" cy="168575"/>
          </a:xfrm>
        </p:grpSpPr>
        <p:sp>
          <p:nvSpPr>
            <p:cNvPr id="105094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4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9" name="Google Shape;230;p3"/>
          <p:cNvGrpSpPr/>
          <p:nvPr userDrawn="1"/>
        </p:nvGrpSpPr>
        <p:grpSpPr>
          <a:xfrm>
            <a:off x="1274794" y="5541495"/>
            <a:ext cx="166675" cy="168575"/>
            <a:chOff x="4954425" y="2036375"/>
            <a:chExt cx="166675" cy="168575"/>
          </a:xfrm>
        </p:grpSpPr>
        <p:sp>
          <p:nvSpPr>
            <p:cNvPr id="105094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0" name="Google Shape;769;p31"/>
          <p:cNvGrpSpPr/>
          <p:nvPr userDrawn="1"/>
        </p:nvGrpSpPr>
        <p:grpSpPr>
          <a:xfrm>
            <a:off x="2548289" y="3588080"/>
            <a:ext cx="2599446" cy="2521829"/>
            <a:chOff x="5641385" y="2381306"/>
            <a:chExt cx="2599446" cy="2521829"/>
          </a:xfrm>
        </p:grpSpPr>
        <p:sp>
          <p:nvSpPr>
            <p:cNvPr id="1050948"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1" name="Google Shape;771;p31"/>
            <p:cNvGrpSpPr/>
            <p:nvPr/>
          </p:nvGrpSpPr>
          <p:grpSpPr>
            <a:xfrm flipH="1">
              <a:off x="6793275" y="3690844"/>
              <a:ext cx="1447557" cy="1002468"/>
              <a:chOff x="4799733" y="3457797"/>
              <a:chExt cx="2301388" cy="1593766"/>
            </a:xfrm>
          </p:grpSpPr>
          <p:sp>
            <p:nvSpPr>
              <p:cNvPr id="1050949"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0"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2"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3"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5"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7"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9"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1"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3"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4"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5"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0"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1"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2"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3"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6"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05"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1"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2"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3"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4"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5"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8"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9"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0"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2"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3"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5"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6"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7"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8"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9"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0"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1"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2"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3"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5"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6"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7"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8"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9"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0"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1"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2"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3"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4"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6"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8"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0"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2"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4"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5"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6"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59"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2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94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2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94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2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928"/>
                                        </p:tgtEl>
                                        <p:attrNameLst>
                                          <p:attrName>style.visibility</p:attrName>
                                        </p:attrNameLst>
                                      </p:cBhvr>
                                      <p:to>
                                        <p:strVal val="visible"/>
                                      </p:to>
                                    </p:set>
                                    <p:animEffect transition="in" filter="barn(inVertical)">
                                      <p:cBhvr>
                                        <p:cTn dur="500" id="19"/>
                                        <p:tgtEl>
                                          <p:spTgt spid="105092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929"/>
                                        </p:tgtEl>
                                        <p:attrNameLst>
                                          <p:attrName>style.visibility</p:attrName>
                                        </p:attrNameLst>
                                      </p:cBhvr>
                                      <p:to>
                                        <p:strVal val="visible"/>
                                      </p:to>
                                    </p:set>
                                    <p:animEffect transition="in" filter="barn(inVertical)">
                                      <p:cBhvr>
                                        <p:cTn dur="500" id="22"/>
                                        <p:tgtEl>
                                          <p:spTgt spid="105092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927"/>
                                        </p:tgtEl>
                                        <p:attrNameLst>
                                          <p:attrName>style.visibility</p:attrName>
                                        </p:attrNameLst>
                                      </p:cBhvr>
                                      <p:to>
                                        <p:strVal val="visible"/>
                                      </p:to>
                                    </p:set>
                                    <p:animEffect transition="in" filter="fade">
                                      <p:cBhvr>
                                        <p:cTn dur="500" id="26"/>
                                        <p:tgtEl>
                                          <p:spTgt spid="105092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30"/>
                                        </p:tgtEl>
                                        <p:attrNameLst>
                                          <p:attrName>style.visibility</p:attrName>
                                        </p:attrNameLst>
                                      </p:cBhvr>
                                      <p:to>
                                        <p:strVal val="visible"/>
                                      </p:to>
                                    </p:set>
                                    <p:anim calcmode="lin" valueType="num">
                                      <p:cBhvr>
                                        <p:cTn dur="1000" fill="hold" id="30"/>
                                        <p:tgtEl>
                                          <p:spTgt spid="330"/>
                                        </p:tgtEl>
                                        <p:attrNameLst>
                                          <p:attrName>ppt_w</p:attrName>
                                        </p:attrNameLst>
                                      </p:cBhvr>
                                      <p:tavLst>
                                        <p:tav tm="0">
                                          <p:val>
                                            <p:fltVal val="0.0"/>
                                          </p:val>
                                        </p:tav>
                                        <p:tav tm="100000">
                                          <p:val>
                                            <p:strVal val="#ppt_w"/>
                                          </p:val>
                                        </p:tav>
                                      </p:tavLst>
                                    </p:anim>
                                    <p:anim calcmode="lin" valueType="num">
                                      <p:cBhvr>
                                        <p:cTn dur="1000" fill="hold" id="31"/>
                                        <p:tgtEl>
                                          <p:spTgt spid="330"/>
                                        </p:tgtEl>
                                        <p:attrNameLst>
                                          <p:attrName>ppt_h</p:attrName>
                                        </p:attrNameLst>
                                      </p:cBhvr>
                                      <p:tavLst>
                                        <p:tav tm="0">
                                          <p:val>
                                            <p:fltVal val="0.0"/>
                                          </p:val>
                                        </p:tav>
                                        <p:tav tm="100000">
                                          <p:val>
                                            <p:strVal val="#ppt_h"/>
                                          </p:val>
                                        </p:tav>
                                      </p:tavLst>
                                    </p:anim>
                                    <p:anim calcmode="lin" valueType="num">
                                      <p:cBhvr>
                                        <p:cTn dur="1000" fill="hold" id="32"/>
                                        <p:tgtEl>
                                          <p:spTgt spid="330"/>
                                        </p:tgtEl>
                                        <p:attrNameLst>
                                          <p:attrName>style.rotation</p:attrName>
                                        </p:attrNameLst>
                                      </p:cBhvr>
                                      <p:tavLst>
                                        <p:tav tm="0">
                                          <p:val>
                                            <p:fltVal val="90.0"/>
                                          </p:val>
                                        </p:tav>
                                        <p:tav tm="100000">
                                          <p:val>
                                            <p:fltVal val="0.0"/>
                                          </p:val>
                                        </p:tav>
                                      </p:tavLst>
                                    </p:anim>
                                    <p:animEffect transition="in" filter="fade">
                                      <p:cBhvr>
                                        <p:cTn dur="1000" id="33"/>
                                        <p:tgtEl>
                                          <p:spTgt spid="33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59"/>
                                        </p:tgtEl>
                                        <p:attrNameLst>
                                          <p:attrName>style.visibility</p:attrName>
                                        </p:attrNameLst>
                                      </p:cBhvr>
                                      <p:to>
                                        <p:strVal val="visible"/>
                                      </p:to>
                                    </p:set>
                                    <p:animEffect transition="in" filter="randombar(horizontal)">
                                      <p:cBhvr>
                                        <p:cTn dur="500" id="37"/>
                                        <p:tgtEl>
                                          <p:spTgt spid="105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927" grpId="0" animBg="1"/>
      <p:bldP spid="1050928" grpId="0" animBg="1"/>
      <p:bldP spid="1050929" grpId="0" animBg="1"/>
      <p:bldP spid="1050944" grpId="0" animBg="1"/>
      <p:bldP spid="1050945" grpId="0" animBg="1"/>
      <p:bldP spid="105105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456" name=""/>
        <p:cNvGrpSpPr/>
        <p:nvPr/>
      </p:nvGrpSpPr>
      <p:grpSpPr>
        <a:xfrm>
          <a:off x="0" y="0"/>
          <a:ext cx="0" cy="0"/>
          <a:chOff x="0" y="0"/>
          <a:chExt cx="0" cy="0"/>
        </a:xfrm>
      </p:grpSpPr>
      <p:grpSp>
        <p:nvGrpSpPr>
          <p:cNvPr id="457" name="Google Shape;992;p14"/>
          <p:cNvGrpSpPr/>
          <p:nvPr userDrawn="1"/>
        </p:nvGrpSpPr>
        <p:grpSpPr>
          <a:xfrm>
            <a:off x="395894" y="219519"/>
            <a:ext cx="11613234" cy="6240131"/>
            <a:chOff x="395894" y="219519"/>
            <a:chExt cx="8518865" cy="4788281"/>
          </a:xfrm>
        </p:grpSpPr>
        <p:sp>
          <p:nvSpPr>
            <p:cNvPr id="105234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8" name="Google Shape;994;p14"/>
            <p:cNvGrpSpPr/>
            <p:nvPr/>
          </p:nvGrpSpPr>
          <p:grpSpPr>
            <a:xfrm>
              <a:off x="8341543" y="2282008"/>
              <a:ext cx="569676" cy="380612"/>
              <a:chOff x="8341543" y="2282008"/>
              <a:chExt cx="569676" cy="380612"/>
            </a:xfrm>
          </p:grpSpPr>
          <p:sp>
            <p:nvSpPr>
              <p:cNvPr id="105234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5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9" name="Google Shape;998;p14"/>
            <p:cNvGrpSpPr/>
            <p:nvPr/>
          </p:nvGrpSpPr>
          <p:grpSpPr>
            <a:xfrm>
              <a:off x="8341543" y="1721094"/>
              <a:ext cx="569676" cy="380612"/>
              <a:chOff x="8341543" y="1721094"/>
              <a:chExt cx="569676" cy="380612"/>
            </a:xfrm>
          </p:grpSpPr>
          <p:sp>
            <p:nvSpPr>
              <p:cNvPr id="105235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0" name="Google Shape;1001;p14"/>
            <p:cNvGrpSpPr/>
            <p:nvPr/>
          </p:nvGrpSpPr>
          <p:grpSpPr>
            <a:xfrm>
              <a:off x="8346273" y="1183592"/>
              <a:ext cx="568486" cy="388014"/>
              <a:chOff x="8346273" y="1183592"/>
              <a:chExt cx="568486" cy="388014"/>
            </a:xfrm>
          </p:grpSpPr>
          <p:sp>
            <p:nvSpPr>
              <p:cNvPr id="105235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1" name="Google Shape;1004;p14"/>
            <p:cNvGrpSpPr/>
            <p:nvPr/>
          </p:nvGrpSpPr>
          <p:grpSpPr>
            <a:xfrm>
              <a:off x="8341543" y="606635"/>
              <a:ext cx="569676" cy="388014"/>
              <a:chOff x="8341543" y="606635"/>
              <a:chExt cx="569676" cy="388014"/>
            </a:xfrm>
          </p:grpSpPr>
          <p:sp>
            <p:nvSpPr>
              <p:cNvPr id="105235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2" name="Google Shape;1007;p14"/>
            <p:cNvGrpSpPr/>
            <p:nvPr/>
          </p:nvGrpSpPr>
          <p:grpSpPr>
            <a:xfrm>
              <a:off x="8341543" y="2842933"/>
              <a:ext cx="569676" cy="380612"/>
              <a:chOff x="8341543" y="2282008"/>
              <a:chExt cx="569676" cy="380612"/>
            </a:xfrm>
          </p:grpSpPr>
          <p:sp>
            <p:nvSpPr>
              <p:cNvPr id="105235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3" name="Google Shape;1010;p14"/>
            <p:cNvGrpSpPr/>
            <p:nvPr/>
          </p:nvGrpSpPr>
          <p:grpSpPr>
            <a:xfrm>
              <a:off x="8341543" y="3403858"/>
              <a:ext cx="569676" cy="380612"/>
              <a:chOff x="8341543" y="2282008"/>
              <a:chExt cx="569676" cy="380612"/>
            </a:xfrm>
          </p:grpSpPr>
          <p:sp>
            <p:nvSpPr>
              <p:cNvPr id="105236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6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6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41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41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64" name="Google Shape;631;p30"/>
          <p:cNvGrpSpPr/>
          <p:nvPr userDrawn="1"/>
        </p:nvGrpSpPr>
        <p:grpSpPr>
          <a:xfrm>
            <a:off x="7672546" y="3622312"/>
            <a:ext cx="1309691" cy="2486166"/>
            <a:chOff x="961250" y="234750"/>
            <a:chExt cx="1222525" cy="2320700"/>
          </a:xfrm>
        </p:grpSpPr>
        <p:sp>
          <p:nvSpPr>
            <p:cNvPr id="1052412"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3"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4"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0"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1"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2"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4"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6"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8"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9"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0"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1"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2"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3"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4"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5"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36"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7"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8"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9"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0"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1"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2"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3"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5"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6"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7"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8"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9"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0"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1"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2"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5" name="Google Shape;211;p3"/>
          <p:cNvGrpSpPr/>
          <p:nvPr userDrawn="1"/>
        </p:nvGrpSpPr>
        <p:grpSpPr>
          <a:xfrm>
            <a:off x="1030175" y="1581350"/>
            <a:ext cx="444275" cy="398525"/>
            <a:chOff x="2495125" y="2142250"/>
            <a:chExt cx="444275" cy="398525"/>
          </a:xfrm>
        </p:grpSpPr>
        <p:sp>
          <p:nvSpPr>
            <p:cNvPr id="105245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5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6" name="Google Shape;214;p3"/>
          <p:cNvGrpSpPr/>
          <p:nvPr userDrawn="1"/>
        </p:nvGrpSpPr>
        <p:grpSpPr>
          <a:xfrm>
            <a:off x="10561107" y="5038641"/>
            <a:ext cx="291375" cy="281375"/>
            <a:chOff x="3243875" y="2372825"/>
            <a:chExt cx="291375" cy="281375"/>
          </a:xfrm>
        </p:grpSpPr>
        <p:sp>
          <p:nvSpPr>
            <p:cNvPr id="105245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6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7" name="Google Shape;225;p3"/>
          <p:cNvGrpSpPr/>
          <p:nvPr userDrawn="1"/>
        </p:nvGrpSpPr>
        <p:grpSpPr>
          <a:xfrm>
            <a:off x="10778557" y="714860"/>
            <a:ext cx="166675" cy="168575"/>
            <a:chOff x="4954425" y="2036375"/>
            <a:chExt cx="166675" cy="168575"/>
          </a:xfrm>
        </p:grpSpPr>
        <p:sp>
          <p:nvSpPr>
            <p:cNvPr id="105246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6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8" name="Google Shape;230;p3"/>
          <p:cNvGrpSpPr/>
          <p:nvPr userDrawn="1"/>
        </p:nvGrpSpPr>
        <p:grpSpPr>
          <a:xfrm>
            <a:off x="1274794" y="5541495"/>
            <a:ext cx="166675" cy="168575"/>
            <a:chOff x="4954425" y="2036375"/>
            <a:chExt cx="166675" cy="168575"/>
          </a:xfrm>
        </p:grpSpPr>
        <p:sp>
          <p:nvSpPr>
            <p:cNvPr id="105246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71"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6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6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6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6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6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6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410"/>
                                        </p:tgtEl>
                                        <p:attrNameLst>
                                          <p:attrName>style.visibility</p:attrName>
                                        </p:attrNameLst>
                                      </p:cBhvr>
                                      <p:to>
                                        <p:strVal val="visible"/>
                                      </p:to>
                                    </p:set>
                                    <p:animEffect transition="in" filter="barn(inVertical)">
                                      <p:cBhvr>
                                        <p:cTn dur="500" id="19"/>
                                        <p:tgtEl>
                                          <p:spTgt spid="105241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411"/>
                                        </p:tgtEl>
                                        <p:attrNameLst>
                                          <p:attrName>style.visibility</p:attrName>
                                        </p:attrNameLst>
                                      </p:cBhvr>
                                      <p:to>
                                        <p:strVal val="visible"/>
                                      </p:to>
                                    </p:set>
                                    <p:animEffect transition="in" filter="barn(inVertical)">
                                      <p:cBhvr>
                                        <p:cTn dur="500" id="22"/>
                                        <p:tgtEl>
                                          <p:spTgt spid="105241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409"/>
                                        </p:tgtEl>
                                        <p:attrNameLst>
                                          <p:attrName>style.visibility</p:attrName>
                                        </p:attrNameLst>
                                      </p:cBhvr>
                                      <p:to>
                                        <p:strVal val="visible"/>
                                      </p:to>
                                    </p:set>
                                    <p:animEffect transition="in" filter="fade">
                                      <p:cBhvr>
                                        <p:cTn dur="500" id="26"/>
                                        <p:tgtEl>
                                          <p:spTgt spid="105240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64"/>
                                        </p:tgtEl>
                                        <p:attrNameLst>
                                          <p:attrName>style.visibility</p:attrName>
                                        </p:attrNameLst>
                                      </p:cBhvr>
                                      <p:to>
                                        <p:strVal val="visible"/>
                                      </p:to>
                                    </p:set>
                                    <p:anim calcmode="lin" valueType="num">
                                      <p:cBhvr>
                                        <p:cTn dur="1000" fill="hold" id="30"/>
                                        <p:tgtEl>
                                          <p:spTgt spid="464"/>
                                        </p:tgtEl>
                                        <p:attrNameLst>
                                          <p:attrName>ppt_w</p:attrName>
                                        </p:attrNameLst>
                                      </p:cBhvr>
                                      <p:tavLst>
                                        <p:tav tm="0">
                                          <p:val>
                                            <p:fltVal val="0.0"/>
                                          </p:val>
                                        </p:tav>
                                        <p:tav tm="100000">
                                          <p:val>
                                            <p:strVal val="#ppt_w"/>
                                          </p:val>
                                        </p:tav>
                                      </p:tavLst>
                                    </p:anim>
                                    <p:anim calcmode="lin" valueType="num">
                                      <p:cBhvr>
                                        <p:cTn dur="1000" fill="hold" id="31"/>
                                        <p:tgtEl>
                                          <p:spTgt spid="464"/>
                                        </p:tgtEl>
                                        <p:attrNameLst>
                                          <p:attrName>ppt_h</p:attrName>
                                        </p:attrNameLst>
                                      </p:cBhvr>
                                      <p:tavLst>
                                        <p:tav tm="0">
                                          <p:val>
                                            <p:fltVal val="0.0"/>
                                          </p:val>
                                        </p:tav>
                                        <p:tav tm="100000">
                                          <p:val>
                                            <p:strVal val="#ppt_h"/>
                                          </p:val>
                                        </p:tav>
                                      </p:tavLst>
                                    </p:anim>
                                    <p:anim calcmode="lin" valueType="num">
                                      <p:cBhvr>
                                        <p:cTn dur="1000" fill="hold" id="32"/>
                                        <p:tgtEl>
                                          <p:spTgt spid="464"/>
                                        </p:tgtEl>
                                        <p:attrNameLst>
                                          <p:attrName>style.rotation</p:attrName>
                                        </p:attrNameLst>
                                      </p:cBhvr>
                                      <p:tavLst>
                                        <p:tav tm="0">
                                          <p:val>
                                            <p:fltVal val="90.0"/>
                                          </p:val>
                                        </p:tav>
                                        <p:tav tm="100000">
                                          <p:val>
                                            <p:fltVal val="0.0"/>
                                          </p:val>
                                        </p:tav>
                                      </p:tavLst>
                                    </p:anim>
                                    <p:animEffect transition="in" filter="fade">
                                      <p:cBhvr>
                                        <p:cTn dur="1000" id="33"/>
                                        <p:tgtEl>
                                          <p:spTgt spid="46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71"/>
                                        </p:tgtEl>
                                        <p:attrNameLst>
                                          <p:attrName>style.visibility</p:attrName>
                                        </p:attrNameLst>
                                      </p:cBhvr>
                                      <p:to>
                                        <p:strVal val="visible"/>
                                      </p:to>
                                    </p:set>
                                    <p:animEffect transition="in" filter="randombar(horizontal)">
                                      <p:cBhvr>
                                        <p:cTn dur="500" id="37"/>
                                        <p:tgtEl>
                                          <p:spTgt spid="105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409" grpId="0" animBg="1"/>
      <p:bldP spid="1052410" grpId="0" animBg="1"/>
      <p:bldP spid="1052411" grpId="0" animBg="1"/>
      <p:bldP spid="1052467" grpId="0" animBg="1"/>
      <p:bldP spid="1052468" grpId="0" animBg="1"/>
      <p:bldP spid="105247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72" name=""/>
        <p:cNvGrpSpPr/>
        <p:nvPr/>
      </p:nvGrpSpPr>
      <p:grpSpPr>
        <a:xfrm>
          <a:off x="0" y="0"/>
          <a:ext cx="0" cy="0"/>
          <a:chOff x="0" y="0"/>
          <a:chExt cx="0" cy="0"/>
        </a:xfrm>
      </p:grpSpPr>
      <p:grpSp>
        <p:nvGrpSpPr>
          <p:cNvPr id="173" name="Google Shape;992;p14"/>
          <p:cNvGrpSpPr/>
          <p:nvPr userDrawn="1"/>
        </p:nvGrpSpPr>
        <p:grpSpPr>
          <a:xfrm>
            <a:off x="395894" y="219519"/>
            <a:ext cx="11613234" cy="6240131"/>
            <a:chOff x="395894" y="219519"/>
            <a:chExt cx="8518865" cy="4788281"/>
          </a:xfrm>
        </p:grpSpPr>
        <p:sp>
          <p:nvSpPr>
            <p:cNvPr id="104927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4" name="Google Shape;994;p14"/>
            <p:cNvGrpSpPr/>
            <p:nvPr/>
          </p:nvGrpSpPr>
          <p:grpSpPr>
            <a:xfrm>
              <a:off x="8341543" y="2282008"/>
              <a:ext cx="569676" cy="380612"/>
              <a:chOff x="8341543" y="2282008"/>
              <a:chExt cx="569676" cy="380612"/>
            </a:xfrm>
          </p:grpSpPr>
          <p:sp>
            <p:nvSpPr>
              <p:cNvPr id="104927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7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5" name="Google Shape;998;p14"/>
            <p:cNvGrpSpPr/>
            <p:nvPr/>
          </p:nvGrpSpPr>
          <p:grpSpPr>
            <a:xfrm>
              <a:off x="8341543" y="1721094"/>
              <a:ext cx="569676" cy="380612"/>
              <a:chOff x="8341543" y="1721094"/>
              <a:chExt cx="569676" cy="380612"/>
            </a:xfrm>
          </p:grpSpPr>
          <p:sp>
            <p:nvSpPr>
              <p:cNvPr id="104927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6" name="Google Shape;1001;p14"/>
            <p:cNvGrpSpPr/>
            <p:nvPr/>
          </p:nvGrpSpPr>
          <p:grpSpPr>
            <a:xfrm>
              <a:off x="8346273" y="1183592"/>
              <a:ext cx="568486" cy="388014"/>
              <a:chOff x="8346273" y="1183592"/>
              <a:chExt cx="568486" cy="388014"/>
            </a:xfrm>
          </p:grpSpPr>
          <p:sp>
            <p:nvSpPr>
              <p:cNvPr id="104927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7" name="Google Shape;1004;p14"/>
            <p:cNvGrpSpPr/>
            <p:nvPr/>
          </p:nvGrpSpPr>
          <p:grpSpPr>
            <a:xfrm>
              <a:off x="8341543" y="606635"/>
              <a:ext cx="569676" cy="388014"/>
              <a:chOff x="8341543" y="606635"/>
              <a:chExt cx="569676" cy="388014"/>
            </a:xfrm>
          </p:grpSpPr>
          <p:sp>
            <p:nvSpPr>
              <p:cNvPr id="104927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8" name="Google Shape;1007;p14"/>
            <p:cNvGrpSpPr/>
            <p:nvPr/>
          </p:nvGrpSpPr>
          <p:grpSpPr>
            <a:xfrm>
              <a:off x="8341543" y="2842933"/>
              <a:ext cx="569676" cy="380612"/>
              <a:chOff x="8341543" y="2282008"/>
              <a:chExt cx="569676" cy="380612"/>
            </a:xfrm>
          </p:grpSpPr>
          <p:sp>
            <p:nvSpPr>
              <p:cNvPr id="104928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9" name="Google Shape;1010;p14"/>
            <p:cNvGrpSpPr/>
            <p:nvPr/>
          </p:nvGrpSpPr>
          <p:grpSpPr>
            <a:xfrm>
              <a:off x="8341543" y="3403858"/>
              <a:ext cx="569676" cy="380612"/>
              <a:chOff x="8341543" y="2282008"/>
              <a:chExt cx="569676" cy="380612"/>
            </a:xfrm>
          </p:grpSpPr>
          <p:sp>
            <p:nvSpPr>
              <p:cNvPr id="104928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8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28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332"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333"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80" name="Google Shape;939;p32"/>
          <p:cNvGrpSpPr/>
          <p:nvPr userDrawn="1"/>
        </p:nvGrpSpPr>
        <p:grpSpPr>
          <a:xfrm>
            <a:off x="2204474" y="3950454"/>
            <a:ext cx="1973864" cy="2020086"/>
            <a:chOff x="2718975" y="493050"/>
            <a:chExt cx="2013175" cy="2066600"/>
          </a:xfrm>
        </p:grpSpPr>
        <p:sp>
          <p:nvSpPr>
            <p:cNvPr id="1049334"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5"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7"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9"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2"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4"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4"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4"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5"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6"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8"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0"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4"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5"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6"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7"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8"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0"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3"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4"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7"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9"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1"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3"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5"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211;p3"/>
          <p:cNvGrpSpPr/>
          <p:nvPr userDrawn="1"/>
        </p:nvGrpSpPr>
        <p:grpSpPr>
          <a:xfrm>
            <a:off x="1030175" y="1581350"/>
            <a:ext cx="444275" cy="398525"/>
            <a:chOff x="2495125" y="2142250"/>
            <a:chExt cx="444275" cy="398525"/>
          </a:xfrm>
        </p:grpSpPr>
        <p:sp>
          <p:nvSpPr>
            <p:cNvPr id="104939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9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2" name="Google Shape;214;p3"/>
          <p:cNvGrpSpPr/>
          <p:nvPr userDrawn="1"/>
        </p:nvGrpSpPr>
        <p:grpSpPr>
          <a:xfrm>
            <a:off x="10561107" y="5038641"/>
            <a:ext cx="291375" cy="281375"/>
            <a:chOff x="3243875" y="2372825"/>
            <a:chExt cx="291375" cy="281375"/>
          </a:xfrm>
        </p:grpSpPr>
        <p:sp>
          <p:nvSpPr>
            <p:cNvPr id="104939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0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3" name="Google Shape;225;p3"/>
          <p:cNvGrpSpPr/>
          <p:nvPr userDrawn="1"/>
        </p:nvGrpSpPr>
        <p:grpSpPr>
          <a:xfrm>
            <a:off x="10778557" y="714860"/>
            <a:ext cx="166675" cy="168575"/>
            <a:chOff x="4954425" y="2036375"/>
            <a:chExt cx="166675" cy="168575"/>
          </a:xfrm>
        </p:grpSpPr>
        <p:sp>
          <p:nvSpPr>
            <p:cNvPr id="104940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1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4" name="Google Shape;230;p3"/>
          <p:cNvGrpSpPr/>
          <p:nvPr userDrawn="1"/>
        </p:nvGrpSpPr>
        <p:grpSpPr>
          <a:xfrm>
            <a:off x="1274794" y="5541495"/>
            <a:ext cx="166675" cy="168575"/>
            <a:chOff x="4954425" y="2036375"/>
            <a:chExt cx="166675" cy="168575"/>
          </a:xfrm>
        </p:grpSpPr>
        <p:sp>
          <p:nvSpPr>
            <p:cNvPr id="104941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15"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8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41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41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332"/>
                                        </p:tgtEl>
                                        <p:attrNameLst>
                                          <p:attrName>style.visibility</p:attrName>
                                        </p:attrNameLst>
                                      </p:cBhvr>
                                      <p:to>
                                        <p:strVal val="visible"/>
                                      </p:to>
                                    </p:set>
                                    <p:animEffect transition="in" filter="barn(inVertical)">
                                      <p:cBhvr>
                                        <p:cTn dur="500" id="19"/>
                                        <p:tgtEl>
                                          <p:spTgt spid="104933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333"/>
                                        </p:tgtEl>
                                        <p:attrNameLst>
                                          <p:attrName>style.visibility</p:attrName>
                                        </p:attrNameLst>
                                      </p:cBhvr>
                                      <p:to>
                                        <p:strVal val="visible"/>
                                      </p:to>
                                    </p:set>
                                    <p:animEffect transition="in" filter="barn(inVertical)">
                                      <p:cBhvr>
                                        <p:cTn dur="500" id="22"/>
                                        <p:tgtEl>
                                          <p:spTgt spid="1049333"/>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331"/>
                                        </p:tgtEl>
                                        <p:attrNameLst>
                                          <p:attrName>style.visibility</p:attrName>
                                        </p:attrNameLst>
                                      </p:cBhvr>
                                      <p:to>
                                        <p:strVal val="visible"/>
                                      </p:to>
                                    </p:set>
                                    <p:animEffect transition="in" filter="fade">
                                      <p:cBhvr>
                                        <p:cTn dur="500" id="26"/>
                                        <p:tgtEl>
                                          <p:spTgt spid="1049331"/>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80"/>
                                        </p:tgtEl>
                                        <p:attrNameLst>
                                          <p:attrName>style.visibility</p:attrName>
                                        </p:attrNameLst>
                                      </p:cBhvr>
                                      <p:to>
                                        <p:strVal val="visible"/>
                                      </p:to>
                                    </p:set>
                                    <p:anim calcmode="lin" valueType="num">
                                      <p:cBhvr>
                                        <p:cTn dur="1000" fill="hold" id="30"/>
                                        <p:tgtEl>
                                          <p:spTgt spid="180"/>
                                        </p:tgtEl>
                                        <p:attrNameLst>
                                          <p:attrName>ppt_w</p:attrName>
                                        </p:attrNameLst>
                                      </p:cBhvr>
                                      <p:tavLst>
                                        <p:tav tm="0">
                                          <p:val>
                                            <p:fltVal val="0.0"/>
                                          </p:val>
                                        </p:tav>
                                        <p:tav tm="100000">
                                          <p:val>
                                            <p:strVal val="#ppt_w"/>
                                          </p:val>
                                        </p:tav>
                                      </p:tavLst>
                                    </p:anim>
                                    <p:anim calcmode="lin" valueType="num">
                                      <p:cBhvr>
                                        <p:cTn dur="1000" fill="hold" id="31"/>
                                        <p:tgtEl>
                                          <p:spTgt spid="180"/>
                                        </p:tgtEl>
                                        <p:attrNameLst>
                                          <p:attrName>ppt_h</p:attrName>
                                        </p:attrNameLst>
                                      </p:cBhvr>
                                      <p:tavLst>
                                        <p:tav tm="0">
                                          <p:val>
                                            <p:fltVal val="0.0"/>
                                          </p:val>
                                        </p:tav>
                                        <p:tav tm="100000">
                                          <p:val>
                                            <p:strVal val="#ppt_h"/>
                                          </p:val>
                                        </p:tav>
                                      </p:tavLst>
                                    </p:anim>
                                    <p:anim calcmode="lin" valueType="num">
                                      <p:cBhvr>
                                        <p:cTn dur="1000" fill="hold" id="32"/>
                                        <p:tgtEl>
                                          <p:spTgt spid="180"/>
                                        </p:tgtEl>
                                        <p:attrNameLst>
                                          <p:attrName>style.rotation</p:attrName>
                                        </p:attrNameLst>
                                      </p:cBhvr>
                                      <p:tavLst>
                                        <p:tav tm="0">
                                          <p:val>
                                            <p:fltVal val="90.0"/>
                                          </p:val>
                                        </p:tav>
                                        <p:tav tm="100000">
                                          <p:val>
                                            <p:fltVal val="0.0"/>
                                          </p:val>
                                        </p:tav>
                                      </p:tavLst>
                                    </p:anim>
                                    <p:animEffect transition="in" filter="fade">
                                      <p:cBhvr>
                                        <p:cTn dur="1000" id="33"/>
                                        <p:tgtEl>
                                          <p:spTgt spid="18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415"/>
                                        </p:tgtEl>
                                        <p:attrNameLst>
                                          <p:attrName>style.visibility</p:attrName>
                                        </p:attrNameLst>
                                      </p:cBhvr>
                                      <p:to>
                                        <p:strVal val="visible"/>
                                      </p:to>
                                    </p:set>
                                    <p:animEffect transition="in" filter="randombar(horizontal)">
                                      <p:cBhvr>
                                        <p:cTn dur="500" id="37"/>
                                        <p:tgtEl>
                                          <p:spTgt spid="104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31" grpId="0" animBg="1"/>
      <p:bldP spid="1049332" grpId="0" animBg="1"/>
      <p:bldP spid="1049333" grpId="0" animBg="1"/>
      <p:bldP spid="1049411" grpId="0" animBg="1"/>
      <p:bldP spid="1049412" grpId="0" animBg="1"/>
      <p:bldP spid="104941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267" name=""/>
        <p:cNvGrpSpPr/>
        <p:nvPr/>
      </p:nvGrpSpPr>
      <p:grpSpPr>
        <a:xfrm>
          <a:off x="0" y="0"/>
          <a:ext cx="0" cy="0"/>
          <a:chOff x="0" y="0"/>
          <a:chExt cx="0" cy="0"/>
        </a:xfrm>
      </p:grpSpPr>
      <p:grpSp>
        <p:nvGrpSpPr>
          <p:cNvPr id="268" name="Google Shape;992;p14"/>
          <p:cNvGrpSpPr/>
          <p:nvPr userDrawn="1"/>
        </p:nvGrpSpPr>
        <p:grpSpPr>
          <a:xfrm>
            <a:off x="395894" y="219519"/>
            <a:ext cx="11613234" cy="6240131"/>
            <a:chOff x="395894" y="219519"/>
            <a:chExt cx="8518865" cy="4788281"/>
          </a:xfrm>
        </p:grpSpPr>
        <p:sp>
          <p:nvSpPr>
            <p:cNvPr id="105033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9" name="Google Shape;994;p14"/>
            <p:cNvGrpSpPr/>
            <p:nvPr/>
          </p:nvGrpSpPr>
          <p:grpSpPr>
            <a:xfrm>
              <a:off x="8341543" y="2282008"/>
              <a:ext cx="569676" cy="380612"/>
              <a:chOff x="8341543" y="2282008"/>
              <a:chExt cx="569676" cy="380612"/>
            </a:xfrm>
          </p:grpSpPr>
          <p:sp>
            <p:nvSpPr>
              <p:cNvPr id="105033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3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0" name="Google Shape;998;p14"/>
            <p:cNvGrpSpPr/>
            <p:nvPr/>
          </p:nvGrpSpPr>
          <p:grpSpPr>
            <a:xfrm>
              <a:off x="8341543" y="1721094"/>
              <a:ext cx="569676" cy="380612"/>
              <a:chOff x="8341543" y="1721094"/>
              <a:chExt cx="569676" cy="380612"/>
            </a:xfrm>
          </p:grpSpPr>
          <p:sp>
            <p:nvSpPr>
              <p:cNvPr id="105033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1" name="Google Shape;1001;p14"/>
            <p:cNvGrpSpPr/>
            <p:nvPr/>
          </p:nvGrpSpPr>
          <p:grpSpPr>
            <a:xfrm>
              <a:off x="8346273" y="1183592"/>
              <a:ext cx="568486" cy="388014"/>
              <a:chOff x="8346273" y="1183592"/>
              <a:chExt cx="568486" cy="388014"/>
            </a:xfrm>
          </p:grpSpPr>
          <p:sp>
            <p:nvSpPr>
              <p:cNvPr id="105034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2" name="Google Shape;1004;p14"/>
            <p:cNvGrpSpPr/>
            <p:nvPr/>
          </p:nvGrpSpPr>
          <p:grpSpPr>
            <a:xfrm>
              <a:off x="8341543" y="606635"/>
              <a:ext cx="569676" cy="388014"/>
              <a:chOff x="8341543" y="606635"/>
              <a:chExt cx="569676" cy="388014"/>
            </a:xfrm>
          </p:grpSpPr>
          <p:sp>
            <p:nvSpPr>
              <p:cNvPr id="105034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3" name="Google Shape;1007;p14"/>
            <p:cNvGrpSpPr/>
            <p:nvPr/>
          </p:nvGrpSpPr>
          <p:grpSpPr>
            <a:xfrm>
              <a:off x="8341543" y="2842933"/>
              <a:ext cx="569676" cy="380612"/>
              <a:chOff x="8341543" y="2282008"/>
              <a:chExt cx="569676" cy="380612"/>
            </a:xfrm>
          </p:grpSpPr>
          <p:sp>
            <p:nvSpPr>
              <p:cNvPr id="105034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4" name="Google Shape;1010;p14"/>
            <p:cNvGrpSpPr/>
            <p:nvPr/>
          </p:nvGrpSpPr>
          <p:grpSpPr>
            <a:xfrm>
              <a:off x="8341543" y="3403858"/>
              <a:ext cx="569676" cy="380612"/>
              <a:chOff x="8341543" y="2282008"/>
              <a:chExt cx="569676" cy="380612"/>
            </a:xfrm>
          </p:grpSpPr>
          <p:sp>
            <p:nvSpPr>
              <p:cNvPr id="105034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4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5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395" name=""/>
        <p:cNvGrpSpPr/>
        <p:nvPr/>
      </p:nvGrpSpPr>
      <p:grpSpPr>
        <a:xfrm>
          <a:off x="0" y="0"/>
          <a:ext cx="0" cy="0"/>
          <a:chOff x="0" y="0"/>
          <a:chExt cx="0" cy="0"/>
        </a:xfrm>
      </p:grpSpPr>
      <p:grpSp>
        <p:nvGrpSpPr>
          <p:cNvPr id="396" name="Google Shape;992;p14"/>
          <p:cNvGrpSpPr/>
          <p:nvPr userDrawn="1"/>
        </p:nvGrpSpPr>
        <p:grpSpPr>
          <a:xfrm>
            <a:off x="395894" y="219519"/>
            <a:ext cx="11613234" cy="6240131"/>
            <a:chOff x="395894" y="219519"/>
            <a:chExt cx="8518865" cy="4788281"/>
          </a:xfrm>
        </p:grpSpPr>
        <p:sp>
          <p:nvSpPr>
            <p:cNvPr id="105166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7" name="Google Shape;994;p14"/>
            <p:cNvGrpSpPr/>
            <p:nvPr/>
          </p:nvGrpSpPr>
          <p:grpSpPr>
            <a:xfrm>
              <a:off x="8341543" y="2282008"/>
              <a:ext cx="569676" cy="380612"/>
              <a:chOff x="8341543" y="2282008"/>
              <a:chExt cx="569676" cy="380612"/>
            </a:xfrm>
          </p:grpSpPr>
          <p:sp>
            <p:nvSpPr>
              <p:cNvPr id="105166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7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8" name="Google Shape;998;p14"/>
            <p:cNvGrpSpPr/>
            <p:nvPr/>
          </p:nvGrpSpPr>
          <p:grpSpPr>
            <a:xfrm>
              <a:off x="8341543" y="1721094"/>
              <a:ext cx="569676" cy="380612"/>
              <a:chOff x="8341543" y="1721094"/>
              <a:chExt cx="569676" cy="380612"/>
            </a:xfrm>
          </p:grpSpPr>
          <p:sp>
            <p:nvSpPr>
              <p:cNvPr id="105167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9" name="Google Shape;1001;p14"/>
            <p:cNvGrpSpPr/>
            <p:nvPr/>
          </p:nvGrpSpPr>
          <p:grpSpPr>
            <a:xfrm>
              <a:off x="8346273" y="1183592"/>
              <a:ext cx="568486" cy="388014"/>
              <a:chOff x="8346273" y="1183592"/>
              <a:chExt cx="568486" cy="388014"/>
            </a:xfrm>
          </p:grpSpPr>
          <p:sp>
            <p:nvSpPr>
              <p:cNvPr id="105167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0" name="Google Shape;1004;p14"/>
            <p:cNvGrpSpPr/>
            <p:nvPr/>
          </p:nvGrpSpPr>
          <p:grpSpPr>
            <a:xfrm>
              <a:off x="8341543" y="606635"/>
              <a:ext cx="569676" cy="388014"/>
              <a:chOff x="8341543" y="606635"/>
              <a:chExt cx="569676" cy="388014"/>
            </a:xfrm>
          </p:grpSpPr>
          <p:sp>
            <p:nvSpPr>
              <p:cNvPr id="105167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1" name="Google Shape;1007;p14"/>
            <p:cNvGrpSpPr/>
            <p:nvPr/>
          </p:nvGrpSpPr>
          <p:grpSpPr>
            <a:xfrm>
              <a:off x="8341543" y="2842933"/>
              <a:ext cx="569676" cy="380612"/>
              <a:chOff x="8341543" y="2282008"/>
              <a:chExt cx="569676" cy="380612"/>
            </a:xfrm>
          </p:grpSpPr>
          <p:sp>
            <p:nvSpPr>
              <p:cNvPr id="105167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oogle Shape;1010;p14"/>
            <p:cNvGrpSpPr/>
            <p:nvPr/>
          </p:nvGrpSpPr>
          <p:grpSpPr>
            <a:xfrm>
              <a:off x="8341543" y="3403858"/>
              <a:ext cx="569676" cy="380612"/>
              <a:chOff x="8341543" y="2282008"/>
              <a:chExt cx="569676" cy="380612"/>
            </a:xfrm>
          </p:grpSpPr>
          <p:sp>
            <p:nvSpPr>
              <p:cNvPr id="105168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8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03" name="Google Shape;1016;p14"/>
          <p:cNvGrpSpPr/>
          <p:nvPr userDrawn="1"/>
        </p:nvGrpSpPr>
        <p:grpSpPr>
          <a:xfrm>
            <a:off x="989192" y="5645930"/>
            <a:ext cx="615189" cy="535538"/>
            <a:chOff x="2495125" y="2142250"/>
            <a:chExt cx="444275" cy="398525"/>
          </a:xfrm>
        </p:grpSpPr>
        <p:sp>
          <p:nvSpPr>
            <p:cNvPr id="105168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4" name="Google Shape;1019;p14"/>
          <p:cNvGrpSpPr/>
          <p:nvPr userDrawn="1"/>
        </p:nvGrpSpPr>
        <p:grpSpPr>
          <a:xfrm>
            <a:off x="10177821" y="427685"/>
            <a:ext cx="403468" cy="378112"/>
            <a:chOff x="3243875" y="2372825"/>
            <a:chExt cx="291375" cy="281375"/>
          </a:xfrm>
        </p:grpSpPr>
        <p:sp>
          <p:nvSpPr>
            <p:cNvPr id="105168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5" name="Google Shape;1030;p14"/>
          <p:cNvGrpSpPr/>
          <p:nvPr userDrawn="1"/>
        </p:nvGrpSpPr>
        <p:grpSpPr>
          <a:xfrm>
            <a:off x="11004071" y="1043373"/>
            <a:ext cx="230796" cy="226531"/>
            <a:chOff x="4954425" y="2036375"/>
            <a:chExt cx="166675" cy="168575"/>
          </a:xfrm>
        </p:grpSpPr>
        <p:sp>
          <p:nvSpPr>
            <p:cNvPr id="105169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9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6" name="Google Shape;1035;p14"/>
          <p:cNvGrpSpPr/>
          <p:nvPr userDrawn="1"/>
        </p:nvGrpSpPr>
        <p:grpSpPr>
          <a:xfrm>
            <a:off x="817359" y="5192331"/>
            <a:ext cx="230796" cy="226531"/>
            <a:chOff x="4954425" y="2036375"/>
            <a:chExt cx="166675" cy="168575"/>
          </a:xfrm>
        </p:grpSpPr>
        <p:sp>
          <p:nvSpPr>
            <p:cNvPr id="105170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0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5174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8" name="Google Shape;2358;p30"/>
            <p:cNvGrpSpPr/>
            <p:nvPr/>
          </p:nvGrpSpPr>
          <p:grpSpPr>
            <a:xfrm>
              <a:off x="623255" y="973375"/>
              <a:ext cx="7691377" cy="3825650"/>
              <a:chOff x="623255" y="973375"/>
              <a:chExt cx="7691377" cy="3825650"/>
            </a:xfrm>
            <a:grpFill/>
          </p:grpSpPr>
          <p:sp>
            <p:nvSpPr>
              <p:cNvPr id="105174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4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5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409" name="Google Shape;447;p27"/>
          <p:cNvGrpSpPr/>
          <p:nvPr userDrawn="1"/>
        </p:nvGrpSpPr>
        <p:grpSpPr>
          <a:xfrm>
            <a:off x="8391927" y="4047629"/>
            <a:ext cx="2301388" cy="1593766"/>
            <a:chOff x="4799733" y="3457797"/>
            <a:chExt cx="2301388" cy="1593766"/>
          </a:xfrm>
        </p:grpSpPr>
        <p:sp>
          <p:nvSpPr>
            <p:cNvPr id="105175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8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0" name="Group 291"/>
          <p:cNvGrpSpPr/>
          <p:nvPr userDrawn="1"/>
        </p:nvGrpSpPr>
        <p:grpSpPr>
          <a:xfrm>
            <a:off x="1598355" y="3608289"/>
            <a:ext cx="2204156" cy="2018295"/>
            <a:chOff x="1598355" y="3608289"/>
            <a:chExt cx="2204156" cy="2018295"/>
          </a:xfrm>
        </p:grpSpPr>
        <p:grpSp>
          <p:nvGrpSpPr>
            <p:cNvPr id="411" name="Google Shape;505;p27"/>
            <p:cNvGrpSpPr/>
            <p:nvPr/>
          </p:nvGrpSpPr>
          <p:grpSpPr>
            <a:xfrm>
              <a:off x="1598355" y="4368136"/>
              <a:ext cx="868990" cy="1258447"/>
              <a:chOff x="3235834" y="3793115"/>
              <a:chExt cx="868990" cy="1258447"/>
            </a:xfrm>
          </p:grpSpPr>
          <p:sp>
            <p:nvSpPr>
              <p:cNvPr id="105180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2" name="Google Shape;507;p27"/>
              <p:cNvGrpSpPr/>
              <p:nvPr/>
            </p:nvGrpSpPr>
            <p:grpSpPr>
              <a:xfrm>
                <a:off x="3235834" y="3793115"/>
                <a:ext cx="865418" cy="1258447"/>
                <a:chOff x="3235834" y="3793115"/>
                <a:chExt cx="865418" cy="1258447"/>
              </a:xfrm>
            </p:grpSpPr>
            <p:sp>
              <p:nvSpPr>
                <p:cNvPr id="105180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83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7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3" name="Google Shape;572;p27"/>
            <p:cNvGrpSpPr/>
            <p:nvPr/>
          </p:nvGrpSpPr>
          <p:grpSpPr>
            <a:xfrm>
              <a:off x="3041664" y="5111577"/>
              <a:ext cx="320455" cy="156580"/>
              <a:chOff x="2774143" y="4536556"/>
              <a:chExt cx="320455" cy="156580"/>
            </a:xfrm>
          </p:grpSpPr>
          <p:sp>
            <p:nvSpPr>
              <p:cNvPr id="105187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7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7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4" name="Group 1"/>
          <p:cNvGrpSpPr/>
          <p:nvPr userDrawn="1"/>
        </p:nvGrpSpPr>
        <p:grpSpPr>
          <a:xfrm>
            <a:off x="1524301" y="5626805"/>
            <a:ext cx="9320239" cy="1231195"/>
            <a:chOff x="1524301" y="5626805"/>
            <a:chExt cx="9320239" cy="1231195"/>
          </a:xfrm>
        </p:grpSpPr>
        <p:sp>
          <p:nvSpPr>
            <p:cNvPr id="1051877"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5" name="Google Shape;579;p27"/>
            <p:cNvGrpSpPr/>
            <p:nvPr userDrawn="1"/>
          </p:nvGrpSpPr>
          <p:grpSpPr>
            <a:xfrm>
              <a:off x="1524301" y="5626805"/>
              <a:ext cx="9320239" cy="1231195"/>
              <a:chOff x="929285" y="5051507"/>
              <a:chExt cx="7315206" cy="1231195"/>
            </a:xfrm>
          </p:grpSpPr>
          <p:sp>
            <p:nvSpPr>
              <p:cNvPr id="105187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03"/>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406"/>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69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04"/>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405"/>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69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414"/>
                                        </p:tgtEl>
                                        <p:attrNameLst>
                                          <p:attrName>style.visibility</p:attrName>
                                        </p:attrNameLst>
                                      </p:cBhvr>
                                      <p:to>
                                        <p:strVal val="visible"/>
                                      </p:to>
                                    </p:set>
                                    <p:anim calcmode="lin" valueType="num">
                                      <p:cBhvr additive="base">
                                        <p:cTn dur="500" fill="hold" id="19"/>
                                        <p:tgtEl>
                                          <p:spTgt spid="414"/>
                                        </p:tgtEl>
                                        <p:attrNameLst>
                                          <p:attrName>ppt_x</p:attrName>
                                        </p:attrNameLst>
                                      </p:cBhvr>
                                      <p:tavLst>
                                        <p:tav tm="0">
                                          <p:val>
                                            <p:strVal val="#ppt_x"/>
                                          </p:val>
                                        </p:tav>
                                        <p:tav tm="100000">
                                          <p:val>
                                            <p:strVal val="#ppt_x"/>
                                          </p:val>
                                        </p:tav>
                                      </p:tavLst>
                                    </p:anim>
                                    <p:anim calcmode="lin" valueType="num">
                                      <p:cBhvr additive="base">
                                        <p:cTn dur="500" fill="hold" id="20"/>
                                        <p:tgtEl>
                                          <p:spTgt spid="414"/>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410"/>
                                        </p:tgtEl>
                                        <p:attrNameLst>
                                          <p:attrName>style.visibility</p:attrName>
                                        </p:attrNameLst>
                                      </p:cBhvr>
                                      <p:to>
                                        <p:strVal val="visible"/>
                                      </p:to>
                                    </p:set>
                                    <p:anim calcmode="lin" valueType="num">
                                      <p:cBhvr additive="base">
                                        <p:cTn dur="500" fill="hold" id="24"/>
                                        <p:tgtEl>
                                          <p:spTgt spid="410"/>
                                        </p:tgtEl>
                                        <p:attrNameLst>
                                          <p:attrName>ppt_x</p:attrName>
                                        </p:attrNameLst>
                                      </p:cBhvr>
                                      <p:tavLst>
                                        <p:tav tm="0">
                                          <p:val>
                                            <p:strVal val="0-#ppt_w/2"/>
                                          </p:val>
                                        </p:tav>
                                        <p:tav tm="100000">
                                          <p:val>
                                            <p:strVal val="#ppt_x"/>
                                          </p:val>
                                        </p:tav>
                                      </p:tavLst>
                                    </p:anim>
                                    <p:anim calcmode="lin" valueType="num">
                                      <p:cBhvr additive="base">
                                        <p:cTn dur="500" fill="hold" id="25"/>
                                        <p:tgtEl>
                                          <p:spTgt spid="410"/>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409"/>
                                        </p:tgtEl>
                                        <p:attrNameLst>
                                          <p:attrName>style.visibility</p:attrName>
                                        </p:attrNameLst>
                                      </p:cBhvr>
                                      <p:to>
                                        <p:strVal val="visible"/>
                                      </p:to>
                                    </p:set>
                                    <p:anim calcmode="lin" valueType="num">
                                      <p:cBhvr additive="base">
                                        <p:cTn dur="500" fill="hold" id="29"/>
                                        <p:tgtEl>
                                          <p:spTgt spid="409"/>
                                        </p:tgtEl>
                                        <p:attrNameLst>
                                          <p:attrName>ppt_x</p:attrName>
                                        </p:attrNameLst>
                                      </p:cBhvr>
                                      <p:tavLst>
                                        <p:tav tm="0">
                                          <p:val>
                                            <p:strVal val="1+#ppt_w/2"/>
                                          </p:val>
                                        </p:tav>
                                        <p:tav tm="100000">
                                          <p:val>
                                            <p:strVal val="#ppt_x"/>
                                          </p:val>
                                        </p:tav>
                                      </p:tavLst>
                                    </p:anim>
                                    <p:anim calcmode="lin" valueType="num">
                                      <p:cBhvr additive="base">
                                        <p:cTn dur="500" fill="hold" id="30"/>
                                        <p:tgtEl>
                                          <p:spTgt spid="409"/>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407"/>
                                        </p:tgtEl>
                                        <p:attrNameLst>
                                          <p:attrName>style.visibility</p:attrName>
                                        </p:attrNameLst>
                                      </p:cBhvr>
                                      <p:to>
                                        <p:strVal val="visible"/>
                                      </p:to>
                                    </p:set>
                                    <p:animEffect transition="in" filter="fade">
                                      <p:cBhvr>
                                        <p:cTn dur="500" id="34"/>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98" grpId="0" animBg="1"/>
      <p:bldP spid="105169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275" name=""/>
        <p:cNvGrpSpPr/>
        <p:nvPr/>
      </p:nvGrpSpPr>
      <p:grpSpPr>
        <a:xfrm>
          <a:off x="0" y="0"/>
          <a:ext cx="0" cy="0"/>
          <a:chOff x="0" y="0"/>
          <a:chExt cx="0" cy="0"/>
        </a:xfrm>
      </p:grpSpPr>
      <p:grpSp>
        <p:nvGrpSpPr>
          <p:cNvPr id="276" name="Google Shape;992;p14"/>
          <p:cNvGrpSpPr/>
          <p:nvPr userDrawn="1"/>
        </p:nvGrpSpPr>
        <p:grpSpPr>
          <a:xfrm>
            <a:off x="395894" y="219519"/>
            <a:ext cx="11613234" cy="6240131"/>
            <a:chOff x="395894" y="219519"/>
            <a:chExt cx="8518865" cy="4788281"/>
          </a:xfrm>
        </p:grpSpPr>
        <p:sp>
          <p:nvSpPr>
            <p:cNvPr id="105039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7" name="Google Shape;994;p14"/>
            <p:cNvGrpSpPr/>
            <p:nvPr/>
          </p:nvGrpSpPr>
          <p:grpSpPr>
            <a:xfrm>
              <a:off x="8341543" y="2282008"/>
              <a:ext cx="569676" cy="380612"/>
              <a:chOff x="8341543" y="2282008"/>
              <a:chExt cx="569676" cy="380612"/>
            </a:xfrm>
          </p:grpSpPr>
          <p:sp>
            <p:nvSpPr>
              <p:cNvPr id="105039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9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8" name="Google Shape;998;p14"/>
            <p:cNvGrpSpPr/>
            <p:nvPr/>
          </p:nvGrpSpPr>
          <p:grpSpPr>
            <a:xfrm>
              <a:off x="8341543" y="1721094"/>
              <a:ext cx="569676" cy="380612"/>
              <a:chOff x="8341543" y="1721094"/>
              <a:chExt cx="569676" cy="380612"/>
            </a:xfrm>
          </p:grpSpPr>
          <p:sp>
            <p:nvSpPr>
              <p:cNvPr id="105039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9" name="Google Shape;1001;p14"/>
            <p:cNvGrpSpPr/>
            <p:nvPr/>
          </p:nvGrpSpPr>
          <p:grpSpPr>
            <a:xfrm>
              <a:off x="8346273" y="1183592"/>
              <a:ext cx="568486" cy="388014"/>
              <a:chOff x="8346273" y="1183592"/>
              <a:chExt cx="568486" cy="388014"/>
            </a:xfrm>
          </p:grpSpPr>
          <p:sp>
            <p:nvSpPr>
              <p:cNvPr id="105040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0" name="Google Shape;1004;p14"/>
            <p:cNvGrpSpPr/>
            <p:nvPr/>
          </p:nvGrpSpPr>
          <p:grpSpPr>
            <a:xfrm>
              <a:off x="8341543" y="606635"/>
              <a:ext cx="569676" cy="388014"/>
              <a:chOff x="8341543" y="606635"/>
              <a:chExt cx="569676" cy="388014"/>
            </a:xfrm>
          </p:grpSpPr>
          <p:sp>
            <p:nvSpPr>
              <p:cNvPr id="105040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1" name="Google Shape;1007;p14"/>
            <p:cNvGrpSpPr/>
            <p:nvPr/>
          </p:nvGrpSpPr>
          <p:grpSpPr>
            <a:xfrm>
              <a:off x="8341543" y="2842933"/>
              <a:ext cx="569676" cy="380612"/>
              <a:chOff x="8341543" y="2282008"/>
              <a:chExt cx="569676" cy="380612"/>
            </a:xfrm>
          </p:grpSpPr>
          <p:sp>
            <p:nvSpPr>
              <p:cNvPr id="105040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2" name="Google Shape;1010;p14"/>
            <p:cNvGrpSpPr/>
            <p:nvPr/>
          </p:nvGrpSpPr>
          <p:grpSpPr>
            <a:xfrm>
              <a:off x="8341543" y="3403858"/>
              <a:ext cx="569676" cy="380612"/>
              <a:chOff x="8341543" y="2282008"/>
              <a:chExt cx="569676" cy="380612"/>
            </a:xfrm>
          </p:grpSpPr>
          <p:sp>
            <p:nvSpPr>
              <p:cNvPr id="105040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0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41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6"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45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45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83" name="Google Shape;211;p3"/>
          <p:cNvGrpSpPr/>
          <p:nvPr userDrawn="1"/>
        </p:nvGrpSpPr>
        <p:grpSpPr>
          <a:xfrm>
            <a:off x="1030175" y="1581350"/>
            <a:ext cx="444275" cy="398525"/>
            <a:chOff x="2495125" y="2142250"/>
            <a:chExt cx="444275" cy="398525"/>
          </a:xfrm>
        </p:grpSpPr>
        <p:sp>
          <p:nvSpPr>
            <p:cNvPr id="105045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6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4" name="Google Shape;214;p3"/>
          <p:cNvGrpSpPr/>
          <p:nvPr userDrawn="1"/>
        </p:nvGrpSpPr>
        <p:grpSpPr>
          <a:xfrm>
            <a:off x="10561107" y="5038641"/>
            <a:ext cx="291375" cy="281375"/>
            <a:chOff x="3243875" y="2372825"/>
            <a:chExt cx="291375" cy="281375"/>
          </a:xfrm>
        </p:grpSpPr>
        <p:sp>
          <p:nvSpPr>
            <p:cNvPr id="105046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6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5" name="Google Shape;225;p3"/>
          <p:cNvGrpSpPr/>
          <p:nvPr userDrawn="1"/>
        </p:nvGrpSpPr>
        <p:grpSpPr>
          <a:xfrm>
            <a:off x="10778557" y="714860"/>
            <a:ext cx="166675" cy="168575"/>
            <a:chOff x="4954425" y="2036375"/>
            <a:chExt cx="166675" cy="168575"/>
          </a:xfrm>
        </p:grpSpPr>
        <p:sp>
          <p:nvSpPr>
            <p:cNvPr id="105047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7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6" name="Google Shape;230;p3"/>
          <p:cNvGrpSpPr/>
          <p:nvPr userDrawn="1"/>
        </p:nvGrpSpPr>
        <p:grpSpPr>
          <a:xfrm>
            <a:off x="1274794" y="5541495"/>
            <a:ext cx="166675" cy="168575"/>
            <a:chOff x="4954425" y="2036375"/>
            <a:chExt cx="166675" cy="168575"/>
          </a:xfrm>
        </p:grpSpPr>
        <p:sp>
          <p:nvSpPr>
            <p:cNvPr id="105047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7" name="Google Shape;769;p31"/>
          <p:cNvGrpSpPr/>
          <p:nvPr userDrawn="1"/>
        </p:nvGrpSpPr>
        <p:grpSpPr>
          <a:xfrm>
            <a:off x="2548289" y="3588080"/>
            <a:ext cx="2599446" cy="2521829"/>
            <a:chOff x="5641385" y="2381306"/>
            <a:chExt cx="2599446" cy="2521829"/>
          </a:xfrm>
        </p:grpSpPr>
        <p:sp>
          <p:nvSpPr>
            <p:cNvPr id="1050477"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8" name="Google Shape;771;p31"/>
            <p:cNvGrpSpPr/>
            <p:nvPr/>
          </p:nvGrpSpPr>
          <p:grpSpPr>
            <a:xfrm flipH="1">
              <a:off x="6793275" y="3690844"/>
              <a:ext cx="1447557" cy="1002468"/>
              <a:chOff x="4799733" y="3457797"/>
              <a:chExt cx="2301388" cy="1593766"/>
            </a:xfrm>
          </p:grpSpPr>
          <p:sp>
            <p:nvSpPr>
              <p:cNvPr id="1050478"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1"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2"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3"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1"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1"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2"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6"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2"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3"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34"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7"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8"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9"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1"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2"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4"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5"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6"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7"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8"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9"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0"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1"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2"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4"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6"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7"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8"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9"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0"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1"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2"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3"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4"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5"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6"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7"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8"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9"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0"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1"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2"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3"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4"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5"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6"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88"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8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47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8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8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47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8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457"/>
                                        </p:tgtEl>
                                        <p:attrNameLst>
                                          <p:attrName>style.visibility</p:attrName>
                                        </p:attrNameLst>
                                      </p:cBhvr>
                                      <p:to>
                                        <p:strVal val="visible"/>
                                      </p:to>
                                    </p:set>
                                    <p:animEffect transition="in" filter="barn(inVertical)">
                                      <p:cBhvr>
                                        <p:cTn dur="500" id="19"/>
                                        <p:tgtEl>
                                          <p:spTgt spid="105045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458"/>
                                        </p:tgtEl>
                                        <p:attrNameLst>
                                          <p:attrName>style.visibility</p:attrName>
                                        </p:attrNameLst>
                                      </p:cBhvr>
                                      <p:to>
                                        <p:strVal val="visible"/>
                                      </p:to>
                                    </p:set>
                                    <p:animEffect transition="in" filter="barn(inVertical)">
                                      <p:cBhvr>
                                        <p:cTn dur="500" id="22"/>
                                        <p:tgtEl>
                                          <p:spTgt spid="105045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456"/>
                                        </p:tgtEl>
                                        <p:attrNameLst>
                                          <p:attrName>style.visibility</p:attrName>
                                        </p:attrNameLst>
                                      </p:cBhvr>
                                      <p:to>
                                        <p:strVal val="visible"/>
                                      </p:to>
                                    </p:set>
                                    <p:animEffect transition="in" filter="fade">
                                      <p:cBhvr>
                                        <p:cTn dur="500" id="26"/>
                                        <p:tgtEl>
                                          <p:spTgt spid="105045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87"/>
                                        </p:tgtEl>
                                        <p:attrNameLst>
                                          <p:attrName>style.visibility</p:attrName>
                                        </p:attrNameLst>
                                      </p:cBhvr>
                                      <p:to>
                                        <p:strVal val="visible"/>
                                      </p:to>
                                    </p:set>
                                    <p:anim calcmode="lin" valueType="num">
                                      <p:cBhvr>
                                        <p:cTn dur="1000" fill="hold" id="30"/>
                                        <p:tgtEl>
                                          <p:spTgt spid="287"/>
                                        </p:tgtEl>
                                        <p:attrNameLst>
                                          <p:attrName>ppt_w</p:attrName>
                                        </p:attrNameLst>
                                      </p:cBhvr>
                                      <p:tavLst>
                                        <p:tav tm="0">
                                          <p:val>
                                            <p:fltVal val="0.0"/>
                                          </p:val>
                                        </p:tav>
                                        <p:tav tm="100000">
                                          <p:val>
                                            <p:strVal val="#ppt_w"/>
                                          </p:val>
                                        </p:tav>
                                      </p:tavLst>
                                    </p:anim>
                                    <p:anim calcmode="lin" valueType="num">
                                      <p:cBhvr>
                                        <p:cTn dur="1000" fill="hold" id="31"/>
                                        <p:tgtEl>
                                          <p:spTgt spid="287"/>
                                        </p:tgtEl>
                                        <p:attrNameLst>
                                          <p:attrName>ppt_h</p:attrName>
                                        </p:attrNameLst>
                                      </p:cBhvr>
                                      <p:tavLst>
                                        <p:tav tm="0">
                                          <p:val>
                                            <p:fltVal val="0.0"/>
                                          </p:val>
                                        </p:tav>
                                        <p:tav tm="100000">
                                          <p:val>
                                            <p:strVal val="#ppt_h"/>
                                          </p:val>
                                        </p:tav>
                                      </p:tavLst>
                                    </p:anim>
                                    <p:anim calcmode="lin" valueType="num">
                                      <p:cBhvr>
                                        <p:cTn dur="1000" fill="hold" id="32"/>
                                        <p:tgtEl>
                                          <p:spTgt spid="287"/>
                                        </p:tgtEl>
                                        <p:attrNameLst>
                                          <p:attrName>style.rotation</p:attrName>
                                        </p:attrNameLst>
                                      </p:cBhvr>
                                      <p:tavLst>
                                        <p:tav tm="0">
                                          <p:val>
                                            <p:fltVal val="90.0"/>
                                          </p:val>
                                        </p:tav>
                                        <p:tav tm="100000">
                                          <p:val>
                                            <p:fltVal val="0.0"/>
                                          </p:val>
                                        </p:tav>
                                      </p:tavLst>
                                    </p:anim>
                                    <p:animEffect transition="in" filter="fade">
                                      <p:cBhvr>
                                        <p:cTn dur="1000" id="33"/>
                                        <p:tgtEl>
                                          <p:spTgt spid="28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588"/>
                                        </p:tgtEl>
                                        <p:attrNameLst>
                                          <p:attrName>style.visibility</p:attrName>
                                        </p:attrNameLst>
                                      </p:cBhvr>
                                      <p:to>
                                        <p:strVal val="visible"/>
                                      </p:to>
                                    </p:set>
                                    <p:animEffect transition="in" filter="randombar(horizontal)">
                                      <p:cBhvr>
                                        <p:cTn dur="500" id="37"/>
                                        <p:tgtEl>
                                          <p:spTgt spid="1050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56" grpId="0" animBg="1"/>
      <p:bldP spid="1050457" grpId="0" animBg="1"/>
      <p:bldP spid="1050458" grpId="0" animBg="1"/>
      <p:bldP spid="1050473" grpId="0" animBg="1"/>
      <p:bldP spid="1050474" grpId="0" animBg="1"/>
      <p:bldP spid="105058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382" name=""/>
        <p:cNvGrpSpPr/>
        <p:nvPr/>
      </p:nvGrpSpPr>
      <p:grpSpPr>
        <a:xfrm>
          <a:off x="0" y="0"/>
          <a:ext cx="0" cy="0"/>
          <a:chOff x="0" y="0"/>
          <a:chExt cx="0" cy="0"/>
        </a:xfrm>
      </p:grpSpPr>
      <p:grpSp>
        <p:nvGrpSpPr>
          <p:cNvPr id="383" name="Google Shape;992;p14"/>
          <p:cNvGrpSpPr/>
          <p:nvPr userDrawn="1"/>
        </p:nvGrpSpPr>
        <p:grpSpPr>
          <a:xfrm>
            <a:off x="395894" y="219519"/>
            <a:ext cx="11613234" cy="6240131"/>
            <a:chOff x="395894" y="219519"/>
            <a:chExt cx="8518865" cy="4788281"/>
          </a:xfrm>
        </p:grpSpPr>
        <p:sp>
          <p:nvSpPr>
            <p:cNvPr id="105154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4" name="Google Shape;994;p14"/>
            <p:cNvGrpSpPr/>
            <p:nvPr/>
          </p:nvGrpSpPr>
          <p:grpSpPr>
            <a:xfrm>
              <a:off x="8341543" y="2282008"/>
              <a:ext cx="569676" cy="380612"/>
              <a:chOff x="8341543" y="2282008"/>
              <a:chExt cx="569676" cy="380612"/>
            </a:xfrm>
          </p:grpSpPr>
          <p:sp>
            <p:nvSpPr>
              <p:cNvPr id="105154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4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5" name="Google Shape;998;p14"/>
            <p:cNvGrpSpPr/>
            <p:nvPr/>
          </p:nvGrpSpPr>
          <p:grpSpPr>
            <a:xfrm>
              <a:off x="8341543" y="1721094"/>
              <a:ext cx="569676" cy="380612"/>
              <a:chOff x="8341543" y="1721094"/>
              <a:chExt cx="569676" cy="380612"/>
            </a:xfrm>
          </p:grpSpPr>
          <p:sp>
            <p:nvSpPr>
              <p:cNvPr id="105154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6" name="Google Shape;1001;p14"/>
            <p:cNvGrpSpPr/>
            <p:nvPr/>
          </p:nvGrpSpPr>
          <p:grpSpPr>
            <a:xfrm>
              <a:off x="8346273" y="1183592"/>
              <a:ext cx="568486" cy="388014"/>
              <a:chOff x="8346273" y="1183592"/>
              <a:chExt cx="568486" cy="388014"/>
            </a:xfrm>
          </p:grpSpPr>
          <p:sp>
            <p:nvSpPr>
              <p:cNvPr id="105155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7" name="Google Shape;1004;p14"/>
            <p:cNvGrpSpPr/>
            <p:nvPr/>
          </p:nvGrpSpPr>
          <p:grpSpPr>
            <a:xfrm>
              <a:off x="8341543" y="606635"/>
              <a:ext cx="569676" cy="388014"/>
              <a:chOff x="8341543" y="606635"/>
              <a:chExt cx="569676" cy="388014"/>
            </a:xfrm>
          </p:grpSpPr>
          <p:sp>
            <p:nvSpPr>
              <p:cNvPr id="105155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8" name="Google Shape;1007;p14"/>
            <p:cNvGrpSpPr/>
            <p:nvPr/>
          </p:nvGrpSpPr>
          <p:grpSpPr>
            <a:xfrm>
              <a:off x="8341543" y="2842933"/>
              <a:ext cx="569676" cy="380612"/>
              <a:chOff x="8341543" y="2282008"/>
              <a:chExt cx="569676" cy="380612"/>
            </a:xfrm>
          </p:grpSpPr>
          <p:sp>
            <p:nvSpPr>
              <p:cNvPr id="105155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9" name="Google Shape;1010;p14"/>
            <p:cNvGrpSpPr/>
            <p:nvPr/>
          </p:nvGrpSpPr>
          <p:grpSpPr>
            <a:xfrm>
              <a:off x="8341543" y="3403858"/>
              <a:ext cx="569676" cy="380612"/>
              <a:chOff x="8341543" y="2282008"/>
              <a:chExt cx="569676" cy="380612"/>
            </a:xfrm>
          </p:grpSpPr>
          <p:sp>
            <p:nvSpPr>
              <p:cNvPr id="105155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5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56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60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60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90" name="Google Shape;631;p30"/>
          <p:cNvGrpSpPr/>
          <p:nvPr userDrawn="1"/>
        </p:nvGrpSpPr>
        <p:grpSpPr>
          <a:xfrm>
            <a:off x="7672546" y="3622312"/>
            <a:ext cx="1309691" cy="2486166"/>
            <a:chOff x="961250" y="234750"/>
            <a:chExt cx="1222525" cy="2320700"/>
          </a:xfrm>
        </p:grpSpPr>
        <p:sp>
          <p:nvSpPr>
            <p:cNvPr id="1051608"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9"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0"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1"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2"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6"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7"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8"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9"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0"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2"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4"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5"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6"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7"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8"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9"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0"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1"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32"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3"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4"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5"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6"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7"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8"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9"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1"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3"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5"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6"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7"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1" name="Google Shape;211;p3"/>
          <p:cNvGrpSpPr/>
          <p:nvPr userDrawn="1"/>
        </p:nvGrpSpPr>
        <p:grpSpPr>
          <a:xfrm>
            <a:off x="1030175" y="1581350"/>
            <a:ext cx="444275" cy="398525"/>
            <a:chOff x="2495125" y="2142250"/>
            <a:chExt cx="444275" cy="398525"/>
          </a:xfrm>
        </p:grpSpPr>
        <p:sp>
          <p:nvSpPr>
            <p:cNvPr id="105164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5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2" name="Google Shape;214;p3"/>
          <p:cNvGrpSpPr/>
          <p:nvPr userDrawn="1"/>
        </p:nvGrpSpPr>
        <p:grpSpPr>
          <a:xfrm>
            <a:off x="10561107" y="5038641"/>
            <a:ext cx="291375" cy="281375"/>
            <a:chOff x="3243875" y="2372825"/>
            <a:chExt cx="291375" cy="281375"/>
          </a:xfrm>
        </p:grpSpPr>
        <p:sp>
          <p:nvSpPr>
            <p:cNvPr id="105165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5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3" name="Google Shape;225;p3"/>
          <p:cNvGrpSpPr/>
          <p:nvPr userDrawn="1"/>
        </p:nvGrpSpPr>
        <p:grpSpPr>
          <a:xfrm>
            <a:off x="10778557" y="714860"/>
            <a:ext cx="166675" cy="168575"/>
            <a:chOff x="4954425" y="2036375"/>
            <a:chExt cx="166675" cy="168575"/>
          </a:xfrm>
        </p:grpSpPr>
        <p:sp>
          <p:nvSpPr>
            <p:cNvPr id="105166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4" name="Google Shape;230;p3"/>
          <p:cNvGrpSpPr/>
          <p:nvPr userDrawn="1"/>
        </p:nvGrpSpPr>
        <p:grpSpPr>
          <a:xfrm>
            <a:off x="1274794" y="5541495"/>
            <a:ext cx="166675" cy="168575"/>
            <a:chOff x="4954425" y="2036375"/>
            <a:chExt cx="166675" cy="168575"/>
          </a:xfrm>
        </p:grpSpPr>
        <p:sp>
          <p:nvSpPr>
            <p:cNvPr id="105166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7"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9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6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9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9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6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9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606"/>
                                        </p:tgtEl>
                                        <p:attrNameLst>
                                          <p:attrName>style.visibility</p:attrName>
                                        </p:attrNameLst>
                                      </p:cBhvr>
                                      <p:to>
                                        <p:strVal val="visible"/>
                                      </p:to>
                                    </p:set>
                                    <p:animEffect transition="in" filter="barn(inVertical)">
                                      <p:cBhvr>
                                        <p:cTn dur="500" id="19"/>
                                        <p:tgtEl>
                                          <p:spTgt spid="105160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607"/>
                                        </p:tgtEl>
                                        <p:attrNameLst>
                                          <p:attrName>style.visibility</p:attrName>
                                        </p:attrNameLst>
                                      </p:cBhvr>
                                      <p:to>
                                        <p:strVal val="visible"/>
                                      </p:to>
                                    </p:set>
                                    <p:animEffect transition="in" filter="barn(inVertical)">
                                      <p:cBhvr>
                                        <p:cTn dur="500" id="22"/>
                                        <p:tgtEl>
                                          <p:spTgt spid="105160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605"/>
                                        </p:tgtEl>
                                        <p:attrNameLst>
                                          <p:attrName>style.visibility</p:attrName>
                                        </p:attrNameLst>
                                      </p:cBhvr>
                                      <p:to>
                                        <p:strVal val="visible"/>
                                      </p:to>
                                    </p:set>
                                    <p:animEffect transition="in" filter="fade">
                                      <p:cBhvr>
                                        <p:cTn dur="500" id="26"/>
                                        <p:tgtEl>
                                          <p:spTgt spid="105160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90"/>
                                        </p:tgtEl>
                                        <p:attrNameLst>
                                          <p:attrName>style.visibility</p:attrName>
                                        </p:attrNameLst>
                                      </p:cBhvr>
                                      <p:to>
                                        <p:strVal val="visible"/>
                                      </p:to>
                                    </p:set>
                                    <p:anim calcmode="lin" valueType="num">
                                      <p:cBhvr>
                                        <p:cTn dur="1000" fill="hold" id="30"/>
                                        <p:tgtEl>
                                          <p:spTgt spid="390"/>
                                        </p:tgtEl>
                                        <p:attrNameLst>
                                          <p:attrName>ppt_w</p:attrName>
                                        </p:attrNameLst>
                                      </p:cBhvr>
                                      <p:tavLst>
                                        <p:tav tm="0">
                                          <p:val>
                                            <p:fltVal val="0.0"/>
                                          </p:val>
                                        </p:tav>
                                        <p:tav tm="100000">
                                          <p:val>
                                            <p:strVal val="#ppt_w"/>
                                          </p:val>
                                        </p:tav>
                                      </p:tavLst>
                                    </p:anim>
                                    <p:anim calcmode="lin" valueType="num">
                                      <p:cBhvr>
                                        <p:cTn dur="1000" fill="hold" id="31"/>
                                        <p:tgtEl>
                                          <p:spTgt spid="390"/>
                                        </p:tgtEl>
                                        <p:attrNameLst>
                                          <p:attrName>ppt_h</p:attrName>
                                        </p:attrNameLst>
                                      </p:cBhvr>
                                      <p:tavLst>
                                        <p:tav tm="0">
                                          <p:val>
                                            <p:fltVal val="0.0"/>
                                          </p:val>
                                        </p:tav>
                                        <p:tav tm="100000">
                                          <p:val>
                                            <p:strVal val="#ppt_h"/>
                                          </p:val>
                                        </p:tav>
                                      </p:tavLst>
                                    </p:anim>
                                    <p:anim calcmode="lin" valueType="num">
                                      <p:cBhvr>
                                        <p:cTn dur="1000" fill="hold" id="32"/>
                                        <p:tgtEl>
                                          <p:spTgt spid="390"/>
                                        </p:tgtEl>
                                        <p:attrNameLst>
                                          <p:attrName>style.rotation</p:attrName>
                                        </p:attrNameLst>
                                      </p:cBhvr>
                                      <p:tavLst>
                                        <p:tav tm="0">
                                          <p:val>
                                            <p:fltVal val="90.0"/>
                                          </p:val>
                                        </p:tav>
                                        <p:tav tm="100000">
                                          <p:val>
                                            <p:fltVal val="0.0"/>
                                          </p:val>
                                        </p:tav>
                                      </p:tavLst>
                                    </p:anim>
                                    <p:animEffect transition="in" filter="fade">
                                      <p:cBhvr>
                                        <p:cTn dur="1000" id="33"/>
                                        <p:tgtEl>
                                          <p:spTgt spid="39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667"/>
                                        </p:tgtEl>
                                        <p:attrNameLst>
                                          <p:attrName>style.visibility</p:attrName>
                                        </p:attrNameLst>
                                      </p:cBhvr>
                                      <p:to>
                                        <p:strVal val="visible"/>
                                      </p:to>
                                    </p:set>
                                    <p:animEffect transition="in" filter="randombar(horizontal)">
                                      <p:cBhvr>
                                        <p:cTn dur="500" id="37"/>
                                        <p:tgtEl>
                                          <p:spTgt spid="105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05" grpId="0" animBg="1"/>
      <p:bldP spid="1051606" grpId="0" animBg="1"/>
      <p:bldP spid="1051607" grpId="0" animBg="1"/>
      <p:bldP spid="1051663" grpId="0" animBg="1"/>
      <p:bldP spid="1051664" grpId="0" animBg="1"/>
      <p:bldP spid="105166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233" name=""/>
        <p:cNvGrpSpPr/>
        <p:nvPr/>
      </p:nvGrpSpPr>
      <p:grpSpPr>
        <a:xfrm>
          <a:off x="0" y="0"/>
          <a:ext cx="0" cy="0"/>
          <a:chOff x="0" y="0"/>
          <a:chExt cx="0" cy="0"/>
        </a:xfrm>
      </p:grpSpPr>
      <p:grpSp>
        <p:nvGrpSpPr>
          <p:cNvPr id="234" name="Google Shape;992;p14"/>
          <p:cNvGrpSpPr/>
          <p:nvPr userDrawn="1"/>
        </p:nvGrpSpPr>
        <p:grpSpPr>
          <a:xfrm>
            <a:off x="395894" y="219519"/>
            <a:ext cx="11613234" cy="6240131"/>
            <a:chOff x="395894" y="219519"/>
            <a:chExt cx="8518865" cy="4788281"/>
          </a:xfrm>
        </p:grpSpPr>
        <p:sp>
          <p:nvSpPr>
            <p:cNvPr id="104997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5" name="Google Shape;994;p14"/>
            <p:cNvGrpSpPr/>
            <p:nvPr/>
          </p:nvGrpSpPr>
          <p:grpSpPr>
            <a:xfrm>
              <a:off x="8341543" y="2282008"/>
              <a:ext cx="569676" cy="380612"/>
              <a:chOff x="8341543" y="2282008"/>
              <a:chExt cx="569676" cy="380612"/>
            </a:xfrm>
          </p:grpSpPr>
          <p:sp>
            <p:nvSpPr>
              <p:cNvPr id="104997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7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6" name="Google Shape;998;p14"/>
            <p:cNvGrpSpPr/>
            <p:nvPr/>
          </p:nvGrpSpPr>
          <p:grpSpPr>
            <a:xfrm>
              <a:off x="8341543" y="1721094"/>
              <a:ext cx="569676" cy="380612"/>
              <a:chOff x="8341543" y="1721094"/>
              <a:chExt cx="569676" cy="380612"/>
            </a:xfrm>
          </p:grpSpPr>
          <p:sp>
            <p:nvSpPr>
              <p:cNvPr id="104997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7" name="Google Shape;1001;p14"/>
            <p:cNvGrpSpPr/>
            <p:nvPr/>
          </p:nvGrpSpPr>
          <p:grpSpPr>
            <a:xfrm>
              <a:off x="8346273" y="1183592"/>
              <a:ext cx="568486" cy="388014"/>
              <a:chOff x="8346273" y="1183592"/>
              <a:chExt cx="568486" cy="388014"/>
            </a:xfrm>
          </p:grpSpPr>
          <p:sp>
            <p:nvSpPr>
              <p:cNvPr id="104997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8" name="Google Shape;1004;p14"/>
            <p:cNvGrpSpPr/>
            <p:nvPr/>
          </p:nvGrpSpPr>
          <p:grpSpPr>
            <a:xfrm>
              <a:off x="8341543" y="606635"/>
              <a:ext cx="569676" cy="388014"/>
              <a:chOff x="8341543" y="606635"/>
              <a:chExt cx="569676" cy="388014"/>
            </a:xfrm>
          </p:grpSpPr>
          <p:sp>
            <p:nvSpPr>
              <p:cNvPr id="104998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9" name="Google Shape;1007;p14"/>
            <p:cNvGrpSpPr/>
            <p:nvPr/>
          </p:nvGrpSpPr>
          <p:grpSpPr>
            <a:xfrm>
              <a:off x="8341543" y="2842933"/>
              <a:ext cx="569676" cy="380612"/>
              <a:chOff x="8341543" y="2282008"/>
              <a:chExt cx="569676" cy="380612"/>
            </a:xfrm>
          </p:grpSpPr>
          <p:sp>
            <p:nvSpPr>
              <p:cNvPr id="104998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0" name="Google Shape;1010;p14"/>
            <p:cNvGrpSpPr/>
            <p:nvPr/>
          </p:nvGrpSpPr>
          <p:grpSpPr>
            <a:xfrm>
              <a:off x="8341543" y="3403858"/>
              <a:ext cx="569676" cy="380612"/>
              <a:chOff x="8341543" y="2282008"/>
              <a:chExt cx="569676" cy="380612"/>
            </a:xfrm>
          </p:grpSpPr>
          <p:sp>
            <p:nvSpPr>
              <p:cNvPr id="104998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8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1" name="Google Shape;1016;p14"/>
          <p:cNvGrpSpPr/>
          <p:nvPr userDrawn="1"/>
        </p:nvGrpSpPr>
        <p:grpSpPr>
          <a:xfrm>
            <a:off x="989192" y="5645930"/>
            <a:ext cx="615189" cy="535538"/>
            <a:chOff x="2495125" y="2142250"/>
            <a:chExt cx="444275" cy="398525"/>
          </a:xfrm>
        </p:grpSpPr>
        <p:sp>
          <p:nvSpPr>
            <p:cNvPr id="1049988"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9"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2" name="Google Shape;1019;p14"/>
          <p:cNvGrpSpPr/>
          <p:nvPr userDrawn="1"/>
        </p:nvGrpSpPr>
        <p:grpSpPr>
          <a:xfrm>
            <a:off x="10177821" y="427685"/>
            <a:ext cx="403468" cy="378112"/>
            <a:chOff x="3243875" y="2372825"/>
            <a:chExt cx="291375" cy="281375"/>
          </a:xfrm>
        </p:grpSpPr>
        <p:sp>
          <p:nvSpPr>
            <p:cNvPr id="1049990"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1"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2"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3"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4"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5"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6"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7"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8"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9"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3" name="Google Shape;1030;p14"/>
          <p:cNvGrpSpPr/>
          <p:nvPr userDrawn="1"/>
        </p:nvGrpSpPr>
        <p:grpSpPr>
          <a:xfrm>
            <a:off x="11004071" y="1043373"/>
            <a:ext cx="230796" cy="226531"/>
            <a:chOff x="4954425" y="2036375"/>
            <a:chExt cx="166675" cy="168575"/>
          </a:xfrm>
        </p:grpSpPr>
        <p:sp>
          <p:nvSpPr>
            <p:cNvPr id="1050000"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1"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002"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3"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4" name="Google Shape;1035;p14"/>
          <p:cNvGrpSpPr/>
          <p:nvPr userDrawn="1"/>
        </p:nvGrpSpPr>
        <p:grpSpPr>
          <a:xfrm>
            <a:off x="817359" y="5192331"/>
            <a:ext cx="230796" cy="226531"/>
            <a:chOff x="4954425" y="2036375"/>
            <a:chExt cx="166675" cy="168575"/>
          </a:xfrm>
        </p:grpSpPr>
        <p:sp>
          <p:nvSpPr>
            <p:cNvPr id="1050004"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5"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00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5"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051"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6" name="Google Shape;2358;p30"/>
            <p:cNvGrpSpPr/>
            <p:nvPr/>
          </p:nvGrpSpPr>
          <p:grpSpPr>
            <a:xfrm>
              <a:off x="623255" y="973375"/>
              <a:ext cx="7691377" cy="3825650"/>
              <a:chOff x="623255" y="973375"/>
              <a:chExt cx="7691377" cy="3825650"/>
            </a:xfrm>
            <a:grpFill/>
          </p:grpSpPr>
          <p:sp>
            <p:nvSpPr>
              <p:cNvPr id="1050052"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3"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4"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grpSp>
        <p:nvGrpSpPr>
          <p:cNvPr id="247" name="Google Shape;447;p27"/>
          <p:cNvGrpSpPr/>
          <p:nvPr userDrawn="1"/>
        </p:nvGrpSpPr>
        <p:grpSpPr>
          <a:xfrm>
            <a:off x="8391927" y="4047629"/>
            <a:ext cx="2301388" cy="1593766"/>
            <a:chOff x="4799733" y="3457797"/>
            <a:chExt cx="2301388" cy="1593766"/>
          </a:xfrm>
        </p:grpSpPr>
        <p:sp>
          <p:nvSpPr>
            <p:cNvPr id="1050055"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6"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7"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8"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9"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0"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1"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2"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3"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4"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5"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6"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7"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8"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9"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0"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1"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2"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3"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4"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5"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6"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7"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8"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9"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0"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1"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2"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3"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4"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5"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6"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7"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8"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9"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0"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1"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2"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3"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4"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5"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6"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7"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8"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9"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0"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1"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2"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3"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4"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5"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6"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7"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8"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9"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0"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8" name="Group 291"/>
          <p:cNvGrpSpPr/>
          <p:nvPr userDrawn="1"/>
        </p:nvGrpSpPr>
        <p:grpSpPr>
          <a:xfrm>
            <a:off x="1598355" y="3608289"/>
            <a:ext cx="2204156" cy="2018295"/>
            <a:chOff x="1598355" y="3608289"/>
            <a:chExt cx="2204156" cy="2018295"/>
          </a:xfrm>
        </p:grpSpPr>
        <p:grpSp>
          <p:nvGrpSpPr>
            <p:cNvPr id="249" name="Google Shape;505;p27"/>
            <p:cNvGrpSpPr/>
            <p:nvPr/>
          </p:nvGrpSpPr>
          <p:grpSpPr>
            <a:xfrm>
              <a:off x="1598355" y="4368136"/>
              <a:ext cx="868990" cy="1258447"/>
              <a:chOff x="3235834" y="3793115"/>
              <a:chExt cx="868990" cy="1258447"/>
            </a:xfrm>
          </p:grpSpPr>
          <p:sp>
            <p:nvSpPr>
              <p:cNvPr id="1050111"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50" name="Google Shape;507;p27"/>
              <p:cNvGrpSpPr/>
              <p:nvPr/>
            </p:nvGrpSpPr>
            <p:grpSpPr>
              <a:xfrm>
                <a:off x="3235834" y="3793115"/>
                <a:ext cx="865418" cy="1258447"/>
                <a:chOff x="3235834" y="3793115"/>
                <a:chExt cx="865418" cy="1258447"/>
              </a:xfrm>
            </p:grpSpPr>
            <p:sp>
              <p:nvSpPr>
                <p:cNvPr id="1050112"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3"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4"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5"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6"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7"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8"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9"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0"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1"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2"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3"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4"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5"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6"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7"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8"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9"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0"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1"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2"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3"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4"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5"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
          <p:nvSpPr>
            <p:cNvPr id="1050136"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7"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8"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9"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0"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1"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2"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3"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4"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5"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6"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7"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8"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9"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0"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1"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2"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3"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4"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5"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6"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7"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8"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9"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0"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1"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2"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3"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4"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5"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6"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7"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8"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9"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0"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1"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2"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3"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4"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5"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51" name="Google Shape;572;p27"/>
            <p:cNvGrpSpPr/>
            <p:nvPr/>
          </p:nvGrpSpPr>
          <p:grpSpPr>
            <a:xfrm>
              <a:off x="3041664" y="5111577"/>
              <a:ext cx="320455" cy="156580"/>
              <a:chOff x="2774143" y="4536556"/>
              <a:chExt cx="320455" cy="156580"/>
            </a:xfrm>
          </p:grpSpPr>
          <p:sp>
            <p:nvSpPr>
              <p:cNvPr id="1050176"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7"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78"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79"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80"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52" name="Group 1"/>
          <p:cNvGrpSpPr/>
          <p:nvPr userDrawn="1"/>
        </p:nvGrpSpPr>
        <p:grpSpPr>
          <a:xfrm>
            <a:off x="1524301" y="5626805"/>
            <a:ext cx="9320239" cy="1231195"/>
            <a:chOff x="1524301" y="5626805"/>
            <a:chExt cx="9320239" cy="1231195"/>
          </a:xfrm>
        </p:grpSpPr>
        <p:sp>
          <p:nvSpPr>
            <p:cNvPr id="1050181"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53" name="Google Shape;579;p27"/>
            <p:cNvGrpSpPr/>
            <p:nvPr userDrawn="1"/>
          </p:nvGrpSpPr>
          <p:grpSpPr>
            <a:xfrm>
              <a:off x="1524301" y="5626805"/>
              <a:ext cx="9320239" cy="1231195"/>
              <a:chOff x="929285" y="5051507"/>
              <a:chExt cx="7315206" cy="1231195"/>
            </a:xfrm>
          </p:grpSpPr>
          <p:sp>
            <p:nvSpPr>
              <p:cNvPr id="1050182"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83"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84"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85"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86"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87"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41"/>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44"/>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00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42"/>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43"/>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003"/>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52"/>
                                        </p:tgtEl>
                                        <p:attrNameLst>
                                          <p:attrName>style.visibility</p:attrName>
                                        </p:attrNameLst>
                                      </p:cBhvr>
                                      <p:to>
                                        <p:strVal val="visible"/>
                                      </p:to>
                                    </p:set>
                                    <p:anim calcmode="lin" valueType="num">
                                      <p:cBhvr additive="base">
                                        <p:cTn dur="500" fill="hold" id="19"/>
                                        <p:tgtEl>
                                          <p:spTgt spid="252"/>
                                        </p:tgtEl>
                                        <p:attrNameLst>
                                          <p:attrName>ppt_x</p:attrName>
                                        </p:attrNameLst>
                                      </p:cBhvr>
                                      <p:tavLst>
                                        <p:tav tm="0">
                                          <p:val>
                                            <p:strVal val="#ppt_x"/>
                                          </p:val>
                                        </p:tav>
                                        <p:tav tm="100000">
                                          <p:val>
                                            <p:strVal val="#ppt_x"/>
                                          </p:val>
                                        </p:tav>
                                      </p:tavLst>
                                    </p:anim>
                                    <p:anim calcmode="lin" valueType="num">
                                      <p:cBhvr additive="base">
                                        <p:cTn dur="500" fill="hold" id="20"/>
                                        <p:tgtEl>
                                          <p:spTgt spid="252"/>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48"/>
                                        </p:tgtEl>
                                        <p:attrNameLst>
                                          <p:attrName>style.visibility</p:attrName>
                                        </p:attrNameLst>
                                      </p:cBhvr>
                                      <p:to>
                                        <p:strVal val="visible"/>
                                      </p:to>
                                    </p:set>
                                    <p:anim calcmode="lin" valueType="num">
                                      <p:cBhvr additive="base">
                                        <p:cTn dur="500" fill="hold" id="24"/>
                                        <p:tgtEl>
                                          <p:spTgt spid="248"/>
                                        </p:tgtEl>
                                        <p:attrNameLst>
                                          <p:attrName>ppt_x</p:attrName>
                                        </p:attrNameLst>
                                      </p:cBhvr>
                                      <p:tavLst>
                                        <p:tav tm="0">
                                          <p:val>
                                            <p:strVal val="0-#ppt_w/2"/>
                                          </p:val>
                                        </p:tav>
                                        <p:tav tm="100000">
                                          <p:val>
                                            <p:strVal val="#ppt_x"/>
                                          </p:val>
                                        </p:tav>
                                      </p:tavLst>
                                    </p:anim>
                                    <p:anim calcmode="lin" valueType="num">
                                      <p:cBhvr additive="base">
                                        <p:cTn dur="500" fill="hold" id="25"/>
                                        <p:tgtEl>
                                          <p:spTgt spid="248"/>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47"/>
                                        </p:tgtEl>
                                        <p:attrNameLst>
                                          <p:attrName>style.visibility</p:attrName>
                                        </p:attrNameLst>
                                      </p:cBhvr>
                                      <p:to>
                                        <p:strVal val="visible"/>
                                      </p:to>
                                    </p:set>
                                    <p:anim calcmode="lin" valueType="num">
                                      <p:cBhvr additive="base">
                                        <p:cTn dur="500" fill="hold" id="29"/>
                                        <p:tgtEl>
                                          <p:spTgt spid="247"/>
                                        </p:tgtEl>
                                        <p:attrNameLst>
                                          <p:attrName>ppt_x</p:attrName>
                                        </p:attrNameLst>
                                      </p:cBhvr>
                                      <p:tavLst>
                                        <p:tav tm="0">
                                          <p:val>
                                            <p:strVal val="1+#ppt_w/2"/>
                                          </p:val>
                                        </p:tav>
                                        <p:tav tm="100000">
                                          <p:val>
                                            <p:strVal val="#ppt_x"/>
                                          </p:val>
                                        </p:tav>
                                      </p:tavLst>
                                    </p:anim>
                                    <p:anim calcmode="lin" valueType="num">
                                      <p:cBhvr additive="base">
                                        <p:cTn dur="500" fill="hold" id="30"/>
                                        <p:tgtEl>
                                          <p:spTgt spid="247"/>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45"/>
                                        </p:tgtEl>
                                        <p:attrNameLst>
                                          <p:attrName>style.visibility</p:attrName>
                                        </p:attrNameLst>
                                      </p:cBhvr>
                                      <p:to>
                                        <p:strVal val="visible"/>
                                      </p:to>
                                    </p:set>
                                    <p:animEffect transition="in" filter="fade">
                                      <p:cBhvr>
                                        <p:cTn dur="500" id="34"/>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02" grpId="0" animBg="1"/>
      <p:bldP spid="105000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254" name=""/>
        <p:cNvGrpSpPr/>
        <p:nvPr/>
      </p:nvGrpSpPr>
      <p:grpSpPr>
        <a:xfrm>
          <a:off x="0" y="0"/>
          <a:ext cx="0" cy="0"/>
          <a:chOff x="0" y="0"/>
          <a:chExt cx="0" cy="0"/>
        </a:xfrm>
      </p:grpSpPr>
      <p:grpSp>
        <p:nvGrpSpPr>
          <p:cNvPr id="255" name="Google Shape;992;p14"/>
          <p:cNvGrpSpPr/>
          <p:nvPr userDrawn="1"/>
        </p:nvGrpSpPr>
        <p:grpSpPr>
          <a:xfrm>
            <a:off x="395894" y="219519"/>
            <a:ext cx="11613234" cy="6240131"/>
            <a:chOff x="395894" y="219519"/>
            <a:chExt cx="8518865" cy="4788281"/>
          </a:xfrm>
        </p:grpSpPr>
        <p:sp>
          <p:nvSpPr>
            <p:cNvPr id="105018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6" name="Google Shape;994;p14"/>
            <p:cNvGrpSpPr/>
            <p:nvPr/>
          </p:nvGrpSpPr>
          <p:grpSpPr>
            <a:xfrm>
              <a:off x="8341543" y="2282008"/>
              <a:ext cx="569676" cy="380612"/>
              <a:chOff x="8341543" y="2282008"/>
              <a:chExt cx="569676" cy="380612"/>
            </a:xfrm>
          </p:grpSpPr>
          <p:sp>
            <p:nvSpPr>
              <p:cNvPr id="105018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9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7" name="Google Shape;998;p14"/>
            <p:cNvGrpSpPr/>
            <p:nvPr/>
          </p:nvGrpSpPr>
          <p:grpSpPr>
            <a:xfrm>
              <a:off x="8341543" y="1721094"/>
              <a:ext cx="569676" cy="380612"/>
              <a:chOff x="8341543" y="1721094"/>
              <a:chExt cx="569676" cy="380612"/>
            </a:xfrm>
          </p:grpSpPr>
          <p:sp>
            <p:nvSpPr>
              <p:cNvPr id="105019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8" name="Google Shape;1001;p14"/>
            <p:cNvGrpSpPr/>
            <p:nvPr/>
          </p:nvGrpSpPr>
          <p:grpSpPr>
            <a:xfrm>
              <a:off x="8346273" y="1183592"/>
              <a:ext cx="568486" cy="388014"/>
              <a:chOff x="8346273" y="1183592"/>
              <a:chExt cx="568486" cy="388014"/>
            </a:xfrm>
          </p:grpSpPr>
          <p:sp>
            <p:nvSpPr>
              <p:cNvPr id="105019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9" name="Google Shape;1004;p14"/>
            <p:cNvGrpSpPr/>
            <p:nvPr/>
          </p:nvGrpSpPr>
          <p:grpSpPr>
            <a:xfrm>
              <a:off x="8341543" y="606635"/>
              <a:ext cx="569676" cy="388014"/>
              <a:chOff x="8341543" y="606635"/>
              <a:chExt cx="569676" cy="388014"/>
            </a:xfrm>
          </p:grpSpPr>
          <p:sp>
            <p:nvSpPr>
              <p:cNvPr id="105019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0" name="Google Shape;1007;p14"/>
            <p:cNvGrpSpPr/>
            <p:nvPr/>
          </p:nvGrpSpPr>
          <p:grpSpPr>
            <a:xfrm>
              <a:off x="8341543" y="2842933"/>
              <a:ext cx="569676" cy="380612"/>
              <a:chOff x="8341543" y="2282008"/>
              <a:chExt cx="569676" cy="380612"/>
            </a:xfrm>
          </p:grpSpPr>
          <p:sp>
            <p:nvSpPr>
              <p:cNvPr id="105019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1" name="Google Shape;1010;p14"/>
            <p:cNvGrpSpPr/>
            <p:nvPr/>
          </p:nvGrpSpPr>
          <p:grpSpPr>
            <a:xfrm>
              <a:off x="8341543" y="3403858"/>
              <a:ext cx="569676" cy="380612"/>
              <a:chOff x="8341543" y="2282008"/>
              <a:chExt cx="569676" cy="380612"/>
            </a:xfrm>
          </p:grpSpPr>
          <p:sp>
            <p:nvSpPr>
              <p:cNvPr id="105020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0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20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25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25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62" name="Google Shape;939;p32"/>
          <p:cNvGrpSpPr/>
          <p:nvPr userDrawn="1"/>
        </p:nvGrpSpPr>
        <p:grpSpPr>
          <a:xfrm>
            <a:off x="2204474" y="3950454"/>
            <a:ext cx="1973864" cy="2020086"/>
            <a:chOff x="2718975" y="493050"/>
            <a:chExt cx="2013175" cy="2066600"/>
          </a:xfrm>
        </p:grpSpPr>
        <p:sp>
          <p:nvSpPr>
            <p:cNvPr id="105025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3" name="Google Shape;211;p3"/>
          <p:cNvGrpSpPr/>
          <p:nvPr userDrawn="1"/>
        </p:nvGrpSpPr>
        <p:grpSpPr>
          <a:xfrm>
            <a:off x="1030175" y="1581350"/>
            <a:ext cx="444275" cy="398525"/>
            <a:chOff x="2495125" y="2142250"/>
            <a:chExt cx="444275" cy="398525"/>
          </a:xfrm>
        </p:grpSpPr>
        <p:sp>
          <p:nvSpPr>
            <p:cNvPr id="105031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31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4" name="Google Shape;214;p3"/>
          <p:cNvGrpSpPr/>
          <p:nvPr userDrawn="1"/>
        </p:nvGrpSpPr>
        <p:grpSpPr>
          <a:xfrm>
            <a:off x="10561107" y="5038641"/>
            <a:ext cx="291375" cy="281375"/>
            <a:chOff x="3243875" y="2372825"/>
            <a:chExt cx="291375" cy="281375"/>
          </a:xfrm>
        </p:grpSpPr>
        <p:sp>
          <p:nvSpPr>
            <p:cNvPr id="105031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32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5" name="Google Shape;225;p3"/>
          <p:cNvGrpSpPr/>
          <p:nvPr userDrawn="1"/>
        </p:nvGrpSpPr>
        <p:grpSpPr>
          <a:xfrm>
            <a:off x="10778557" y="714860"/>
            <a:ext cx="166675" cy="168575"/>
            <a:chOff x="4954425" y="2036375"/>
            <a:chExt cx="166675" cy="168575"/>
          </a:xfrm>
        </p:grpSpPr>
        <p:sp>
          <p:nvSpPr>
            <p:cNvPr id="105032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2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6" name="Google Shape;230;p3"/>
          <p:cNvGrpSpPr/>
          <p:nvPr userDrawn="1"/>
        </p:nvGrpSpPr>
        <p:grpSpPr>
          <a:xfrm>
            <a:off x="1274794" y="5541495"/>
            <a:ext cx="166675" cy="168575"/>
            <a:chOff x="4954425" y="2036375"/>
            <a:chExt cx="166675" cy="168575"/>
          </a:xfrm>
        </p:grpSpPr>
        <p:sp>
          <p:nvSpPr>
            <p:cNvPr id="105033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33"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6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32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6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6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33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6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250"/>
                                        </p:tgtEl>
                                        <p:attrNameLst>
                                          <p:attrName>style.visibility</p:attrName>
                                        </p:attrNameLst>
                                      </p:cBhvr>
                                      <p:to>
                                        <p:strVal val="visible"/>
                                      </p:to>
                                    </p:set>
                                    <p:animEffect transition="in" filter="barn(inVertical)">
                                      <p:cBhvr>
                                        <p:cTn dur="500" id="19"/>
                                        <p:tgtEl>
                                          <p:spTgt spid="105025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251"/>
                                        </p:tgtEl>
                                        <p:attrNameLst>
                                          <p:attrName>style.visibility</p:attrName>
                                        </p:attrNameLst>
                                      </p:cBhvr>
                                      <p:to>
                                        <p:strVal val="visible"/>
                                      </p:to>
                                    </p:set>
                                    <p:animEffect transition="in" filter="barn(inVertical)">
                                      <p:cBhvr>
                                        <p:cTn dur="500" id="22"/>
                                        <p:tgtEl>
                                          <p:spTgt spid="105025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249"/>
                                        </p:tgtEl>
                                        <p:attrNameLst>
                                          <p:attrName>style.visibility</p:attrName>
                                        </p:attrNameLst>
                                      </p:cBhvr>
                                      <p:to>
                                        <p:strVal val="visible"/>
                                      </p:to>
                                    </p:set>
                                    <p:animEffect transition="in" filter="fade">
                                      <p:cBhvr>
                                        <p:cTn dur="500" id="26"/>
                                        <p:tgtEl>
                                          <p:spTgt spid="105024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62"/>
                                        </p:tgtEl>
                                        <p:attrNameLst>
                                          <p:attrName>style.visibility</p:attrName>
                                        </p:attrNameLst>
                                      </p:cBhvr>
                                      <p:to>
                                        <p:strVal val="visible"/>
                                      </p:to>
                                    </p:set>
                                    <p:anim calcmode="lin" valueType="num">
                                      <p:cBhvr>
                                        <p:cTn dur="1000" fill="hold" id="30"/>
                                        <p:tgtEl>
                                          <p:spTgt spid="262"/>
                                        </p:tgtEl>
                                        <p:attrNameLst>
                                          <p:attrName>ppt_w</p:attrName>
                                        </p:attrNameLst>
                                      </p:cBhvr>
                                      <p:tavLst>
                                        <p:tav tm="0">
                                          <p:val>
                                            <p:fltVal val="0.0"/>
                                          </p:val>
                                        </p:tav>
                                        <p:tav tm="100000">
                                          <p:val>
                                            <p:strVal val="#ppt_w"/>
                                          </p:val>
                                        </p:tav>
                                      </p:tavLst>
                                    </p:anim>
                                    <p:anim calcmode="lin" valueType="num">
                                      <p:cBhvr>
                                        <p:cTn dur="1000" fill="hold" id="31"/>
                                        <p:tgtEl>
                                          <p:spTgt spid="262"/>
                                        </p:tgtEl>
                                        <p:attrNameLst>
                                          <p:attrName>ppt_h</p:attrName>
                                        </p:attrNameLst>
                                      </p:cBhvr>
                                      <p:tavLst>
                                        <p:tav tm="0">
                                          <p:val>
                                            <p:fltVal val="0.0"/>
                                          </p:val>
                                        </p:tav>
                                        <p:tav tm="100000">
                                          <p:val>
                                            <p:strVal val="#ppt_h"/>
                                          </p:val>
                                        </p:tav>
                                      </p:tavLst>
                                    </p:anim>
                                    <p:anim calcmode="lin" valueType="num">
                                      <p:cBhvr>
                                        <p:cTn dur="1000" fill="hold" id="32"/>
                                        <p:tgtEl>
                                          <p:spTgt spid="262"/>
                                        </p:tgtEl>
                                        <p:attrNameLst>
                                          <p:attrName>style.rotation</p:attrName>
                                        </p:attrNameLst>
                                      </p:cBhvr>
                                      <p:tavLst>
                                        <p:tav tm="0">
                                          <p:val>
                                            <p:fltVal val="90.0"/>
                                          </p:val>
                                        </p:tav>
                                        <p:tav tm="100000">
                                          <p:val>
                                            <p:fltVal val="0.0"/>
                                          </p:val>
                                        </p:tav>
                                      </p:tavLst>
                                    </p:anim>
                                    <p:animEffect transition="in" filter="fade">
                                      <p:cBhvr>
                                        <p:cTn dur="1000" id="33"/>
                                        <p:tgtEl>
                                          <p:spTgt spid="26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333"/>
                                        </p:tgtEl>
                                        <p:attrNameLst>
                                          <p:attrName>style.visibility</p:attrName>
                                        </p:attrNameLst>
                                      </p:cBhvr>
                                      <p:to>
                                        <p:strVal val="visible"/>
                                      </p:to>
                                    </p:set>
                                    <p:animEffect transition="in" filter="randombar(horizontal)">
                                      <p:cBhvr>
                                        <p:cTn dur="500" id="37"/>
                                        <p:tgtEl>
                                          <p:spTgt spid="1050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49" grpId="0" animBg="1"/>
      <p:bldP spid="1050250" grpId="0" animBg="1"/>
      <p:bldP spid="1050251" grpId="0" animBg="1"/>
      <p:bldP spid="1050329" grpId="0" animBg="1"/>
      <p:bldP spid="1050330" grpId="0" animBg="1"/>
      <p:bldP spid="105033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332" name=""/>
        <p:cNvGrpSpPr/>
        <p:nvPr/>
      </p:nvGrpSpPr>
      <p:grpSpPr>
        <a:xfrm>
          <a:off x="0" y="0"/>
          <a:ext cx="0" cy="0"/>
          <a:chOff x="0" y="0"/>
          <a:chExt cx="0" cy="0"/>
        </a:xfrm>
      </p:grpSpPr>
      <p:grpSp>
        <p:nvGrpSpPr>
          <p:cNvPr id="333" name="Google Shape;992;p14"/>
          <p:cNvGrpSpPr/>
          <p:nvPr userDrawn="1"/>
        </p:nvGrpSpPr>
        <p:grpSpPr>
          <a:xfrm>
            <a:off x="395894" y="219519"/>
            <a:ext cx="11613234" cy="6240131"/>
            <a:chOff x="395894" y="219519"/>
            <a:chExt cx="8518865" cy="4788281"/>
          </a:xfrm>
        </p:grpSpPr>
        <p:sp>
          <p:nvSpPr>
            <p:cNvPr id="105106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994;p14"/>
            <p:cNvGrpSpPr/>
            <p:nvPr/>
          </p:nvGrpSpPr>
          <p:grpSpPr>
            <a:xfrm>
              <a:off x="8341543" y="2282008"/>
              <a:ext cx="569676" cy="380612"/>
              <a:chOff x="8341543" y="2282008"/>
              <a:chExt cx="569676" cy="380612"/>
            </a:xfrm>
          </p:grpSpPr>
          <p:sp>
            <p:nvSpPr>
              <p:cNvPr id="105106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6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5" name="Google Shape;998;p14"/>
            <p:cNvGrpSpPr/>
            <p:nvPr/>
          </p:nvGrpSpPr>
          <p:grpSpPr>
            <a:xfrm>
              <a:off x="8341543" y="1721094"/>
              <a:ext cx="569676" cy="380612"/>
              <a:chOff x="8341543" y="1721094"/>
              <a:chExt cx="569676" cy="380612"/>
            </a:xfrm>
          </p:grpSpPr>
          <p:sp>
            <p:nvSpPr>
              <p:cNvPr id="105106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6" name="Google Shape;1001;p14"/>
            <p:cNvGrpSpPr/>
            <p:nvPr/>
          </p:nvGrpSpPr>
          <p:grpSpPr>
            <a:xfrm>
              <a:off x="8346273" y="1183592"/>
              <a:ext cx="568486" cy="388014"/>
              <a:chOff x="8346273" y="1183592"/>
              <a:chExt cx="568486" cy="388014"/>
            </a:xfrm>
          </p:grpSpPr>
          <p:sp>
            <p:nvSpPr>
              <p:cNvPr id="105106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7" name="Google Shape;1004;p14"/>
            <p:cNvGrpSpPr/>
            <p:nvPr/>
          </p:nvGrpSpPr>
          <p:grpSpPr>
            <a:xfrm>
              <a:off x="8341543" y="606635"/>
              <a:ext cx="569676" cy="388014"/>
              <a:chOff x="8341543" y="606635"/>
              <a:chExt cx="569676" cy="388014"/>
            </a:xfrm>
          </p:grpSpPr>
          <p:sp>
            <p:nvSpPr>
              <p:cNvPr id="105106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8" name="Google Shape;1007;p14"/>
            <p:cNvGrpSpPr/>
            <p:nvPr/>
          </p:nvGrpSpPr>
          <p:grpSpPr>
            <a:xfrm>
              <a:off x="8341543" y="2842933"/>
              <a:ext cx="569676" cy="380612"/>
              <a:chOff x="8341543" y="2282008"/>
              <a:chExt cx="569676" cy="380612"/>
            </a:xfrm>
          </p:grpSpPr>
          <p:sp>
            <p:nvSpPr>
              <p:cNvPr id="105107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9" name="Google Shape;1010;p14"/>
            <p:cNvGrpSpPr/>
            <p:nvPr/>
          </p:nvGrpSpPr>
          <p:grpSpPr>
            <a:xfrm>
              <a:off x="8341543" y="3403858"/>
              <a:ext cx="569676" cy="380612"/>
              <a:chOff x="8341543" y="2282008"/>
              <a:chExt cx="569676" cy="380612"/>
            </a:xfrm>
          </p:grpSpPr>
          <p:sp>
            <p:nvSpPr>
              <p:cNvPr id="105107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7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07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340" name=""/>
        <p:cNvGrpSpPr/>
        <p:nvPr/>
      </p:nvGrpSpPr>
      <p:grpSpPr>
        <a:xfrm>
          <a:off x="0" y="0"/>
          <a:ext cx="0" cy="0"/>
          <a:chOff x="0" y="0"/>
          <a:chExt cx="0" cy="0"/>
        </a:xfrm>
      </p:grpSpPr>
      <p:grpSp>
        <p:nvGrpSpPr>
          <p:cNvPr id="341" name="Google Shape;992;p14"/>
          <p:cNvGrpSpPr/>
          <p:nvPr userDrawn="1"/>
        </p:nvGrpSpPr>
        <p:grpSpPr>
          <a:xfrm>
            <a:off x="395894" y="219519"/>
            <a:ext cx="11613234" cy="6240131"/>
            <a:chOff x="395894" y="219519"/>
            <a:chExt cx="8518865" cy="4788281"/>
          </a:xfrm>
        </p:grpSpPr>
        <p:sp>
          <p:nvSpPr>
            <p:cNvPr id="105112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2" name="Google Shape;994;p14"/>
            <p:cNvGrpSpPr/>
            <p:nvPr/>
          </p:nvGrpSpPr>
          <p:grpSpPr>
            <a:xfrm>
              <a:off x="8341543" y="2282008"/>
              <a:ext cx="569676" cy="380612"/>
              <a:chOff x="8341543" y="2282008"/>
              <a:chExt cx="569676" cy="380612"/>
            </a:xfrm>
          </p:grpSpPr>
          <p:sp>
            <p:nvSpPr>
              <p:cNvPr id="105112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2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3" name="Google Shape;998;p14"/>
            <p:cNvGrpSpPr/>
            <p:nvPr/>
          </p:nvGrpSpPr>
          <p:grpSpPr>
            <a:xfrm>
              <a:off x="8341543" y="1721094"/>
              <a:ext cx="569676" cy="380612"/>
              <a:chOff x="8341543" y="1721094"/>
              <a:chExt cx="569676" cy="380612"/>
            </a:xfrm>
          </p:grpSpPr>
          <p:sp>
            <p:nvSpPr>
              <p:cNvPr id="105112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4" name="Google Shape;1001;p14"/>
            <p:cNvGrpSpPr/>
            <p:nvPr/>
          </p:nvGrpSpPr>
          <p:grpSpPr>
            <a:xfrm>
              <a:off x="8346273" y="1183592"/>
              <a:ext cx="568486" cy="388014"/>
              <a:chOff x="8346273" y="1183592"/>
              <a:chExt cx="568486" cy="388014"/>
            </a:xfrm>
          </p:grpSpPr>
          <p:sp>
            <p:nvSpPr>
              <p:cNvPr id="105112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5" name="Google Shape;1004;p14"/>
            <p:cNvGrpSpPr/>
            <p:nvPr/>
          </p:nvGrpSpPr>
          <p:grpSpPr>
            <a:xfrm>
              <a:off x="8341543" y="606635"/>
              <a:ext cx="569676" cy="388014"/>
              <a:chOff x="8341543" y="606635"/>
              <a:chExt cx="569676" cy="388014"/>
            </a:xfrm>
          </p:grpSpPr>
          <p:sp>
            <p:nvSpPr>
              <p:cNvPr id="105112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6" name="Google Shape;1007;p14"/>
            <p:cNvGrpSpPr/>
            <p:nvPr/>
          </p:nvGrpSpPr>
          <p:grpSpPr>
            <a:xfrm>
              <a:off x="8341543" y="2842933"/>
              <a:ext cx="569676" cy="380612"/>
              <a:chOff x="8341543" y="2282008"/>
              <a:chExt cx="569676" cy="380612"/>
            </a:xfrm>
          </p:grpSpPr>
          <p:sp>
            <p:nvSpPr>
              <p:cNvPr id="105113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7" name="Google Shape;1010;p14"/>
            <p:cNvGrpSpPr/>
            <p:nvPr/>
          </p:nvGrpSpPr>
          <p:grpSpPr>
            <a:xfrm>
              <a:off x="8341543" y="3403858"/>
              <a:ext cx="569676" cy="380612"/>
              <a:chOff x="8341543" y="2282008"/>
              <a:chExt cx="569676" cy="380612"/>
            </a:xfrm>
          </p:grpSpPr>
          <p:sp>
            <p:nvSpPr>
              <p:cNvPr id="105113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3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48" name="Google Shape;1016;p14"/>
          <p:cNvGrpSpPr/>
          <p:nvPr userDrawn="1"/>
        </p:nvGrpSpPr>
        <p:grpSpPr>
          <a:xfrm>
            <a:off x="989192" y="5645930"/>
            <a:ext cx="615189" cy="535538"/>
            <a:chOff x="2495125" y="2142250"/>
            <a:chExt cx="444275" cy="398525"/>
          </a:xfrm>
        </p:grpSpPr>
        <p:sp>
          <p:nvSpPr>
            <p:cNvPr id="1051137"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9" name="Google Shape;1019;p14"/>
          <p:cNvGrpSpPr/>
          <p:nvPr userDrawn="1"/>
        </p:nvGrpSpPr>
        <p:grpSpPr>
          <a:xfrm>
            <a:off x="10177821" y="427685"/>
            <a:ext cx="403468" cy="378112"/>
            <a:chOff x="3243875" y="2372825"/>
            <a:chExt cx="291375" cy="281375"/>
          </a:xfrm>
        </p:grpSpPr>
        <p:sp>
          <p:nvSpPr>
            <p:cNvPr id="1051139"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0" name="Google Shape;1030;p14"/>
          <p:cNvGrpSpPr/>
          <p:nvPr userDrawn="1"/>
        </p:nvGrpSpPr>
        <p:grpSpPr>
          <a:xfrm>
            <a:off x="11004071" y="1043373"/>
            <a:ext cx="230796" cy="226531"/>
            <a:chOff x="4954425" y="2036375"/>
            <a:chExt cx="166675" cy="168575"/>
          </a:xfrm>
        </p:grpSpPr>
        <p:sp>
          <p:nvSpPr>
            <p:cNvPr id="1051149"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0"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51"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2"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1" name="Google Shape;1035;p14"/>
          <p:cNvGrpSpPr/>
          <p:nvPr userDrawn="1"/>
        </p:nvGrpSpPr>
        <p:grpSpPr>
          <a:xfrm>
            <a:off x="817359" y="5192331"/>
            <a:ext cx="230796" cy="226531"/>
            <a:chOff x="4954425" y="2036375"/>
            <a:chExt cx="166675" cy="168575"/>
          </a:xfrm>
        </p:grpSpPr>
        <p:sp>
          <p:nvSpPr>
            <p:cNvPr id="1051153"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4"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5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2" name="Google Shape;2356;p30"/>
          <p:cNvGrpSpPr/>
          <p:nvPr userDrawn="1"/>
        </p:nvGrpSpPr>
        <p:grpSpPr>
          <a:xfrm>
            <a:off x="745412" y="1491606"/>
            <a:ext cx="9867486" cy="4773077"/>
            <a:chOff x="623255" y="927125"/>
            <a:chExt cx="7691377" cy="3871900"/>
          </a:xfrm>
          <a:solidFill>
            <a:srgbClr val="F35757"/>
          </a:solidFill>
        </p:grpSpPr>
        <p:sp>
          <p:nvSpPr>
            <p:cNvPr id="1051200"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3" name="Google Shape;2358;p30"/>
            <p:cNvGrpSpPr/>
            <p:nvPr/>
          </p:nvGrpSpPr>
          <p:grpSpPr>
            <a:xfrm>
              <a:off x="623255" y="973375"/>
              <a:ext cx="7691377" cy="3825650"/>
              <a:chOff x="623255" y="973375"/>
              <a:chExt cx="7691377" cy="3825650"/>
            </a:xfrm>
            <a:grpFill/>
          </p:grpSpPr>
          <p:sp>
            <p:nvSpPr>
              <p:cNvPr id="1051201"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02"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03"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54" name="Google Shape;447;p27"/>
          <p:cNvGrpSpPr/>
          <p:nvPr userDrawn="1"/>
        </p:nvGrpSpPr>
        <p:grpSpPr>
          <a:xfrm>
            <a:off x="8391927" y="4047629"/>
            <a:ext cx="2301388" cy="1593766"/>
            <a:chOff x="4799733" y="3457797"/>
            <a:chExt cx="2301388" cy="1593766"/>
          </a:xfrm>
        </p:grpSpPr>
        <p:sp>
          <p:nvSpPr>
            <p:cNvPr id="1051204"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6"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2"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3"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7"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9"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0"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7"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8"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5"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6"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7"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8"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39"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0"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1"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2"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4"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8"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9"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1"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2"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4"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6"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8"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5" name="Group 291"/>
          <p:cNvGrpSpPr/>
          <p:nvPr userDrawn="1"/>
        </p:nvGrpSpPr>
        <p:grpSpPr>
          <a:xfrm>
            <a:off x="1598355" y="3608289"/>
            <a:ext cx="2204156" cy="2018295"/>
            <a:chOff x="1598355" y="3608289"/>
            <a:chExt cx="2204156" cy="2018295"/>
          </a:xfrm>
        </p:grpSpPr>
        <p:grpSp>
          <p:nvGrpSpPr>
            <p:cNvPr id="356" name="Google Shape;505;p27"/>
            <p:cNvGrpSpPr/>
            <p:nvPr/>
          </p:nvGrpSpPr>
          <p:grpSpPr>
            <a:xfrm>
              <a:off x="1598355" y="4368136"/>
              <a:ext cx="868990" cy="1258447"/>
              <a:chOff x="3235834" y="3793115"/>
              <a:chExt cx="868990" cy="1258447"/>
            </a:xfrm>
          </p:grpSpPr>
          <p:sp>
            <p:nvSpPr>
              <p:cNvPr id="1051260"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7" name="Google Shape;507;p27"/>
              <p:cNvGrpSpPr/>
              <p:nvPr/>
            </p:nvGrpSpPr>
            <p:grpSpPr>
              <a:xfrm>
                <a:off x="3235834" y="3793115"/>
                <a:ext cx="865418" cy="1258447"/>
                <a:chOff x="3235834" y="3793115"/>
                <a:chExt cx="865418" cy="1258447"/>
              </a:xfrm>
            </p:grpSpPr>
            <p:sp>
              <p:nvSpPr>
                <p:cNvPr id="1051261"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2"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3"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4"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6"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7"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0"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1"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2"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3"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4"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285"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7"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8"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9"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0"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1"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2"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3"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5"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6"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7"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8"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9"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0"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1"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2"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3"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4"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5"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6"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7"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8"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9"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0"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1"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2"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3"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4"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5"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6"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8"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9"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0"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1"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3"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24"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8" name="Google Shape;572;p27"/>
            <p:cNvGrpSpPr/>
            <p:nvPr/>
          </p:nvGrpSpPr>
          <p:grpSpPr>
            <a:xfrm>
              <a:off x="3041664" y="5111577"/>
              <a:ext cx="320455" cy="156580"/>
              <a:chOff x="2774143" y="4536556"/>
              <a:chExt cx="320455" cy="156580"/>
            </a:xfrm>
          </p:grpSpPr>
          <p:sp>
            <p:nvSpPr>
              <p:cNvPr id="1051325"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6"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7"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28"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29"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9" name="Group 1"/>
          <p:cNvGrpSpPr/>
          <p:nvPr userDrawn="1"/>
        </p:nvGrpSpPr>
        <p:grpSpPr>
          <a:xfrm>
            <a:off x="1524301" y="5626805"/>
            <a:ext cx="9320239" cy="1231195"/>
            <a:chOff x="1524301" y="5626805"/>
            <a:chExt cx="9320239" cy="1231195"/>
          </a:xfrm>
        </p:grpSpPr>
        <p:sp>
          <p:nvSpPr>
            <p:cNvPr id="1051330"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0" name="Google Shape;579;p27"/>
            <p:cNvGrpSpPr/>
            <p:nvPr userDrawn="1"/>
          </p:nvGrpSpPr>
          <p:grpSpPr>
            <a:xfrm>
              <a:off x="1524301" y="5626805"/>
              <a:ext cx="9320239" cy="1231195"/>
              <a:chOff x="929285" y="5051507"/>
              <a:chExt cx="7315206" cy="1231195"/>
            </a:xfrm>
          </p:grpSpPr>
          <p:sp>
            <p:nvSpPr>
              <p:cNvPr id="1051331"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48"/>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51"/>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15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49"/>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50"/>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152"/>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59"/>
                                        </p:tgtEl>
                                        <p:attrNameLst>
                                          <p:attrName>style.visibility</p:attrName>
                                        </p:attrNameLst>
                                      </p:cBhvr>
                                      <p:to>
                                        <p:strVal val="visible"/>
                                      </p:to>
                                    </p:set>
                                    <p:anim calcmode="lin" valueType="num">
                                      <p:cBhvr additive="base">
                                        <p:cTn dur="500" fill="hold" id="19"/>
                                        <p:tgtEl>
                                          <p:spTgt spid="359"/>
                                        </p:tgtEl>
                                        <p:attrNameLst>
                                          <p:attrName>ppt_x</p:attrName>
                                        </p:attrNameLst>
                                      </p:cBhvr>
                                      <p:tavLst>
                                        <p:tav tm="0">
                                          <p:val>
                                            <p:strVal val="#ppt_x"/>
                                          </p:val>
                                        </p:tav>
                                        <p:tav tm="100000">
                                          <p:val>
                                            <p:strVal val="#ppt_x"/>
                                          </p:val>
                                        </p:tav>
                                      </p:tavLst>
                                    </p:anim>
                                    <p:anim calcmode="lin" valueType="num">
                                      <p:cBhvr additive="base">
                                        <p:cTn dur="500" fill="hold" id="20"/>
                                        <p:tgtEl>
                                          <p:spTgt spid="359"/>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55"/>
                                        </p:tgtEl>
                                        <p:attrNameLst>
                                          <p:attrName>style.visibility</p:attrName>
                                        </p:attrNameLst>
                                      </p:cBhvr>
                                      <p:to>
                                        <p:strVal val="visible"/>
                                      </p:to>
                                    </p:set>
                                    <p:anim calcmode="lin" valueType="num">
                                      <p:cBhvr additive="base">
                                        <p:cTn dur="500" fill="hold" id="24"/>
                                        <p:tgtEl>
                                          <p:spTgt spid="355"/>
                                        </p:tgtEl>
                                        <p:attrNameLst>
                                          <p:attrName>ppt_x</p:attrName>
                                        </p:attrNameLst>
                                      </p:cBhvr>
                                      <p:tavLst>
                                        <p:tav tm="0">
                                          <p:val>
                                            <p:strVal val="0-#ppt_w/2"/>
                                          </p:val>
                                        </p:tav>
                                        <p:tav tm="100000">
                                          <p:val>
                                            <p:strVal val="#ppt_x"/>
                                          </p:val>
                                        </p:tav>
                                      </p:tavLst>
                                    </p:anim>
                                    <p:anim calcmode="lin" valueType="num">
                                      <p:cBhvr additive="base">
                                        <p:cTn dur="500" fill="hold" id="25"/>
                                        <p:tgtEl>
                                          <p:spTgt spid="355"/>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54"/>
                                        </p:tgtEl>
                                        <p:attrNameLst>
                                          <p:attrName>style.visibility</p:attrName>
                                        </p:attrNameLst>
                                      </p:cBhvr>
                                      <p:to>
                                        <p:strVal val="visible"/>
                                      </p:to>
                                    </p:set>
                                    <p:anim calcmode="lin" valueType="num">
                                      <p:cBhvr additive="base">
                                        <p:cTn dur="500" fill="hold" id="29"/>
                                        <p:tgtEl>
                                          <p:spTgt spid="354"/>
                                        </p:tgtEl>
                                        <p:attrNameLst>
                                          <p:attrName>ppt_x</p:attrName>
                                        </p:attrNameLst>
                                      </p:cBhvr>
                                      <p:tavLst>
                                        <p:tav tm="0">
                                          <p:val>
                                            <p:strVal val="1+#ppt_w/2"/>
                                          </p:val>
                                        </p:tav>
                                        <p:tav tm="100000">
                                          <p:val>
                                            <p:strVal val="#ppt_x"/>
                                          </p:val>
                                        </p:tav>
                                      </p:tavLst>
                                    </p:anim>
                                    <p:anim calcmode="lin" valueType="num">
                                      <p:cBhvr additive="base">
                                        <p:cTn dur="500" fill="hold" id="30"/>
                                        <p:tgtEl>
                                          <p:spTgt spid="354"/>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52"/>
                                        </p:tgtEl>
                                        <p:attrNameLst>
                                          <p:attrName>style.visibility</p:attrName>
                                        </p:attrNameLst>
                                      </p:cBhvr>
                                      <p:to>
                                        <p:strVal val="visible"/>
                                      </p:to>
                                    </p:set>
                                    <p:animEffect transition="in" filter="fade">
                                      <p:cBhvr>
                                        <p:cTn dur="500" id="34"/>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151" grpId="0" animBg="1"/>
      <p:bldP spid="105115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416" name=""/>
        <p:cNvGrpSpPr/>
        <p:nvPr/>
      </p:nvGrpSpPr>
      <p:grpSpPr>
        <a:xfrm>
          <a:off x="0" y="0"/>
          <a:ext cx="0" cy="0"/>
          <a:chOff x="0" y="0"/>
          <a:chExt cx="0" cy="0"/>
        </a:xfrm>
      </p:grpSpPr>
      <p:grpSp>
        <p:nvGrpSpPr>
          <p:cNvPr id="417" name="Google Shape;992;p14"/>
          <p:cNvGrpSpPr/>
          <p:nvPr userDrawn="1"/>
        </p:nvGrpSpPr>
        <p:grpSpPr>
          <a:xfrm>
            <a:off x="395894" y="219519"/>
            <a:ext cx="11613234" cy="6240131"/>
            <a:chOff x="395894" y="219519"/>
            <a:chExt cx="8518865" cy="4788281"/>
          </a:xfrm>
        </p:grpSpPr>
        <p:sp>
          <p:nvSpPr>
            <p:cNvPr id="105188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8" name="Google Shape;994;p14"/>
            <p:cNvGrpSpPr/>
            <p:nvPr/>
          </p:nvGrpSpPr>
          <p:grpSpPr>
            <a:xfrm>
              <a:off x="8341543" y="2282008"/>
              <a:ext cx="569676" cy="380612"/>
              <a:chOff x="8341543" y="2282008"/>
              <a:chExt cx="569676" cy="380612"/>
            </a:xfrm>
          </p:grpSpPr>
          <p:sp>
            <p:nvSpPr>
              <p:cNvPr id="105188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8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9" name="Google Shape;998;p14"/>
            <p:cNvGrpSpPr/>
            <p:nvPr/>
          </p:nvGrpSpPr>
          <p:grpSpPr>
            <a:xfrm>
              <a:off x="8341543" y="1721094"/>
              <a:ext cx="569676" cy="380612"/>
              <a:chOff x="8341543" y="1721094"/>
              <a:chExt cx="569676" cy="380612"/>
            </a:xfrm>
          </p:grpSpPr>
          <p:sp>
            <p:nvSpPr>
              <p:cNvPr id="105188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0" name="Google Shape;1001;p14"/>
            <p:cNvGrpSpPr/>
            <p:nvPr/>
          </p:nvGrpSpPr>
          <p:grpSpPr>
            <a:xfrm>
              <a:off x="8346273" y="1183592"/>
              <a:ext cx="568486" cy="388014"/>
              <a:chOff x="8346273" y="1183592"/>
              <a:chExt cx="568486" cy="388014"/>
            </a:xfrm>
          </p:grpSpPr>
          <p:sp>
            <p:nvSpPr>
              <p:cNvPr id="105189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1" name="Google Shape;1004;p14"/>
            <p:cNvGrpSpPr/>
            <p:nvPr/>
          </p:nvGrpSpPr>
          <p:grpSpPr>
            <a:xfrm>
              <a:off x="8341543" y="606635"/>
              <a:ext cx="569676" cy="388014"/>
              <a:chOff x="8341543" y="606635"/>
              <a:chExt cx="569676" cy="388014"/>
            </a:xfrm>
          </p:grpSpPr>
          <p:sp>
            <p:nvSpPr>
              <p:cNvPr id="105189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2" name="Google Shape;1007;p14"/>
            <p:cNvGrpSpPr/>
            <p:nvPr/>
          </p:nvGrpSpPr>
          <p:grpSpPr>
            <a:xfrm>
              <a:off x="8341543" y="2842933"/>
              <a:ext cx="569676" cy="380612"/>
              <a:chOff x="8341543" y="2282008"/>
              <a:chExt cx="569676" cy="380612"/>
            </a:xfrm>
          </p:grpSpPr>
          <p:sp>
            <p:nvSpPr>
              <p:cNvPr id="105189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3" name="Google Shape;1010;p14"/>
            <p:cNvGrpSpPr/>
            <p:nvPr/>
          </p:nvGrpSpPr>
          <p:grpSpPr>
            <a:xfrm>
              <a:off x="8341543" y="3403858"/>
              <a:ext cx="569676" cy="380612"/>
              <a:chOff x="8341543" y="2282008"/>
              <a:chExt cx="569676" cy="380612"/>
            </a:xfrm>
          </p:grpSpPr>
          <p:sp>
            <p:nvSpPr>
              <p:cNvPr id="105189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9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90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5"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94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94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24" name="Google Shape;211;p3"/>
          <p:cNvGrpSpPr/>
          <p:nvPr userDrawn="1"/>
        </p:nvGrpSpPr>
        <p:grpSpPr>
          <a:xfrm>
            <a:off x="1030175" y="1581350"/>
            <a:ext cx="444275" cy="398525"/>
            <a:chOff x="2495125" y="2142250"/>
            <a:chExt cx="444275" cy="398525"/>
          </a:xfrm>
        </p:grpSpPr>
        <p:sp>
          <p:nvSpPr>
            <p:cNvPr id="105194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4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5" name="Google Shape;214;p3"/>
          <p:cNvGrpSpPr/>
          <p:nvPr userDrawn="1"/>
        </p:nvGrpSpPr>
        <p:grpSpPr>
          <a:xfrm>
            <a:off x="10561107" y="5038641"/>
            <a:ext cx="291375" cy="281375"/>
            <a:chOff x="3243875" y="2372825"/>
            <a:chExt cx="291375" cy="281375"/>
          </a:xfrm>
        </p:grpSpPr>
        <p:sp>
          <p:nvSpPr>
            <p:cNvPr id="105195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5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6" name="Google Shape;225;p3"/>
          <p:cNvGrpSpPr/>
          <p:nvPr userDrawn="1"/>
        </p:nvGrpSpPr>
        <p:grpSpPr>
          <a:xfrm>
            <a:off x="10778557" y="714860"/>
            <a:ext cx="166675" cy="168575"/>
            <a:chOff x="4954425" y="2036375"/>
            <a:chExt cx="166675" cy="168575"/>
          </a:xfrm>
        </p:grpSpPr>
        <p:sp>
          <p:nvSpPr>
            <p:cNvPr id="105196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6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7" name="Google Shape;230;p3"/>
          <p:cNvGrpSpPr/>
          <p:nvPr userDrawn="1"/>
        </p:nvGrpSpPr>
        <p:grpSpPr>
          <a:xfrm>
            <a:off x="1274794" y="5541495"/>
            <a:ext cx="166675" cy="168575"/>
            <a:chOff x="4954425" y="2036375"/>
            <a:chExt cx="166675" cy="168575"/>
          </a:xfrm>
        </p:grpSpPr>
        <p:sp>
          <p:nvSpPr>
            <p:cNvPr id="105196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8" name="Google Shape;769;p31"/>
          <p:cNvGrpSpPr/>
          <p:nvPr userDrawn="1"/>
        </p:nvGrpSpPr>
        <p:grpSpPr>
          <a:xfrm>
            <a:off x="2548289" y="3588080"/>
            <a:ext cx="2599446" cy="2521829"/>
            <a:chOff x="5641385" y="2381306"/>
            <a:chExt cx="2599446" cy="2521829"/>
          </a:xfrm>
        </p:grpSpPr>
        <p:sp>
          <p:nvSpPr>
            <p:cNvPr id="1051966"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9" name="Google Shape;771;p31"/>
            <p:cNvGrpSpPr/>
            <p:nvPr/>
          </p:nvGrpSpPr>
          <p:grpSpPr>
            <a:xfrm flipH="1">
              <a:off x="6793275" y="3690844"/>
              <a:ext cx="1447557" cy="1002468"/>
              <a:chOff x="4799733" y="3457797"/>
              <a:chExt cx="2301388" cy="1593766"/>
            </a:xfrm>
          </p:grpSpPr>
          <p:sp>
            <p:nvSpPr>
              <p:cNvPr id="1051967"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5"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6"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7"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9"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0"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2"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4"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6"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8"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0"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2"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1"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6"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7"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8"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0"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1"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23"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5"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7"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9"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1"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3"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6"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7"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8"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9"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0"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1"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3"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4"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5"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6"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7"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8"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9"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1"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3"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5"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6"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7"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9"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0"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1"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2"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4"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6"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8"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0"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2"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77"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2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96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2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2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96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25"/>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946"/>
                                        </p:tgtEl>
                                        <p:attrNameLst>
                                          <p:attrName>style.visibility</p:attrName>
                                        </p:attrNameLst>
                                      </p:cBhvr>
                                      <p:to>
                                        <p:strVal val="visible"/>
                                      </p:to>
                                    </p:set>
                                    <p:animEffect transition="in" filter="barn(inVertical)">
                                      <p:cBhvr>
                                        <p:cTn dur="500" id="19"/>
                                        <p:tgtEl>
                                          <p:spTgt spid="105194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947"/>
                                        </p:tgtEl>
                                        <p:attrNameLst>
                                          <p:attrName>style.visibility</p:attrName>
                                        </p:attrNameLst>
                                      </p:cBhvr>
                                      <p:to>
                                        <p:strVal val="visible"/>
                                      </p:to>
                                    </p:set>
                                    <p:animEffect transition="in" filter="barn(inVertical)">
                                      <p:cBhvr>
                                        <p:cTn dur="500" id="22"/>
                                        <p:tgtEl>
                                          <p:spTgt spid="105194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945"/>
                                        </p:tgtEl>
                                        <p:attrNameLst>
                                          <p:attrName>style.visibility</p:attrName>
                                        </p:attrNameLst>
                                      </p:cBhvr>
                                      <p:to>
                                        <p:strVal val="visible"/>
                                      </p:to>
                                    </p:set>
                                    <p:animEffect transition="in" filter="fade">
                                      <p:cBhvr>
                                        <p:cTn dur="500" id="26"/>
                                        <p:tgtEl>
                                          <p:spTgt spid="105194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8"/>
                                        </p:tgtEl>
                                        <p:attrNameLst>
                                          <p:attrName>style.visibility</p:attrName>
                                        </p:attrNameLst>
                                      </p:cBhvr>
                                      <p:to>
                                        <p:strVal val="visible"/>
                                      </p:to>
                                    </p:set>
                                    <p:anim calcmode="lin" valueType="num">
                                      <p:cBhvr>
                                        <p:cTn dur="1000" fill="hold" id="30"/>
                                        <p:tgtEl>
                                          <p:spTgt spid="428"/>
                                        </p:tgtEl>
                                        <p:attrNameLst>
                                          <p:attrName>ppt_w</p:attrName>
                                        </p:attrNameLst>
                                      </p:cBhvr>
                                      <p:tavLst>
                                        <p:tav tm="0">
                                          <p:val>
                                            <p:fltVal val="0.0"/>
                                          </p:val>
                                        </p:tav>
                                        <p:tav tm="100000">
                                          <p:val>
                                            <p:strVal val="#ppt_w"/>
                                          </p:val>
                                        </p:tav>
                                      </p:tavLst>
                                    </p:anim>
                                    <p:anim calcmode="lin" valueType="num">
                                      <p:cBhvr>
                                        <p:cTn dur="1000" fill="hold" id="31"/>
                                        <p:tgtEl>
                                          <p:spTgt spid="428"/>
                                        </p:tgtEl>
                                        <p:attrNameLst>
                                          <p:attrName>ppt_h</p:attrName>
                                        </p:attrNameLst>
                                      </p:cBhvr>
                                      <p:tavLst>
                                        <p:tav tm="0">
                                          <p:val>
                                            <p:fltVal val="0.0"/>
                                          </p:val>
                                        </p:tav>
                                        <p:tav tm="100000">
                                          <p:val>
                                            <p:strVal val="#ppt_h"/>
                                          </p:val>
                                        </p:tav>
                                      </p:tavLst>
                                    </p:anim>
                                    <p:anim calcmode="lin" valueType="num">
                                      <p:cBhvr>
                                        <p:cTn dur="1000" fill="hold" id="32"/>
                                        <p:tgtEl>
                                          <p:spTgt spid="428"/>
                                        </p:tgtEl>
                                        <p:attrNameLst>
                                          <p:attrName>style.rotation</p:attrName>
                                        </p:attrNameLst>
                                      </p:cBhvr>
                                      <p:tavLst>
                                        <p:tav tm="0">
                                          <p:val>
                                            <p:fltVal val="90.0"/>
                                          </p:val>
                                        </p:tav>
                                        <p:tav tm="100000">
                                          <p:val>
                                            <p:fltVal val="0.0"/>
                                          </p:val>
                                        </p:tav>
                                      </p:tavLst>
                                    </p:anim>
                                    <p:animEffect transition="in" filter="fade">
                                      <p:cBhvr>
                                        <p:cTn dur="1000" id="33"/>
                                        <p:tgtEl>
                                          <p:spTgt spid="428"/>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77"/>
                                        </p:tgtEl>
                                        <p:attrNameLst>
                                          <p:attrName>style.visibility</p:attrName>
                                        </p:attrNameLst>
                                      </p:cBhvr>
                                      <p:to>
                                        <p:strVal val="visible"/>
                                      </p:to>
                                    </p:set>
                                    <p:animEffect transition="in" filter="randombar(horizontal)">
                                      <p:cBhvr>
                                        <p:cTn dur="500" id="37"/>
                                        <p:tgtEl>
                                          <p:spTgt spid="1052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945" grpId="0" animBg="1"/>
      <p:bldP spid="1051946" grpId="0" animBg="1"/>
      <p:bldP spid="1051947" grpId="0" animBg="1"/>
      <p:bldP spid="1051962" grpId="0" animBg="1"/>
      <p:bldP spid="1051963" grpId="0" animBg="1"/>
      <p:bldP spid="105207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46" name=""/>
        <p:cNvGrpSpPr/>
        <p:nvPr/>
      </p:nvGrpSpPr>
      <p:grpSpPr>
        <a:xfrm>
          <a:off x="0" y="0"/>
          <a:ext cx="0" cy="0"/>
          <a:chOff x="0" y="0"/>
          <a:chExt cx="0" cy="0"/>
        </a:xfrm>
      </p:grpSpPr>
      <p:grpSp>
        <p:nvGrpSpPr>
          <p:cNvPr id="147" name="Google Shape;992;p14"/>
          <p:cNvGrpSpPr/>
          <p:nvPr userDrawn="1"/>
        </p:nvGrpSpPr>
        <p:grpSpPr>
          <a:xfrm>
            <a:off x="395894" y="219519"/>
            <a:ext cx="11613234" cy="6240131"/>
            <a:chOff x="395894" y="219519"/>
            <a:chExt cx="8518865" cy="4788281"/>
          </a:xfrm>
        </p:grpSpPr>
        <p:sp>
          <p:nvSpPr>
            <p:cNvPr id="104902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8" name="Google Shape;994;p14"/>
            <p:cNvGrpSpPr/>
            <p:nvPr/>
          </p:nvGrpSpPr>
          <p:grpSpPr>
            <a:xfrm>
              <a:off x="8341543" y="2282008"/>
              <a:ext cx="569676" cy="380612"/>
              <a:chOff x="8341543" y="2282008"/>
              <a:chExt cx="569676" cy="380612"/>
            </a:xfrm>
          </p:grpSpPr>
          <p:sp>
            <p:nvSpPr>
              <p:cNvPr id="104902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2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9" name="Google Shape;998;p14"/>
            <p:cNvGrpSpPr/>
            <p:nvPr/>
          </p:nvGrpSpPr>
          <p:grpSpPr>
            <a:xfrm>
              <a:off x="8341543" y="1721094"/>
              <a:ext cx="569676" cy="380612"/>
              <a:chOff x="8341543" y="1721094"/>
              <a:chExt cx="569676" cy="380612"/>
            </a:xfrm>
          </p:grpSpPr>
          <p:sp>
            <p:nvSpPr>
              <p:cNvPr id="104902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0" name="Google Shape;1001;p14"/>
            <p:cNvGrpSpPr/>
            <p:nvPr/>
          </p:nvGrpSpPr>
          <p:grpSpPr>
            <a:xfrm>
              <a:off x="8346273" y="1183592"/>
              <a:ext cx="568486" cy="388014"/>
              <a:chOff x="8346273" y="1183592"/>
              <a:chExt cx="568486" cy="388014"/>
            </a:xfrm>
          </p:grpSpPr>
          <p:sp>
            <p:nvSpPr>
              <p:cNvPr id="104902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1" name="Google Shape;1004;p14"/>
            <p:cNvGrpSpPr/>
            <p:nvPr/>
          </p:nvGrpSpPr>
          <p:grpSpPr>
            <a:xfrm>
              <a:off x="8341543" y="606635"/>
              <a:ext cx="569676" cy="388014"/>
              <a:chOff x="8341543" y="606635"/>
              <a:chExt cx="569676" cy="388014"/>
            </a:xfrm>
          </p:grpSpPr>
          <p:sp>
            <p:nvSpPr>
              <p:cNvPr id="104903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2" name="Google Shape;1007;p14"/>
            <p:cNvGrpSpPr/>
            <p:nvPr/>
          </p:nvGrpSpPr>
          <p:grpSpPr>
            <a:xfrm>
              <a:off x="8341543" y="2842933"/>
              <a:ext cx="569676" cy="380612"/>
              <a:chOff x="8341543" y="2282008"/>
              <a:chExt cx="569676" cy="380612"/>
            </a:xfrm>
          </p:grpSpPr>
          <p:sp>
            <p:nvSpPr>
              <p:cNvPr id="104903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3" name="Google Shape;1010;p14"/>
            <p:cNvGrpSpPr/>
            <p:nvPr/>
          </p:nvGrpSpPr>
          <p:grpSpPr>
            <a:xfrm>
              <a:off x="8341543" y="3403858"/>
              <a:ext cx="569676" cy="380612"/>
              <a:chOff x="8341543" y="2282008"/>
              <a:chExt cx="569676" cy="380612"/>
            </a:xfrm>
          </p:grpSpPr>
          <p:sp>
            <p:nvSpPr>
              <p:cNvPr id="104903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3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03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3"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08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08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54" name="Google Shape;631;p30"/>
          <p:cNvGrpSpPr/>
          <p:nvPr userDrawn="1"/>
        </p:nvGrpSpPr>
        <p:grpSpPr>
          <a:xfrm>
            <a:off x="7672546" y="3622312"/>
            <a:ext cx="1309691" cy="2486166"/>
            <a:chOff x="961250" y="234750"/>
            <a:chExt cx="1222525" cy="2320700"/>
          </a:xfrm>
        </p:grpSpPr>
        <p:sp>
          <p:nvSpPr>
            <p:cNvPr id="1049086"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7"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8"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9"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0"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1"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2"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3"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4"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5"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6"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7"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8"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9"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0"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1"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2"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3"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4"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5"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6"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7"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8"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9"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10"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1"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2"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3"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4"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5"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6"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7"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8"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9"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0"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1"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2"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3"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4"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5"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6"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211;p3"/>
          <p:cNvGrpSpPr/>
          <p:nvPr userDrawn="1"/>
        </p:nvGrpSpPr>
        <p:grpSpPr>
          <a:xfrm>
            <a:off x="1030175" y="1581350"/>
            <a:ext cx="444275" cy="398525"/>
            <a:chOff x="2495125" y="2142250"/>
            <a:chExt cx="444275" cy="398525"/>
          </a:xfrm>
        </p:grpSpPr>
        <p:sp>
          <p:nvSpPr>
            <p:cNvPr id="104912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2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214;p3"/>
          <p:cNvGrpSpPr/>
          <p:nvPr userDrawn="1"/>
        </p:nvGrpSpPr>
        <p:grpSpPr>
          <a:xfrm>
            <a:off x="10561107" y="5038641"/>
            <a:ext cx="291375" cy="281375"/>
            <a:chOff x="3243875" y="2372825"/>
            <a:chExt cx="291375" cy="281375"/>
          </a:xfrm>
        </p:grpSpPr>
        <p:sp>
          <p:nvSpPr>
            <p:cNvPr id="104912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3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7" name="Google Shape;225;p3"/>
          <p:cNvGrpSpPr/>
          <p:nvPr userDrawn="1"/>
        </p:nvGrpSpPr>
        <p:grpSpPr>
          <a:xfrm>
            <a:off x="10778557" y="714860"/>
            <a:ext cx="166675" cy="168575"/>
            <a:chOff x="4954425" y="2036375"/>
            <a:chExt cx="166675" cy="168575"/>
          </a:xfrm>
        </p:grpSpPr>
        <p:sp>
          <p:nvSpPr>
            <p:cNvPr id="104913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4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8" name="Google Shape;230;p3"/>
          <p:cNvGrpSpPr/>
          <p:nvPr userDrawn="1"/>
        </p:nvGrpSpPr>
        <p:grpSpPr>
          <a:xfrm>
            <a:off x="1274794" y="5541495"/>
            <a:ext cx="166675" cy="168575"/>
            <a:chOff x="4954425" y="2036375"/>
            <a:chExt cx="166675" cy="168575"/>
          </a:xfrm>
        </p:grpSpPr>
        <p:sp>
          <p:nvSpPr>
            <p:cNvPr id="104914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45"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5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14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5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5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14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5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084"/>
                                        </p:tgtEl>
                                        <p:attrNameLst>
                                          <p:attrName>style.visibility</p:attrName>
                                        </p:attrNameLst>
                                      </p:cBhvr>
                                      <p:to>
                                        <p:strVal val="visible"/>
                                      </p:to>
                                    </p:set>
                                    <p:animEffect transition="in" filter="barn(inVertical)">
                                      <p:cBhvr>
                                        <p:cTn dur="500" id="19"/>
                                        <p:tgtEl>
                                          <p:spTgt spid="104908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085"/>
                                        </p:tgtEl>
                                        <p:attrNameLst>
                                          <p:attrName>style.visibility</p:attrName>
                                        </p:attrNameLst>
                                      </p:cBhvr>
                                      <p:to>
                                        <p:strVal val="visible"/>
                                      </p:to>
                                    </p:set>
                                    <p:animEffect transition="in" filter="barn(inVertical)">
                                      <p:cBhvr>
                                        <p:cTn dur="500" id="22"/>
                                        <p:tgtEl>
                                          <p:spTgt spid="104908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083"/>
                                        </p:tgtEl>
                                        <p:attrNameLst>
                                          <p:attrName>style.visibility</p:attrName>
                                        </p:attrNameLst>
                                      </p:cBhvr>
                                      <p:to>
                                        <p:strVal val="visible"/>
                                      </p:to>
                                    </p:set>
                                    <p:animEffect transition="in" filter="fade">
                                      <p:cBhvr>
                                        <p:cTn dur="500" id="26"/>
                                        <p:tgtEl>
                                          <p:spTgt spid="104908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54"/>
                                        </p:tgtEl>
                                        <p:attrNameLst>
                                          <p:attrName>style.visibility</p:attrName>
                                        </p:attrNameLst>
                                      </p:cBhvr>
                                      <p:to>
                                        <p:strVal val="visible"/>
                                      </p:to>
                                    </p:set>
                                    <p:anim calcmode="lin" valueType="num">
                                      <p:cBhvr>
                                        <p:cTn dur="1000" fill="hold" id="30"/>
                                        <p:tgtEl>
                                          <p:spTgt spid="154"/>
                                        </p:tgtEl>
                                        <p:attrNameLst>
                                          <p:attrName>ppt_w</p:attrName>
                                        </p:attrNameLst>
                                      </p:cBhvr>
                                      <p:tavLst>
                                        <p:tav tm="0">
                                          <p:val>
                                            <p:fltVal val="0.0"/>
                                          </p:val>
                                        </p:tav>
                                        <p:tav tm="100000">
                                          <p:val>
                                            <p:strVal val="#ppt_w"/>
                                          </p:val>
                                        </p:tav>
                                      </p:tavLst>
                                    </p:anim>
                                    <p:anim calcmode="lin" valueType="num">
                                      <p:cBhvr>
                                        <p:cTn dur="1000" fill="hold" id="31"/>
                                        <p:tgtEl>
                                          <p:spTgt spid="154"/>
                                        </p:tgtEl>
                                        <p:attrNameLst>
                                          <p:attrName>ppt_h</p:attrName>
                                        </p:attrNameLst>
                                      </p:cBhvr>
                                      <p:tavLst>
                                        <p:tav tm="0">
                                          <p:val>
                                            <p:fltVal val="0.0"/>
                                          </p:val>
                                        </p:tav>
                                        <p:tav tm="100000">
                                          <p:val>
                                            <p:strVal val="#ppt_h"/>
                                          </p:val>
                                        </p:tav>
                                      </p:tavLst>
                                    </p:anim>
                                    <p:anim calcmode="lin" valueType="num">
                                      <p:cBhvr>
                                        <p:cTn dur="1000" fill="hold" id="32"/>
                                        <p:tgtEl>
                                          <p:spTgt spid="154"/>
                                        </p:tgtEl>
                                        <p:attrNameLst>
                                          <p:attrName>style.rotation</p:attrName>
                                        </p:attrNameLst>
                                      </p:cBhvr>
                                      <p:tavLst>
                                        <p:tav tm="0">
                                          <p:val>
                                            <p:fltVal val="90.0"/>
                                          </p:val>
                                        </p:tav>
                                        <p:tav tm="100000">
                                          <p:val>
                                            <p:fltVal val="0.0"/>
                                          </p:val>
                                        </p:tav>
                                      </p:tavLst>
                                    </p:anim>
                                    <p:animEffect transition="in" filter="fade">
                                      <p:cBhvr>
                                        <p:cTn dur="1000" id="33"/>
                                        <p:tgtEl>
                                          <p:spTgt spid="15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45"/>
                                        </p:tgtEl>
                                        <p:attrNameLst>
                                          <p:attrName>style.visibility</p:attrName>
                                        </p:attrNameLst>
                                      </p:cBhvr>
                                      <p:to>
                                        <p:strVal val="visible"/>
                                      </p:to>
                                    </p:set>
                                    <p:animEffect transition="in" filter="randombar(horizontal)">
                                      <p:cBhvr>
                                        <p:cTn dur="500" id="37"/>
                                        <p:tgtEl>
                                          <p:spTgt spid="104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3" grpId="0" animBg="1"/>
      <p:bldP spid="1049084" grpId="0" animBg="1"/>
      <p:bldP spid="1049085" grpId="0" animBg="1"/>
      <p:bldP spid="1049141" grpId="0" animBg="1"/>
      <p:bldP spid="1049142" grpId="0" animBg="1"/>
      <p:bldP spid="104914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99" name=""/>
        <p:cNvGrpSpPr/>
        <p:nvPr/>
      </p:nvGrpSpPr>
      <p:grpSpPr>
        <a:xfrm>
          <a:off x="0" y="0"/>
          <a:ext cx="0" cy="0"/>
          <a:chOff x="0" y="0"/>
          <a:chExt cx="0" cy="0"/>
        </a:xfrm>
      </p:grpSpPr>
      <p:grpSp>
        <p:nvGrpSpPr>
          <p:cNvPr id="200" name="Google Shape;992;p14"/>
          <p:cNvGrpSpPr/>
          <p:nvPr userDrawn="1"/>
        </p:nvGrpSpPr>
        <p:grpSpPr>
          <a:xfrm>
            <a:off x="395894" y="219519"/>
            <a:ext cx="11613234" cy="6240131"/>
            <a:chOff x="395894" y="219519"/>
            <a:chExt cx="8518865" cy="4788281"/>
          </a:xfrm>
        </p:grpSpPr>
        <p:sp>
          <p:nvSpPr>
            <p:cNvPr id="104961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1" name="Google Shape;994;p14"/>
            <p:cNvGrpSpPr/>
            <p:nvPr/>
          </p:nvGrpSpPr>
          <p:grpSpPr>
            <a:xfrm>
              <a:off x="8341543" y="2282008"/>
              <a:ext cx="569676" cy="380612"/>
              <a:chOff x="8341543" y="2282008"/>
              <a:chExt cx="569676" cy="380612"/>
            </a:xfrm>
          </p:grpSpPr>
          <p:sp>
            <p:nvSpPr>
              <p:cNvPr id="104961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1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2" name="Google Shape;998;p14"/>
            <p:cNvGrpSpPr/>
            <p:nvPr/>
          </p:nvGrpSpPr>
          <p:grpSpPr>
            <a:xfrm>
              <a:off x="8341543" y="1721094"/>
              <a:ext cx="569676" cy="380612"/>
              <a:chOff x="8341543" y="1721094"/>
              <a:chExt cx="569676" cy="380612"/>
            </a:xfrm>
          </p:grpSpPr>
          <p:sp>
            <p:nvSpPr>
              <p:cNvPr id="104961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3" name="Google Shape;1001;p14"/>
            <p:cNvGrpSpPr/>
            <p:nvPr/>
          </p:nvGrpSpPr>
          <p:grpSpPr>
            <a:xfrm>
              <a:off x="8346273" y="1183592"/>
              <a:ext cx="568486" cy="388014"/>
              <a:chOff x="8346273" y="1183592"/>
              <a:chExt cx="568486" cy="388014"/>
            </a:xfrm>
          </p:grpSpPr>
          <p:sp>
            <p:nvSpPr>
              <p:cNvPr id="104961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4" name="Google Shape;1004;p14"/>
            <p:cNvGrpSpPr/>
            <p:nvPr/>
          </p:nvGrpSpPr>
          <p:grpSpPr>
            <a:xfrm>
              <a:off x="8341543" y="606635"/>
              <a:ext cx="569676" cy="388014"/>
              <a:chOff x="8341543" y="606635"/>
              <a:chExt cx="569676" cy="388014"/>
            </a:xfrm>
          </p:grpSpPr>
          <p:sp>
            <p:nvSpPr>
              <p:cNvPr id="104961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5" name="Google Shape;1007;p14"/>
            <p:cNvGrpSpPr/>
            <p:nvPr/>
          </p:nvGrpSpPr>
          <p:grpSpPr>
            <a:xfrm>
              <a:off x="8341543" y="2842933"/>
              <a:ext cx="569676" cy="380612"/>
              <a:chOff x="8341543" y="2282008"/>
              <a:chExt cx="569676" cy="380612"/>
            </a:xfrm>
          </p:grpSpPr>
          <p:sp>
            <p:nvSpPr>
              <p:cNvPr id="104962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6" name="Google Shape;1010;p14"/>
            <p:cNvGrpSpPr/>
            <p:nvPr/>
          </p:nvGrpSpPr>
          <p:grpSpPr>
            <a:xfrm>
              <a:off x="8341543" y="3403858"/>
              <a:ext cx="569676" cy="380612"/>
              <a:chOff x="8341543" y="2282008"/>
              <a:chExt cx="569676" cy="380612"/>
            </a:xfrm>
          </p:grpSpPr>
          <p:sp>
            <p:nvSpPr>
              <p:cNvPr id="104962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2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62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1"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672"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673"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07" name="Google Shape;939;p32"/>
          <p:cNvGrpSpPr/>
          <p:nvPr userDrawn="1"/>
        </p:nvGrpSpPr>
        <p:grpSpPr>
          <a:xfrm>
            <a:off x="2204474" y="3950454"/>
            <a:ext cx="1973864" cy="2020086"/>
            <a:chOff x="2718975" y="493050"/>
            <a:chExt cx="2013175" cy="2066600"/>
          </a:xfrm>
        </p:grpSpPr>
        <p:sp>
          <p:nvSpPr>
            <p:cNvPr id="1049674"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9"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0"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1"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8"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1"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3"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5"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6"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7"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8"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9"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1"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2"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4"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5"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6"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8"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0"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2"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3"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4"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5"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6"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7"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8"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9"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0"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1"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2"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3"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4"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5"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6"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7"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8"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9"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0"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1"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2"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3"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4"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5"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8" name="Google Shape;211;p3"/>
          <p:cNvGrpSpPr/>
          <p:nvPr userDrawn="1"/>
        </p:nvGrpSpPr>
        <p:grpSpPr>
          <a:xfrm>
            <a:off x="1030175" y="1581350"/>
            <a:ext cx="444275" cy="398525"/>
            <a:chOff x="2495125" y="2142250"/>
            <a:chExt cx="444275" cy="398525"/>
          </a:xfrm>
        </p:grpSpPr>
        <p:sp>
          <p:nvSpPr>
            <p:cNvPr id="104973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3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9" name="Google Shape;214;p3"/>
          <p:cNvGrpSpPr/>
          <p:nvPr userDrawn="1"/>
        </p:nvGrpSpPr>
        <p:grpSpPr>
          <a:xfrm>
            <a:off x="10561107" y="5038641"/>
            <a:ext cx="291375" cy="281375"/>
            <a:chOff x="3243875" y="2372825"/>
            <a:chExt cx="291375" cy="281375"/>
          </a:xfrm>
        </p:grpSpPr>
        <p:sp>
          <p:nvSpPr>
            <p:cNvPr id="104973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4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0" name="Google Shape;225;p3"/>
          <p:cNvGrpSpPr/>
          <p:nvPr userDrawn="1"/>
        </p:nvGrpSpPr>
        <p:grpSpPr>
          <a:xfrm>
            <a:off x="10778557" y="714860"/>
            <a:ext cx="166675" cy="168575"/>
            <a:chOff x="4954425" y="2036375"/>
            <a:chExt cx="166675" cy="168575"/>
          </a:xfrm>
        </p:grpSpPr>
        <p:sp>
          <p:nvSpPr>
            <p:cNvPr id="104974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5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1" name="Google Shape;230;p3"/>
          <p:cNvGrpSpPr/>
          <p:nvPr userDrawn="1"/>
        </p:nvGrpSpPr>
        <p:grpSpPr>
          <a:xfrm>
            <a:off x="1274794" y="5541495"/>
            <a:ext cx="166675" cy="168575"/>
            <a:chOff x="4954425" y="2036375"/>
            <a:chExt cx="166675" cy="168575"/>
          </a:xfrm>
        </p:grpSpPr>
        <p:sp>
          <p:nvSpPr>
            <p:cNvPr id="104975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55"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0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75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1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1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75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0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672"/>
                                        </p:tgtEl>
                                        <p:attrNameLst>
                                          <p:attrName>style.visibility</p:attrName>
                                        </p:attrNameLst>
                                      </p:cBhvr>
                                      <p:to>
                                        <p:strVal val="visible"/>
                                      </p:to>
                                    </p:set>
                                    <p:animEffect transition="in" filter="barn(inVertical)">
                                      <p:cBhvr>
                                        <p:cTn dur="500" id="19"/>
                                        <p:tgtEl>
                                          <p:spTgt spid="104967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673"/>
                                        </p:tgtEl>
                                        <p:attrNameLst>
                                          <p:attrName>style.visibility</p:attrName>
                                        </p:attrNameLst>
                                      </p:cBhvr>
                                      <p:to>
                                        <p:strVal val="visible"/>
                                      </p:to>
                                    </p:set>
                                    <p:animEffect transition="in" filter="barn(inVertical)">
                                      <p:cBhvr>
                                        <p:cTn dur="500" id="22"/>
                                        <p:tgtEl>
                                          <p:spTgt spid="1049673"/>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671"/>
                                        </p:tgtEl>
                                        <p:attrNameLst>
                                          <p:attrName>style.visibility</p:attrName>
                                        </p:attrNameLst>
                                      </p:cBhvr>
                                      <p:to>
                                        <p:strVal val="visible"/>
                                      </p:to>
                                    </p:set>
                                    <p:animEffect transition="in" filter="fade">
                                      <p:cBhvr>
                                        <p:cTn dur="500" id="26"/>
                                        <p:tgtEl>
                                          <p:spTgt spid="1049671"/>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07"/>
                                        </p:tgtEl>
                                        <p:attrNameLst>
                                          <p:attrName>style.visibility</p:attrName>
                                        </p:attrNameLst>
                                      </p:cBhvr>
                                      <p:to>
                                        <p:strVal val="visible"/>
                                      </p:to>
                                    </p:set>
                                    <p:anim calcmode="lin" valueType="num">
                                      <p:cBhvr>
                                        <p:cTn dur="1000" fill="hold" id="30"/>
                                        <p:tgtEl>
                                          <p:spTgt spid="207"/>
                                        </p:tgtEl>
                                        <p:attrNameLst>
                                          <p:attrName>ppt_w</p:attrName>
                                        </p:attrNameLst>
                                      </p:cBhvr>
                                      <p:tavLst>
                                        <p:tav tm="0">
                                          <p:val>
                                            <p:fltVal val="0.0"/>
                                          </p:val>
                                        </p:tav>
                                        <p:tav tm="100000">
                                          <p:val>
                                            <p:strVal val="#ppt_w"/>
                                          </p:val>
                                        </p:tav>
                                      </p:tavLst>
                                    </p:anim>
                                    <p:anim calcmode="lin" valueType="num">
                                      <p:cBhvr>
                                        <p:cTn dur="1000" fill="hold" id="31"/>
                                        <p:tgtEl>
                                          <p:spTgt spid="207"/>
                                        </p:tgtEl>
                                        <p:attrNameLst>
                                          <p:attrName>ppt_h</p:attrName>
                                        </p:attrNameLst>
                                      </p:cBhvr>
                                      <p:tavLst>
                                        <p:tav tm="0">
                                          <p:val>
                                            <p:fltVal val="0.0"/>
                                          </p:val>
                                        </p:tav>
                                        <p:tav tm="100000">
                                          <p:val>
                                            <p:strVal val="#ppt_h"/>
                                          </p:val>
                                        </p:tav>
                                      </p:tavLst>
                                    </p:anim>
                                    <p:anim calcmode="lin" valueType="num">
                                      <p:cBhvr>
                                        <p:cTn dur="1000" fill="hold" id="32"/>
                                        <p:tgtEl>
                                          <p:spTgt spid="207"/>
                                        </p:tgtEl>
                                        <p:attrNameLst>
                                          <p:attrName>style.rotation</p:attrName>
                                        </p:attrNameLst>
                                      </p:cBhvr>
                                      <p:tavLst>
                                        <p:tav tm="0">
                                          <p:val>
                                            <p:fltVal val="90.0"/>
                                          </p:val>
                                        </p:tav>
                                        <p:tav tm="100000">
                                          <p:val>
                                            <p:fltVal val="0.0"/>
                                          </p:val>
                                        </p:tav>
                                      </p:tavLst>
                                    </p:anim>
                                    <p:animEffect transition="in" filter="fade">
                                      <p:cBhvr>
                                        <p:cTn dur="1000" id="33"/>
                                        <p:tgtEl>
                                          <p:spTgt spid="20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755"/>
                                        </p:tgtEl>
                                        <p:attrNameLst>
                                          <p:attrName>style.visibility</p:attrName>
                                        </p:attrNameLst>
                                      </p:cBhvr>
                                      <p:to>
                                        <p:strVal val="visible"/>
                                      </p:to>
                                    </p:set>
                                    <p:animEffect transition="in" filter="randombar(horizontal)">
                                      <p:cBhvr>
                                        <p:cTn dur="500" id="37"/>
                                        <p:tgtEl>
                                          <p:spTgt spid="1049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71" grpId="0" animBg="1"/>
      <p:bldP spid="1049672" grpId="0" animBg="1"/>
      <p:bldP spid="1049673" grpId="0" animBg="1"/>
      <p:bldP spid="1049751" grpId="0" animBg="1"/>
      <p:bldP spid="1049752" grpId="0" animBg="1"/>
      <p:bldP spid="104975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361" name=""/>
        <p:cNvGrpSpPr/>
        <p:nvPr/>
      </p:nvGrpSpPr>
      <p:grpSpPr>
        <a:xfrm>
          <a:off x="0" y="0"/>
          <a:ext cx="0" cy="0"/>
          <a:chOff x="0" y="0"/>
          <a:chExt cx="0" cy="0"/>
        </a:xfrm>
      </p:grpSpPr>
      <p:grpSp>
        <p:nvGrpSpPr>
          <p:cNvPr id="362" name="Google Shape;992;p14"/>
          <p:cNvGrpSpPr/>
          <p:nvPr userDrawn="1"/>
        </p:nvGrpSpPr>
        <p:grpSpPr>
          <a:xfrm>
            <a:off x="395894" y="219519"/>
            <a:ext cx="11613234" cy="6240131"/>
            <a:chOff x="395894" y="219519"/>
            <a:chExt cx="8518865" cy="4788281"/>
          </a:xfrm>
        </p:grpSpPr>
        <p:sp>
          <p:nvSpPr>
            <p:cNvPr id="105133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3" name="Google Shape;994;p14"/>
            <p:cNvGrpSpPr/>
            <p:nvPr/>
          </p:nvGrpSpPr>
          <p:grpSpPr>
            <a:xfrm>
              <a:off x="8341543" y="2282008"/>
              <a:ext cx="569676" cy="380612"/>
              <a:chOff x="8341543" y="2282008"/>
              <a:chExt cx="569676" cy="380612"/>
            </a:xfrm>
          </p:grpSpPr>
          <p:sp>
            <p:nvSpPr>
              <p:cNvPr id="105133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4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4" name="Google Shape;998;p14"/>
            <p:cNvGrpSpPr/>
            <p:nvPr/>
          </p:nvGrpSpPr>
          <p:grpSpPr>
            <a:xfrm>
              <a:off x="8341543" y="1721094"/>
              <a:ext cx="569676" cy="380612"/>
              <a:chOff x="8341543" y="1721094"/>
              <a:chExt cx="569676" cy="380612"/>
            </a:xfrm>
          </p:grpSpPr>
          <p:sp>
            <p:nvSpPr>
              <p:cNvPr id="105134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5" name="Google Shape;1001;p14"/>
            <p:cNvGrpSpPr/>
            <p:nvPr/>
          </p:nvGrpSpPr>
          <p:grpSpPr>
            <a:xfrm>
              <a:off x="8346273" y="1183592"/>
              <a:ext cx="568486" cy="388014"/>
              <a:chOff x="8346273" y="1183592"/>
              <a:chExt cx="568486" cy="388014"/>
            </a:xfrm>
          </p:grpSpPr>
          <p:sp>
            <p:nvSpPr>
              <p:cNvPr id="105134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6" name="Google Shape;1004;p14"/>
            <p:cNvGrpSpPr/>
            <p:nvPr/>
          </p:nvGrpSpPr>
          <p:grpSpPr>
            <a:xfrm>
              <a:off x="8341543" y="606635"/>
              <a:ext cx="569676" cy="388014"/>
              <a:chOff x="8341543" y="606635"/>
              <a:chExt cx="569676" cy="388014"/>
            </a:xfrm>
          </p:grpSpPr>
          <p:sp>
            <p:nvSpPr>
              <p:cNvPr id="105134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7" name="Google Shape;1007;p14"/>
            <p:cNvGrpSpPr/>
            <p:nvPr/>
          </p:nvGrpSpPr>
          <p:grpSpPr>
            <a:xfrm>
              <a:off x="8341543" y="2842933"/>
              <a:ext cx="569676" cy="380612"/>
              <a:chOff x="8341543" y="2282008"/>
              <a:chExt cx="569676" cy="380612"/>
            </a:xfrm>
          </p:grpSpPr>
          <p:sp>
            <p:nvSpPr>
              <p:cNvPr id="105134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1010;p14"/>
            <p:cNvGrpSpPr/>
            <p:nvPr/>
          </p:nvGrpSpPr>
          <p:grpSpPr>
            <a:xfrm>
              <a:off x="8341543" y="3403858"/>
              <a:ext cx="569676" cy="380612"/>
              <a:chOff x="8341543" y="2282008"/>
              <a:chExt cx="569676" cy="380612"/>
            </a:xfrm>
          </p:grpSpPr>
          <p:sp>
            <p:nvSpPr>
              <p:cNvPr id="105134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5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5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45" name=""/>
        <p:cNvGrpSpPr/>
        <p:nvPr/>
      </p:nvGrpSpPr>
      <p:grpSpPr>
        <a:xfrm>
          <a:off x="0" y="0"/>
          <a:ext cx="0" cy="0"/>
          <a:chOff x="0" y="0"/>
          <a:chExt cx="0" cy="0"/>
        </a:xfrm>
      </p:grpSpPr>
      <p:sp>
        <p:nvSpPr>
          <p:cNvPr id="1049017"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9018"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9019" name="日期占位符 3"/>
          <p:cNvSpPr>
            <a:spLocks noGrp="1"/>
          </p:cNvSpPr>
          <p:nvPr>
            <p:ph type="dt" sz="half" idx="10"/>
          </p:nvPr>
        </p:nvSpPr>
        <p:spPr/>
        <p:txBody>
          <a:bodyPr/>
          <a:p>
            <a:fld id="{202087CC-62F7-4E36-91BC-CE7427806420}" type="datetimeFigureOut">
              <a:rPr altLang="en-US" lang="zh-CN" smtClean="0"/>
              <a:t>2015/2/2</a:t>
            </a:fld>
            <a:endParaRPr altLang="en-US" lang="zh-CN"/>
          </a:p>
        </p:txBody>
      </p:sp>
      <p:sp>
        <p:nvSpPr>
          <p:cNvPr id="1049020" name="页脚占位符 4"/>
          <p:cNvSpPr>
            <a:spLocks noGrp="1"/>
          </p:cNvSpPr>
          <p:nvPr>
            <p:ph type="ftr" sz="quarter" idx="11"/>
          </p:nvPr>
        </p:nvSpPr>
        <p:spPr/>
        <p:txBody>
          <a:bodyPr/>
          <a:p>
            <a:endParaRPr altLang="en-US" lang="zh-CN"/>
          </a:p>
        </p:txBody>
      </p:sp>
      <p:sp>
        <p:nvSpPr>
          <p:cNvPr id="1049021" name="灯片编号占位符 5"/>
          <p:cNvSpPr>
            <a:spLocks noGrp="1"/>
          </p:cNvSpPr>
          <p:nvPr>
            <p:ph type="sldNum" sz="quarter" idx="12"/>
          </p:nvPr>
        </p:nvSpPr>
        <p:spPr/>
        <p:txBody>
          <a:bodyPr/>
          <a:p>
            <a:fld id="{BEA3A76C-C44A-4C0E-871A-891100A2AB77}"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85" name=""/>
        <p:cNvGrpSpPr/>
        <p:nvPr/>
      </p:nvGrpSpPr>
      <p:grpSpPr>
        <a:xfrm>
          <a:off x="0" y="0"/>
          <a:ext cx="0" cy="0"/>
          <a:chOff x="0" y="0"/>
          <a:chExt cx="0" cy="0"/>
        </a:xfrm>
      </p:grpSpPr>
      <p:grpSp>
        <p:nvGrpSpPr>
          <p:cNvPr id="186" name="Google Shape;992;p14"/>
          <p:cNvGrpSpPr/>
          <p:nvPr userDrawn="1"/>
        </p:nvGrpSpPr>
        <p:grpSpPr>
          <a:xfrm>
            <a:off x="395894" y="219519"/>
            <a:ext cx="11613234" cy="6240131"/>
            <a:chOff x="395894" y="219519"/>
            <a:chExt cx="8518865" cy="4788281"/>
          </a:xfrm>
        </p:grpSpPr>
        <p:sp>
          <p:nvSpPr>
            <p:cNvPr id="104941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7" name="Google Shape;994;p14"/>
            <p:cNvGrpSpPr/>
            <p:nvPr/>
          </p:nvGrpSpPr>
          <p:grpSpPr>
            <a:xfrm>
              <a:off x="8341543" y="2282008"/>
              <a:ext cx="569676" cy="380612"/>
              <a:chOff x="8341543" y="2282008"/>
              <a:chExt cx="569676" cy="380612"/>
            </a:xfrm>
          </p:grpSpPr>
          <p:sp>
            <p:nvSpPr>
              <p:cNvPr id="104941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1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8" name="Google Shape;998;p14"/>
            <p:cNvGrpSpPr/>
            <p:nvPr/>
          </p:nvGrpSpPr>
          <p:grpSpPr>
            <a:xfrm>
              <a:off x="8341543" y="1721094"/>
              <a:ext cx="569676" cy="380612"/>
              <a:chOff x="8341543" y="1721094"/>
              <a:chExt cx="569676" cy="380612"/>
            </a:xfrm>
          </p:grpSpPr>
          <p:sp>
            <p:nvSpPr>
              <p:cNvPr id="104942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1001;p14"/>
            <p:cNvGrpSpPr/>
            <p:nvPr/>
          </p:nvGrpSpPr>
          <p:grpSpPr>
            <a:xfrm>
              <a:off x="8346273" y="1183592"/>
              <a:ext cx="568486" cy="388014"/>
              <a:chOff x="8346273" y="1183592"/>
              <a:chExt cx="568486" cy="388014"/>
            </a:xfrm>
          </p:grpSpPr>
          <p:sp>
            <p:nvSpPr>
              <p:cNvPr id="104942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0" name="Google Shape;1004;p14"/>
            <p:cNvGrpSpPr/>
            <p:nvPr/>
          </p:nvGrpSpPr>
          <p:grpSpPr>
            <a:xfrm>
              <a:off x="8341543" y="606635"/>
              <a:ext cx="569676" cy="388014"/>
              <a:chOff x="8341543" y="606635"/>
              <a:chExt cx="569676" cy="388014"/>
            </a:xfrm>
          </p:grpSpPr>
          <p:sp>
            <p:nvSpPr>
              <p:cNvPr id="104942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1" name="Google Shape;1007;p14"/>
            <p:cNvGrpSpPr/>
            <p:nvPr/>
          </p:nvGrpSpPr>
          <p:grpSpPr>
            <a:xfrm>
              <a:off x="8341543" y="2842933"/>
              <a:ext cx="569676" cy="380612"/>
              <a:chOff x="8341543" y="2282008"/>
              <a:chExt cx="569676" cy="380612"/>
            </a:xfrm>
          </p:grpSpPr>
          <p:sp>
            <p:nvSpPr>
              <p:cNvPr id="104942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2" name="Google Shape;1010;p14"/>
            <p:cNvGrpSpPr/>
            <p:nvPr/>
          </p:nvGrpSpPr>
          <p:grpSpPr>
            <a:xfrm>
              <a:off x="8341543" y="3403858"/>
              <a:ext cx="569676" cy="380612"/>
              <a:chOff x="8341543" y="2282008"/>
              <a:chExt cx="569676" cy="380612"/>
            </a:xfrm>
          </p:grpSpPr>
          <p:sp>
            <p:nvSpPr>
              <p:cNvPr id="104942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3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43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7"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47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47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93" name="Google Shape;211;p3"/>
          <p:cNvGrpSpPr/>
          <p:nvPr userDrawn="1"/>
        </p:nvGrpSpPr>
        <p:grpSpPr>
          <a:xfrm>
            <a:off x="1030175" y="1581350"/>
            <a:ext cx="444275" cy="398525"/>
            <a:chOff x="2495125" y="2142250"/>
            <a:chExt cx="444275" cy="398525"/>
          </a:xfrm>
        </p:grpSpPr>
        <p:sp>
          <p:nvSpPr>
            <p:cNvPr id="104948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8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4" name="Google Shape;214;p3"/>
          <p:cNvGrpSpPr/>
          <p:nvPr userDrawn="1"/>
        </p:nvGrpSpPr>
        <p:grpSpPr>
          <a:xfrm>
            <a:off x="10561107" y="5038641"/>
            <a:ext cx="291375" cy="281375"/>
            <a:chOff x="3243875" y="2372825"/>
            <a:chExt cx="291375" cy="281375"/>
          </a:xfrm>
        </p:grpSpPr>
        <p:sp>
          <p:nvSpPr>
            <p:cNvPr id="104948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8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5" name="Google Shape;225;p3"/>
          <p:cNvGrpSpPr/>
          <p:nvPr userDrawn="1"/>
        </p:nvGrpSpPr>
        <p:grpSpPr>
          <a:xfrm>
            <a:off x="10778557" y="714860"/>
            <a:ext cx="166675" cy="168575"/>
            <a:chOff x="4954425" y="2036375"/>
            <a:chExt cx="166675" cy="168575"/>
          </a:xfrm>
        </p:grpSpPr>
        <p:sp>
          <p:nvSpPr>
            <p:cNvPr id="104949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9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6" name="Google Shape;230;p3"/>
          <p:cNvGrpSpPr/>
          <p:nvPr userDrawn="1"/>
        </p:nvGrpSpPr>
        <p:grpSpPr>
          <a:xfrm>
            <a:off x="1274794" y="5541495"/>
            <a:ext cx="166675" cy="168575"/>
            <a:chOff x="4954425" y="2036375"/>
            <a:chExt cx="166675" cy="168575"/>
          </a:xfrm>
        </p:grpSpPr>
        <p:sp>
          <p:nvSpPr>
            <p:cNvPr id="104949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7" name="Google Shape;769;p31"/>
          <p:cNvGrpSpPr/>
          <p:nvPr userDrawn="1"/>
        </p:nvGrpSpPr>
        <p:grpSpPr>
          <a:xfrm>
            <a:off x="2548289" y="3588080"/>
            <a:ext cx="2599446" cy="2521829"/>
            <a:chOff x="5641385" y="2381306"/>
            <a:chExt cx="2599446" cy="2521829"/>
          </a:xfrm>
        </p:grpSpPr>
        <p:sp>
          <p:nvSpPr>
            <p:cNvPr id="1049498"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8" name="Google Shape;771;p31"/>
            <p:cNvGrpSpPr/>
            <p:nvPr/>
          </p:nvGrpSpPr>
          <p:grpSpPr>
            <a:xfrm flipH="1">
              <a:off x="6793275" y="3690844"/>
              <a:ext cx="1447557" cy="1002468"/>
              <a:chOff x="4799733" y="3457797"/>
              <a:chExt cx="2301388" cy="1593766"/>
            </a:xfrm>
          </p:grpSpPr>
          <p:sp>
            <p:nvSpPr>
              <p:cNvPr id="1049499"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0"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2"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3"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4"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5"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1"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2"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4"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5"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7"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9"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1"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2"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3"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5"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7"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3"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9"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0"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3"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4"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5"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6"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2"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3"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55"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6"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8"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0"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2"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4"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6"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8"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9"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0"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2"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3"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4"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5"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6"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7"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8"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9"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0"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1"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3"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5"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7"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8"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9"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1"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2"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3"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4"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6"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8"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0"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2"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4"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09"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9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49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9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9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49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9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478"/>
                                        </p:tgtEl>
                                        <p:attrNameLst>
                                          <p:attrName>style.visibility</p:attrName>
                                        </p:attrNameLst>
                                      </p:cBhvr>
                                      <p:to>
                                        <p:strVal val="visible"/>
                                      </p:to>
                                    </p:set>
                                    <p:animEffect transition="in" filter="barn(inVertical)">
                                      <p:cBhvr>
                                        <p:cTn dur="500" id="19"/>
                                        <p:tgtEl>
                                          <p:spTgt spid="104947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479"/>
                                        </p:tgtEl>
                                        <p:attrNameLst>
                                          <p:attrName>style.visibility</p:attrName>
                                        </p:attrNameLst>
                                      </p:cBhvr>
                                      <p:to>
                                        <p:strVal val="visible"/>
                                      </p:to>
                                    </p:set>
                                    <p:animEffect transition="in" filter="barn(inVertical)">
                                      <p:cBhvr>
                                        <p:cTn dur="500" id="22"/>
                                        <p:tgtEl>
                                          <p:spTgt spid="104947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477"/>
                                        </p:tgtEl>
                                        <p:attrNameLst>
                                          <p:attrName>style.visibility</p:attrName>
                                        </p:attrNameLst>
                                      </p:cBhvr>
                                      <p:to>
                                        <p:strVal val="visible"/>
                                      </p:to>
                                    </p:set>
                                    <p:animEffect transition="in" filter="fade">
                                      <p:cBhvr>
                                        <p:cTn dur="500" id="26"/>
                                        <p:tgtEl>
                                          <p:spTgt spid="104947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97"/>
                                        </p:tgtEl>
                                        <p:attrNameLst>
                                          <p:attrName>style.visibility</p:attrName>
                                        </p:attrNameLst>
                                      </p:cBhvr>
                                      <p:to>
                                        <p:strVal val="visible"/>
                                      </p:to>
                                    </p:set>
                                    <p:anim calcmode="lin" valueType="num">
                                      <p:cBhvr>
                                        <p:cTn dur="1000" fill="hold" id="30"/>
                                        <p:tgtEl>
                                          <p:spTgt spid="197"/>
                                        </p:tgtEl>
                                        <p:attrNameLst>
                                          <p:attrName>ppt_w</p:attrName>
                                        </p:attrNameLst>
                                      </p:cBhvr>
                                      <p:tavLst>
                                        <p:tav tm="0">
                                          <p:val>
                                            <p:fltVal val="0.0"/>
                                          </p:val>
                                        </p:tav>
                                        <p:tav tm="100000">
                                          <p:val>
                                            <p:strVal val="#ppt_w"/>
                                          </p:val>
                                        </p:tav>
                                      </p:tavLst>
                                    </p:anim>
                                    <p:anim calcmode="lin" valueType="num">
                                      <p:cBhvr>
                                        <p:cTn dur="1000" fill="hold" id="31"/>
                                        <p:tgtEl>
                                          <p:spTgt spid="197"/>
                                        </p:tgtEl>
                                        <p:attrNameLst>
                                          <p:attrName>ppt_h</p:attrName>
                                        </p:attrNameLst>
                                      </p:cBhvr>
                                      <p:tavLst>
                                        <p:tav tm="0">
                                          <p:val>
                                            <p:fltVal val="0.0"/>
                                          </p:val>
                                        </p:tav>
                                        <p:tav tm="100000">
                                          <p:val>
                                            <p:strVal val="#ppt_h"/>
                                          </p:val>
                                        </p:tav>
                                      </p:tavLst>
                                    </p:anim>
                                    <p:anim calcmode="lin" valueType="num">
                                      <p:cBhvr>
                                        <p:cTn dur="1000" fill="hold" id="32"/>
                                        <p:tgtEl>
                                          <p:spTgt spid="197"/>
                                        </p:tgtEl>
                                        <p:attrNameLst>
                                          <p:attrName>style.rotation</p:attrName>
                                        </p:attrNameLst>
                                      </p:cBhvr>
                                      <p:tavLst>
                                        <p:tav tm="0">
                                          <p:val>
                                            <p:fltVal val="90.0"/>
                                          </p:val>
                                        </p:tav>
                                        <p:tav tm="100000">
                                          <p:val>
                                            <p:fltVal val="0.0"/>
                                          </p:val>
                                        </p:tav>
                                      </p:tavLst>
                                    </p:anim>
                                    <p:animEffect transition="in" filter="fade">
                                      <p:cBhvr>
                                        <p:cTn dur="1000" id="33"/>
                                        <p:tgtEl>
                                          <p:spTgt spid="19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609"/>
                                        </p:tgtEl>
                                        <p:attrNameLst>
                                          <p:attrName>style.visibility</p:attrName>
                                        </p:attrNameLst>
                                      </p:cBhvr>
                                      <p:to>
                                        <p:strVal val="visible"/>
                                      </p:to>
                                    </p:set>
                                    <p:animEffect transition="in" filter="randombar(horizontal)">
                                      <p:cBhvr>
                                        <p:cTn dur="500" id="37"/>
                                        <p:tgtEl>
                                          <p:spTgt spid="1049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77" grpId="0" animBg="1"/>
      <p:bldP spid="1049478" grpId="0" animBg="1"/>
      <p:bldP spid="1049479" grpId="0" animBg="1"/>
      <p:bldP spid="1049494" grpId="0" animBg="1"/>
      <p:bldP spid="1049495" grpId="0" animBg="1"/>
      <p:bldP spid="104960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443" name=""/>
        <p:cNvGrpSpPr/>
        <p:nvPr/>
      </p:nvGrpSpPr>
      <p:grpSpPr>
        <a:xfrm>
          <a:off x="0" y="0"/>
          <a:ext cx="0" cy="0"/>
          <a:chOff x="0" y="0"/>
          <a:chExt cx="0" cy="0"/>
        </a:xfrm>
      </p:grpSpPr>
      <p:grpSp>
        <p:nvGrpSpPr>
          <p:cNvPr id="444" name="Google Shape;992;p14"/>
          <p:cNvGrpSpPr/>
          <p:nvPr userDrawn="1"/>
        </p:nvGrpSpPr>
        <p:grpSpPr>
          <a:xfrm>
            <a:off x="395894" y="219519"/>
            <a:ext cx="11613234" cy="6240131"/>
            <a:chOff x="395894" y="219519"/>
            <a:chExt cx="8518865" cy="4788281"/>
          </a:xfrm>
        </p:grpSpPr>
        <p:sp>
          <p:nvSpPr>
            <p:cNvPr id="105222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5" name="Google Shape;994;p14"/>
            <p:cNvGrpSpPr/>
            <p:nvPr/>
          </p:nvGrpSpPr>
          <p:grpSpPr>
            <a:xfrm>
              <a:off x="8341543" y="2282008"/>
              <a:ext cx="569676" cy="380612"/>
              <a:chOff x="8341543" y="2282008"/>
              <a:chExt cx="569676" cy="380612"/>
            </a:xfrm>
          </p:grpSpPr>
          <p:sp>
            <p:nvSpPr>
              <p:cNvPr id="105222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2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6" name="Google Shape;998;p14"/>
            <p:cNvGrpSpPr/>
            <p:nvPr/>
          </p:nvGrpSpPr>
          <p:grpSpPr>
            <a:xfrm>
              <a:off x="8341543" y="1721094"/>
              <a:ext cx="569676" cy="380612"/>
              <a:chOff x="8341543" y="1721094"/>
              <a:chExt cx="569676" cy="380612"/>
            </a:xfrm>
          </p:grpSpPr>
          <p:sp>
            <p:nvSpPr>
              <p:cNvPr id="105222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7" name="Google Shape;1001;p14"/>
            <p:cNvGrpSpPr/>
            <p:nvPr/>
          </p:nvGrpSpPr>
          <p:grpSpPr>
            <a:xfrm>
              <a:off x="8346273" y="1183592"/>
              <a:ext cx="568486" cy="388014"/>
              <a:chOff x="8346273" y="1183592"/>
              <a:chExt cx="568486" cy="388014"/>
            </a:xfrm>
          </p:grpSpPr>
          <p:sp>
            <p:nvSpPr>
              <p:cNvPr id="105223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8" name="Google Shape;1004;p14"/>
            <p:cNvGrpSpPr/>
            <p:nvPr/>
          </p:nvGrpSpPr>
          <p:grpSpPr>
            <a:xfrm>
              <a:off x="8341543" y="606635"/>
              <a:ext cx="569676" cy="388014"/>
              <a:chOff x="8341543" y="606635"/>
              <a:chExt cx="569676" cy="388014"/>
            </a:xfrm>
          </p:grpSpPr>
          <p:sp>
            <p:nvSpPr>
              <p:cNvPr id="105223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9" name="Google Shape;1007;p14"/>
            <p:cNvGrpSpPr/>
            <p:nvPr/>
          </p:nvGrpSpPr>
          <p:grpSpPr>
            <a:xfrm>
              <a:off x="8341543" y="2842933"/>
              <a:ext cx="569676" cy="380612"/>
              <a:chOff x="8341543" y="2282008"/>
              <a:chExt cx="569676" cy="380612"/>
            </a:xfrm>
          </p:grpSpPr>
          <p:sp>
            <p:nvSpPr>
              <p:cNvPr id="105223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0" name="Google Shape;1010;p14"/>
            <p:cNvGrpSpPr/>
            <p:nvPr/>
          </p:nvGrpSpPr>
          <p:grpSpPr>
            <a:xfrm>
              <a:off x="8341543" y="3403858"/>
              <a:ext cx="569676" cy="380612"/>
              <a:chOff x="8341543" y="2282008"/>
              <a:chExt cx="569676" cy="380612"/>
            </a:xfrm>
          </p:grpSpPr>
          <p:sp>
            <p:nvSpPr>
              <p:cNvPr id="105223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3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24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8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8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51" name="Google Shape;631;p30"/>
          <p:cNvGrpSpPr/>
          <p:nvPr userDrawn="1"/>
        </p:nvGrpSpPr>
        <p:grpSpPr>
          <a:xfrm>
            <a:off x="7672546" y="3622312"/>
            <a:ext cx="1309691" cy="2486166"/>
            <a:chOff x="961250" y="234750"/>
            <a:chExt cx="1222525" cy="2320700"/>
          </a:xfrm>
        </p:grpSpPr>
        <p:sp>
          <p:nvSpPr>
            <p:cNvPr id="1052288"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9"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0"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1"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6"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7"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8"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0"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1"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2"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3"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4"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5"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6"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7"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8"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9"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0"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1"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12"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3"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4"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5"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6"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7"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8"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9"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1"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2"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3"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5"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6"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7"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2" name="Google Shape;211;p3"/>
          <p:cNvGrpSpPr/>
          <p:nvPr userDrawn="1"/>
        </p:nvGrpSpPr>
        <p:grpSpPr>
          <a:xfrm>
            <a:off x="1030175" y="1581350"/>
            <a:ext cx="444275" cy="398525"/>
            <a:chOff x="2495125" y="2142250"/>
            <a:chExt cx="444275" cy="398525"/>
          </a:xfrm>
        </p:grpSpPr>
        <p:sp>
          <p:nvSpPr>
            <p:cNvPr id="105232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3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3" name="Google Shape;214;p3"/>
          <p:cNvGrpSpPr/>
          <p:nvPr userDrawn="1"/>
        </p:nvGrpSpPr>
        <p:grpSpPr>
          <a:xfrm>
            <a:off x="10561107" y="5038641"/>
            <a:ext cx="291375" cy="281375"/>
            <a:chOff x="3243875" y="2372825"/>
            <a:chExt cx="291375" cy="281375"/>
          </a:xfrm>
        </p:grpSpPr>
        <p:sp>
          <p:nvSpPr>
            <p:cNvPr id="105233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3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4" name="Google Shape;225;p3"/>
          <p:cNvGrpSpPr/>
          <p:nvPr userDrawn="1"/>
        </p:nvGrpSpPr>
        <p:grpSpPr>
          <a:xfrm>
            <a:off x="10778557" y="714860"/>
            <a:ext cx="166675" cy="168575"/>
            <a:chOff x="4954425" y="2036375"/>
            <a:chExt cx="166675" cy="168575"/>
          </a:xfrm>
        </p:grpSpPr>
        <p:sp>
          <p:nvSpPr>
            <p:cNvPr id="105234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4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5" name="Google Shape;230;p3"/>
          <p:cNvGrpSpPr/>
          <p:nvPr userDrawn="1"/>
        </p:nvGrpSpPr>
        <p:grpSpPr>
          <a:xfrm>
            <a:off x="1274794" y="5541495"/>
            <a:ext cx="166675" cy="168575"/>
            <a:chOff x="4954425" y="2036375"/>
            <a:chExt cx="166675" cy="168575"/>
          </a:xfrm>
        </p:grpSpPr>
        <p:sp>
          <p:nvSpPr>
            <p:cNvPr id="105234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47"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5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4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5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5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4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5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86"/>
                                        </p:tgtEl>
                                        <p:attrNameLst>
                                          <p:attrName>style.visibility</p:attrName>
                                        </p:attrNameLst>
                                      </p:cBhvr>
                                      <p:to>
                                        <p:strVal val="visible"/>
                                      </p:to>
                                    </p:set>
                                    <p:animEffect transition="in" filter="barn(inVertical)">
                                      <p:cBhvr>
                                        <p:cTn dur="500" id="19"/>
                                        <p:tgtEl>
                                          <p:spTgt spid="105228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87"/>
                                        </p:tgtEl>
                                        <p:attrNameLst>
                                          <p:attrName>style.visibility</p:attrName>
                                        </p:attrNameLst>
                                      </p:cBhvr>
                                      <p:to>
                                        <p:strVal val="visible"/>
                                      </p:to>
                                    </p:set>
                                    <p:animEffect transition="in" filter="barn(inVertical)">
                                      <p:cBhvr>
                                        <p:cTn dur="500" id="22"/>
                                        <p:tgtEl>
                                          <p:spTgt spid="105228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85"/>
                                        </p:tgtEl>
                                        <p:attrNameLst>
                                          <p:attrName>style.visibility</p:attrName>
                                        </p:attrNameLst>
                                      </p:cBhvr>
                                      <p:to>
                                        <p:strVal val="visible"/>
                                      </p:to>
                                    </p:set>
                                    <p:animEffect transition="in" filter="fade">
                                      <p:cBhvr>
                                        <p:cTn dur="500" id="26"/>
                                        <p:tgtEl>
                                          <p:spTgt spid="105228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51"/>
                                        </p:tgtEl>
                                        <p:attrNameLst>
                                          <p:attrName>style.visibility</p:attrName>
                                        </p:attrNameLst>
                                      </p:cBhvr>
                                      <p:to>
                                        <p:strVal val="visible"/>
                                      </p:to>
                                    </p:set>
                                    <p:anim calcmode="lin" valueType="num">
                                      <p:cBhvr>
                                        <p:cTn dur="1000" fill="hold" id="30"/>
                                        <p:tgtEl>
                                          <p:spTgt spid="451"/>
                                        </p:tgtEl>
                                        <p:attrNameLst>
                                          <p:attrName>ppt_w</p:attrName>
                                        </p:attrNameLst>
                                      </p:cBhvr>
                                      <p:tavLst>
                                        <p:tav tm="0">
                                          <p:val>
                                            <p:fltVal val="0.0"/>
                                          </p:val>
                                        </p:tav>
                                        <p:tav tm="100000">
                                          <p:val>
                                            <p:strVal val="#ppt_w"/>
                                          </p:val>
                                        </p:tav>
                                      </p:tavLst>
                                    </p:anim>
                                    <p:anim calcmode="lin" valueType="num">
                                      <p:cBhvr>
                                        <p:cTn dur="1000" fill="hold" id="31"/>
                                        <p:tgtEl>
                                          <p:spTgt spid="451"/>
                                        </p:tgtEl>
                                        <p:attrNameLst>
                                          <p:attrName>ppt_h</p:attrName>
                                        </p:attrNameLst>
                                      </p:cBhvr>
                                      <p:tavLst>
                                        <p:tav tm="0">
                                          <p:val>
                                            <p:fltVal val="0.0"/>
                                          </p:val>
                                        </p:tav>
                                        <p:tav tm="100000">
                                          <p:val>
                                            <p:strVal val="#ppt_h"/>
                                          </p:val>
                                        </p:tav>
                                      </p:tavLst>
                                    </p:anim>
                                    <p:anim calcmode="lin" valueType="num">
                                      <p:cBhvr>
                                        <p:cTn dur="1000" fill="hold" id="32"/>
                                        <p:tgtEl>
                                          <p:spTgt spid="451"/>
                                        </p:tgtEl>
                                        <p:attrNameLst>
                                          <p:attrName>style.rotation</p:attrName>
                                        </p:attrNameLst>
                                      </p:cBhvr>
                                      <p:tavLst>
                                        <p:tav tm="0">
                                          <p:val>
                                            <p:fltVal val="90.0"/>
                                          </p:val>
                                        </p:tav>
                                        <p:tav tm="100000">
                                          <p:val>
                                            <p:fltVal val="0.0"/>
                                          </p:val>
                                        </p:tav>
                                      </p:tavLst>
                                    </p:anim>
                                    <p:animEffect transition="in" filter="fade">
                                      <p:cBhvr>
                                        <p:cTn dur="1000" id="33"/>
                                        <p:tgtEl>
                                          <p:spTgt spid="45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347"/>
                                        </p:tgtEl>
                                        <p:attrNameLst>
                                          <p:attrName>style.visibility</p:attrName>
                                        </p:attrNameLst>
                                      </p:cBhvr>
                                      <p:to>
                                        <p:strVal val="visible"/>
                                      </p:to>
                                    </p:set>
                                    <p:animEffect transition="in" filter="randombar(horizontal)">
                                      <p:cBhvr>
                                        <p:cTn dur="500" id="37"/>
                                        <p:tgtEl>
                                          <p:spTgt spid="105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85" grpId="0" animBg="1"/>
      <p:bldP spid="1052286" grpId="0" animBg="1"/>
      <p:bldP spid="1052287" grpId="0" animBg="1"/>
      <p:bldP spid="1052343" grpId="0" animBg="1"/>
      <p:bldP spid="1052344" grpId="0" animBg="1"/>
      <p:bldP spid="105234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369" name=""/>
        <p:cNvGrpSpPr/>
        <p:nvPr/>
      </p:nvGrpSpPr>
      <p:grpSpPr>
        <a:xfrm>
          <a:off x="0" y="0"/>
          <a:ext cx="0" cy="0"/>
          <a:chOff x="0" y="0"/>
          <a:chExt cx="0" cy="0"/>
        </a:xfrm>
      </p:grpSpPr>
      <p:grpSp>
        <p:nvGrpSpPr>
          <p:cNvPr id="370" name="Google Shape;992;p14"/>
          <p:cNvGrpSpPr/>
          <p:nvPr userDrawn="1"/>
        </p:nvGrpSpPr>
        <p:grpSpPr>
          <a:xfrm>
            <a:off x="395894" y="219519"/>
            <a:ext cx="11613234" cy="6240131"/>
            <a:chOff x="395894" y="219519"/>
            <a:chExt cx="8518865" cy="4788281"/>
          </a:xfrm>
        </p:grpSpPr>
        <p:sp>
          <p:nvSpPr>
            <p:cNvPr id="105139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1" name="Google Shape;994;p14"/>
            <p:cNvGrpSpPr/>
            <p:nvPr/>
          </p:nvGrpSpPr>
          <p:grpSpPr>
            <a:xfrm>
              <a:off x="8341543" y="2282008"/>
              <a:ext cx="569676" cy="380612"/>
              <a:chOff x="8341543" y="2282008"/>
              <a:chExt cx="569676" cy="380612"/>
            </a:xfrm>
          </p:grpSpPr>
          <p:sp>
            <p:nvSpPr>
              <p:cNvPr id="105139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0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2" name="Google Shape;998;p14"/>
            <p:cNvGrpSpPr/>
            <p:nvPr/>
          </p:nvGrpSpPr>
          <p:grpSpPr>
            <a:xfrm>
              <a:off x="8341543" y="1721094"/>
              <a:ext cx="569676" cy="380612"/>
              <a:chOff x="8341543" y="1721094"/>
              <a:chExt cx="569676" cy="380612"/>
            </a:xfrm>
          </p:grpSpPr>
          <p:sp>
            <p:nvSpPr>
              <p:cNvPr id="105140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3" name="Google Shape;1001;p14"/>
            <p:cNvGrpSpPr/>
            <p:nvPr/>
          </p:nvGrpSpPr>
          <p:grpSpPr>
            <a:xfrm>
              <a:off x="8346273" y="1183592"/>
              <a:ext cx="568486" cy="388014"/>
              <a:chOff x="8346273" y="1183592"/>
              <a:chExt cx="568486" cy="388014"/>
            </a:xfrm>
          </p:grpSpPr>
          <p:sp>
            <p:nvSpPr>
              <p:cNvPr id="105140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4" name="Google Shape;1004;p14"/>
            <p:cNvGrpSpPr/>
            <p:nvPr/>
          </p:nvGrpSpPr>
          <p:grpSpPr>
            <a:xfrm>
              <a:off x="8341543" y="606635"/>
              <a:ext cx="569676" cy="388014"/>
              <a:chOff x="8341543" y="606635"/>
              <a:chExt cx="569676" cy="388014"/>
            </a:xfrm>
          </p:grpSpPr>
          <p:sp>
            <p:nvSpPr>
              <p:cNvPr id="105140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5" name="Google Shape;1007;p14"/>
            <p:cNvGrpSpPr/>
            <p:nvPr/>
          </p:nvGrpSpPr>
          <p:grpSpPr>
            <a:xfrm>
              <a:off x="8341543" y="2842933"/>
              <a:ext cx="569676" cy="380612"/>
              <a:chOff x="8341543" y="2282008"/>
              <a:chExt cx="569676" cy="380612"/>
            </a:xfrm>
          </p:grpSpPr>
          <p:sp>
            <p:nvSpPr>
              <p:cNvPr id="105140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6" name="Google Shape;1010;p14"/>
            <p:cNvGrpSpPr/>
            <p:nvPr/>
          </p:nvGrpSpPr>
          <p:grpSpPr>
            <a:xfrm>
              <a:off x="8341543" y="3403858"/>
              <a:ext cx="569676" cy="380612"/>
              <a:chOff x="8341543" y="2282008"/>
              <a:chExt cx="569676" cy="380612"/>
            </a:xfrm>
          </p:grpSpPr>
          <p:sp>
            <p:nvSpPr>
              <p:cNvPr id="105141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1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41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46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46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77" name="Google Shape;939;p32"/>
          <p:cNvGrpSpPr/>
          <p:nvPr userDrawn="1"/>
        </p:nvGrpSpPr>
        <p:grpSpPr>
          <a:xfrm>
            <a:off x="2204474" y="3950454"/>
            <a:ext cx="1973864" cy="2020086"/>
            <a:chOff x="2718975" y="493050"/>
            <a:chExt cx="2013175" cy="2066600"/>
          </a:xfrm>
        </p:grpSpPr>
        <p:sp>
          <p:nvSpPr>
            <p:cNvPr id="105146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8" name="Google Shape;211;p3"/>
          <p:cNvGrpSpPr/>
          <p:nvPr userDrawn="1"/>
        </p:nvGrpSpPr>
        <p:grpSpPr>
          <a:xfrm>
            <a:off x="1030175" y="1581350"/>
            <a:ext cx="444275" cy="398525"/>
            <a:chOff x="2495125" y="2142250"/>
            <a:chExt cx="444275" cy="398525"/>
          </a:xfrm>
        </p:grpSpPr>
        <p:sp>
          <p:nvSpPr>
            <p:cNvPr id="105152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2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9" name="Google Shape;214;p3"/>
          <p:cNvGrpSpPr/>
          <p:nvPr userDrawn="1"/>
        </p:nvGrpSpPr>
        <p:grpSpPr>
          <a:xfrm>
            <a:off x="10561107" y="5038641"/>
            <a:ext cx="291375" cy="281375"/>
            <a:chOff x="3243875" y="2372825"/>
            <a:chExt cx="291375" cy="281375"/>
          </a:xfrm>
        </p:grpSpPr>
        <p:sp>
          <p:nvSpPr>
            <p:cNvPr id="105152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3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0" name="Google Shape;225;p3"/>
          <p:cNvGrpSpPr/>
          <p:nvPr userDrawn="1"/>
        </p:nvGrpSpPr>
        <p:grpSpPr>
          <a:xfrm>
            <a:off x="10778557" y="714860"/>
            <a:ext cx="166675" cy="168575"/>
            <a:chOff x="4954425" y="2036375"/>
            <a:chExt cx="166675" cy="168575"/>
          </a:xfrm>
        </p:grpSpPr>
        <p:sp>
          <p:nvSpPr>
            <p:cNvPr id="105153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3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1" name="Google Shape;230;p3"/>
          <p:cNvGrpSpPr/>
          <p:nvPr userDrawn="1"/>
        </p:nvGrpSpPr>
        <p:grpSpPr>
          <a:xfrm>
            <a:off x="1274794" y="5541495"/>
            <a:ext cx="166675" cy="168575"/>
            <a:chOff x="4954425" y="2036375"/>
            <a:chExt cx="166675" cy="168575"/>
          </a:xfrm>
        </p:grpSpPr>
        <p:sp>
          <p:nvSpPr>
            <p:cNvPr id="105154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43"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7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53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8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54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7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460"/>
                                        </p:tgtEl>
                                        <p:attrNameLst>
                                          <p:attrName>style.visibility</p:attrName>
                                        </p:attrNameLst>
                                      </p:cBhvr>
                                      <p:to>
                                        <p:strVal val="visible"/>
                                      </p:to>
                                    </p:set>
                                    <p:animEffect transition="in" filter="barn(inVertical)">
                                      <p:cBhvr>
                                        <p:cTn dur="500" id="19"/>
                                        <p:tgtEl>
                                          <p:spTgt spid="105146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461"/>
                                        </p:tgtEl>
                                        <p:attrNameLst>
                                          <p:attrName>style.visibility</p:attrName>
                                        </p:attrNameLst>
                                      </p:cBhvr>
                                      <p:to>
                                        <p:strVal val="visible"/>
                                      </p:to>
                                    </p:set>
                                    <p:animEffect transition="in" filter="barn(inVertical)">
                                      <p:cBhvr>
                                        <p:cTn dur="500" id="22"/>
                                        <p:tgtEl>
                                          <p:spTgt spid="105146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459"/>
                                        </p:tgtEl>
                                        <p:attrNameLst>
                                          <p:attrName>style.visibility</p:attrName>
                                        </p:attrNameLst>
                                      </p:cBhvr>
                                      <p:to>
                                        <p:strVal val="visible"/>
                                      </p:to>
                                    </p:set>
                                    <p:animEffect transition="in" filter="fade">
                                      <p:cBhvr>
                                        <p:cTn dur="500" id="26"/>
                                        <p:tgtEl>
                                          <p:spTgt spid="105145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77"/>
                                        </p:tgtEl>
                                        <p:attrNameLst>
                                          <p:attrName>style.visibility</p:attrName>
                                        </p:attrNameLst>
                                      </p:cBhvr>
                                      <p:to>
                                        <p:strVal val="visible"/>
                                      </p:to>
                                    </p:set>
                                    <p:anim calcmode="lin" valueType="num">
                                      <p:cBhvr>
                                        <p:cTn dur="1000" fill="hold" id="30"/>
                                        <p:tgtEl>
                                          <p:spTgt spid="377"/>
                                        </p:tgtEl>
                                        <p:attrNameLst>
                                          <p:attrName>ppt_w</p:attrName>
                                        </p:attrNameLst>
                                      </p:cBhvr>
                                      <p:tavLst>
                                        <p:tav tm="0">
                                          <p:val>
                                            <p:fltVal val="0.0"/>
                                          </p:val>
                                        </p:tav>
                                        <p:tav tm="100000">
                                          <p:val>
                                            <p:strVal val="#ppt_w"/>
                                          </p:val>
                                        </p:tav>
                                      </p:tavLst>
                                    </p:anim>
                                    <p:anim calcmode="lin" valueType="num">
                                      <p:cBhvr>
                                        <p:cTn dur="1000" fill="hold" id="31"/>
                                        <p:tgtEl>
                                          <p:spTgt spid="377"/>
                                        </p:tgtEl>
                                        <p:attrNameLst>
                                          <p:attrName>ppt_h</p:attrName>
                                        </p:attrNameLst>
                                      </p:cBhvr>
                                      <p:tavLst>
                                        <p:tav tm="0">
                                          <p:val>
                                            <p:fltVal val="0.0"/>
                                          </p:val>
                                        </p:tav>
                                        <p:tav tm="100000">
                                          <p:val>
                                            <p:strVal val="#ppt_h"/>
                                          </p:val>
                                        </p:tav>
                                      </p:tavLst>
                                    </p:anim>
                                    <p:anim calcmode="lin" valueType="num">
                                      <p:cBhvr>
                                        <p:cTn dur="1000" fill="hold" id="32"/>
                                        <p:tgtEl>
                                          <p:spTgt spid="377"/>
                                        </p:tgtEl>
                                        <p:attrNameLst>
                                          <p:attrName>style.rotation</p:attrName>
                                        </p:attrNameLst>
                                      </p:cBhvr>
                                      <p:tavLst>
                                        <p:tav tm="0">
                                          <p:val>
                                            <p:fltVal val="90.0"/>
                                          </p:val>
                                        </p:tav>
                                        <p:tav tm="100000">
                                          <p:val>
                                            <p:fltVal val="0.0"/>
                                          </p:val>
                                        </p:tav>
                                      </p:tavLst>
                                    </p:anim>
                                    <p:animEffect transition="in" filter="fade">
                                      <p:cBhvr>
                                        <p:cTn dur="1000" id="33"/>
                                        <p:tgtEl>
                                          <p:spTgt spid="37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543"/>
                                        </p:tgtEl>
                                        <p:attrNameLst>
                                          <p:attrName>style.visibility</p:attrName>
                                        </p:attrNameLst>
                                      </p:cBhvr>
                                      <p:to>
                                        <p:strVal val="visible"/>
                                      </p:to>
                                    </p:set>
                                    <p:animEffect transition="in" filter="randombar(horizontal)">
                                      <p:cBhvr>
                                        <p:cTn dur="500" id="37"/>
                                        <p:tgtEl>
                                          <p:spTgt spid="105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459" grpId="0" animBg="1"/>
      <p:bldP spid="1051460" grpId="0" animBg="1"/>
      <p:bldP spid="1051461" grpId="0" animBg="1"/>
      <p:bldP spid="1051539" grpId="0" animBg="1"/>
      <p:bldP spid="1051540" grpId="0" animBg="1"/>
      <p:bldP spid="105154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310" name=""/>
        <p:cNvGrpSpPr/>
        <p:nvPr/>
      </p:nvGrpSpPr>
      <p:grpSpPr>
        <a:xfrm>
          <a:off x="0" y="0"/>
          <a:ext cx="0" cy="0"/>
          <a:chOff x="0" y="0"/>
          <a:chExt cx="0" cy="0"/>
        </a:xfrm>
      </p:grpSpPr>
      <p:grpSp>
        <p:nvGrpSpPr>
          <p:cNvPr id="311" name="Google Shape;992;p14"/>
          <p:cNvGrpSpPr/>
          <p:nvPr userDrawn="1"/>
        </p:nvGrpSpPr>
        <p:grpSpPr>
          <a:xfrm>
            <a:off x="395894" y="219519"/>
            <a:ext cx="11613234" cy="6240131"/>
            <a:chOff x="395894" y="219519"/>
            <a:chExt cx="8518865" cy="4788281"/>
          </a:xfrm>
        </p:grpSpPr>
        <p:sp>
          <p:nvSpPr>
            <p:cNvPr id="105080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2" name="Google Shape;994;p14"/>
            <p:cNvGrpSpPr/>
            <p:nvPr/>
          </p:nvGrpSpPr>
          <p:grpSpPr>
            <a:xfrm>
              <a:off x="8341543" y="2282008"/>
              <a:ext cx="569676" cy="380612"/>
              <a:chOff x="8341543" y="2282008"/>
              <a:chExt cx="569676" cy="380612"/>
            </a:xfrm>
          </p:grpSpPr>
          <p:sp>
            <p:nvSpPr>
              <p:cNvPr id="105080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0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3" name="Google Shape;998;p14"/>
            <p:cNvGrpSpPr/>
            <p:nvPr/>
          </p:nvGrpSpPr>
          <p:grpSpPr>
            <a:xfrm>
              <a:off x="8341543" y="1721094"/>
              <a:ext cx="569676" cy="380612"/>
              <a:chOff x="8341543" y="1721094"/>
              <a:chExt cx="569676" cy="380612"/>
            </a:xfrm>
          </p:grpSpPr>
          <p:sp>
            <p:nvSpPr>
              <p:cNvPr id="105080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4" name="Google Shape;1001;p14"/>
            <p:cNvGrpSpPr/>
            <p:nvPr/>
          </p:nvGrpSpPr>
          <p:grpSpPr>
            <a:xfrm>
              <a:off x="8346273" y="1183592"/>
              <a:ext cx="568486" cy="388014"/>
              <a:chOff x="8346273" y="1183592"/>
              <a:chExt cx="568486" cy="388014"/>
            </a:xfrm>
          </p:grpSpPr>
          <p:sp>
            <p:nvSpPr>
              <p:cNvPr id="105081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5" name="Google Shape;1004;p14"/>
            <p:cNvGrpSpPr/>
            <p:nvPr/>
          </p:nvGrpSpPr>
          <p:grpSpPr>
            <a:xfrm>
              <a:off x="8341543" y="606635"/>
              <a:ext cx="569676" cy="388014"/>
              <a:chOff x="8341543" y="606635"/>
              <a:chExt cx="569676" cy="388014"/>
            </a:xfrm>
          </p:grpSpPr>
          <p:sp>
            <p:nvSpPr>
              <p:cNvPr id="105081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6" name="Google Shape;1007;p14"/>
            <p:cNvGrpSpPr/>
            <p:nvPr/>
          </p:nvGrpSpPr>
          <p:grpSpPr>
            <a:xfrm>
              <a:off x="8341543" y="2842933"/>
              <a:ext cx="569676" cy="380612"/>
              <a:chOff x="8341543" y="2282008"/>
              <a:chExt cx="569676" cy="380612"/>
            </a:xfrm>
          </p:grpSpPr>
          <p:sp>
            <p:nvSpPr>
              <p:cNvPr id="105081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7" name="Google Shape;1010;p14"/>
            <p:cNvGrpSpPr/>
            <p:nvPr/>
          </p:nvGrpSpPr>
          <p:grpSpPr>
            <a:xfrm>
              <a:off x="8341543" y="3403858"/>
              <a:ext cx="569676" cy="380612"/>
              <a:chOff x="8341543" y="2282008"/>
              <a:chExt cx="569676" cy="380612"/>
            </a:xfrm>
          </p:grpSpPr>
          <p:sp>
            <p:nvSpPr>
              <p:cNvPr id="105081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1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82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41" name=""/>
        <p:cNvGrpSpPr/>
        <p:nvPr/>
      </p:nvGrpSpPr>
      <p:grpSpPr>
        <a:xfrm>
          <a:off x="0" y="0"/>
          <a:ext cx="0" cy="0"/>
          <a:chOff x="0" y="0"/>
          <a:chExt cx="0" cy="0"/>
        </a:xfrm>
      </p:grpSpPr>
      <p:grpSp>
        <p:nvGrpSpPr>
          <p:cNvPr id="42"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9"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0"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1"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2"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3" name="Google Shape;2356;p30"/>
          <p:cNvGrpSpPr/>
          <p:nvPr userDrawn="1"/>
        </p:nvGrpSpPr>
        <p:grpSpPr>
          <a:xfrm>
            <a:off x="745412" y="1491606"/>
            <a:ext cx="9867486" cy="4773077"/>
            <a:chOff x="623255" y="927125"/>
            <a:chExt cx="7691377" cy="3871900"/>
          </a:xfrm>
          <a:solidFill>
            <a:schemeClr val="accent2">
              <a:lumMod val="40000"/>
              <a:lumOff val="6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4"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5"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roup 291"/>
          <p:cNvGrpSpPr/>
          <p:nvPr userDrawn="1"/>
        </p:nvGrpSpPr>
        <p:grpSpPr>
          <a:xfrm>
            <a:off x="1598355" y="3608289"/>
            <a:ext cx="2204156" cy="2018295"/>
            <a:chOff x="1598355" y="3608289"/>
            <a:chExt cx="2204156" cy="2018295"/>
          </a:xfrm>
        </p:grpSpPr>
        <p:grpSp>
          <p:nvGrpSpPr>
            <p:cNvPr id="57"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9"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0"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1"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52"/>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5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51"/>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fill="hold" id="19"/>
                                        <p:tgtEl>
                                          <p:spTgt spid="60"/>
                                        </p:tgtEl>
                                        <p:attrNameLst>
                                          <p:attrName>ppt_x</p:attrName>
                                        </p:attrNameLst>
                                      </p:cBhvr>
                                      <p:tavLst>
                                        <p:tav tm="0">
                                          <p:val>
                                            <p:strVal val="#ppt_x"/>
                                          </p:val>
                                        </p:tav>
                                        <p:tav tm="100000">
                                          <p:val>
                                            <p:strVal val="#ppt_x"/>
                                          </p:val>
                                        </p:tav>
                                      </p:tavLst>
                                    </p:anim>
                                    <p:anim calcmode="lin" valueType="num">
                                      <p:cBhvr additive="base">
                                        <p:cTn dur="500" fill="hold" id="20"/>
                                        <p:tgtEl>
                                          <p:spTgt spid="6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fill="hold" id="24"/>
                                        <p:tgtEl>
                                          <p:spTgt spid="56"/>
                                        </p:tgtEl>
                                        <p:attrNameLst>
                                          <p:attrName>ppt_x</p:attrName>
                                        </p:attrNameLst>
                                      </p:cBhvr>
                                      <p:tavLst>
                                        <p:tav tm="0">
                                          <p:val>
                                            <p:strVal val="0-#ppt_w/2"/>
                                          </p:val>
                                        </p:tav>
                                        <p:tav tm="100000">
                                          <p:val>
                                            <p:strVal val="#ppt_x"/>
                                          </p:val>
                                        </p:tav>
                                      </p:tavLst>
                                    </p:anim>
                                    <p:anim calcmode="lin" valueType="num">
                                      <p:cBhvr additive="base">
                                        <p:cTn dur="500" fill="hold" id="25"/>
                                        <p:tgtEl>
                                          <p:spTgt spid="5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5"/>
                                        </p:tgtEl>
                                        <p:attrNameLst>
                                          <p:attrName>style.visibility</p:attrName>
                                        </p:attrNameLst>
                                      </p:cBhvr>
                                      <p:to>
                                        <p:strVal val="visible"/>
                                      </p:to>
                                    </p:set>
                                    <p:anim calcmode="lin" valueType="num">
                                      <p:cBhvr additive="base">
                                        <p:cTn dur="500" fill="hold" id="29"/>
                                        <p:tgtEl>
                                          <p:spTgt spid="55"/>
                                        </p:tgtEl>
                                        <p:attrNameLst>
                                          <p:attrName>ppt_x</p:attrName>
                                        </p:attrNameLst>
                                      </p:cBhvr>
                                      <p:tavLst>
                                        <p:tav tm="0">
                                          <p:val>
                                            <p:strVal val="#ppt_x"/>
                                          </p:val>
                                        </p:tav>
                                        <p:tav tm="100000">
                                          <p:val>
                                            <p:strVal val="#ppt_x"/>
                                          </p:val>
                                        </p:tav>
                                      </p:tavLst>
                                    </p:anim>
                                    <p:anim calcmode="lin" valueType="num">
                                      <p:cBhvr additive="base">
                                        <p:cTn dur="500" fill="hold" id="30"/>
                                        <p:tgtEl>
                                          <p:spTgt spid="55"/>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3"/>
                                        </p:tgtEl>
                                        <p:attrNameLst>
                                          <p:attrName>style.visibility</p:attrName>
                                        </p:attrNameLst>
                                      </p:cBhvr>
                                      <p:to>
                                        <p:strVal val="visible"/>
                                      </p:to>
                                    </p:set>
                                    <p:animEffect transition="in" filter="fade">
                                      <p:cBhvr>
                                        <p:cTn dur="500" id="34"/>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469" name=""/>
        <p:cNvGrpSpPr/>
        <p:nvPr/>
      </p:nvGrpSpPr>
      <p:grpSpPr>
        <a:xfrm>
          <a:off x="0" y="0"/>
          <a:ext cx="0" cy="0"/>
          <a:chOff x="0" y="0"/>
          <a:chExt cx="0" cy="0"/>
        </a:xfrm>
      </p:grpSpPr>
      <p:grpSp>
        <p:nvGrpSpPr>
          <p:cNvPr id="470" name="Google Shape;992;p14"/>
          <p:cNvGrpSpPr/>
          <p:nvPr userDrawn="1"/>
        </p:nvGrpSpPr>
        <p:grpSpPr>
          <a:xfrm>
            <a:off x="395894" y="219519"/>
            <a:ext cx="11613234" cy="6240131"/>
            <a:chOff x="395894" y="219519"/>
            <a:chExt cx="8518865" cy="4788281"/>
          </a:xfrm>
        </p:grpSpPr>
        <p:sp>
          <p:nvSpPr>
            <p:cNvPr id="105247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1" name="Google Shape;994;p14"/>
            <p:cNvGrpSpPr/>
            <p:nvPr/>
          </p:nvGrpSpPr>
          <p:grpSpPr>
            <a:xfrm>
              <a:off x="8341543" y="2282008"/>
              <a:ext cx="569676" cy="380612"/>
              <a:chOff x="8341543" y="2282008"/>
              <a:chExt cx="569676" cy="380612"/>
            </a:xfrm>
          </p:grpSpPr>
          <p:sp>
            <p:nvSpPr>
              <p:cNvPr id="105247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7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2" name="Google Shape;998;p14"/>
            <p:cNvGrpSpPr/>
            <p:nvPr/>
          </p:nvGrpSpPr>
          <p:grpSpPr>
            <a:xfrm>
              <a:off x="8341543" y="1721094"/>
              <a:ext cx="569676" cy="380612"/>
              <a:chOff x="8341543" y="1721094"/>
              <a:chExt cx="569676" cy="380612"/>
            </a:xfrm>
          </p:grpSpPr>
          <p:sp>
            <p:nvSpPr>
              <p:cNvPr id="105247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3" name="Google Shape;1001;p14"/>
            <p:cNvGrpSpPr/>
            <p:nvPr/>
          </p:nvGrpSpPr>
          <p:grpSpPr>
            <a:xfrm>
              <a:off x="8346273" y="1183592"/>
              <a:ext cx="568486" cy="388014"/>
              <a:chOff x="8346273" y="1183592"/>
              <a:chExt cx="568486" cy="388014"/>
            </a:xfrm>
          </p:grpSpPr>
          <p:sp>
            <p:nvSpPr>
              <p:cNvPr id="105247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4" name="Google Shape;1004;p14"/>
            <p:cNvGrpSpPr/>
            <p:nvPr/>
          </p:nvGrpSpPr>
          <p:grpSpPr>
            <a:xfrm>
              <a:off x="8341543" y="606635"/>
              <a:ext cx="569676" cy="388014"/>
              <a:chOff x="8341543" y="606635"/>
              <a:chExt cx="569676" cy="388014"/>
            </a:xfrm>
          </p:grpSpPr>
          <p:sp>
            <p:nvSpPr>
              <p:cNvPr id="105248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5" name="Google Shape;1007;p14"/>
            <p:cNvGrpSpPr/>
            <p:nvPr/>
          </p:nvGrpSpPr>
          <p:grpSpPr>
            <a:xfrm>
              <a:off x="8341543" y="2842933"/>
              <a:ext cx="569676" cy="380612"/>
              <a:chOff x="8341543" y="2282008"/>
              <a:chExt cx="569676" cy="380612"/>
            </a:xfrm>
          </p:grpSpPr>
          <p:sp>
            <p:nvSpPr>
              <p:cNvPr id="105248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6" name="Google Shape;1010;p14"/>
            <p:cNvGrpSpPr/>
            <p:nvPr/>
          </p:nvGrpSpPr>
          <p:grpSpPr>
            <a:xfrm>
              <a:off x="8341543" y="3403858"/>
              <a:ext cx="569676" cy="380612"/>
              <a:chOff x="8341543" y="2282008"/>
              <a:chExt cx="569676" cy="380612"/>
            </a:xfrm>
          </p:grpSpPr>
          <p:sp>
            <p:nvSpPr>
              <p:cNvPr id="105248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8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48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3"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53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53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77" name="Google Shape;211;p3"/>
          <p:cNvGrpSpPr/>
          <p:nvPr userDrawn="1"/>
        </p:nvGrpSpPr>
        <p:grpSpPr>
          <a:xfrm>
            <a:off x="1030175" y="1581350"/>
            <a:ext cx="444275" cy="398525"/>
            <a:chOff x="2495125" y="2142250"/>
            <a:chExt cx="444275" cy="398525"/>
          </a:xfrm>
        </p:grpSpPr>
        <p:sp>
          <p:nvSpPr>
            <p:cNvPr id="105253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3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8" name="Google Shape;214;p3"/>
          <p:cNvGrpSpPr/>
          <p:nvPr userDrawn="1"/>
        </p:nvGrpSpPr>
        <p:grpSpPr>
          <a:xfrm>
            <a:off x="10561107" y="5038641"/>
            <a:ext cx="291375" cy="281375"/>
            <a:chOff x="3243875" y="2372825"/>
            <a:chExt cx="291375" cy="281375"/>
          </a:xfrm>
        </p:grpSpPr>
        <p:sp>
          <p:nvSpPr>
            <p:cNvPr id="105253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4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9" name="Google Shape;225;p3"/>
          <p:cNvGrpSpPr/>
          <p:nvPr userDrawn="1"/>
        </p:nvGrpSpPr>
        <p:grpSpPr>
          <a:xfrm>
            <a:off x="10778557" y="714860"/>
            <a:ext cx="166675" cy="168575"/>
            <a:chOff x="4954425" y="2036375"/>
            <a:chExt cx="166675" cy="168575"/>
          </a:xfrm>
        </p:grpSpPr>
        <p:sp>
          <p:nvSpPr>
            <p:cNvPr id="105254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5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80" name="Google Shape;230;p3"/>
          <p:cNvGrpSpPr/>
          <p:nvPr userDrawn="1"/>
        </p:nvGrpSpPr>
        <p:grpSpPr>
          <a:xfrm>
            <a:off x="1274794" y="5541495"/>
            <a:ext cx="166675" cy="168575"/>
            <a:chOff x="4954425" y="2036375"/>
            <a:chExt cx="166675" cy="168575"/>
          </a:xfrm>
        </p:grpSpPr>
        <p:sp>
          <p:nvSpPr>
            <p:cNvPr id="105255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1" name="Google Shape;769;p31"/>
          <p:cNvGrpSpPr/>
          <p:nvPr userDrawn="1"/>
        </p:nvGrpSpPr>
        <p:grpSpPr>
          <a:xfrm>
            <a:off x="2548289" y="3588080"/>
            <a:ext cx="2599446" cy="2521829"/>
            <a:chOff x="5641385" y="2381306"/>
            <a:chExt cx="2599446" cy="2521829"/>
          </a:xfrm>
        </p:grpSpPr>
        <p:sp>
          <p:nvSpPr>
            <p:cNvPr id="1052554"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82" name="Google Shape;771;p31"/>
            <p:cNvGrpSpPr/>
            <p:nvPr/>
          </p:nvGrpSpPr>
          <p:grpSpPr>
            <a:xfrm flipH="1">
              <a:off x="6793275" y="3690844"/>
              <a:ext cx="1447557" cy="1002468"/>
              <a:chOff x="4799733" y="3457797"/>
              <a:chExt cx="2301388" cy="1593766"/>
            </a:xfrm>
          </p:grpSpPr>
          <p:sp>
            <p:nvSpPr>
              <p:cNvPr id="1052555"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6"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7"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8"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9"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0"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7"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0"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2"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4"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6"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7"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8"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9"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0"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1"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2"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3"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4"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5"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6"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7"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8"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9"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0"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1"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2"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3"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4"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5"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6"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7"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8"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9"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0"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1"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2"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3"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4"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5"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6"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7"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8"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9"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0"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11"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2"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3"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4"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5"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6"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7"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8"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9"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0"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1"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2"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3"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4"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5"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6"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7"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8"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9"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0"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1"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2"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3"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4"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5"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6"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7"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8"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9"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0"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1"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2"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3"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4"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5"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6"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7"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8"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9"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0"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1"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2"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3"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4"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5"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6"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7"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8"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59"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60"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61"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62"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63"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64"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65"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7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55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8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7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55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78"/>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2534"/>
                                        </p:tgtEl>
                                        <p:attrNameLst>
                                          <p:attrName>style.visibility</p:attrName>
                                        </p:attrNameLst>
                                      </p:cBhvr>
                                      <p:to>
                                        <p:strVal val="visible"/>
                                      </p:to>
                                    </p:set>
                                    <p:anim calcmode="lin" valueType="num">
                                      <p:cBhvr>
                                        <p:cTn dur="500" fill="hold" id="19"/>
                                        <p:tgtEl>
                                          <p:spTgt spid="1052534"/>
                                        </p:tgtEl>
                                        <p:attrNameLst>
                                          <p:attrName>ppt_w</p:attrName>
                                        </p:attrNameLst>
                                      </p:cBhvr>
                                      <p:tavLst>
                                        <p:tav tm="0">
                                          <p:val>
                                            <p:fltVal val="0.0"/>
                                          </p:val>
                                        </p:tav>
                                        <p:tav tm="100000">
                                          <p:val>
                                            <p:strVal val="#ppt_w"/>
                                          </p:val>
                                        </p:tav>
                                      </p:tavLst>
                                    </p:anim>
                                    <p:anim calcmode="lin" valueType="num">
                                      <p:cBhvr>
                                        <p:cTn dur="500" fill="hold" id="20"/>
                                        <p:tgtEl>
                                          <p:spTgt spid="1052534"/>
                                        </p:tgtEl>
                                        <p:attrNameLst>
                                          <p:attrName>ppt_h</p:attrName>
                                        </p:attrNameLst>
                                      </p:cBhvr>
                                      <p:tavLst>
                                        <p:tav tm="0">
                                          <p:val>
                                            <p:fltVal val="0.0"/>
                                          </p:val>
                                        </p:tav>
                                        <p:tav tm="100000">
                                          <p:val>
                                            <p:strVal val="#ppt_h"/>
                                          </p:val>
                                        </p:tav>
                                      </p:tavLst>
                                    </p:anim>
                                    <p:animEffect transition="in" filter="fade">
                                      <p:cBhvr>
                                        <p:cTn dur="500" id="21"/>
                                        <p:tgtEl>
                                          <p:spTgt spid="1052534"/>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2535"/>
                                        </p:tgtEl>
                                        <p:attrNameLst>
                                          <p:attrName>style.visibility</p:attrName>
                                        </p:attrNameLst>
                                      </p:cBhvr>
                                      <p:to>
                                        <p:strVal val="visible"/>
                                      </p:to>
                                    </p:set>
                                    <p:anim calcmode="lin" valueType="num">
                                      <p:cBhvr>
                                        <p:cTn dur="500" fill="hold" id="24"/>
                                        <p:tgtEl>
                                          <p:spTgt spid="1052535"/>
                                        </p:tgtEl>
                                        <p:attrNameLst>
                                          <p:attrName>ppt_w</p:attrName>
                                        </p:attrNameLst>
                                      </p:cBhvr>
                                      <p:tavLst>
                                        <p:tav tm="0">
                                          <p:val>
                                            <p:fltVal val="0.0"/>
                                          </p:val>
                                        </p:tav>
                                        <p:tav tm="100000">
                                          <p:val>
                                            <p:strVal val="#ppt_w"/>
                                          </p:val>
                                        </p:tav>
                                      </p:tavLst>
                                    </p:anim>
                                    <p:anim calcmode="lin" valueType="num">
                                      <p:cBhvr>
                                        <p:cTn dur="500" fill="hold" id="25"/>
                                        <p:tgtEl>
                                          <p:spTgt spid="1052535"/>
                                        </p:tgtEl>
                                        <p:attrNameLst>
                                          <p:attrName>ppt_h</p:attrName>
                                        </p:attrNameLst>
                                      </p:cBhvr>
                                      <p:tavLst>
                                        <p:tav tm="0">
                                          <p:val>
                                            <p:fltVal val="0.0"/>
                                          </p:val>
                                        </p:tav>
                                        <p:tav tm="100000">
                                          <p:val>
                                            <p:strVal val="#ppt_h"/>
                                          </p:val>
                                        </p:tav>
                                      </p:tavLst>
                                    </p:anim>
                                    <p:animEffect transition="in" filter="fade">
                                      <p:cBhvr>
                                        <p:cTn dur="500" id="26"/>
                                        <p:tgtEl>
                                          <p:spTgt spid="1052535"/>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2533"/>
                                        </p:tgtEl>
                                        <p:attrNameLst>
                                          <p:attrName>style.visibility</p:attrName>
                                        </p:attrNameLst>
                                      </p:cBhvr>
                                      <p:to>
                                        <p:strVal val="visible"/>
                                      </p:to>
                                    </p:set>
                                    <p:animEffect transition="in" filter="fade">
                                      <p:cBhvr>
                                        <p:cTn dur="500" id="30"/>
                                        <p:tgtEl>
                                          <p:spTgt spid="1052533"/>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481"/>
                                        </p:tgtEl>
                                        <p:attrNameLst>
                                          <p:attrName>style.visibility</p:attrName>
                                        </p:attrNameLst>
                                      </p:cBhvr>
                                      <p:to>
                                        <p:strVal val="visible"/>
                                      </p:to>
                                    </p:set>
                                    <p:anim calcmode="lin" valueType="num">
                                      <p:cBhvr>
                                        <p:cTn dur="1000" fill="hold" id="34"/>
                                        <p:tgtEl>
                                          <p:spTgt spid="481"/>
                                        </p:tgtEl>
                                        <p:attrNameLst>
                                          <p:attrName>ppt_w</p:attrName>
                                        </p:attrNameLst>
                                      </p:cBhvr>
                                      <p:tavLst>
                                        <p:tav tm="0">
                                          <p:val>
                                            <p:fltVal val="0.0"/>
                                          </p:val>
                                        </p:tav>
                                        <p:tav tm="100000">
                                          <p:val>
                                            <p:strVal val="#ppt_w"/>
                                          </p:val>
                                        </p:tav>
                                      </p:tavLst>
                                    </p:anim>
                                    <p:anim calcmode="lin" valueType="num">
                                      <p:cBhvr>
                                        <p:cTn dur="1000" fill="hold" id="35"/>
                                        <p:tgtEl>
                                          <p:spTgt spid="481"/>
                                        </p:tgtEl>
                                        <p:attrNameLst>
                                          <p:attrName>ppt_h</p:attrName>
                                        </p:attrNameLst>
                                      </p:cBhvr>
                                      <p:tavLst>
                                        <p:tav tm="0">
                                          <p:val>
                                            <p:fltVal val="0.0"/>
                                          </p:val>
                                        </p:tav>
                                        <p:tav tm="100000">
                                          <p:val>
                                            <p:strVal val="#ppt_h"/>
                                          </p:val>
                                        </p:tav>
                                      </p:tavLst>
                                    </p:anim>
                                    <p:anim calcmode="lin" valueType="num">
                                      <p:cBhvr>
                                        <p:cTn dur="1000" fill="hold" id="36"/>
                                        <p:tgtEl>
                                          <p:spTgt spid="481"/>
                                        </p:tgtEl>
                                        <p:attrNameLst>
                                          <p:attrName>style.rotation</p:attrName>
                                        </p:attrNameLst>
                                      </p:cBhvr>
                                      <p:tavLst>
                                        <p:tav tm="0">
                                          <p:val>
                                            <p:fltVal val="90.0"/>
                                          </p:val>
                                        </p:tav>
                                        <p:tav tm="100000">
                                          <p:val>
                                            <p:fltVal val="0.0"/>
                                          </p:val>
                                        </p:tav>
                                      </p:tavLst>
                                    </p:anim>
                                    <p:animEffect transition="in" filter="fade">
                                      <p:cBhvr>
                                        <p:cTn dur="1000" id="37"/>
                                        <p:tgtEl>
                                          <p:spTgt spid="481"/>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2665"/>
                                        </p:tgtEl>
                                        <p:attrNameLst>
                                          <p:attrName>style.visibility</p:attrName>
                                        </p:attrNameLst>
                                      </p:cBhvr>
                                      <p:to>
                                        <p:strVal val="visible"/>
                                      </p:to>
                                    </p:set>
                                    <p:animEffect transition="in" filter="randombar(horizontal)">
                                      <p:cBhvr>
                                        <p:cTn dur="500" id="41"/>
                                        <p:tgtEl>
                                          <p:spTgt spid="1052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533" grpId="0" animBg="1"/>
      <p:bldP spid="1052534" grpId="0" animBg="1"/>
      <p:bldP spid="1052535" grpId="0" animBg="1"/>
      <p:bldP spid="1052550" grpId="0" animBg="1"/>
      <p:bldP spid="1052551" grpId="0" animBg="1"/>
      <p:bldP spid="105266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59" name=""/>
        <p:cNvGrpSpPr/>
        <p:nvPr/>
      </p:nvGrpSpPr>
      <p:grpSpPr>
        <a:xfrm>
          <a:off x="0" y="0"/>
          <a:ext cx="0" cy="0"/>
          <a:chOff x="0" y="0"/>
          <a:chExt cx="0" cy="0"/>
        </a:xfrm>
      </p:grpSpPr>
      <p:grpSp>
        <p:nvGrpSpPr>
          <p:cNvPr id="160" name="Google Shape;992;p14"/>
          <p:cNvGrpSpPr/>
          <p:nvPr userDrawn="1"/>
        </p:nvGrpSpPr>
        <p:grpSpPr>
          <a:xfrm>
            <a:off x="395894" y="219519"/>
            <a:ext cx="11613234" cy="6240131"/>
            <a:chOff x="395894" y="219519"/>
            <a:chExt cx="8518865" cy="4788281"/>
          </a:xfrm>
        </p:grpSpPr>
        <p:sp>
          <p:nvSpPr>
            <p:cNvPr id="104914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1" name="Google Shape;994;p14"/>
            <p:cNvGrpSpPr/>
            <p:nvPr/>
          </p:nvGrpSpPr>
          <p:grpSpPr>
            <a:xfrm>
              <a:off x="8341543" y="2282008"/>
              <a:ext cx="569676" cy="380612"/>
              <a:chOff x="8341543" y="2282008"/>
              <a:chExt cx="569676" cy="380612"/>
            </a:xfrm>
          </p:grpSpPr>
          <p:sp>
            <p:nvSpPr>
              <p:cNvPr id="104914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4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2" name="Google Shape;998;p14"/>
            <p:cNvGrpSpPr/>
            <p:nvPr/>
          </p:nvGrpSpPr>
          <p:grpSpPr>
            <a:xfrm>
              <a:off x="8341543" y="1721094"/>
              <a:ext cx="569676" cy="380612"/>
              <a:chOff x="8341543" y="1721094"/>
              <a:chExt cx="569676" cy="380612"/>
            </a:xfrm>
          </p:grpSpPr>
          <p:sp>
            <p:nvSpPr>
              <p:cNvPr id="104915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3" name="Google Shape;1001;p14"/>
            <p:cNvGrpSpPr/>
            <p:nvPr/>
          </p:nvGrpSpPr>
          <p:grpSpPr>
            <a:xfrm>
              <a:off x="8346273" y="1183592"/>
              <a:ext cx="568486" cy="388014"/>
              <a:chOff x="8346273" y="1183592"/>
              <a:chExt cx="568486" cy="388014"/>
            </a:xfrm>
          </p:grpSpPr>
          <p:sp>
            <p:nvSpPr>
              <p:cNvPr id="104915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4" name="Google Shape;1004;p14"/>
            <p:cNvGrpSpPr/>
            <p:nvPr/>
          </p:nvGrpSpPr>
          <p:grpSpPr>
            <a:xfrm>
              <a:off x="8341543" y="606635"/>
              <a:ext cx="569676" cy="388014"/>
              <a:chOff x="8341543" y="606635"/>
              <a:chExt cx="569676" cy="388014"/>
            </a:xfrm>
          </p:grpSpPr>
          <p:sp>
            <p:nvSpPr>
              <p:cNvPr id="104915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5" name="Google Shape;1007;p14"/>
            <p:cNvGrpSpPr/>
            <p:nvPr/>
          </p:nvGrpSpPr>
          <p:grpSpPr>
            <a:xfrm>
              <a:off x="8341543" y="2842933"/>
              <a:ext cx="569676" cy="380612"/>
              <a:chOff x="8341543" y="2282008"/>
              <a:chExt cx="569676" cy="380612"/>
            </a:xfrm>
          </p:grpSpPr>
          <p:sp>
            <p:nvSpPr>
              <p:cNvPr id="104915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6" name="Google Shape;1010;p14"/>
            <p:cNvGrpSpPr/>
            <p:nvPr/>
          </p:nvGrpSpPr>
          <p:grpSpPr>
            <a:xfrm>
              <a:off x="8341543" y="3403858"/>
              <a:ext cx="569676" cy="380612"/>
              <a:chOff x="8341543" y="2282008"/>
              <a:chExt cx="569676" cy="380612"/>
            </a:xfrm>
          </p:grpSpPr>
          <p:sp>
            <p:nvSpPr>
              <p:cNvPr id="104915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6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16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20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20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210"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67" name="Google Shape;631;p30"/>
          <p:cNvGrpSpPr/>
          <p:nvPr userDrawn="1"/>
        </p:nvGrpSpPr>
        <p:grpSpPr>
          <a:xfrm>
            <a:off x="7672546" y="3622312"/>
            <a:ext cx="1309691" cy="2486166"/>
            <a:chOff x="961250" y="234750"/>
            <a:chExt cx="1222525" cy="2320700"/>
          </a:xfrm>
        </p:grpSpPr>
        <p:sp>
          <p:nvSpPr>
            <p:cNvPr id="1049211"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2"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3"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0"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3"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0"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1"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2"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3"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35"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7"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9"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1"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3"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4"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5"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6"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7"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8"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9"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1"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8" name="Google Shape;211;p3"/>
          <p:cNvGrpSpPr/>
          <p:nvPr userDrawn="1"/>
        </p:nvGrpSpPr>
        <p:grpSpPr>
          <a:xfrm>
            <a:off x="1030175" y="1581350"/>
            <a:ext cx="444275" cy="398525"/>
            <a:chOff x="2495125" y="2142250"/>
            <a:chExt cx="444275" cy="398525"/>
          </a:xfrm>
        </p:grpSpPr>
        <p:sp>
          <p:nvSpPr>
            <p:cNvPr id="104925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5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9" name="Google Shape;214;p3"/>
          <p:cNvGrpSpPr/>
          <p:nvPr userDrawn="1"/>
        </p:nvGrpSpPr>
        <p:grpSpPr>
          <a:xfrm>
            <a:off x="10561107" y="5038641"/>
            <a:ext cx="291375" cy="281375"/>
            <a:chOff x="3243875" y="2372825"/>
            <a:chExt cx="291375" cy="281375"/>
          </a:xfrm>
        </p:grpSpPr>
        <p:sp>
          <p:nvSpPr>
            <p:cNvPr id="104925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6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0" name="Google Shape;225;p3"/>
          <p:cNvGrpSpPr/>
          <p:nvPr userDrawn="1"/>
        </p:nvGrpSpPr>
        <p:grpSpPr>
          <a:xfrm>
            <a:off x="10778557" y="714860"/>
            <a:ext cx="166675" cy="168575"/>
            <a:chOff x="4954425" y="2036375"/>
            <a:chExt cx="166675" cy="168575"/>
          </a:xfrm>
        </p:grpSpPr>
        <p:sp>
          <p:nvSpPr>
            <p:cNvPr id="104926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6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1" name="Google Shape;230;p3"/>
          <p:cNvGrpSpPr/>
          <p:nvPr userDrawn="1"/>
        </p:nvGrpSpPr>
        <p:grpSpPr>
          <a:xfrm>
            <a:off x="1274794" y="5541495"/>
            <a:ext cx="166675" cy="168575"/>
            <a:chOff x="4954425" y="2036375"/>
            <a:chExt cx="166675" cy="168575"/>
          </a:xfrm>
        </p:grpSpPr>
        <p:sp>
          <p:nvSpPr>
            <p:cNvPr id="104926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6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26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7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7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26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6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208"/>
                                        </p:tgtEl>
                                        <p:attrNameLst>
                                          <p:attrName>style.visibility</p:attrName>
                                        </p:attrNameLst>
                                      </p:cBhvr>
                                      <p:to>
                                        <p:strVal val="visible"/>
                                      </p:to>
                                    </p:set>
                                    <p:animEffect transition="in" filter="barn(inVertical)">
                                      <p:cBhvr>
                                        <p:cTn dur="500" id="19"/>
                                        <p:tgtEl>
                                          <p:spTgt spid="104920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209"/>
                                        </p:tgtEl>
                                        <p:attrNameLst>
                                          <p:attrName>style.visibility</p:attrName>
                                        </p:attrNameLst>
                                      </p:cBhvr>
                                      <p:to>
                                        <p:strVal val="visible"/>
                                      </p:to>
                                    </p:set>
                                    <p:animEffect transition="in" filter="barn(inVertical)">
                                      <p:cBhvr>
                                        <p:cTn dur="500" id="22"/>
                                        <p:tgtEl>
                                          <p:spTgt spid="104920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207"/>
                                        </p:tgtEl>
                                        <p:attrNameLst>
                                          <p:attrName>style.visibility</p:attrName>
                                        </p:attrNameLst>
                                      </p:cBhvr>
                                      <p:to>
                                        <p:strVal val="visible"/>
                                      </p:to>
                                    </p:set>
                                    <p:animEffect transition="in" filter="fade">
                                      <p:cBhvr>
                                        <p:cTn dur="500" id="26"/>
                                        <p:tgtEl>
                                          <p:spTgt spid="104920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67"/>
                                        </p:tgtEl>
                                        <p:attrNameLst>
                                          <p:attrName>style.visibility</p:attrName>
                                        </p:attrNameLst>
                                      </p:cBhvr>
                                      <p:to>
                                        <p:strVal val="visible"/>
                                      </p:to>
                                    </p:set>
                                    <p:anim calcmode="lin" valueType="num">
                                      <p:cBhvr>
                                        <p:cTn dur="1000" fill="hold" id="30"/>
                                        <p:tgtEl>
                                          <p:spTgt spid="167"/>
                                        </p:tgtEl>
                                        <p:attrNameLst>
                                          <p:attrName>ppt_w</p:attrName>
                                        </p:attrNameLst>
                                      </p:cBhvr>
                                      <p:tavLst>
                                        <p:tav tm="0">
                                          <p:val>
                                            <p:fltVal val="0.0"/>
                                          </p:val>
                                        </p:tav>
                                        <p:tav tm="100000">
                                          <p:val>
                                            <p:strVal val="#ppt_w"/>
                                          </p:val>
                                        </p:tav>
                                      </p:tavLst>
                                    </p:anim>
                                    <p:anim calcmode="lin" valueType="num">
                                      <p:cBhvr>
                                        <p:cTn dur="1000" fill="hold" id="31"/>
                                        <p:tgtEl>
                                          <p:spTgt spid="167"/>
                                        </p:tgtEl>
                                        <p:attrNameLst>
                                          <p:attrName>ppt_h</p:attrName>
                                        </p:attrNameLst>
                                      </p:cBhvr>
                                      <p:tavLst>
                                        <p:tav tm="0">
                                          <p:val>
                                            <p:fltVal val="0.0"/>
                                          </p:val>
                                        </p:tav>
                                        <p:tav tm="100000">
                                          <p:val>
                                            <p:strVal val="#ppt_h"/>
                                          </p:val>
                                        </p:tav>
                                      </p:tavLst>
                                    </p:anim>
                                    <p:anim calcmode="lin" valueType="num">
                                      <p:cBhvr>
                                        <p:cTn dur="1000" fill="hold" id="32"/>
                                        <p:tgtEl>
                                          <p:spTgt spid="167"/>
                                        </p:tgtEl>
                                        <p:attrNameLst>
                                          <p:attrName>style.rotation</p:attrName>
                                        </p:attrNameLst>
                                      </p:cBhvr>
                                      <p:tavLst>
                                        <p:tav tm="0">
                                          <p:val>
                                            <p:fltVal val="90.0"/>
                                          </p:val>
                                        </p:tav>
                                        <p:tav tm="100000">
                                          <p:val>
                                            <p:fltVal val="0.0"/>
                                          </p:val>
                                        </p:tav>
                                      </p:tavLst>
                                    </p:anim>
                                    <p:animEffect transition="in" filter="fade">
                                      <p:cBhvr>
                                        <p:cTn dur="1000" id="33"/>
                                        <p:tgtEl>
                                          <p:spTgt spid="16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210"/>
                                        </p:tgtEl>
                                        <p:attrNameLst>
                                          <p:attrName>style.visibility</p:attrName>
                                        </p:attrNameLst>
                                      </p:cBhvr>
                                      <p:to>
                                        <p:strVal val="visible"/>
                                      </p:to>
                                    </p:set>
                                    <p:animEffect transition="in" filter="randombar(horizontal)">
                                      <p:cBhvr>
                                        <p:cTn dur="500" id="37"/>
                                        <p:tgtEl>
                                          <p:spTgt spid="1049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7" grpId="0" animBg="1"/>
      <p:bldP spid="1049208" grpId="0" animBg="1"/>
      <p:bldP spid="1049209" grpId="0" animBg="1"/>
      <p:bldP spid="1049210" grpId="0"/>
      <p:bldP spid="1049266" grpId="0" animBg="1"/>
      <p:bldP spid="1049267"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4"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43" name=""/>
        <p:cNvGrpSpPr/>
        <p:nvPr/>
      </p:nvGrpSpPr>
      <p:grpSpPr>
        <a:xfrm>
          <a:off x="0" y="0"/>
          <a:ext cx="0" cy="0"/>
          <a:chOff x="0" y="0"/>
          <a:chExt cx="0" cy="0"/>
        </a:xfrm>
      </p:grpSpPr>
      <p:sp>
        <p:nvSpPr>
          <p:cNvPr id="1049014"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9015"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9016" name="Rectangle 6"/>
          <p:cNvSpPr/>
          <p:nvPr userDrawn="1"/>
        </p:nvSpPr>
        <p:spPr>
          <a:xfrm>
            <a:off x="9762629" y="6492875"/>
            <a:ext cx="1612942" cy="215444"/>
          </a:xfrm>
          <a:prstGeom prst="rect"/>
        </p:spPr>
        <p:txBody>
          <a:bodyPr wrap="none">
            <a:sp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pPr>
            <a:r>
              <a:rPr baseline="0" b="0" cap="none" dirty="0" sz="800" i="0" kern="1200" kumimoji="0" lang="vi-VN" noProof="0" normalizeH="0" spc="0" strike="noStrike" u="none">
                <a:ln>
                  <a:noFill/>
                </a:ln>
                <a:solidFill>
                  <a:srgbClr val="000000"/>
                </a:solidFill>
                <a:effectLst/>
                <a:uLnTx/>
                <a:uFillTx/>
                <a:latin typeface="Arial"/>
                <a:cs typeface="Arial"/>
                <a:sym typeface="Arial"/>
              </a:rPr>
              <a:t>FeistyForwarders_0968120672</a:t>
            </a:r>
          </a:p>
        </p:txBody>
      </p:sp>
    </p:spTree>
  </p:cSld>
  <p:clrMap accent1="accent1" accent2="accent2" accent3="accent3" accent4="accent4" accent5="accent5" accent6="accent6" bg1="lt1" bg2="lt2" tx1="dk1" tx2="dk2" hlink="hlink" folHlink="folHlink"/>
  <p:sldLayoutIdLst>
    <p:sldLayoutId id="2147483677"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7.png"/><Relationship Id="rId3"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grpSp>
        <p:nvGrpSpPr>
          <p:cNvPr id="63" name="Group 5"/>
          <p:cNvGrpSpPr/>
          <p:nvPr/>
        </p:nvGrpSpPr>
        <p:grpSpPr>
          <a:xfrm>
            <a:off x="868859" y="84174"/>
            <a:ext cx="2190751" cy="980661"/>
            <a:chOff x="1523998" y="0"/>
            <a:chExt cx="2190751" cy="980661"/>
          </a:xfrm>
        </p:grpSpPr>
        <p:grpSp>
          <p:nvGrpSpPr>
            <p:cNvPr id="64"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3">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5">
                      <a:lumMod val="75000"/>
                    </a:schemeClr>
                  </a:solidFill>
                  <a:latin typeface="+mj-lt"/>
                </a:rPr>
                <a:t>CH</a:t>
              </a:r>
              <a:r>
                <a:rPr sz="3200" lang="en-US">
                  <a:solidFill>
                    <a:schemeClr val="accent5">
                      <a:lumMod val="75000"/>
                    </a:schemeClr>
                  </a:solidFill>
                  <a:latin typeface="+mj-lt"/>
                </a:rPr>
                <a:t>Ủ</a:t>
              </a:r>
              <a:r>
                <a:rPr sz="3200" lang="vi-VN">
                  <a:solidFill>
                    <a:schemeClr val="accent5">
                      <a:lumMod val="75000"/>
                    </a:schemeClr>
                  </a:solidFill>
                  <a:latin typeface="+mj-lt"/>
                </a:rPr>
                <a:t> ĐỀ </a:t>
              </a:r>
              <a:r>
                <a:rPr sz="3200" lang="en-US">
                  <a:solidFill>
                    <a:schemeClr val="accent5">
                      <a:lumMod val="75000"/>
                    </a:schemeClr>
                  </a:solidFill>
                  <a:latin typeface="+mj-lt"/>
                </a:rPr>
                <a:t>5</a:t>
              </a:r>
              <a:endParaRPr dirty="0" sz="3200" lang="vi-VN">
                <a:solidFill>
                  <a:schemeClr val="accent5">
                    <a:lumMod val="75000"/>
                  </a:schemeClr>
                </a:solidFill>
                <a:latin typeface="+mj-lt"/>
              </a:endParaRPr>
            </a:p>
          </p:txBody>
        </p:sp>
      </p:grpSp>
      <p:sp>
        <p:nvSpPr>
          <p:cNvPr id="1048797" name="TextBox 6"/>
          <p:cNvSpPr txBox="1"/>
          <p:nvPr/>
        </p:nvSpPr>
        <p:spPr>
          <a:xfrm>
            <a:off x="3199297" y="251340"/>
            <a:ext cx="6888595" cy="1158240"/>
          </a:xfrm>
          <a:prstGeom prst="rect"/>
          <a:noFill/>
        </p:spPr>
        <p:txBody>
          <a:bodyPr rtlCol="0" wrap="square">
            <a:spAutoFit/>
          </a:bodyPr>
          <a:p>
            <a:pPr algn="ctr"/>
            <a:r>
              <a:rPr sz="3600" lang="en-US">
                <a:solidFill>
                  <a:schemeClr val="accent5">
                    <a:lumMod val="75000"/>
                  </a:schemeClr>
                </a:solidFill>
                <a:latin typeface="+mj-lt"/>
              </a:rPr>
              <a:t>GIẢI QUYẾT VẤN ĐỀ VỚI SỰ</a:t>
            </a:r>
          </a:p>
          <a:p>
            <a:pPr algn="ctr"/>
            <a:r>
              <a:rPr sz="3600" lang="en-US">
                <a:solidFill>
                  <a:schemeClr val="accent5">
                    <a:lumMod val="75000"/>
                  </a:schemeClr>
                </a:solidFill>
                <a:latin typeface="+mj-lt"/>
              </a:rPr>
              <a:t>TRỢ GIÚP CỦA MÁY TÍNH</a:t>
            </a:r>
          </a:p>
        </p:txBody>
      </p:sp>
      <p:sp>
        <p:nvSpPr>
          <p:cNvPr id="1048798" name="TextBox 7"/>
          <p:cNvSpPr txBox="1"/>
          <p:nvPr/>
        </p:nvSpPr>
        <p:spPr>
          <a:xfrm>
            <a:off x="3522218" y="2588538"/>
            <a:ext cx="4754881" cy="1173479"/>
          </a:xfrm>
          <a:prstGeom prst="rect"/>
          <a:noFill/>
          <a:ln>
            <a:noFill/>
          </a:ln>
        </p:spPr>
        <p:txBody>
          <a:bodyPr rtlCol="0" wrap="none">
            <a:spAutoFit/>
          </a:bodyPr>
          <a:p>
            <a:pPr algn="ctr">
              <a:lnSpc>
                <a:spcPct val="120000"/>
              </a:lnSpc>
            </a:pPr>
            <a:r>
              <a:rPr sz="6000" lang="vi-VN">
                <a:ln w="19050">
                  <a:solidFill>
                    <a:schemeClr val="bg1"/>
                  </a:solidFill>
                </a:ln>
                <a:solidFill>
                  <a:srgbClr val="002060"/>
                </a:solidFill>
                <a:latin typeface="+mj-lt"/>
              </a:rPr>
              <a:t>BÀI </a:t>
            </a:r>
            <a:r>
              <a:rPr sz="6000" lang="en-US">
                <a:ln w="19050">
                  <a:solidFill>
                    <a:schemeClr val="bg1"/>
                  </a:solidFill>
                </a:ln>
                <a:solidFill>
                  <a:srgbClr val="002060"/>
                </a:solidFill>
                <a:latin typeface="+mj-lt"/>
              </a:rPr>
              <a:t>15. Gỡ lỗi</a:t>
            </a:r>
            <a:endParaRPr dirty="0" sz="6000" lang="vi-VN">
              <a:ln w="19050">
                <a:solidFill>
                  <a:schemeClr val="bg1"/>
                </a:solidFill>
              </a:l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grpSp>
        <p:nvGrpSpPr>
          <p:cNvPr id="106" name="Group 4"/>
          <p:cNvGrpSpPr/>
          <p:nvPr/>
        </p:nvGrpSpPr>
        <p:grpSpPr>
          <a:xfrm>
            <a:off x="634553" y="1139527"/>
            <a:ext cx="10570890" cy="3765364"/>
            <a:chOff x="541427" y="4308536"/>
            <a:chExt cx="10570890" cy="4089119"/>
          </a:xfrm>
        </p:grpSpPr>
        <p:grpSp>
          <p:nvGrpSpPr>
            <p:cNvPr id="107" name="Group 5"/>
            <p:cNvGrpSpPr/>
            <p:nvPr/>
          </p:nvGrpSpPr>
          <p:grpSpPr>
            <a:xfrm>
              <a:off x="541427" y="4308536"/>
              <a:ext cx="10550107" cy="4089119"/>
              <a:chOff x="541575" y="4360490"/>
              <a:chExt cx="10400346" cy="4089119"/>
            </a:xfrm>
          </p:grpSpPr>
          <p:sp>
            <p:nvSpPr>
              <p:cNvPr id="1048908" name="Rectangle: Rounded Corners 8"/>
              <p:cNvSpPr/>
              <p:nvPr/>
            </p:nvSpPr>
            <p:spPr>
              <a:xfrm>
                <a:off x="1181534" y="4594429"/>
                <a:ext cx="9760387" cy="3855180"/>
              </a:xfrm>
              <a:prstGeom prst="round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9" name="Picture 9"/>
              <p:cNvPicPr>
                <a:picLocks noChangeAspect="1"/>
              </p:cNvPicPr>
              <p:nvPr/>
            </p:nvPicPr>
            <p:blipFill>
              <a:blip xmlns:r="http://schemas.openxmlformats.org/officeDocument/2006/relationships" r:embed="rId1"/>
              <a:srcRect/>
              <a:stretch>
                <a:fillRect/>
              </a:stretch>
            </p:blipFill>
            <p:spPr>
              <a:xfrm>
                <a:off x="541575" y="4360490"/>
                <a:ext cx="962441" cy="883537"/>
              </a:xfrm>
              <a:prstGeom prst="rect"/>
            </p:spPr>
          </p:pic>
        </p:grpSp>
        <p:sp>
          <p:nvSpPr>
            <p:cNvPr id="1048909"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10" name="Rectangle 7"/>
            <p:cNvSpPr/>
            <p:nvPr/>
          </p:nvSpPr>
          <p:spPr>
            <a:xfrm>
              <a:off x="1493476" y="4562973"/>
              <a:ext cx="9598058" cy="3624833"/>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	Cần phải chạy thử chương trình để phát hiện và loại bỏ lỗi.</a:t>
              </a:r>
            </a:p>
            <a:p>
              <a:pPr algn="just" defTabSz="342900">
                <a:lnSpc>
                  <a:spcPct val="150000"/>
                </a:lnSpc>
              </a:pPr>
              <a:r>
                <a:rPr sz="2400" lang="vi-VN">
                  <a:latin typeface="UTM Avo" panose="02040603050506020204" pitchFamily="18" charset="0"/>
                  <a:cs typeface="Times New Roman" panose="02020603050405020304" pitchFamily="18" charset="0"/>
                </a:rPr>
                <a:t>•	Có hai loại lỗi: lỗi cú pháp và lỗi lôgic.</a:t>
              </a:r>
            </a:p>
            <a:p>
              <a:pPr algn="just" defTabSz="342900">
                <a:lnSpc>
                  <a:spcPct val="150000"/>
                </a:lnSpc>
              </a:pPr>
              <a:r>
                <a:rPr sz="2400" lang="vi-VN">
                  <a:latin typeface="UTM Avo" panose="02040603050506020204" pitchFamily="18" charset="0"/>
                  <a:cs typeface="Times New Roman" panose="02020603050405020304" pitchFamily="18" charset="0"/>
                </a:rPr>
                <a:t>-	</a:t>
              </a:r>
              <a:r>
                <a:rPr b="1" sz="2400" lang="vi-VN">
                  <a:latin typeface="UTM Avo" panose="02040603050506020204" pitchFamily="18" charset="0"/>
                  <a:cs typeface="Times New Roman" panose="02020603050405020304" pitchFamily="18" charset="0"/>
                </a:rPr>
                <a:t>Lỗi cú pháp </a:t>
              </a:r>
              <a:r>
                <a:rPr sz="2400" lang="vi-VN">
                  <a:latin typeface="UTM Avo" panose="02040603050506020204" pitchFamily="18" charset="0"/>
                  <a:cs typeface="Times New Roman" panose="02020603050405020304" pitchFamily="18" charset="0"/>
                </a:rPr>
                <a:t>là lỗi viết câu lệnh sai quy tắc, làm cho chương trình không hoạt động.</a:t>
              </a:r>
            </a:p>
            <a:p>
              <a:pPr algn="just" defTabSz="342900">
                <a:lnSpc>
                  <a:spcPct val="150000"/>
                </a:lnSpc>
              </a:pPr>
              <a:r>
                <a:rPr sz="2400" lang="vi-VN">
                  <a:latin typeface="UTM Avo" panose="02040603050506020204" pitchFamily="18" charset="0"/>
                  <a:cs typeface="Times New Roman" panose="02020603050405020304" pitchFamily="18" charset="0"/>
                </a:rPr>
                <a:t>-	</a:t>
              </a:r>
              <a:r>
                <a:rPr b="1" sz="2400" lang="vi-VN">
                  <a:latin typeface="UTM Avo" panose="02040603050506020204" pitchFamily="18" charset="0"/>
                  <a:cs typeface="Times New Roman" panose="02020603050405020304" pitchFamily="18" charset="0"/>
                </a:rPr>
                <a:t>Lỗi lôgic </a:t>
              </a:r>
              <a:r>
                <a:rPr sz="2400" lang="vi-VN">
                  <a:latin typeface="UTM Avo" panose="02040603050506020204" pitchFamily="18" charset="0"/>
                  <a:cs typeface="Times New Roman" panose="02020603050405020304" pitchFamily="18" charset="0"/>
                </a:rPr>
                <a:t>là lỗi câu lệnh, tuy được viết đúng quy tắc nhưng thực hiện sai so với kịch bản.</a:t>
              </a: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06"/>
                                        </p:tgtEl>
                                        <p:attrNameLst>
                                          <p:attrName>style.visibility</p:attrName>
                                        </p:attrNameLst>
                                      </p:cBhvr>
                                      <p:to>
                                        <p:strVal val="visible"/>
                                      </p:to>
                                    </p:set>
                                    <p:anim calcmode="lin" valueType="num">
                                      <p:cBhvr>
                                        <p:cTn dur="500" fill="hold" id="7"/>
                                        <p:tgtEl>
                                          <p:spTgt spid="106"/>
                                        </p:tgtEl>
                                        <p:attrNameLst>
                                          <p:attrName>ppt_w</p:attrName>
                                        </p:attrNameLst>
                                      </p:cBhvr>
                                      <p:tavLst>
                                        <p:tav tm="0">
                                          <p:val>
                                            <p:fltVal val="0.0"/>
                                          </p:val>
                                        </p:tav>
                                        <p:tav tm="100000">
                                          <p:val>
                                            <p:strVal val="#ppt_w"/>
                                          </p:val>
                                        </p:tav>
                                      </p:tavLst>
                                    </p:anim>
                                    <p:anim calcmode="lin" valueType="num">
                                      <p:cBhvr>
                                        <p:cTn dur="500" fill="hold" id="8"/>
                                        <p:tgtEl>
                                          <p:spTgt spid="106"/>
                                        </p:tgtEl>
                                        <p:attrNameLst>
                                          <p:attrName>ppt_h</p:attrName>
                                        </p:attrNameLst>
                                      </p:cBhvr>
                                      <p:tavLst>
                                        <p:tav tm="0">
                                          <p:val>
                                            <p:fltVal val="0.0"/>
                                          </p:val>
                                        </p:tav>
                                        <p:tav tm="100000">
                                          <p:val>
                                            <p:strVal val="#ppt_h"/>
                                          </p:val>
                                        </p:tav>
                                      </p:tavLst>
                                    </p:anim>
                                    <p:anim calcmode="lin" valueType="num">
                                      <p:cBhvr>
                                        <p:cTn dur="500" fill="hold" id="9"/>
                                        <p:tgtEl>
                                          <p:spTgt spid="106"/>
                                        </p:tgtEl>
                                        <p:attrNameLst>
                                          <p:attrName>style.rotation</p:attrName>
                                        </p:attrNameLst>
                                      </p:cBhvr>
                                      <p:tavLst>
                                        <p:tav tm="0">
                                          <p:val>
                                            <p:fltVal val="360.0"/>
                                          </p:val>
                                        </p:tav>
                                        <p:tav tm="100000">
                                          <p:val>
                                            <p:fltVal val="0.0"/>
                                          </p:val>
                                        </p:tav>
                                      </p:tavLst>
                                    </p:anim>
                                    <p:animEffect transition="in" filter="fade">
                                      <p:cBhvr>
                                        <p:cTn dur="500" id="1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grpSp>
        <p:nvGrpSpPr>
          <p:cNvPr id="109" name="Group 2"/>
          <p:cNvGrpSpPr/>
          <p:nvPr/>
        </p:nvGrpSpPr>
        <p:grpSpPr>
          <a:xfrm>
            <a:off x="634954" y="933221"/>
            <a:ext cx="10501714" cy="5159932"/>
            <a:chOff x="601971" y="415702"/>
            <a:chExt cx="10501714" cy="5159932"/>
          </a:xfrm>
        </p:grpSpPr>
        <p:grpSp>
          <p:nvGrpSpPr>
            <p:cNvPr id="110" name="Group 3"/>
            <p:cNvGrpSpPr/>
            <p:nvPr/>
          </p:nvGrpSpPr>
          <p:grpSpPr>
            <a:xfrm>
              <a:off x="1181130" y="415702"/>
              <a:ext cx="9922555" cy="5159932"/>
              <a:chOff x="1189762" y="4241941"/>
              <a:chExt cx="9922555" cy="5159932"/>
            </a:xfrm>
          </p:grpSpPr>
          <p:sp>
            <p:nvSpPr>
              <p:cNvPr id="1048911" name="Rectangle: Rounded Corners 6"/>
              <p:cNvSpPr/>
              <p:nvPr/>
            </p:nvSpPr>
            <p:spPr>
              <a:xfrm>
                <a:off x="1189762" y="4241941"/>
                <a:ext cx="9900933" cy="5159931"/>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12"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13" name="Rectangle 8"/>
              <p:cNvSpPr/>
              <p:nvPr/>
            </p:nvSpPr>
            <p:spPr>
              <a:xfrm>
                <a:off x="1492637" y="4395502"/>
                <a:ext cx="9598058" cy="5006371"/>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Chọn phát biểu đúng nhất về hoạt động g</a:t>
                </a:r>
                <a:r>
                  <a:rPr b="1" sz="2400" lang="en-US">
                    <a:latin typeface="UTM Avo" panose="02040603050506020204" pitchFamily="18" charset="0"/>
                    <a:cs typeface="Times New Roman" panose="02020603050405020304" pitchFamily="18" charset="0"/>
                  </a:rPr>
                  <a:t>ỡ</a:t>
                </a:r>
                <a:r>
                  <a:rPr b="1" sz="2400" lang="vi-VN">
                    <a:latin typeface="UTM Avo" panose="02040603050506020204" pitchFamily="18" charset="0"/>
                    <a:cs typeface="Times New Roman" panose="02020603050405020304" pitchFamily="18" charset="0"/>
                  </a:rPr>
                  <a:t> lỗi.</a:t>
                </a:r>
                <a:endParaRPr sz="2400" lang="vi-VN">
                  <a:latin typeface="UTM Avo" panose="02040603050506020204" pitchFamily="18" charset="0"/>
                  <a:cs typeface="Times New Roman" panose="02020603050405020304" pitchFamily="18" charset="0"/>
                </a:endParaRPr>
              </a:p>
              <a:p>
                <a:pPr algn="just" defTabSz="342900">
                  <a:lnSpc>
                    <a:spcPct val="150000"/>
                  </a:lnSpc>
                </a:pPr>
                <a:r>
                  <a:rPr sz="2400" lang="vi-VN">
                    <a:latin typeface="UTM Avo" panose="02040603050506020204" pitchFamily="18" charset="0"/>
                    <a:cs typeface="Times New Roman" panose="02020603050405020304" pitchFamily="18" charset="0"/>
                  </a:rPr>
                  <a:t>A.	Gỡ lỗi là phát hiện và loại bỏ lỗi. Trong lập trình, không nhất thiết phải gỡ lỗi.</a:t>
                </a:r>
              </a:p>
              <a:p>
                <a:pPr algn="just" defTabSz="342900">
                  <a:lnSpc>
                    <a:spcPct val="150000"/>
                  </a:lnSpc>
                </a:pPr>
                <a:r>
                  <a:rPr sz="2400" lang="vi-VN">
                    <a:latin typeface="UTM Avo" panose="02040603050506020204" pitchFamily="18" charset="0"/>
                    <a:cs typeface="Times New Roman" panose="02020603050405020304" pitchFamily="18" charset="0"/>
                  </a:rPr>
                  <a:t>B.	Gỡ lỗi là chạy thử chương trình để phát hiện lỗi. Trong lập trình, không nhất thiết phải gỡ lỗi.</a:t>
                </a:r>
              </a:p>
              <a:p>
                <a:pPr algn="just" defTabSz="342900">
                  <a:lnSpc>
                    <a:spcPct val="150000"/>
                  </a:lnSpc>
                </a:pPr>
                <a:r>
                  <a:rPr sz="2400" lang="vi-VN">
                    <a:latin typeface="UTM Avo" panose="02040603050506020204" pitchFamily="18" charset="0"/>
                    <a:cs typeface="Times New Roman" panose="02020603050405020304" pitchFamily="18" charset="0"/>
                  </a:rPr>
                  <a:t>c. Gỡ lỗi là chạy th</a:t>
                </a:r>
                <a:r>
                  <a:rPr sz="2400" lang="en-US">
                    <a:latin typeface="UTM Avo" panose="02040603050506020204" pitchFamily="18" charset="0"/>
                    <a:cs typeface="Times New Roman" panose="02020603050405020304" pitchFamily="18" charset="0"/>
                  </a:rPr>
                  <a:t>ử</a:t>
                </a:r>
                <a:r>
                  <a:rPr sz="2400" lang="vi-VN">
                    <a:latin typeface="UTM Avo" panose="02040603050506020204" pitchFamily="18" charset="0"/>
                    <a:cs typeface="Times New Roman" panose="02020603050405020304" pitchFamily="18" charset="0"/>
                  </a:rPr>
                  <a:t> chương trình để phát hiện lỗi. Gỡ lỗi là một phần quan trọng của lập trình.</a:t>
                </a:r>
              </a:p>
              <a:p>
                <a:pPr algn="just" defTabSz="342900">
                  <a:lnSpc>
                    <a:spcPct val="150000"/>
                  </a:lnSpc>
                </a:pPr>
                <a:r>
                  <a:rPr sz="2400" lang="vi-VN">
                    <a:latin typeface="UTM Avo" panose="02040603050506020204" pitchFamily="18" charset="0"/>
                    <a:cs typeface="Times New Roman" panose="02020603050405020304" pitchFamily="18" charset="0"/>
                  </a:rPr>
                  <a:t>D. Gỡ lỗi là phát hiện và loại bỏ lỗi. Gỡ lỗi là một phần quan trọng của lập trình.</a:t>
                </a:r>
              </a:p>
            </p:txBody>
          </p:sp>
        </p:grpSp>
        <p:pic>
          <p:nvPicPr>
            <p:cNvPr id="2097160"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914" name="Google Shape;1765;p26"/>
          <p:cNvSpPr/>
          <p:nvPr/>
        </p:nvSpPr>
        <p:spPr>
          <a:xfrm rot="126755">
            <a:off x="1381814" y="1114364"/>
            <a:ext cx="8856910" cy="2456768"/>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15"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16"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17" name="TextBox 7"/>
          <p:cNvSpPr txBox="1"/>
          <p:nvPr/>
        </p:nvSpPr>
        <p:spPr>
          <a:xfrm>
            <a:off x="0" y="1423392"/>
            <a:ext cx="11612547" cy="1938992"/>
          </a:xfrm>
          <a:prstGeom prst="rect"/>
          <a:noFill/>
        </p:spPr>
        <p:txBody>
          <a:bodyPr rtlCol="0" wrap="square">
            <a:spAutoFit/>
          </a:bodyPr>
          <a:p>
            <a:pPr algn="ctr"/>
            <a:r>
              <a:rPr sz="6000" lang="en-US">
                <a:solidFill>
                  <a:schemeClr val="accent3">
                    <a:lumMod val="50000"/>
                  </a:schemeClr>
                </a:solidFill>
                <a:latin typeface="+mj-lt"/>
              </a:rPr>
              <a:t>2. </a:t>
            </a:r>
            <a:r>
              <a:rPr sz="6000" lang="vi-VN">
                <a:solidFill>
                  <a:schemeClr val="accent3">
                    <a:lumMod val="50000"/>
                  </a:schemeClr>
                </a:solidFill>
                <a:latin typeface="+mj-lt"/>
              </a:rPr>
              <a:t>PHÁT HIỆN LỖI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V</a:t>
            </a:r>
            <a:r>
              <a:rPr sz="6000" lang="en-US">
                <a:solidFill>
                  <a:schemeClr val="accent3">
                    <a:lumMod val="50000"/>
                  </a:schemeClr>
                </a:solidFill>
                <a:latin typeface="+mj-lt"/>
              </a:rPr>
              <a:t>À</a:t>
            </a:r>
            <a:r>
              <a:rPr sz="6000" lang="vi-VN">
                <a:solidFill>
                  <a:schemeClr val="accent3">
                    <a:lumMod val="50000"/>
                  </a:schemeClr>
                </a:solidFill>
                <a:latin typeface="+mj-lt"/>
              </a:rPr>
              <a:t> SỬA LỖ</a:t>
            </a:r>
            <a:r>
              <a:rPr sz="6000" lang="en-US">
                <a:solidFill>
                  <a:schemeClr val="accent3">
                    <a:lumMod val="50000"/>
                  </a:schemeClr>
                </a:solidFill>
                <a:latin typeface="+mj-lt"/>
              </a:rPr>
              <a:t>I</a:t>
            </a:r>
            <a:r>
              <a:rPr sz="6000" lang="vi-VN">
                <a:solidFill>
                  <a:schemeClr val="accent3">
                    <a:lumMod val="50000"/>
                  </a:schemeClr>
                </a:solidFill>
                <a:latin typeface="+mj-lt"/>
              </a:rPr>
              <a:t> LOGIC</a:t>
            </a:r>
          </a:p>
        </p:txBody>
      </p:sp>
      <p:grpSp>
        <p:nvGrpSpPr>
          <p:cNvPr id="112" name="Google Shape;211;p3"/>
          <p:cNvGrpSpPr/>
          <p:nvPr/>
        </p:nvGrpSpPr>
        <p:grpSpPr>
          <a:xfrm>
            <a:off x="931175" y="241142"/>
            <a:ext cx="444275" cy="398525"/>
            <a:chOff x="2495125" y="2142250"/>
            <a:chExt cx="444275" cy="398525"/>
          </a:xfrm>
        </p:grpSpPr>
        <p:sp>
          <p:nvSpPr>
            <p:cNvPr id="104891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1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3" name="Google Shape;214;p3"/>
          <p:cNvGrpSpPr/>
          <p:nvPr/>
        </p:nvGrpSpPr>
        <p:grpSpPr>
          <a:xfrm>
            <a:off x="10561107" y="5038641"/>
            <a:ext cx="291375" cy="281375"/>
            <a:chOff x="3243875" y="2372825"/>
            <a:chExt cx="291375" cy="281375"/>
          </a:xfrm>
        </p:grpSpPr>
        <p:sp>
          <p:nvSpPr>
            <p:cNvPr id="104892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2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4" name="Google Shape;225;p3"/>
          <p:cNvGrpSpPr/>
          <p:nvPr/>
        </p:nvGrpSpPr>
        <p:grpSpPr>
          <a:xfrm>
            <a:off x="10679557" y="-625348"/>
            <a:ext cx="166675" cy="168575"/>
            <a:chOff x="4954425" y="2036375"/>
            <a:chExt cx="166675" cy="168575"/>
          </a:xfrm>
        </p:grpSpPr>
        <p:sp>
          <p:nvSpPr>
            <p:cNvPr id="104893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32"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3"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5" name="Google Shape;230;p3"/>
          <p:cNvGrpSpPr/>
          <p:nvPr/>
        </p:nvGrpSpPr>
        <p:grpSpPr>
          <a:xfrm>
            <a:off x="1274794" y="5541495"/>
            <a:ext cx="166675" cy="168575"/>
            <a:chOff x="4954425" y="2036375"/>
            <a:chExt cx="166675" cy="168575"/>
          </a:xfrm>
        </p:grpSpPr>
        <p:sp>
          <p:nvSpPr>
            <p:cNvPr id="104893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61"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1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3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1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1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3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1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15"/>
                                        </p:tgtEl>
                                        <p:attrNameLst>
                                          <p:attrName>style.visibility</p:attrName>
                                        </p:attrNameLst>
                                      </p:cBhvr>
                                      <p:to>
                                        <p:strVal val="visible"/>
                                      </p:to>
                                    </p:set>
                                    <p:animEffect transition="in" filter="barn(inVertical)">
                                      <p:cBhvr>
                                        <p:cTn dur="500" id="19"/>
                                        <p:tgtEl>
                                          <p:spTgt spid="104891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16"/>
                                        </p:tgtEl>
                                        <p:attrNameLst>
                                          <p:attrName>style.visibility</p:attrName>
                                        </p:attrNameLst>
                                      </p:cBhvr>
                                      <p:to>
                                        <p:strVal val="visible"/>
                                      </p:to>
                                    </p:set>
                                    <p:animEffect transition="in" filter="barn(inVertical)">
                                      <p:cBhvr>
                                        <p:cTn dur="500" id="22"/>
                                        <p:tgtEl>
                                          <p:spTgt spid="104891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14"/>
                                        </p:tgtEl>
                                        <p:attrNameLst>
                                          <p:attrName>style.visibility</p:attrName>
                                        </p:attrNameLst>
                                      </p:cBhvr>
                                      <p:to>
                                        <p:strVal val="visible"/>
                                      </p:to>
                                    </p:set>
                                    <p:animEffect transition="in" filter="fade">
                                      <p:cBhvr>
                                        <p:cTn dur="500" id="26"/>
                                        <p:tgtEl>
                                          <p:spTgt spid="1048914"/>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17"/>
                                        </p:tgtEl>
                                        <p:attrNameLst>
                                          <p:attrName>style.visibility</p:attrName>
                                        </p:attrNameLst>
                                      </p:cBhvr>
                                      <p:to>
                                        <p:strVal val="visible"/>
                                      </p:to>
                                    </p:set>
                                    <p:animEffect transition="in" filter="randombar(horizontal)">
                                      <p:cBhvr>
                                        <p:cTn dur="500" id="30"/>
                                        <p:tgtEl>
                                          <p:spTgt spid="104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4" grpId="0" animBg="1"/>
      <p:bldP spid="1048915" grpId="0" animBg="1"/>
      <p:bldP spid="1048916" grpId="0" animBg="1"/>
      <p:bldP spid="1048917" grpId="0"/>
      <p:bldP spid="1048932" grpId="0" animBg="1"/>
      <p:bldP spid="10489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grpSp>
        <p:nvGrpSpPr>
          <p:cNvPr id="117" name="Group 2"/>
          <p:cNvGrpSpPr/>
          <p:nvPr/>
        </p:nvGrpSpPr>
        <p:grpSpPr>
          <a:xfrm>
            <a:off x="614114" y="480285"/>
            <a:ext cx="10649995" cy="3961087"/>
            <a:chOff x="1117200" y="3528268"/>
            <a:chExt cx="10337399" cy="542080"/>
          </a:xfrm>
        </p:grpSpPr>
        <p:grpSp>
          <p:nvGrpSpPr>
            <p:cNvPr id="118" name="Group 3"/>
            <p:cNvGrpSpPr/>
            <p:nvPr/>
          </p:nvGrpSpPr>
          <p:grpSpPr>
            <a:xfrm>
              <a:off x="1117200" y="3528268"/>
              <a:ext cx="10337399" cy="542080"/>
              <a:chOff x="1493120" y="3891280"/>
              <a:chExt cx="10337399" cy="542080"/>
            </a:xfrm>
          </p:grpSpPr>
          <p:sp>
            <p:nvSpPr>
              <p:cNvPr id="1048936"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937" name="Rectangle: Rounded Corners 6"/>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938" name="Rectangle 7"/>
              <p:cNvSpPr/>
              <p:nvPr/>
            </p:nvSpPr>
            <p:spPr>
              <a:xfrm>
                <a:off x="1493120" y="3904430"/>
                <a:ext cx="2925392" cy="72920"/>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3</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939"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940" name="Rectangle 4"/>
            <p:cNvSpPr/>
            <p:nvPr/>
          </p:nvSpPr>
          <p:spPr>
            <a:xfrm>
              <a:off x="3926053" y="3543706"/>
              <a:ext cx="7528413" cy="72920"/>
            </a:xfrm>
            <a:prstGeom prst="rect"/>
          </p:spPr>
          <p:txBody>
            <a:bodyPr wrap="square">
              <a:spAutoFit/>
            </a:bodyPr>
            <a:p>
              <a:pPr algn="ctr" defTabSz="342900" lvl="0">
                <a:lnSpc>
                  <a:spcPct val="135000"/>
                </a:lnSpc>
              </a:pPr>
              <a:r>
                <a:rPr b="1" sz="2400" lang="en-US">
                  <a:solidFill>
                    <a:srgbClr val="002060"/>
                  </a:solidFill>
                  <a:latin typeface="UTM Avo" panose="02040603050506020204" pitchFamily="18" charset="0"/>
                  <a:cs typeface="Times New Roman" panose="02020603050405020304" pitchFamily="18" charset="0"/>
                </a:rPr>
                <a:t>Gỡ lỗi</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941" name="Rectangle 9"/>
          <p:cNvSpPr/>
          <p:nvPr/>
        </p:nvSpPr>
        <p:spPr>
          <a:xfrm>
            <a:off x="614114" y="1390541"/>
            <a:ext cx="10650132" cy="2783839"/>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Xét tình huống máy tính hiển thị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vi-VN">
                <a:solidFill>
                  <a:schemeClr val="accent1">
                    <a:lumMod val="90000"/>
                    <a:lumOff val="10000"/>
                  </a:schemeClr>
                </a:solidFill>
                <a:latin typeface="UTM Avo" panose="02040603050506020204" pitchFamily="18" charset="0"/>
                <a:cs typeface="Times New Roman" panose="02020603050405020304" pitchFamily="18" charset="0"/>
              </a:rPr>
              <a:t>không đúng với số lần đoán thực tế của người chơi. Em hãy trả lời các câu hỏi:</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1.	Theo kịch bản,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vi-VN">
                <a:solidFill>
                  <a:schemeClr val="accent1">
                    <a:lumMod val="90000"/>
                    <a:lumOff val="10000"/>
                  </a:schemeClr>
                </a:solidFill>
                <a:latin typeface="UTM Avo" panose="02040603050506020204" pitchFamily="18" charset="0"/>
                <a:cs typeface="Times New Roman" panose="02020603050405020304" pitchFamily="18" charset="0"/>
              </a:rPr>
              <a:t>sẽ thay đổi trong tình huống nào?</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2.	Những khối lệnh nào làm thay đổi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a:t>
            </a:r>
            <a:r>
              <a:rPr sz="2400" lang="vi-VN">
                <a:solidFill>
                  <a:schemeClr val="accent1">
                    <a:lumMod val="90000"/>
                    <a:lumOff val="10000"/>
                  </a:schemeClr>
                </a:solidFill>
                <a:latin typeface="UTM Avo" panose="02040603050506020204" pitchFamily="18" charset="0"/>
                <a:cs typeface="Times New Roman" panose="02020603050405020304" pitchFamily="18" charset="0"/>
              </a:rPr>
              <a:t>?</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3.	Có điều gì khác nhau giữa kịch bản và những khối lệnh tương ứng?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17"/>
                                        </p:tgtEl>
                                        <p:attrNameLst>
                                          <p:attrName>style.visibility</p:attrName>
                                        </p:attrNameLst>
                                      </p:cBhvr>
                                      <p:to>
                                        <p:strVal val="visible"/>
                                      </p:to>
                                    </p:set>
                                    <p:animEffect transition="in" filter="wipe(left)">
                                      <p:cBhvr>
                                        <p:cTn dur="500" id="7"/>
                                        <p:tgtEl>
                                          <p:spTgt spid="117"/>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941">
                                            <p:txEl>
                                              <p:pRg st="0" end="0"/>
                                            </p:txEl>
                                          </p:spTgt>
                                        </p:tgtEl>
                                        <p:attrNameLst>
                                          <p:attrName>style.visibility</p:attrName>
                                        </p:attrNameLst>
                                      </p:cBhvr>
                                      <p:to>
                                        <p:strVal val="visible"/>
                                      </p:to>
                                    </p:set>
                                    <p:animEffect transition="in" filter="fade">
                                      <p:cBhvr>
                                        <p:cTn dur="500" id="12"/>
                                        <p:tgtEl>
                                          <p:spTgt spid="1048941">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ntr" presetID="10" presetSubtype="0">
                                  <p:stCondLst>
                                    <p:cond delay="0"/>
                                  </p:stCondLst>
                                  <p:childTnLst>
                                    <p:set>
                                      <p:cBhvr>
                                        <p:cTn dur="1" fill="hold" id="16">
                                          <p:stCondLst>
                                            <p:cond delay="0"/>
                                          </p:stCondLst>
                                        </p:cTn>
                                        <p:tgtEl>
                                          <p:spTgt spid="1048941">
                                            <p:txEl>
                                              <p:pRg st="1" end="1"/>
                                            </p:txEl>
                                          </p:spTgt>
                                        </p:tgtEl>
                                        <p:attrNameLst>
                                          <p:attrName>style.visibility</p:attrName>
                                        </p:attrNameLst>
                                      </p:cBhvr>
                                      <p:to>
                                        <p:strVal val="visible"/>
                                      </p:to>
                                    </p:set>
                                    <p:animEffect transition="in" filter="fade">
                                      <p:cBhvr>
                                        <p:cTn dur="500" id="17"/>
                                        <p:tgtEl>
                                          <p:spTgt spid="1048941">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1" id="20" nodeType="clickEffect" presetClass="entr" presetID="10" presetSubtype="0">
                                  <p:stCondLst>
                                    <p:cond delay="0"/>
                                  </p:stCondLst>
                                  <p:childTnLst>
                                    <p:set>
                                      <p:cBhvr>
                                        <p:cTn dur="1" fill="hold" id="21">
                                          <p:stCondLst>
                                            <p:cond delay="0"/>
                                          </p:stCondLst>
                                        </p:cTn>
                                        <p:tgtEl>
                                          <p:spTgt spid="1048941">
                                            <p:txEl>
                                              <p:pRg st="2" end="2"/>
                                            </p:txEl>
                                          </p:spTgt>
                                        </p:tgtEl>
                                        <p:attrNameLst>
                                          <p:attrName>style.visibility</p:attrName>
                                        </p:attrNameLst>
                                      </p:cBhvr>
                                      <p:to>
                                        <p:strVal val="visible"/>
                                      </p:to>
                                    </p:set>
                                    <p:animEffect transition="in" filter="fade">
                                      <p:cBhvr>
                                        <p:cTn dur="500" id="22"/>
                                        <p:tgtEl>
                                          <p:spTgt spid="1048941">
                                            <p:txEl>
                                              <p:pRg st="2" end="2"/>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1" id="25" nodeType="clickEffect" presetClass="entr" presetID="10" presetSubtype="0">
                                  <p:stCondLst>
                                    <p:cond delay="0"/>
                                  </p:stCondLst>
                                  <p:childTnLst>
                                    <p:set>
                                      <p:cBhvr>
                                        <p:cTn dur="1" fill="hold" id="26">
                                          <p:stCondLst>
                                            <p:cond delay="0"/>
                                          </p:stCondLst>
                                        </p:cTn>
                                        <p:tgtEl>
                                          <p:spTgt spid="1048941">
                                            <p:txEl>
                                              <p:pRg st="3" end="3"/>
                                            </p:txEl>
                                          </p:spTgt>
                                        </p:tgtEl>
                                        <p:attrNameLst>
                                          <p:attrName>style.visibility</p:attrName>
                                        </p:attrNameLst>
                                      </p:cBhvr>
                                      <p:to>
                                        <p:strVal val="visible"/>
                                      </p:to>
                                    </p:set>
                                    <p:animEffect transition="in" filter="fade">
                                      <p:cBhvr>
                                        <p:cTn dur="500" id="27"/>
                                        <p:tgtEl>
                                          <p:spTgt spid="1048941">
                                            <p:txEl>
                                              <p:pRg st="3" end="3"/>
                                            </p:txEl>
                                          </p:spTgt>
                                        </p:tgtEl>
                                      </p:cBhvr>
                                    </p:animEffect>
                                  </p:childTnLst>
                                </p:cTn>
                              </p:par>
                            </p:childTnLst>
                          </p:cTn>
                        </p:par>
                        <p:par>
                          <p:cTn fill="hold" id="28">
                            <p:stCondLst>
                              <p:cond delay="500"/>
                            </p:stCondLst>
                            <p:childTnLst>
                              <p:par>
                                <p:cTn fill="hold" grpId="0" id="29" nodeType="afterEffect" presetClass="entr" presetID="10" presetSubtype="0">
                                  <p:stCondLst>
                                    <p:cond delay="0"/>
                                  </p:stCondLst>
                                  <p:childTnLst>
                                    <p:set>
                                      <p:cBhvr>
                                        <p:cTn dur="1" fill="hold" id="30">
                                          <p:stCondLst>
                                            <p:cond delay="0"/>
                                          </p:stCondLst>
                                        </p:cTn>
                                        <p:tgtEl>
                                          <p:spTgt spid="1048941"/>
                                        </p:tgtEl>
                                        <p:attrNameLst>
                                          <p:attrName>style.visibility</p:attrName>
                                        </p:attrNameLst>
                                      </p:cBhvr>
                                      <p:to>
                                        <p:strVal val="visible"/>
                                      </p:to>
                                    </p:set>
                                    <p:animEffect transition="in" filter="fade">
                                      <p:cBhvr>
                                        <p:cTn dur="500" id="31"/>
                                        <p:tgtEl>
                                          <p:spTgt spid="1048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1" grpId="0"/>
      <p:bldP spid="1048941"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pic>
        <p:nvPicPr>
          <p:cNvPr id="2097162"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42" name="TextBox 24"/>
          <p:cNvSpPr txBox="1"/>
          <p:nvPr/>
        </p:nvSpPr>
        <p:spPr>
          <a:xfrm>
            <a:off x="760224" y="1308453"/>
            <a:ext cx="10452062"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Hầu hết các ngôn ngữ lập trình đều</a:t>
            </a:r>
            <a:r>
              <a:rPr sz="2400" lang="en-US">
                <a:solidFill>
                  <a:schemeClr val="accent1">
                    <a:lumMod val="90000"/>
                    <a:lumOff val="10000"/>
                  </a:schemeClr>
                </a:solidFill>
                <a:latin typeface="UTM Avo" panose="02040603050506020204" pitchFamily="18" charset="0"/>
                <a:cs typeface="Times New Roman" panose="02020603050405020304" pitchFamily="18" charset="0"/>
              </a:rPr>
              <a:t> có chức năng chỉ rõ lỗi cú pháp. Ngôn ngữ lập trình trực quan, thậm chí còn hạn chế những tình huống xảy ra lỗi cú pháp. </a:t>
            </a:r>
            <a:r>
              <a:rPr sz="2400" lang="vi-VN">
                <a:solidFill>
                  <a:schemeClr val="accent1">
                    <a:lumMod val="90000"/>
                    <a:lumOff val="10000"/>
                  </a:schemeClr>
                </a:solidFill>
                <a:latin typeface="UTM Avo" panose="02040603050506020204" pitchFamily="18" charset="0"/>
                <a:cs typeface="Times New Roman" panose="02020603050405020304" pitchFamily="18" charset="0"/>
              </a:rPr>
              <a:t>Vì vậy lỗi cú pháp dễ dàng được phát hiện và sửa chữa. </a:t>
            </a:r>
          </a:p>
        </p:txBody>
      </p:sp>
      <p:sp>
        <p:nvSpPr>
          <p:cNvPr id="1048943" name="TextBox 4"/>
          <p:cNvSpPr txBox="1"/>
          <p:nvPr/>
        </p:nvSpPr>
        <p:spPr>
          <a:xfrm>
            <a:off x="760224" y="3419083"/>
            <a:ext cx="10452062"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Tuy nhiên, với lỗi lôgic, việc xác định lệnh nào gây ra lỗi và nó đã hoạt động thế nào để tạo ra lỗi ấy không phải lúc nào cũng đơn giản.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42"/>
                                        </p:tgtEl>
                                        <p:attrNameLst>
                                          <p:attrName>style.visibility</p:attrName>
                                        </p:attrNameLst>
                                      </p:cBhvr>
                                      <p:to>
                                        <p:strVal val="visible"/>
                                      </p:to>
                                    </p:set>
                                    <p:animEffect transition="in" filter="fade">
                                      <p:cBhvr>
                                        <p:cTn dur="500" id="7"/>
                                        <p:tgtEl>
                                          <p:spTgt spid="1048942"/>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43"/>
                                        </p:tgtEl>
                                        <p:attrNameLst>
                                          <p:attrName>style.visibility</p:attrName>
                                        </p:attrNameLst>
                                      </p:cBhvr>
                                      <p:to>
                                        <p:strVal val="visible"/>
                                      </p:to>
                                    </p:set>
                                    <p:animEffect transition="in" filter="fade">
                                      <p:cBhvr>
                                        <p:cTn dur="500" id="11"/>
                                        <p:tgtEl>
                                          <p:spTgt spid="1048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2" grpId="0"/>
      <p:bldP spid="10489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pic>
        <p:nvPicPr>
          <p:cNvPr id="2097163"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44" name="TextBox 24"/>
          <p:cNvSpPr txBox="1"/>
          <p:nvPr/>
        </p:nvSpPr>
        <p:spPr>
          <a:xfrm>
            <a:off x="760224" y="1308453"/>
            <a:ext cx="10452062"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Có hai cách thường được sử dụng để phát hiện lỗi lôgic.</a:t>
            </a:r>
          </a:p>
          <a:p>
            <a:pPr algn="just" defTabSz="342900" lvl="0" marL="93663">
              <a:lnSpc>
                <a:spcPct val="135000"/>
              </a:lnSpc>
            </a:pPr>
            <a:r>
              <a:rPr b="1" sz="2400" lang="vi-VN">
                <a:solidFill>
                  <a:schemeClr val="accent1">
                    <a:lumMod val="90000"/>
                    <a:lumOff val="10000"/>
                  </a:schemeClr>
                </a:solidFill>
                <a:latin typeface="UTM Avo" panose="02040603050506020204" pitchFamily="18" charset="0"/>
                <a:cs typeface="Times New Roman" panose="02020603050405020304" pitchFamily="18" charset="0"/>
              </a:rPr>
              <a:t>Cách thứ nhất: </a:t>
            </a:r>
            <a:r>
              <a:rPr sz="2400" lang="vi-VN">
                <a:solidFill>
                  <a:schemeClr val="accent1">
                    <a:lumMod val="90000"/>
                    <a:lumOff val="10000"/>
                  </a:schemeClr>
                </a:solidFill>
                <a:latin typeface="UTM Avo" panose="02040603050506020204" pitchFamily="18" charset="0"/>
                <a:cs typeface="Times New Roman" panose="02020603050405020304" pitchFamily="18" charset="0"/>
              </a:rPr>
              <a:t>Dựa vào phân tích lôgic để tìm lỗi. Tập trung vào những khối lệnh liên quan đến lỗi và so sánh với kịch bản xem chúng có được thực hiện đúng yêu cầu hay không.</a:t>
            </a:r>
          </a:p>
        </p:txBody>
      </p:sp>
      <p:sp>
        <p:nvSpPr>
          <p:cNvPr id="1048945"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fr-FR">
                <a:solidFill>
                  <a:schemeClr val="accent1">
                    <a:lumMod val="90000"/>
                    <a:lumOff val="10000"/>
                  </a:schemeClr>
                </a:solidFill>
                <a:latin typeface="UTM Avo" panose="02040603050506020204" pitchFamily="18" charset="0"/>
                <a:cs typeface="Times New Roman" panose="02020603050405020304" pitchFamily="18" charset="0"/>
              </a:rPr>
              <a:t>a) Phát hiện lỗi logic</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1048946" name="TextBox 4"/>
          <p:cNvSpPr txBox="1"/>
          <p:nvPr/>
        </p:nvSpPr>
        <p:spPr>
          <a:xfrm>
            <a:off x="760224" y="3419083"/>
            <a:ext cx="10452062"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vi-VN">
                <a:solidFill>
                  <a:schemeClr val="accent1">
                    <a:lumMod val="90000"/>
                    <a:lumOff val="10000"/>
                  </a:schemeClr>
                </a:solidFill>
                <a:latin typeface="UTM Avo" panose="02040603050506020204" pitchFamily="18" charset="0"/>
                <a:cs typeface="Times New Roman" panose="02020603050405020304" pitchFamily="18" charset="0"/>
              </a:rPr>
              <a:t>Cách thứ hai: </a:t>
            </a:r>
            <a:r>
              <a:rPr sz="2400" lang="vi-VN">
                <a:solidFill>
                  <a:schemeClr val="accent1">
                    <a:lumMod val="90000"/>
                    <a:lumOff val="10000"/>
                  </a:schemeClr>
                </a:solidFill>
                <a:latin typeface="UTM Avo" panose="02040603050506020204" pitchFamily="18" charset="0"/>
                <a:cs typeface="Times New Roman" panose="02020603050405020304" pitchFamily="18" charset="0"/>
              </a:rPr>
              <a:t>Chạy thử với dữ liệu mẫu để dò lỗi. Vì là người lập trình, em có thể cho hiện giá trị các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và</a:t>
            </a: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b="1" sz="2400" lang="en-US">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en-US">
                <a:solidFill>
                  <a:schemeClr val="accent1">
                    <a:lumMod val="90000"/>
                    <a:lumOff val="10000"/>
                  </a:schemeClr>
                </a:solidFill>
                <a:latin typeface="UTM Avo" panose="02040603050506020204" pitchFamily="18" charset="0"/>
                <a:cs typeface="Times New Roman" panose="02020603050405020304" pitchFamily="18" charset="0"/>
              </a:rPr>
              <a:t>băng cách đánh dấu 0 vào bên cạnh các biến đó trong nhóm “Các biến số” (Hình 15.2a).</a:t>
            </a:r>
            <a:endParaRPr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2097164" name="Picture 7"/>
          <p:cNvPicPr>
            <a:picLocks noChangeAspect="1"/>
          </p:cNvPicPr>
          <p:nvPr/>
        </p:nvPicPr>
        <p:blipFill>
          <a:blip xmlns:r="http://schemas.openxmlformats.org/officeDocument/2006/relationships" r:embed="rId2"/>
          <a:stretch>
            <a:fillRect/>
          </a:stretch>
        </p:blipFill>
        <p:spPr>
          <a:xfrm>
            <a:off x="6456819" y="4981810"/>
            <a:ext cx="3676190" cy="187619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45"/>
                                        </p:tgtEl>
                                        <p:attrNameLst>
                                          <p:attrName>style.visibility</p:attrName>
                                        </p:attrNameLst>
                                      </p:cBhvr>
                                      <p:to>
                                        <p:strVal val="visible"/>
                                      </p:to>
                                    </p:set>
                                    <p:animEffect transition="in" filter="fade">
                                      <p:cBhvr>
                                        <p:cTn dur="500" id="7"/>
                                        <p:tgtEl>
                                          <p:spTgt spid="1048945"/>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44"/>
                                        </p:tgtEl>
                                        <p:attrNameLst>
                                          <p:attrName>style.visibility</p:attrName>
                                        </p:attrNameLst>
                                      </p:cBhvr>
                                      <p:to>
                                        <p:strVal val="visible"/>
                                      </p:to>
                                    </p:set>
                                    <p:animEffect transition="in" filter="fade">
                                      <p:cBhvr>
                                        <p:cTn dur="500" id="11"/>
                                        <p:tgtEl>
                                          <p:spTgt spid="1048944"/>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46"/>
                                        </p:tgtEl>
                                        <p:attrNameLst>
                                          <p:attrName>style.visibility</p:attrName>
                                        </p:attrNameLst>
                                      </p:cBhvr>
                                      <p:to>
                                        <p:strVal val="visible"/>
                                      </p:to>
                                    </p:set>
                                    <p:animEffect transition="in" filter="fade">
                                      <p:cBhvr>
                                        <p:cTn dur="500" id="15"/>
                                        <p:tgtEl>
                                          <p:spTgt spid="1048946"/>
                                        </p:tgtEl>
                                      </p:cBhvr>
                                    </p:animEffect>
                                  </p:childTnLst>
                                </p:cTn>
                              </p:par>
                            </p:childTnLst>
                          </p:cTn>
                        </p:par>
                        <p:par>
                          <p:cTn fill="hold" id="16">
                            <p:stCondLst>
                              <p:cond delay="1500"/>
                            </p:stCondLst>
                            <p:childTnLst>
                              <p:par>
                                <p:cTn fill="hold" id="17" nodeType="afterEffect" presetClass="entr" presetID="10" presetSubtype="0">
                                  <p:stCondLst>
                                    <p:cond delay="0"/>
                                  </p:stCondLst>
                                  <p:childTnLst>
                                    <p:set>
                                      <p:cBhvr>
                                        <p:cTn dur="1" fill="hold" id="18">
                                          <p:stCondLst>
                                            <p:cond delay="0"/>
                                          </p:stCondLst>
                                        </p:cTn>
                                        <p:tgtEl>
                                          <p:spTgt spid="2097164"/>
                                        </p:tgtEl>
                                        <p:attrNameLst>
                                          <p:attrName>style.visibility</p:attrName>
                                        </p:attrNameLst>
                                      </p:cBhvr>
                                      <p:to>
                                        <p:strVal val="visible"/>
                                      </p:to>
                                    </p:set>
                                    <p:animEffect transition="in" filter="fade">
                                      <p:cBhvr>
                                        <p:cTn dur="500" id="19"/>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4" grpId="0"/>
      <p:bldP spid="1048945" grpId="0"/>
      <p:bldP spid="10489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947" name="Speech Bubble: Rectangle with Corners Rounded 1"/>
          <p:cNvSpPr/>
          <p:nvPr/>
        </p:nvSpPr>
        <p:spPr>
          <a:xfrm>
            <a:off x="1495865" y="1417320"/>
            <a:ext cx="9636368" cy="2414946"/>
          </a:xfrm>
          <a:prstGeom prst="wedgeRoundRectCallout"/>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48" name="TextBox 24"/>
          <p:cNvSpPr txBox="1"/>
          <p:nvPr/>
        </p:nvSpPr>
        <p:spPr>
          <a:xfrm>
            <a:off x="1495865" y="1661413"/>
            <a:ext cx="9636369"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vi-VN">
                <a:solidFill>
                  <a:schemeClr val="accent6">
                    <a:lumMod val="50000"/>
                  </a:schemeClr>
                </a:solidFill>
                <a:latin typeface="UTM Avo" panose="02040603050506020204" pitchFamily="18" charset="0"/>
                <a:cs typeface="Times New Roman" panose="02020603050405020304" pitchFamily="18" charset="0"/>
              </a:rPr>
              <a:t>Lưu ý: </a:t>
            </a:r>
            <a:r>
              <a:rPr sz="2400" lang="vi-VN">
                <a:solidFill>
                  <a:schemeClr val="accent6">
                    <a:lumMod val="50000"/>
                  </a:schemeClr>
                </a:solidFill>
                <a:latin typeface="UTM Avo" panose="02040603050506020204" pitchFamily="18" charset="0"/>
                <a:cs typeface="Times New Roman" panose="02020603050405020304" pitchFamily="18" charset="0"/>
              </a:rPr>
              <a:t>Chương trình có thể chạy theo từng bước bằng cách chèn lệnh “đợi... giây" (Hình 15.2b) vào những vị trí cần quan sát dữ liệu.</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65" name="Picture 6"/>
          <p:cNvPicPr>
            <a:picLocks noChangeAspect="1"/>
          </p:cNvPicPr>
          <p:nvPr/>
        </p:nvPicPr>
        <p:blipFill rotWithShape="1">
          <a:blip xmlns:r="http://schemas.openxmlformats.org/officeDocument/2006/relationships" r:embed="rId1"/>
          <a:srcRect t="-656" b="4755"/>
          <a:stretch>
            <a:fillRect/>
          </a:stretch>
        </p:blipFill>
        <p:spPr>
          <a:xfrm flipH="1">
            <a:off x="331764" y="3673094"/>
            <a:ext cx="2328197" cy="2771025"/>
          </a:xfrm>
          <a:prstGeom prst="rect"/>
        </p:spPr>
      </p:pic>
      <p:pic>
        <p:nvPicPr>
          <p:cNvPr id="2097166" name="Picture 4"/>
          <p:cNvPicPr>
            <a:picLocks noChangeAspect="1"/>
          </p:cNvPicPr>
          <p:nvPr/>
        </p:nvPicPr>
        <p:blipFill>
          <a:blip xmlns:r="http://schemas.openxmlformats.org/officeDocument/2006/relationships" r:embed="rId2"/>
          <a:stretch>
            <a:fillRect/>
          </a:stretch>
        </p:blipFill>
        <p:spPr>
          <a:xfrm>
            <a:off x="6314049" y="4200097"/>
            <a:ext cx="3676190" cy="187619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48"/>
                                        </p:tgtEl>
                                        <p:attrNameLst>
                                          <p:attrName>style.visibility</p:attrName>
                                        </p:attrNameLst>
                                      </p:cBhvr>
                                      <p:to>
                                        <p:strVal val="visible"/>
                                      </p:to>
                                    </p:set>
                                    <p:animEffect transition="in" filter="fade">
                                      <p:cBhvr>
                                        <p:cTn dur="500" id="7"/>
                                        <p:tgtEl>
                                          <p:spTgt spid="1048948"/>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66"/>
                                        </p:tgtEl>
                                        <p:attrNameLst>
                                          <p:attrName>style.visibility</p:attrName>
                                        </p:attrNameLst>
                                      </p:cBhvr>
                                      <p:to>
                                        <p:strVal val="visible"/>
                                      </p:to>
                                    </p:set>
                                    <p:animEffect transition="in" filter="fade">
                                      <p:cBhvr>
                                        <p:cTn dur="500" id="11"/>
                                        <p:tgtEl>
                                          <p:spTgt spid="209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pic>
        <p:nvPicPr>
          <p:cNvPr id="2097167"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49" name="TextBox 24"/>
          <p:cNvSpPr txBox="1"/>
          <p:nvPr/>
        </p:nvSpPr>
        <p:spPr>
          <a:xfrm>
            <a:off x="760224" y="1308453"/>
            <a:ext cx="10452062" cy="301928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Hai phương pháp phổ biến để phát hiện lỗi lôgic trong chương trình:</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Tập trung vào những khối lệnh trực tiếp gây ra lỗi và những khối lệnh liên quan lôgic đến nó theo các cấu trúc điều khiển.</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Chạy chương trình từng bước, kết hợp theo dõi sự thay đổi của các biến, các giá trị đầu ra và so sánh với các giá trị tính được theo cách thủ công. </a:t>
            </a:r>
          </a:p>
        </p:txBody>
      </p:sp>
      <p:sp>
        <p:nvSpPr>
          <p:cNvPr id="1048950"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fr-FR">
                <a:solidFill>
                  <a:schemeClr val="accent1">
                    <a:lumMod val="90000"/>
                    <a:lumOff val="10000"/>
                  </a:schemeClr>
                </a:solidFill>
                <a:latin typeface="UTM Avo" panose="02040603050506020204" pitchFamily="18" charset="0"/>
                <a:cs typeface="Times New Roman" panose="02020603050405020304" pitchFamily="18" charset="0"/>
              </a:rPr>
              <a:t>b) Sứa lỗi</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50"/>
                                        </p:tgtEl>
                                        <p:attrNameLst>
                                          <p:attrName>style.visibility</p:attrName>
                                        </p:attrNameLst>
                                      </p:cBhvr>
                                      <p:to>
                                        <p:strVal val="visible"/>
                                      </p:to>
                                    </p:set>
                                    <p:animEffect transition="in" filter="fade">
                                      <p:cBhvr>
                                        <p:cTn dur="500" id="7"/>
                                        <p:tgtEl>
                                          <p:spTgt spid="1048950"/>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49"/>
                                        </p:tgtEl>
                                        <p:attrNameLst>
                                          <p:attrName>style.visibility</p:attrName>
                                        </p:attrNameLst>
                                      </p:cBhvr>
                                      <p:to>
                                        <p:strVal val="visible"/>
                                      </p:to>
                                    </p:set>
                                    <p:animEffect transition="in" filter="fade">
                                      <p:cBhvr>
                                        <p:cTn dur="500" id="11"/>
                                        <p:tgtEl>
                                          <p:spTgt spid="104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9" grpId="0"/>
      <p:bldP spid="10489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951" name="Speech Bubble: Rectangle with Corners Rounded 1"/>
          <p:cNvSpPr/>
          <p:nvPr/>
        </p:nvSpPr>
        <p:spPr>
          <a:xfrm>
            <a:off x="911387" y="413881"/>
            <a:ext cx="9977008" cy="1513393"/>
          </a:xfrm>
          <a:prstGeom prst="wedgeRoundRectCallout">
            <a:avLst>
              <a:gd name="adj1" fmla="val -36061"/>
              <a:gd name="adj2" fmla="val 143371"/>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52" name="TextBox 24"/>
          <p:cNvSpPr txBox="1"/>
          <p:nvPr/>
        </p:nvSpPr>
        <p:spPr>
          <a:xfrm>
            <a:off x="1023929" y="697232"/>
            <a:ext cx="9751923" cy="1024896"/>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6">
                    <a:lumMod val="50000"/>
                  </a:schemeClr>
                </a:solidFill>
                <a:latin typeface="UTM Avo" panose="02040603050506020204" pitchFamily="18" charset="0"/>
                <a:cs typeface="Times New Roman" panose="02020603050405020304" pitchFamily="18" charset="0"/>
              </a:rPr>
              <a:t>Em hãy gỡ lỗi đoạn chương tr</a:t>
            </a:r>
            <a:r>
              <a:rPr sz="2400" lang="en-US">
                <a:solidFill>
                  <a:schemeClr val="accent6">
                    <a:lumMod val="50000"/>
                  </a:schemeClr>
                </a:solidFill>
                <a:latin typeface="UTM Avo" panose="02040603050506020204" pitchFamily="18" charset="0"/>
                <a:cs typeface="Times New Roman" panose="02020603050405020304" pitchFamily="18" charset="0"/>
              </a:rPr>
              <a:t>ì</a:t>
            </a:r>
            <a:r>
              <a:rPr sz="2400" lang="vi-VN">
                <a:solidFill>
                  <a:schemeClr val="accent6">
                    <a:lumMod val="50000"/>
                  </a:schemeClr>
                </a:solidFill>
                <a:latin typeface="UTM Avo" panose="02040603050506020204" pitchFamily="18" charset="0"/>
                <a:cs typeface="Times New Roman" panose="02020603050405020304" pitchFamily="18" charset="0"/>
              </a:rPr>
              <a:t>nh xác định một số n được nhập từ bàn phím là số chẵn hay số lẻ được cho trong Hình 15.3.</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68" name="Picture 6"/>
          <p:cNvPicPr>
            <a:picLocks noChangeAspect="1"/>
          </p:cNvPicPr>
          <p:nvPr/>
        </p:nvPicPr>
        <p:blipFill rotWithShape="1">
          <a:blip xmlns:r="http://schemas.openxmlformats.org/officeDocument/2006/relationships" r:embed="rId1"/>
          <a:srcRect t="-705" b="4754"/>
          <a:stretch>
            <a:fillRect/>
          </a:stretch>
        </p:blipFill>
        <p:spPr>
          <a:xfrm flipH="1">
            <a:off x="331764" y="3671668"/>
            <a:ext cx="2328197" cy="2772451"/>
          </a:xfrm>
          <a:prstGeom prst="rect"/>
        </p:spPr>
      </p:pic>
      <p:pic>
        <p:nvPicPr>
          <p:cNvPr id="2097169" name="Picture 7"/>
          <p:cNvPicPr>
            <a:picLocks noChangeAspect="1"/>
          </p:cNvPicPr>
          <p:nvPr/>
        </p:nvPicPr>
        <p:blipFill>
          <a:blip xmlns:r="http://schemas.openxmlformats.org/officeDocument/2006/relationships" r:embed="rId2"/>
          <a:stretch>
            <a:fillRect/>
          </a:stretch>
        </p:blipFill>
        <p:spPr>
          <a:xfrm>
            <a:off x="4873385" y="2210625"/>
            <a:ext cx="4752624" cy="423178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52"/>
                                        </p:tgtEl>
                                        <p:attrNameLst>
                                          <p:attrName>style.visibility</p:attrName>
                                        </p:attrNameLst>
                                      </p:cBhvr>
                                      <p:to>
                                        <p:strVal val="visible"/>
                                      </p:to>
                                    </p:set>
                                    <p:animEffect transition="in" filter="fade">
                                      <p:cBhvr>
                                        <p:cTn dur="500" id="7"/>
                                        <p:tgtEl>
                                          <p:spTgt spid="1048952"/>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69"/>
                                        </p:tgtEl>
                                        <p:attrNameLst>
                                          <p:attrName>style.visibility</p:attrName>
                                        </p:attrNameLst>
                                      </p:cBhvr>
                                      <p:to>
                                        <p:strVal val="visible"/>
                                      </p:to>
                                    </p:set>
                                    <p:animEffect transition="in" filter="fade">
                                      <p:cBhvr>
                                        <p:cTn dur="500" id="11"/>
                                        <p:tgtEl>
                                          <p:spTgt spid="209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953" name="Google Shape;1765;p26"/>
          <p:cNvSpPr/>
          <p:nvPr/>
        </p:nvSpPr>
        <p:spPr>
          <a:xfrm rot="126755">
            <a:off x="1360360" y="1066899"/>
            <a:ext cx="9503347" cy="4111139"/>
          </a:xfrm>
          <a:prstGeom prst="rect"/>
          <a:solidFill>
            <a:schemeClr val="accent1">
              <a:lumMod val="20000"/>
              <a:lumOff val="8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54"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5" name="Google Shape;1767;p26"/>
          <p:cNvSpPr/>
          <p:nvPr/>
        </p:nvSpPr>
        <p:spPr>
          <a:xfrm rot="4829593">
            <a:off x="9986895" y="1023312"/>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6" name="TextBox 7"/>
          <p:cNvSpPr txBox="1"/>
          <p:nvPr/>
        </p:nvSpPr>
        <p:spPr>
          <a:xfrm>
            <a:off x="1558084" y="1453749"/>
            <a:ext cx="9730982" cy="2269660"/>
          </a:xfrm>
          <a:prstGeom prst="rect"/>
          <a:noFill/>
        </p:spPr>
        <p:txBody>
          <a:bodyPr rtlCol="0" wrap="square">
            <a:spAutoFit/>
          </a:bodyPr>
          <a:p>
            <a:pPr algn="ctr">
              <a:lnSpc>
                <a:spcPct val="150000"/>
              </a:lnSpc>
            </a:pPr>
            <a:r>
              <a:rPr sz="5400" lang="en-US">
                <a:ln>
                  <a:solidFill>
                    <a:schemeClr val="bg1"/>
                  </a:solidFill>
                </a:ln>
                <a:solidFill>
                  <a:schemeClr val="accent1">
                    <a:lumMod val="75000"/>
                  </a:schemeClr>
                </a:solidFill>
                <a:latin typeface="+mj-lt"/>
              </a:rPr>
              <a:t>3. </a:t>
            </a:r>
            <a:r>
              <a:rPr sz="5400" lang="vi-VN">
                <a:ln>
                  <a:solidFill>
                    <a:schemeClr val="bg1"/>
                  </a:solidFill>
                </a:ln>
                <a:solidFill>
                  <a:schemeClr val="accent1">
                    <a:lumMod val="75000"/>
                  </a:schemeClr>
                </a:solidFill>
                <a:latin typeface="+mj-lt"/>
              </a:rPr>
              <a:t>THỰC HÀNH: </a:t>
            </a:r>
            <a:endParaRPr sz="5400" lang="en-US">
              <a:ln>
                <a:solidFill>
                  <a:schemeClr val="bg1"/>
                </a:solidFill>
              </a:ln>
              <a:solidFill>
                <a:schemeClr val="accent1">
                  <a:lumMod val="75000"/>
                </a:schemeClr>
              </a:solidFill>
              <a:latin typeface="+mj-lt"/>
            </a:endParaRPr>
          </a:p>
          <a:p>
            <a:pPr algn="ctr">
              <a:lnSpc>
                <a:spcPct val="150000"/>
              </a:lnSpc>
            </a:pPr>
            <a:r>
              <a:rPr sz="4800" lang="en-US">
                <a:ln>
                  <a:solidFill>
                    <a:schemeClr val="bg1"/>
                  </a:solidFill>
                </a:ln>
                <a:solidFill>
                  <a:schemeClr val="accent1">
                    <a:lumMod val="75000"/>
                  </a:schemeClr>
                </a:solidFill>
                <a:latin typeface="+mj-lt"/>
              </a:rPr>
              <a:t>GỠ LỖI</a:t>
            </a:r>
            <a:endParaRPr sz="4800" lang="vi-VN">
              <a:ln>
                <a:solidFill>
                  <a:schemeClr val="bg1"/>
                </a:solidFill>
              </a:ln>
              <a:solidFill>
                <a:schemeClr val="accent1">
                  <a:lumMod val="75000"/>
                </a:schemeClr>
              </a:solidFill>
              <a:latin typeface="+mj-lt"/>
            </a:endParaRPr>
          </a:p>
        </p:txBody>
      </p:sp>
      <p:grpSp>
        <p:nvGrpSpPr>
          <p:cNvPr id="125" name="Google Shape;211;p3"/>
          <p:cNvGrpSpPr/>
          <p:nvPr/>
        </p:nvGrpSpPr>
        <p:grpSpPr>
          <a:xfrm>
            <a:off x="931175" y="241142"/>
            <a:ext cx="444275" cy="398525"/>
            <a:chOff x="2495125" y="2142250"/>
            <a:chExt cx="444275" cy="398525"/>
          </a:xfrm>
        </p:grpSpPr>
        <p:sp>
          <p:nvSpPr>
            <p:cNvPr id="104895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5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6" name="Google Shape;214;p3"/>
          <p:cNvGrpSpPr/>
          <p:nvPr/>
        </p:nvGrpSpPr>
        <p:grpSpPr>
          <a:xfrm>
            <a:off x="10561107" y="5038641"/>
            <a:ext cx="291375" cy="281375"/>
            <a:chOff x="3243875" y="2372825"/>
            <a:chExt cx="291375" cy="281375"/>
          </a:xfrm>
        </p:grpSpPr>
        <p:sp>
          <p:nvSpPr>
            <p:cNvPr id="104895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6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7" name="Google Shape;225;p3"/>
          <p:cNvGrpSpPr/>
          <p:nvPr/>
        </p:nvGrpSpPr>
        <p:grpSpPr>
          <a:xfrm>
            <a:off x="10679557" y="-625348"/>
            <a:ext cx="166675" cy="168575"/>
            <a:chOff x="4954425" y="2036375"/>
            <a:chExt cx="166675" cy="168575"/>
          </a:xfrm>
        </p:grpSpPr>
        <p:sp>
          <p:nvSpPr>
            <p:cNvPr id="104896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71"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2"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8" name="Google Shape;230;p3"/>
          <p:cNvGrpSpPr/>
          <p:nvPr/>
        </p:nvGrpSpPr>
        <p:grpSpPr>
          <a:xfrm>
            <a:off x="1274794" y="5541495"/>
            <a:ext cx="166675" cy="168575"/>
            <a:chOff x="4954425" y="2036375"/>
            <a:chExt cx="166675" cy="168575"/>
          </a:xfrm>
        </p:grpSpPr>
        <p:sp>
          <p:nvSpPr>
            <p:cNvPr id="104897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2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7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2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2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7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2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54"/>
                                        </p:tgtEl>
                                        <p:attrNameLst>
                                          <p:attrName>style.visibility</p:attrName>
                                        </p:attrNameLst>
                                      </p:cBhvr>
                                      <p:to>
                                        <p:strVal val="visible"/>
                                      </p:to>
                                    </p:set>
                                    <p:animEffect transition="in" filter="barn(inVertical)">
                                      <p:cBhvr>
                                        <p:cTn dur="500" id="19"/>
                                        <p:tgtEl>
                                          <p:spTgt spid="104895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55"/>
                                        </p:tgtEl>
                                        <p:attrNameLst>
                                          <p:attrName>style.visibility</p:attrName>
                                        </p:attrNameLst>
                                      </p:cBhvr>
                                      <p:to>
                                        <p:strVal val="visible"/>
                                      </p:to>
                                    </p:set>
                                    <p:animEffect transition="in" filter="barn(inVertical)">
                                      <p:cBhvr>
                                        <p:cTn dur="500" id="22"/>
                                        <p:tgtEl>
                                          <p:spTgt spid="104895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53"/>
                                        </p:tgtEl>
                                        <p:attrNameLst>
                                          <p:attrName>style.visibility</p:attrName>
                                        </p:attrNameLst>
                                      </p:cBhvr>
                                      <p:to>
                                        <p:strVal val="visible"/>
                                      </p:to>
                                    </p:set>
                                    <p:animEffect transition="in" filter="fade">
                                      <p:cBhvr>
                                        <p:cTn dur="500" id="26"/>
                                        <p:tgtEl>
                                          <p:spTgt spid="1048953"/>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56"/>
                                        </p:tgtEl>
                                        <p:attrNameLst>
                                          <p:attrName>style.visibility</p:attrName>
                                        </p:attrNameLst>
                                      </p:cBhvr>
                                      <p:to>
                                        <p:strVal val="visible"/>
                                      </p:to>
                                    </p:set>
                                    <p:animEffect transition="in" filter="randombar(horizontal)">
                                      <p:cBhvr>
                                        <p:cTn dur="500" id="30"/>
                                        <p:tgtEl>
                                          <p:spTgt spid="104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3" grpId="0" animBg="1"/>
      <p:bldP spid="1048954" grpId="0" animBg="1"/>
      <p:bldP spid="1048955" grpId="0" animBg="1"/>
      <p:bldP spid="1048956" grpId="0"/>
      <p:bldP spid="1048971" grpId="0" animBg="1"/>
      <p:bldP spid="10489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pic>
        <p:nvPicPr>
          <p:cNvPr id="2097152" name="Picture 2" descr="A picture containing doll, toy  Description automatically generated"/>
          <p:cNvPicPr>
            <a:picLocks noChangeAspect="1"/>
          </p:cNvPicPr>
          <p:nvPr/>
        </p:nvPicPr>
        <p:blipFill>
          <a:blip xmlns:r="http://schemas.openxmlformats.org/officeDocument/2006/relationships" r:embed="rId1"/>
          <a:stretch>
            <a:fillRect/>
          </a:stretch>
        </p:blipFill>
        <p:spPr>
          <a:xfrm>
            <a:off x="3856703" y="3411092"/>
            <a:ext cx="4478594" cy="3053587"/>
          </a:xfrm>
          <a:prstGeom prst="rect"/>
        </p:spPr>
      </p:pic>
      <p:sp>
        <p:nvSpPr>
          <p:cNvPr id="1048860" name="TextBox 5"/>
          <p:cNvSpPr txBox="1"/>
          <p:nvPr/>
        </p:nvSpPr>
        <p:spPr>
          <a:xfrm>
            <a:off x="4090217" y="6240394"/>
            <a:ext cx="4478593" cy="742949"/>
          </a:xfrm>
          <a:prstGeom prst="rect"/>
          <a:noFill/>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1" sz="3200" lang="en-US">
                <a:solidFill>
                  <a:schemeClr val="bg1"/>
                </a:solidFill>
                <a:latin typeface="UTM Avo" panose="02040603050506020204" pitchFamily="18" charset="0"/>
                <a:cs typeface="Times New Roman" panose="02020603050405020304" pitchFamily="18" charset="0"/>
              </a:rPr>
              <a:t>An                Khoa</a:t>
            </a:r>
            <a:endParaRPr baseline="0" b="1" cap="none" sz="3200" i="0" kern="1200" kumimoji="0" lang="en-US" noProof="0" normalizeH="0" spc="0" strike="noStrike" u="none">
              <a:ln>
                <a:noFill/>
              </a:ln>
              <a:solidFill>
                <a:schemeClr val="bg1"/>
              </a:solidFill>
              <a:effectLst/>
              <a:uLnTx/>
              <a:uFillTx/>
              <a:latin typeface="Arial"/>
            </a:endParaRPr>
          </a:p>
        </p:txBody>
      </p:sp>
      <p:sp>
        <p:nvSpPr>
          <p:cNvPr id="1048861" name="Thought Bubble: Cloud 8"/>
          <p:cNvSpPr/>
          <p:nvPr/>
        </p:nvSpPr>
        <p:spPr>
          <a:xfrm>
            <a:off x="843506" y="794746"/>
            <a:ext cx="4090219" cy="2539004"/>
          </a:xfrm>
          <a:prstGeom prst="cloudCallout">
            <a:avLst>
              <a:gd name="adj1" fmla="val 30275"/>
              <a:gd name="adj2" fmla="val 61336"/>
            </a:avLst>
          </a:prstGeom>
          <a:solidFill>
            <a:srgbClr val="CCFF99"/>
          </a:solidFill>
        </p:spPr>
        <p:style>
          <a:lnRef idx="1">
            <a:schemeClr val="accent4"/>
          </a:lnRef>
          <a:fillRef idx="2">
            <a:schemeClr val="accent4"/>
          </a:fillRef>
          <a:effectRef idx="1">
            <a:schemeClr val="accent4"/>
          </a:effectRef>
          <a:fontRef idx="minor">
            <a:schemeClr val="dk1"/>
          </a:fontRef>
        </p:style>
        <p:txBody>
          <a:bodyPr anchor="ctr" rtlCol="0"/>
          <a:p>
            <a:endParaRPr b="1" lang="en-US"/>
          </a:p>
        </p:txBody>
      </p:sp>
      <p:sp>
        <p:nvSpPr>
          <p:cNvPr id="1048862" name="TextBox 9"/>
          <p:cNvSpPr txBox="1"/>
          <p:nvPr/>
        </p:nvSpPr>
        <p:spPr>
          <a:xfrm>
            <a:off x="1058326" y="1244593"/>
            <a:ext cx="3745895" cy="1325881"/>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Chúng ta đã tạo ra một chương trình máy tính trong Bài 14 và thế là tớ đã biết lập trình.</a:t>
            </a:r>
            <a:endParaRPr baseline="0" cap="none" sz="2000" i="0" kern="1200" kumimoji="0" lang="en-US" noProof="0" normalizeH="0" spc="0" strike="noStrike" u="none">
              <a:ln>
                <a:noFill/>
              </a:ln>
              <a:solidFill>
                <a:prstClr val="white"/>
              </a:solidFill>
              <a:effectLst/>
              <a:uLnTx/>
              <a:uFillTx/>
              <a:latin typeface="Arial"/>
            </a:endParaRPr>
          </a:p>
        </p:txBody>
      </p:sp>
      <p:sp>
        <p:nvSpPr>
          <p:cNvPr id="1048863" name="TextBox 11"/>
          <p:cNvSpPr txBox="1"/>
          <p:nvPr/>
        </p:nvSpPr>
        <p:spPr>
          <a:xfrm>
            <a:off x="1123139" y="1341767"/>
            <a:ext cx="3745895" cy="132588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Gỡ lỗi là làm những gì? Bạn hãy hướng dẫn cụ thể hơn cho tớ nhé.</a:t>
            </a:r>
            <a:endParaRPr baseline="0" cap="none" sz="2000" i="0" kern="1200" kumimoji="0" lang="en-US" noProof="0" normalizeH="0" spc="0" strike="noStrike" u="none">
              <a:ln>
                <a:noFill/>
              </a:ln>
              <a:solidFill>
                <a:prstClr val="white"/>
              </a:solidFill>
              <a:effectLst/>
              <a:uLnTx/>
              <a:uFillTx/>
              <a:latin typeface="Arial"/>
            </a:endParaRPr>
          </a:p>
        </p:txBody>
      </p:sp>
      <p:sp>
        <p:nvSpPr>
          <p:cNvPr id="1048864" name="Thought Bubble: Cloud 12"/>
          <p:cNvSpPr/>
          <p:nvPr/>
        </p:nvSpPr>
        <p:spPr>
          <a:xfrm>
            <a:off x="7602599" y="1244593"/>
            <a:ext cx="3745896" cy="2539004"/>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anchor="ctr" rtlCol="0"/>
          <a:p>
            <a:endParaRPr b="1" lang="en-US"/>
          </a:p>
        </p:txBody>
      </p:sp>
      <p:sp>
        <p:nvSpPr>
          <p:cNvPr id="1048865" name="TextBox 13"/>
          <p:cNvSpPr txBox="1"/>
          <p:nvPr/>
        </p:nvSpPr>
        <p:spPr>
          <a:xfrm>
            <a:off x="7977333" y="1703765"/>
            <a:ext cx="3340747" cy="132588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Chưa xong đâu, chúng ta cần phải thực hiện một việc nữa, đó là gỡ lỗi.</a:t>
            </a:r>
            <a:endParaRPr baseline="0" cap="none" sz="2000" i="0" kern="1200" kumimoji="0" lang="en-US" noProof="0" normalizeH="0" spc="0" strike="noStrike" u="none">
              <a:ln>
                <a:noFill/>
              </a:ln>
              <a:solidFill>
                <a:prstClr val="white"/>
              </a:solidFill>
              <a:effectLst/>
              <a:uLnTx/>
              <a:uFillTx/>
              <a:latin typeface="Arial"/>
            </a:endParaRPr>
          </a:p>
        </p:txBody>
      </p:sp>
      <p:sp>
        <p:nvSpPr>
          <p:cNvPr id="1048866" name="TextBox 14"/>
          <p:cNvSpPr txBox="1"/>
          <p:nvPr/>
        </p:nvSpPr>
        <p:spPr>
          <a:xfrm>
            <a:off x="5119619" y="3093820"/>
            <a:ext cx="1654640" cy="3370859"/>
          </a:xfrm>
          <a:prstGeom prst="rect"/>
          <a:solidFill>
            <a:schemeClr val="bg1"/>
          </a:solidFill>
        </p:spPr>
        <p:txBody>
          <a:bodyPr wrap="square">
            <a:spAutoFit/>
          </a:bodyPr>
          <a:p>
            <a:pPr algn="ctr" defTabSz="342900" lvl="0">
              <a:lnSpc>
                <a:spcPct val="135000"/>
              </a:lnSpc>
            </a:pPr>
            <a:endParaRPr baseline="0" cap="none" sz="2000" i="0" kern="1200" kumimoji="0" lang="en-US" noProof="0" normalizeH="0" spc="0" strike="noStrike" u="none">
              <a:ln>
                <a:noFill/>
              </a:ln>
              <a:solidFill>
                <a:prstClr val="white"/>
              </a:solidFill>
              <a:effectLst/>
              <a:uLnTx/>
              <a:uFillTx/>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baseline="0" cap="none" sz="2000" i="0" kern="1200" kumimoji="0" lang="en-US" noProof="0" normalizeH="0" spc="0" strike="noStrike" u="none">
              <a:ln>
                <a:noFill/>
              </a:ln>
              <a:solidFill>
                <a:prstClr val="white"/>
              </a:solidFill>
              <a:effectLst/>
              <a:uLnTx/>
              <a:uFillTx/>
              <a:latin typeface="Aria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61"/>
                                        </p:tgtEl>
                                        <p:attrNameLst>
                                          <p:attrName>style.visibility</p:attrName>
                                        </p:attrNameLst>
                                      </p:cBhvr>
                                      <p:to>
                                        <p:strVal val="visible"/>
                                      </p:to>
                                    </p:set>
                                    <p:animEffect transition="in" filter="fade">
                                      <p:cBhvr>
                                        <p:cTn dur="500" id="7"/>
                                        <p:tgtEl>
                                          <p:spTgt spid="1048861"/>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62"/>
                                        </p:tgtEl>
                                        <p:attrNameLst>
                                          <p:attrName>style.visibility</p:attrName>
                                        </p:attrNameLst>
                                      </p:cBhvr>
                                      <p:to>
                                        <p:strVal val="visible"/>
                                      </p:to>
                                    </p:set>
                                    <p:animEffect transition="in" filter="fade">
                                      <p:cBhvr>
                                        <p:cTn dur="500" id="11"/>
                                        <p:tgtEl>
                                          <p:spTgt spid="1048862"/>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048864"/>
                                        </p:tgtEl>
                                        <p:attrNameLst>
                                          <p:attrName>style.visibility</p:attrName>
                                        </p:attrNameLst>
                                      </p:cBhvr>
                                      <p:to>
                                        <p:strVal val="visible"/>
                                      </p:to>
                                    </p:set>
                                    <p:animEffect transition="in" filter="fade">
                                      <p:cBhvr>
                                        <p:cTn dur="500" id="16"/>
                                        <p:tgtEl>
                                          <p:spTgt spid="1048864"/>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8865"/>
                                        </p:tgtEl>
                                        <p:attrNameLst>
                                          <p:attrName>style.visibility</p:attrName>
                                        </p:attrNameLst>
                                      </p:cBhvr>
                                      <p:to>
                                        <p:strVal val="visible"/>
                                      </p:to>
                                    </p:set>
                                    <p:animEffect transition="in" filter="fade">
                                      <p:cBhvr>
                                        <p:cTn dur="500" id="19"/>
                                        <p:tgtEl>
                                          <p:spTgt spid="1048865"/>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048863"/>
                                        </p:tgtEl>
                                        <p:attrNameLst>
                                          <p:attrName>style.visibility</p:attrName>
                                        </p:attrNameLst>
                                      </p:cBhvr>
                                      <p:to>
                                        <p:strVal val="visible"/>
                                      </p:to>
                                    </p:set>
                                    <p:animEffect transition="in" filter="fade">
                                      <p:cBhvr>
                                        <p:cTn dur="500" id="24"/>
                                        <p:tgtEl>
                                          <p:spTgt spid="1048863"/>
                                        </p:tgtEl>
                                      </p:cBhvr>
                                    </p:animEffect>
                                  </p:childTnLst>
                                </p:cTn>
                              </p:par>
                              <p:par>
                                <p:cTn fill="hold" grpId="1" id="25" nodeType="withEffect" presetClass="exit" presetID="10" presetSubtype="0">
                                  <p:stCondLst>
                                    <p:cond delay="0"/>
                                  </p:stCondLst>
                                  <p:childTnLst>
                                    <p:animEffect transition="out" filter="fade">
                                      <p:cBhvr>
                                        <p:cTn dur="500" id="26"/>
                                        <p:tgtEl>
                                          <p:spTgt spid="1048862"/>
                                        </p:tgtEl>
                                      </p:cBhvr>
                                    </p:animEffect>
                                    <p:set>
                                      <p:cBhvr>
                                        <p:cTn dur="1" fill="hold" id="27">
                                          <p:stCondLst>
                                            <p:cond delay="499"/>
                                          </p:stCondLst>
                                        </p:cTn>
                                        <p:tgtEl>
                                          <p:spTgt spid="1048862"/>
                                        </p:tgtEl>
                                        <p:attrNameLst>
                                          <p:attrName>style.visibility</p:attrName>
                                        </p:attrNameLst>
                                      </p:cBhvr>
                                      <p:to>
                                        <p:strVal val="hidden"/>
                                      </p:to>
                                    </p:set>
                                  </p:childTnLst>
                                </p:cTn>
                              </p:par>
                            </p:childTnLst>
                          </p:cTn>
                        </p:par>
                      </p:childTnLst>
                    </p:cTn>
                  </p:par>
                  <p:par>
                    <p:cTn fill="hold" id="28">
                      <p:stCondLst>
                        <p:cond delay="indefinite"/>
                      </p:stCondLst>
                      <p:childTnLst>
                        <p:par>
                          <p:cTn fill="hold" id="29">
                            <p:stCondLst>
                              <p:cond delay="0"/>
                            </p:stCondLst>
                            <p:childTnLst>
                              <p:par>
                                <p:cTn fill="hold" grpId="1" id="30" nodeType="clickEffect" presetClass="exit" presetID="10" presetSubtype="0">
                                  <p:stCondLst>
                                    <p:cond delay="0"/>
                                  </p:stCondLst>
                                  <p:childTnLst>
                                    <p:animEffect transition="out" filter="fade">
                                      <p:cBhvr>
                                        <p:cTn dur="500" id="31"/>
                                        <p:tgtEl>
                                          <p:spTgt spid="1048863"/>
                                        </p:tgtEl>
                                      </p:cBhvr>
                                    </p:animEffect>
                                    <p:set>
                                      <p:cBhvr>
                                        <p:cTn dur="1" fill="hold" id="32">
                                          <p:stCondLst>
                                            <p:cond delay="499"/>
                                          </p:stCondLst>
                                        </p:cTn>
                                        <p:tgtEl>
                                          <p:spTgt spid="1048863"/>
                                        </p:tgtEl>
                                        <p:attrNameLst>
                                          <p:attrName>style.visibility</p:attrName>
                                        </p:attrNameLst>
                                      </p:cBhvr>
                                      <p:to>
                                        <p:strVal val="hidden"/>
                                      </p:to>
                                    </p:set>
                                  </p:childTnLst>
                                </p:cTn>
                              </p:par>
                              <p:par>
                                <p:cTn fill="hold" grpId="1" id="33" nodeType="withEffect" presetClass="exit" presetID="10" presetSubtype="0">
                                  <p:stCondLst>
                                    <p:cond delay="0"/>
                                  </p:stCondLst>
                                  <p:childTnLst>
                                    <p:animEffect transition="out" filter="fade">
                                      <p:cBhvr>
                                        <p:cTn dur="500" id="34"/>
                                        <p:tgtEl>
                                          <p:spTgt spid="1048861"/>
                                        </p:tgtEl>
                                      </p:cBhvr>
                                    </p:animEffect>
                                    <p:set>
                                      <p:cBhvr>
                                        <p:cTn dur="1" fill="hold" id="35">
                                          <p:stCondLst>
                                            <p:cond delay="499"/>
                                          </p:stCondLst>
                                        </p:cTn>
                                        <p:tgtEl>
                                          <p:spTgt spid="1048861"/>
                                        </p:tgtEl>
                                        <p:attrNameLst>
                                          <p:attrName>style.visibility</p:attrName>
                                        </p:attrNameLst>
                                      </p:cBhvr>
                                      <p:to>
                                        <p:strVal val="hidden"/>
                                      </p:to>
                                    </p:set>
                                  </p:childTnLst>
                                </p:cTn>
                              </p:par>
                            </p:childTnLst>
                          </p:cTn>
                        </p:par>
                      </p:childTnLst>
                    </p:cTn>
                  </p:par>
                  <p:par>
                    <p:cTn fill="hold" id="36">
                      <p:stCondLst>
                        <p:cond delay="indefinite"/>
                      </p:stCondLst>
                      <p:childTnLst>
                        <p:par>
                          <p:cTn fill="hold" id="37">
                            <p:stCondLst>
                              <p:cond delay="0"/>
                            </p:stCondLst>
                            <p:childTnLst>
                              <p:par>
                                <p:cTn fill="hold" grpId="1" id="38" nodeType="clickEffect" presetClass="exit" presetID="10" presetSubtype="0">
                                  <p:stCondLst>
                                    <p:cond delay="0"/>
                                  </p:stCondLst>
                                  <p:childTnLst>
                                    <p:animEffect transition="out" filter="fade">
                                      <p:cBhvr>
                                        <p:cTn dur="500" id="39"/>
                                        <p:tgtEl>
                                          <p:spTgt spid="1048865"/>
                                        </p:tgtEl>
                                      </p:cBhvr>
                                    </p:animEffect>
                                    <p:set>
                                      <p:cBhvr>
                                        <p:cTn dur="1" fill="hold" id="40">
                                          <p:stCondLst>
                                            <p:cond delay="499"/>
                                          </p:stCondLst>
                                        </p:cTn>
                                        <p:tgtEl>
                                          <p:spTgt spid="1048865"/>
                                        </p:tgtEl>
                                        <p:attrNameLst>
                                          <p:attrName>style.visibility</p:attrName>
                                        </p:attrNameLst>
                                      </p:cBhvr>
                                      <p:to>
                                        <p:strVal val="hidden"/>
                                      </p:to>
                                    </p:set>
                                  </p:childTnLst>
                                </p:cTn>
                              </p:par>
                              <p:par>
                                <p:cTn fill="hold" grpId="1" id="41" nodeType="withEffect" presetClass="exit" presetID="10" presetSubtype="0">
                                  <p:stCondLst>
                                    <p:cond delay="0"/>
                                  </p:stCondLst>
                                  <p:childTnLst>
                                    <p:animEffect transition="out" filter="fade">
                                      <p:cBhvr>
                                        <p:cTn dur="500" id="42"/>
                                        <p:tgtEl>
                                          <p:spTgt spid="1048864"/>
                                        </p:tgtEl>
                                      </p:cBhvr>
                                    </p:animEffect>
                                    <p:set>
                                      <p:cBhvr>
                                        <p:cTn dur="1" fill="hold" id="43">
                                          <p:stCondLst>
                                            <p:cond delay="499"/>
                                          </p:stCondLst>
                                        </p:cTn>
                                        <p:tgtEl>
                                          <p:spTgt spid="1048864"/>
                                        </p:tgtEl>
                                        <p:attrNameLst>
                                          <p:attrName>style.visibility</p:attrName>
                                        </p:attrNameLst>
                                      </p:cBhvr>
                                      <p:to>
                                        <p:strVal val="hidden"/>
                                      </p:to>
                                    </p:set>
                                  </p:childTnLst>
                                </p:cTn>
                              </p:par>
                            </p:childTnLst>
                          </p:cTn>
                        </p:par>
                      </p:childTnLst>
                    </p:cTn>
                  </p:par>
                  <p:par>
                    <p:cTn fill="hold" id="44">
                      <p:stCondLst>
                        <p:cond delay="indefinite"/>
                      </p:stCondLst>
                      <p:childTnLst>
                        <p:par>
                          <p:cTn fill="hold" id="45">
                            <p:stCondLst>
                              <p:cond delay="0"/>
                            </p:stCondLst>
                            <p:childTnLst>
                              <p:par>
                                <p:cTn fill="hold" grpId="0" id="46" nodePh="1" nodeType="clickEffect" presetClass="entr" presetID="10" presetSubtype="0">
                                  <p:stCondLst>
                                    <p:cond delay="0"/>
                                  </p:stCondLst>
                                  <p:endCondLst>
                                    <p:cond evt="begin" delay="0">
                                      <p:tn val="46"/>
                                    </p:cond>
                                  </p:endCondLst>
                                  <p:childTnLst>
                                    <p:set>
                                      <p:cBhvr>
                                        <p:cTn dur="1" fill="hold" id="47">
                                          <p:stCondLst>
                                            <p:cond delay="0"/>
                                          </p:stCondLst>
                                        </p:cTn>
                                        <p:tgtEl>
                                          <p:spTgt spid="1048866"/>
                                        </p:tgtEl>
                                        <p:attrNameLst>
                                          <p:attrName>style.visibility</p:attrName>
                                        </p:attrNameLst>
                                      </p:cBhvr>
                                      <p:to>
                                        <p:strVal val="visible"/>
                                      </p:to>
                                    </p:set>
                                    <p:animEffect transition="in" filter="fade">
                                      <p:cBhvr>
                                        <p:cTn dur="500" id="48"/>
                                        <p:tgtEl>
                                          <p:spTgt spid="1048866"/>
                                        </p:tgtEl>
                                      </p:cBhvr>
                                    </p:animEffect>
                                  </p:childTnLst>
                                </p:cTn>
                              </p:par>
                            </p:childTnLst>
                          </p:cTn>
                        </p:par>
                      </p:childTnLst>
                    </p:cTn>
                  </p:par>
                  <p:par>
                    <p:cTn fill="hold" id="49">
                      <p:stCondLst>
                        <p:cond delay="indefinite"/>
                      </p:stCondLst>
                      <p:childTnLst>
                        <p:par>
                          <p:cTn fill="hold" id="50">
                            <p:stCondLst>
                              <p:cond delay="0"/>
                            </p:stCondLst>
                            <p:childTnLst>
                              <p:par>
                                <p:cTn fill="hold" grpId="1" id="51" nodePh="1" nodeType="clickEffect" presetClass="exit" presetID="10" presetSubtype="0">
                                  <p:stCondLst>
                                    <p:cond delay="0"/>
                                  </p:stCondLst>
                                  <p:endCondLst>
                                    <p:cond evt="begin" delay="0">
                                      <p:tn val="51"/>
                                    </p:cond>
                                  </p:endCondLst>
                                  <p:childTnLst>
                                    <p:animEffect transition="out" filter="fade">
                                      <p:cBhvr>
                                        <p:cTn dur="500" id="52"/>
                                        <p:tgtEl>
                                          <p:spTgt spid="1048866"/>
                                        </p:tgtEl>
                                      </p:cBhvr>
                                    </p:animEffect>
                                    <p:set>
                                      <p:cBhvr>
                                        <p:cTn dur="1" fill="hold" id="53">
                                          <p:stCondLst>
                                            <p:cond delay="499"/>
                                          </p:stCondLst>
                                        </p:cTn>
                                        <p:tgtEl>
                                          <p:spTgt spid="1048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animBg="1"/>
      <p:bldP spid="1048861" grpId="1" animBg="1"/>
      <p:bldP spid="1048862" grpId="0"/>
      <p:bldP spid="1048862" grpId="1"/>
      <p:bldP spid="1048863" grpId="0"/>
      <p:bldP spid="1048863" grpId="1"/>
      <p:bldP spid="1048864" grpId="0" animBg="1"/>
      <p:bldP spid="1048864" grpId="1" animBg="1"/>
      <p:bldP spid="1048865" grpId="0"/>
      <p:bldP spid="1048865" grpId="1"/>
      <p:bldP spid="1048866" grpId="0" animBg="1"/>
      <p:bldP spid="10488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975" name="Google Shape;1765;p26"/>
          <p:cNvSpPr/>
          <p:nvPr/>
        </p:nvSpPr>
        <p:spPr>
          <a:xfrm rot="126755">
            <a:off x="1341034" y="706415"/>
            <a:ext cx="8856910" cy="5483653"/>
          </a:xfrm>
          <a:prstGeom prst="rect"/>
          <a:solidFill>
            <a:schemeClr val="accent3">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solidFill>
                <a:schemeClr val="accent1">
                  <a:lumMod val="90000"/>
                  <a:lumOff val="10000"/>
                </a:schemeClr>
              </a:solidFill>
            </a:endParaRPr>
          </a:p>
        </p:txBody>
      </p:sp>
      <p:sp>
        <p:nvSpPr>
          <p:cNvPr id="1048976"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77"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78" name="TextBox 7"/>
          <p:cNvSpPr txBox="1"/>
          <p:nvPr/>
        </p:nvSpPr>
        <p:spPr>
          <a:xfrm>
            <a:off x="1576819" y="813886"/>
            <a:ext cx="8771853" cy="5250733"/>
          </a:xfrm>
          <a:prstGeom prst="rect"/>
          <a:noFill/>
        </p:spPr>
        <p:txBody>
          <a:bodyPr rtlCol="0" wrap="square">
            <a:spAutoFit/>
          </a:bodyPr>
          <a:p>
            <a:pPr algn="ctr">
              <a:lnSpc>
                <a:spcPct val="150000"/>
              </a:lnSpc>
            </a:pPr>
            <a:r>
              <a:rPr b="1" sz="3600" lang="en-US">
                <a:solidFill>
                  <a:schemeClr val="accent6">
                    <a:lumMod val="50000"/>
                  </a:schemeClr>
                </a:solidFill>
                <a:latin typeface="UTM Avo" panose="02040603050506020204" pitchFamily="18" charset="0"/>
              </a:rPr>
              <a:t>NHIỆM VỤ: </a:t>
            </a:r>
          </a:p>
          <a:p>
            <a:pPr>
              <a:lnSpc>
                <a:spcPct val="150000"/>
              </a:lnSpc>
            </a:pPr>
            <a:r>
              <a:rPr sz="3200" lang="vi-VN">
                <a:solidFill>
                  <a:schemeClr val="accent6">
                    <a:lumMod val="50000"/>
                  </a:schemeClr>
                </a:solidFill>
                <a:latin typeface="UTM Avo" panose="02040603050506020204" pitchFamily="18" charset="0"/>
              </a:rPr>
              <a:t>Giả sử trong trò chơi Đoán số, không ai được đoán quá 7 lần. Em hãy gỡ lỗi chương trình trò chơi Đoán số trong Hình 15.4 (đã được bổ sung chức năng thông báo người chơi thua cuộc nếu vẫn đoán sai ở lần thứ 7).</a:t>
            </a:r>
          </a:p>
        </p:txBody>
      </p:sp>
      <p:grpSp>
        <p:nvGrpSpPr>
          <p:cNvPr id="130" name="Google Shape;211;p3"/>
          <p:cNvGrpSpPr/>
          <p:nvPr/>
        </p:nvGrpSpPr>
        <p:grpSpPr>
          <a:xfrm>
            <a:off x="931175" y="241142"/>
            <a:ext cx="444275" cy="398525"/>
            <a:chOff x="2495125" y="2142250"/>
            <a:chExt cx="444275" cy="398525"/>
          </a:xfrm>
        </p:grpSpPr>
        <p:sp>
          <p:nvSpPr>
            <p:cNvPr id="104897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8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1" name="Google Shape;214;p3"/>
          <p:cNvGrpSpPr/>
          <p:nvPr/>
        </p:nvGrpSpPr>
        <p:grpSpPr>
          <a:xfrm>
            <a:off x="10561107" y="5038641"/>
            <a:ext cx="291375" cy="281375"/>
            <a:chOff x="3243875" y="2372825"/>
            <a:chExt cx="291375" cy="281375"/>
          </a:xfrm>
        </p:grpSpPr>
        <p:sp>
          <p:nvSpPr>
            <p:cNvPr id="104898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8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2" name="Google Shape;225;p3"/>
          <p:cNvGrpSpPr/>
          <p:nvPr/>
        </p:nvGrpSpPr>
        <p:grpSpPr>
          <a:xfrm>
            <a:off x="10679557" y="-625348"/>
            <a:ext cx="166675" cy="168575"/>
            <a:chOff x="4954425" y="2036375"/>
            <a:chExt cx="166675" cy="168575"/>
          </a:xfrm>
        </p:grpSpPr>
        <p:sp>
          <p:nvSpPr>
            <p:cNvPr id="104899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93"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4"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3" name="Google Shape;230;p3"/>
          <p:cNvGrpSpPr/>
          <p:nvPr/>
        </p:nvGrpSpPr>
        <p:grpSpPr>
          <a:xfrm>
            <a:off x="1274794" y="5541495"/>
            <a:ext cx="166675" cy="168575"/>
            <a:chOff x="4954425" y="2036375"/>
            <a:chExt cx="166675" cy="168575"/>
          </a:xfrm>
        </p:grpSpPr>
        <p:sp>
          <p:nvSpPr>
            <p:cNvPr id="104899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3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9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3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3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9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3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76"/>
                                        </p:tgtEl>
                                        <p:attrNameLst>
                                          <p:attrName>style.visibility</p:attrName>
                                        </p:attrNameLst>
                                      </p:cBhvr>
                                      <p:to>
                                        <p:strVal val="visible"/>
                                      </p:to>
                                    </p:set>
                                    <p:animEffect transition="in" filter="barn(inVertical)">
                                      <p:cBhvr>
                                        <p:cTn dur="500" id="19"/>
                                        <p:tgtEl>
                                          <p:spTgt spid="104897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77"/>
                                        </p:tgtEl>
                                        <p:attrNameLst>
                                          <p:attrName>style.visibility</p:attrName>
                                        </p:attrNameLst>
                                      </p:cBhvr>
                                      <p:to>
                                        <p:strVal val="visible"/>
                                      </p:to>
                                    </p:set>
                                    <p:animEffect transition="in" filter="barn(inVertical)">
                                      <p:cBhvr>
                                        <p:cTn dur="500" id="22"/>
                                        <p:tgtEl>
                                          <p:spTgt spid="104897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75"/>
                                        </p:tgtEl>
                                        <p:attrNameLst>
                                          <p:attrName>style.visibility</p:attrName>
                                        </p:attrNameLst>
                                      </p:cBhvr>
                                      <p:to>
                                        <p:strVal val="visible"/>
                                      </p:to>
                                    </p:set>
                                    <p:animEffect transition="in" filter="fade">
                                      <p:cBhvr>
                                        <p:cTn dur="500" id="26"/>
                                        <p:tgtEl>
                                          <p:spTgt spid="1048975"/>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78"/>
                                        </p:tgtEl>
                                        <p:attrNameLst>
                                          <p:attrName>style.visibility</p:attrName>
                                        </p:attrNameLst>
                                      </p:cBhvr>
                                      <p:to>
                                        <p:strVal val="visible"/>
                                      </p:to>
                                    </p:set>
                                    <p:animEffect transition="in" filter="randombar(horizontal)">
                                      <p:cBhvr>
                                        <p:cTn dur="500" id="30"/>
                                        <p:tgtEl>
                                          <p:spTgt spid="104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5" grpId="0" animBg="1"/>
      <p:bldP spid="1048976" grpId="0" animBg="1"/>
      <p:bldP spid="1048977" grpId="0" animBg="1"/>
      <p:bldP spid="1048978" grpId="0"/>
      <p:bldP spid="1048993" grpId="0" animBg="1"/>
      <p:bldP spid="10489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pic>
        <p:nvPicPr>
          <p:cNvPr id="2097170" name="Picture 2"/>
          <p:cNvPicPr>
            <a:picLocks noChangeAspect="1"/>
          </p:cNvPicPr>
          <p:nvPr/>
        </p:nvPicPr>
        <p:blipFill>
          <a:blip xmlns:r="http://schemas.openxmlformats.org/officeDocument/2006/relationships" r:embed="rId1"/>
          <a:stretch>
            <a:fillRect/>
          </a:stretch>
        </p:blipFill>
        <p:spPr>
          <a:xfrm>
            <a:off x="3728554" y="446563"/>
            <a:ext cx="4734891" cy="5964874"/>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997" name="TextBox 185"/>
          <p:cNvSpPr txBox="1"/>
          <p:nvPr/>
        </p:nvSpPr>
        <p:spPr>
          <a:xfrm>
            <a:off x="4116753" y="511054"/>
            <a:ext cx="7043615" cy="574388"/>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a) Ki</a:t>
            </a:r>
            <a:r>
              <a:rPr altLang="zh-CN" b="1" sz="2400" lang="en-US">
                <a:solidFill>
                  <a:schemeClr val="accent1">
                    <a:lumMod val="75000"/>
                  </a:schemeClr>
                </a:solidFill>
                <a:latin typeface="UTM Avo" panose="02040603050506020204" pitchFamily="18" charset="0"/>
                <a:cs typeface="Times New Roman" panose="02020603050405020304" pitchFamily="18" charset="0"/>
              </a:rPr>
              <a:t>ể</a:t>
            </a:r>
            <a:r>
              <a:rPr altLang="zh-CN" b="1" sz="2400" lang="vi-VN">
                <a:solidFill>
                  <a:schemeClr val="accent1">
                    <a:lumMod val="75000"/>
                  </a:schemeClr>
                </a:solidFill>
                <a:latin typeface="UTM Avo" panose="02040603050506020204" pitchFamily="18" charset="0"/>
                <a:cs typeface="Times New Roman" panose="02020603050405020304" pitchFamily="18" charset="0"/>
              </a:rPr>
              <a:t>m th</a:t>
            </a:r>
            <a:r>
              <a:rPr altLang="zh-CN" b="1" sz="2400" lang="en-US">
                <a:solidFill>
                  <a:schemeClr val="accent1">
                    <a:lumMod val="75000"/>
                  </a:schemeClr>
                </a:solidFill>
                <a:latin typeface="UTM Avo" panose="02040603050506020204" pitchFamily="18" charset="0"/>
                <a:cs typeface="Times New Roman" panose="02020603050405020304" pitchFamily="18" charset="0"/>
              </a:rPr>
              <a:t>ử</a:t>
            </a:r>
            <a:r>
              <a:rPr altLang="zh-CN" b="1" sz="2400" lang="vi-VN">
                <a:solidFill>
                  <a:schemeClr val="accent1">
                    <a:lumMod val="75000"/>
                  </a:schemeClr>
                </a:solidFill>
                <a:latin typeface="UTM Avo" panose="02040603050506020204" pitchFamily="18" charset="0"/>
                <a:cs typeface="Times New Roman" panose="02020603050405020304" pitchFamily="18" charset="0"/>
              </a:rPr>
              <a:t> và phát hiện lỗi</a:t>
            </a:r>
            <a:endParaRPr altLang="zh-CN" b="1" sz="2400" lang="en-US">
              <a:solidFill>
                <a:schemeClr val="accent1">
                  <a:lumMod val="75000"/>
                </a:schemeClr>
              </a:solidFill>
              <a:latin typeface="UTM Avo" panose="02040603050506020204" pitchFamily="18" charset="0"/>
              <a:cs typeface="Times New Roman" panose="02020603050405020304" pitchFamily="18" charset="0"/>
            </a:endParaRPr>
          </a:p>
        </p:txBody>
      </p:sp>
      <p:grpSp>
        <p:nvGrpSpPr>
          <p:cNvPr id="136"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98"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99"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1"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sp>
        <p:nvSpPr>
          <p:cNvPr id="1049000" name="TextBox 39"/>
          <p:cNvSpPr txBox="1"/>
          <p:nvPr/>
        </p:nvSpPr>
        <p:spPr>
          <a:xfrm>
            <a:off x="631695" y="1383883"/>
            <a:ext cx="10528673" cy="3337837"/>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a:t>
            </a:r>
            <a:r>
              <a:rPr altLang="zh-CN" b="1" sz="2400" lang="en-US">
                <a:solidFill>
                  <a:schemeClr val="accent1">
                    <a:lumMod val="75000"/>
                  </a:schemeClr>
                </a:solidFill>
                <a:latin typeface="UTM Avo" panose="02040603050506020204" pitchFamily="18" charset="0"/>
                <a:cs typeface="Times New Roman" panose="02020603050405020304" pitchFamily="18" charset="0"/>
              </a:rPr>
              <a:t>ướ</a:t>
            </a:r>
            <a:r>
              <a:rPr altLang="zh-CN" b="1" sz="2400" lang="vi-VN">
                <a:solidFill>
                  <a:schemeClr val="accent1">
                    <a:lumMod val="75000"/>
                  </a:schemeClr>
                </a:solidFill>
                <a:latin typeface="UTM Avo" panose="02040603050506020204" pitchFamily="18" charset="0"/>
                <a:cs typeface="Times New Roman" panose="02020603050405020304" pitchFamily="18" charset="0"/>
              </a:rPr>
              <a:t>c 1. Chạy thử ch</a:t>
            </a:r>
            <a:r>
              <a:rPr altLang="zh-CN" b="1" sz="2400" lang="en-US">
                <a:solidFill>
                  <a:schemeClr val="accent1">
                    <a:lumMod val="75000"/>
                  </a:schemeClr>
                </a:solidFill>
                <a:latin typeface="UTM Avo" panose="02040603050506020204" pitchFamily="18" charset="0"/>
                <a:cs typeface="Times New Roman" panose="02020603050405020304" pitchFamily="18" charset="0"/>
              </a:rPr>
              <a:t>ươ</a:t>
            </a:r>
            <a:r>
              <a:rPr altLang="zh-CN" b="1" sz="2400" lang="vi-VN">
                <a:solidFill>
                  <a:schemeClr val="accent1">
                    <a:lumMod val="75000"/>
                  </a:schemeClr>
                </a:solidFill>
                <a:latin typeface="UTM Avo" panose="02040603050506020204" pitchFamily="18" charset="0"/>
                <a:cs typeface="Times New Roman" panose="02020603050405020304" pitchFamily="18" charset="0"/>
              </a:rPr>
              <a:t>ng trình</a:t>
            </a:r>
            <a:endParaRPr altLang="zh-CN" b="1" sz="2400" lang="en-US">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b="1" sz="2400" lang="vi-VN">
                <a:solidFill>
                  <a:schemeClr val="accent1">
                    <a:lumMod val="75000"/>
                  </a:schemeClr>
                </a:solidFill>
                <a:latin typeface="UTM Avo" panose="02040603050506020204" pitchFamily="18" charset="0"/>
                <a:cs typeface="Times New Roman" panose="02020603050405020304" pitchFamily="18" charset="0"/>
              </a:rPr>
              <a:t>Với tình huống đoán đúng </a:t>
            </a:r>
            <a:r>
              <a:rPr altLang="zh-CN" sz="2400" lang="vi-VN">
                <a:solidFill>
                  <a:schemeClr val="accent1">
                    <a:lumMod val="75000"/>
                  </a:schemeClr>
                </a:solidFill>
                <a:latin typeface="UTM Avo" panose="02040603050506020204" pitchFamily="18" charset="0"/>
                <a:cs typeface="Times New Roman" panose="02020603050405020304" pitchFamily="18" charset="0"/>
              </a:rPr>
              <a:t>số bí mật sau không quá 7 lần đoán, thông báo hiển thị số lần đoán không xuất hiện cụm từ “Số lần đoán:" như trong chương trình.</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b="1" sz="2400" lang="vi-VN">
                <a:solidFill>
                  <a:schemeClr val="accent1">
                    <a:lumMod val="75000"/>
                  </a:schemeClr>
                </a:solidFill>
                <a:latin typeface="UTM Avo" panose="02040603050506020204" pitchFamily="18" charset="0"/>
                <a:cs typeface="Times New Roman" panose="02020603050405020304" pitchFamily="18" charset="0"/>
              </a:rPr>
              <a:t>Với tình huống đoán sai</a:t>
            </a:r>
            <a:r>
              <a:rPr altLang="zh-CN" sz="2400" lang="vi-VN">
                <a:solidFill>
                  <a:schemeClr val="accent1">
                    <a:lumMod val="75000"/>
                  </a:schemeClr>
                </a:solidFill>
                <a:latin typeface="UTM Avo" panose="02040603050506020204" pitchFamily="18" charset="0"/>
                <a:cs typeface="Times New Roman" panose="02020603050405020304" pitchFamily="18" charset="0"/>
              </a:rPr>
              <a:t>, chương trình không kết thúc và báo thua ngay sau khi đoán sai lần thứ 7 mà vẫn cho đoán thêm một lần nữa.</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1"/>
                                        </p:tgtEl>
                                        <p:attrNameLst>
                                          <p:attrName>style.visibility</p:attrName>
                                        </p:attrNameLst>
                                      </p:cBhvr>
                                      <p:to>
                                        <p:strVal val="visible"/>
                                      </p:to>
                                    </p:set>
                                    <p:animEffect transition="in" filter="fade">
                                      <p:cBhvr>
                                        <p:cTn dur="1000" id="7"/>
                                        <p:tgtEl>
                                          <p:spTgt spid="2097171"/>
                                        </p:tgtEl>
                                      </p:cBhvr>
                                    </p:animEffect>
                                    <p:anim calcmode="lin" valueType="num">
                                      <p:cBhvr>
                                        <p:cTn dur="1000" fill="hold" id="8"/>
                                        <p:tgtEl>
                                          <p:spTgt spid="2097171"/>
                                        </p:tgtEl>
                                        <p:attrNameLst>
                                          <p:attrName>ppt_x</p:attrName>
                                        </p:attrNameLst>
                                      </p:cBhvr>
                                      <p:tavLst>
                                        <p:tav tm="0">
                                          <p:val>
                                            <p:strVal val="#ppt_x"/>
                                          </p:val>
                                        </p:tav>
                                        <p:tav tm="100000">
                                          <p:val>
                                            <p:strVal val="#ppt_x"/>
                                          </p:val>
                                        </p:tav>
                                      </p:tavLst>
                                    </p:anim>
                                    <p:anim calcmode="lin" valueType="num">
                                      <p:cBhvr>
                                        <p:cTn dur="1000" fill="hold" id="9"/>
                                        <p:tgtEl>
                                          <p:spTgt spid="2097171"/>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97">
                                            <p:txEl>
                                              <p:pRg st="0" end="0"/>
                                            </p:txEl>
                                          </p:spTgt>
                                        </p:tgtEl>
                                        <p:attrNameLst>
                                          <p:attrName>style.visibility</p:attrName>
                                        </p:attrNameLst>
                                      </p:cBhvr>
                                      <p:to>
                                        <p:strVal val="visible"/>
                                      </p:to>
                                    </p:set>
                                    <p:animEffect transition="in" filter="wipe(left)">
                                      <p:cBhvr>
                                        <p:cTn dur="500" id="13"/>
                                        <p:tgtEl>
                                          <p:spTgt spid="1048997">
                                            <p:txEl>
                                              <p:pRg st="0" end="0"/>
                                            </p:txEl>
                                          </p:spTgt>
                                        </p:tgtEl>
                                      </p:cBhvr>
                                    </p:animEffect>
                                  </p:childTnLst>
                                </p:cTn>
                              </p:par>
                            </p:childTnLst>
                          </p:cTn>
                        </p:par>
                        <p:par>
                          <p:cTn fill="hold" id="14">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049000">
                                            <p:txEl>
                                              <p:pRg st="0" end="0"/>
                                            </p:txEl>
                                          </p:spTgt>
                                        </p:tgtEl>
                                        <p:attrNameLst>
                                          <p:attrName>style.visibility</p:attrName>
                                        </p:attrNameLst>
                                      </p:cBhvr>
                                      <p:to>
                                        <p:strVal val="visible"/>
                                      </p:to>
                                    </p:set>
                                    <p:animEffect transition="in" filter="wipe(left)">
                                      <p:cBhvr>
                                        <p:cTn dur="500" id="17"/>
                                        <p:tgtEl>
                                          <p:spTgt spid="1049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7" grpId="0" uiExpand="1" build="p"/>
      <p:bldP spid="104900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9001" name="TextBox 185"/>
          <p:cNvSpPr txBox="1"/>
          <p:nvPr/>
        </p:nvSpPr>
        <p:spPr>
          <a:xfrm>
            <a:off x="631695" y="1252000"/>
            <a:ext cx="10428191" cy="4999830"/>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a:t>
            </a:r>
            <a:r>
              <a:rPr altLang="zh-CN" b="1" sz="2400" lang="en-US">
                <a:solidFill>
                  <a:schemeClr val="accent1">
                    <a:lumMod val="75000"/>
                  </a:schemeClr>
                </a:solidFill>
                <a:latin typeface="UTM Avo" panose="02040603050506020204" pitchFamily="18" charset="0"/>
                <a:cs typeface="Times New Roman" panose="02020603050405020304" pitchFamily="18" charset="0"/>
              </a:rPr>
              <a:t>2</a:t>
            </a:r>
            <a:r>
              <a:rPr altLang="zh-CN" b="1" sz="2400" lang="vi-VN">
                <a:solidFill>
                  <a:schemeClr val="accent1">
                    <a:lumMod val="75000"/>
                  </a:schemeClr>
                </a:solidFill>
                <a:latin typeface="UTM Avo" panose="02040603050506020204" pitchFamily="18" charset="0"/>
                <a:cs typeface="Times New Roman" panose="02020603050405020304" pitchFamily="18" charset="0"/>
              </a:rPr>
              <a:t>. Phát hiện lỗi</a:t>
            </a:r>
            <a:endParaRPr altLang="zh-CN" b="1" sz="2400" lang="en-US">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Trong tình huống thứ nhất, lỗi xảy ra ở câu lệnh hiển thị. Phép toán ghép nối các chữ là “kết hợp..." chứ không phải dấu “+”.</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Trong tình huống thứ hai, lỗi xảy ra ở biểu thức điều kiện. Vì mỗi người không đoán quá 7 lần, nên vòng lặp (6) - (10) sẽ kết thúc khi số lần đoán bằng 7.</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Ngoài ra, sau 7 lần đoán, vẫn có thể xảy ra cả hai khả năng đoán đúng hoặc đoán sai. Vì vậy, số lần đoán không cho biết kết quả đoán đúng hay sai.</a:t>
            </a:r>
          </a:p>
        </p:txBody>
      </p:sp>
      <p:grpSp>
        <p:nvGrpSpPr>
          <p:cNvPr id="138"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9002"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9003"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2"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2"/>
                                        </p:tgtEl>
                                        <p:attrNameLst>
                                          <p:attrName>style.visibility</p:attrName>
                                        </p:attrNameLst>
                                      </p:cBhvr>
                                      <p:to>
                                        <p:strVal val="visible"/>
                                      </p:to>
                                    </p:set>
                                    <p:animEffect transition="in" filter="fade">
                                      <p:cBhvr>
                                        <p:cTn dur="1000" id="7"/>
                                        <p:tgtEl>
                                          <p:spTgt spid="2097172"/>
                                        </p:tgtEl>
                                      </p:cBhvr>
                                    </p:animEffect>
                                    <p:anim calcmode="lin" valueType="num">
                                      <p:cBhvr>
                                        <p:cTn dur="1000" fill="hold" id="8"/>
                                        <p:tgtEl>
                                          <p:spTgt spid="2097172"/>
                                        </p:tgtEl>
                                        <p:attrNameLst>
                                          <p:attrName>ppt_x</p:attrName>
                                        </p:attrNameLst>
                                      </p:cBhvr>
                                      <p:tavLst>
                                        <p:tav tm="0">
                                          <p:val>
                                            <p:strVal val="#ppt_x"/>
                                          </p:val>
                                        </p:tav>
                                        <p:tav tm="100000">
                                          <p:val>
                                            <p:strVal val="#ppt_x"/>
                                          </p:val>
                                        </p:tav>
                                      </p:tavLst>
                                    </p:anim>
                                    <p:anim calcmode="lin" valueType="num">
                                      <p:cBhvr>
                                        <p:cTn dur="1000" fill="hold" id="9"/>
                                        <p:tgtEl>
                                          <p:spTgt spid="2097172"/>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9001">
                                            <p:txEl>
                                              <p:pRg st="0" end="0"/>
                                            </p:txEl>
                                          </p:spTgt>
                                        </p:tgtEl>
                                        <p:attrNameLst>
                                          <p:attrName>style.visibility</p:attrName>
                                        </p:attrNameLst>
                                      </p:cBhvr>
                                      <p:to>
                                        <p:strVal val="visible"/>
                                      </p:to>
                                    </p:set>
                                    <p:animEffect transition="in" filter="wipe(left)">
                                      <p:cBhvr>
                                        <p:cTn dur="500" id="13"/>
                                        <p:tgtEl>
                                          <p:spTgt spid="1049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9004" name="TextBox 185"/>
          <p:cNvSpPr txBox="1"/>
          <p:nvPr/>
        </p:nvSpPr>
        <p:spPr>
          <a:xfrm>
            <a:off x="4116753" y="511054"/>
            <a:ext cx="7043615" cy="574388"/>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 S</a:t>
            </a:r>
            <a:r>
              <a:rPr altLang="zh-CN" b="1" sz="2400" lang="en-US">
                <a:solidFill>
                  <a:schemeClr val="accent1">
                    <a:lumMod val="75000"/>
                  </a:schemeClr>
                </a:solidFill>
                <a:latin typeface="UTM Avo" panose="02040603050506020204" pitchFamily="18" charset="0"/>
                <a:cs typeface="Times New Roman" panose="02020603050405020304" pitchFamily="18" charset="0"/>
              </a:rPr>
              <a:t>ử</a:t>
            </a:r>
            <a:r>
              <a:rPr altLang="zh-CN" b="1" sz="2400" lang="vi-VN">
                <a:solidFill>
                  <a:schemeClr val="accent1">
                    <a:lumMod val="75000"/>
                  </a:schemeClr>
                </a:solidFill>
                <a:latin typeface="UTM Avo" panose="02040603050506020204" pitchFamily="18" charset="0"/>
                <a:cs typeface="Times New Roman" panose="02020603050405020304" pitchFamily="18" charset="0"/>
              </a:rPr>
              <a:t>a các lỗi phát hiện được</a:t>
            </a:r>
            <a:endParaRPr altLang="zh-CN" b="1" sz="2400" lang="en-US">
              <a:solidFill>
                <a:schemeClr val="accent1">
                  <a:lumMod val="75000"/>
                </a:schemeClr>
              </a:solidFill>
              <a:latin typeface="UTM Avo" panose="02040603050506020204" pitchFamily="18" charset="0"/>
              <a:cs typeface="Times New Roman" panose="02020603050405020304" pitchFamily="18" charset="0"/>
            </a:endParaRPr>
          </a:p>
        </p:txBody>
      </p:sp>
      <p:grpSp>
        <p:nvGrpSpPr>
          <p:cNvPr id="140"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9005"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9006"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3"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sp>
        <p:nvSpPr>
          <p:cNvPr id="1049007" name="TextBox 39"/>
          <p:cNvSpPr txBox="1"/>
          <p:nvPr/>
        </p:nvSpPr>
        <p:spPr>
          <a:xfrm>
            <a:off x="631695" y="1383883"/>
            <a:ext cx="10528673" cy="573234"/>
          </a:xfrm>
          <a:prstGeom prst="rect"/>
          <a:noFill/>
        </p:spPr>
        <p:txBody>
          <a:bodyPr wrap="square">
            <a:spAutoFit/>
          </a:bodyPr>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 Điều kiện trong câu lệnh (6) cần đổi thành</a:t>
            </a:r>
          </a:p>
        </p:txBody>
      </p:sp>
      <p:pic>
        <p:nvPicPr>
          <p:cNvPr id="2097174" name="Picutre 1081"/>
          <p:cNvPicPr>
            <a:picLocks/>
          </p:cNvPicPr>
          <p:nvPr/>
        </p:nvPicPr>
        <p:blipFill>
          <a:blip xmlns:r="http://schemas.openxmlformats.org/officeDocument/2006/relationships" r:embed="rId2"/>
          <a:stretch>
            <a:fillRect/>
          </a:stretch>
        </p:blipFill>
        <p:spPr>
          <a:xfrm>
            <a:off x="866140" y="2048635"/>
            <a:ext cx="6049010" cy="420691"/>
          </a:xfrm>
          <a:prstGeom prst="rect"/>
        </p:spPr>
      </p:pic>
      <p:sp>
        <p:nvSpPr>
          <p:cNvPr id="1049008" name="TextBox 8"/>
          <p:cNvSpPr txBox="1"/>
          <p:nvPr/>
        </p:nvSpPr>
        <p:spPr>
          <a:xfrm>
            <a:off x="631694" y="2560844"/>
            <a:ext cx="10528673" cy="573234"/>
          </a:xfrm>
          <a:prstGeom prst="rect"/>
          <a:noFill/>
        </p:spPr>
        <p:txBody>
          <a:bodyPr wrap="square">
            <a:spAutoFit/>
          </a:bodyPr>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 Điều kiện rẽ nhánh ở lệnh (11) cần được chỉnh sửa thành</a:t>
            </a:r>
          </a:p>
        </p:txBody>
      </p:sp>
      <p:pic>
        <p:nvPicPr>
          <p:cNvPr id="2097175" name="Picture 2"/>
          <p:cNvPicPr>
            <a:picLocks noChangeAspect="1"/>
          </p:cNvPicPr>
          <p:nvPr/>
        </p:nvPicPr>
        <p:blipFill>
          <a:blip xmlns:r="http://schemas.openxmlformats.org/officeDocument/2006/relationships" r:embed="rId3"/>
          <a:stretch>
            <a:fillRect/>
          </a:stretch>
        </p:blipFill>
        <p:spPr>
          <a:xfrm>
            <a:off x="9322800" y="2596207"/>
            <a:ext cx="2039164" cy="502508"/>
          </a:xfrm>
          <a:prstGeom prst="rect"/>
        </p:spPr>
      </p:pic>
      <p:sp>
        <p:nvSpPr>
          <p:cNvPr id="1049009" name="TextBox 11"/>
          <p:cNvSpPr txBox="1"/>
          <p:nvPr/>
        </p:nvSpPr>
        <p:spPr>
          <a:xfrm>
            <a:off x="631693" y="3169441"/>
            <a:ext cx="10528673" cy="1121846"/>
          </a:xfrm>
          <a:prstGeom prst="rect"/>
          <a:noFill/>
        </p:spPr>
        <p:txBody>
          <a:bodyPr wrap="square">
            <a:spAutoFit/>
          </a:bodyPr>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 Sửa biểu thức trong lệnh hiển thị (14). Khi đó, các lệnh (11) đến (14) như Hình 15.5.</a:t>
            </a:r>
          </a:p>
        </p:txBody>
      </p:sp>
      <p:pic>
        <p:nvPicPr>
          <p:cNvPr id="2097176" name="Picutre 1082"/>
          <p:cNvPicPr>
            <a:picLocks/>
          </p:cNvPicPr>
          <p:nvPr/>
        </p:nvPicPr>
        <p:blipFill>
          <a:blip xmlns:r="http://schemas.openxmlformats.org/officeDocument/2006/relationships" r:embed="rId4"/>
          <a:stretch>
            <a:fillRect/>
          </a:stretch>
        </p:blipFill>
        <p:spPr>
          <a:xfrm>
            <a:off x="3464560" y="3977931"/>
            <a:ext cx="4068354" cy="2468384"/>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3"/>
                                        </p:tgtEl>
                                        <p:attrNameLst>
                                          <p:attrName>style.visibility</p:attrName>
                                        </p:attrNameLst>
                                      </p:cBhvr>
                                      <p:to>
                                        <p:strVal val="visible"/>
                                      </p:to>
                                    </p:set>
                                    <p:animEffect transition="in" filter="fade">
                                      <p:cBhvr>
                                        <p:cTn dur="1000" id="7"/>
                                        <p:tgtEl>
                                          <p:spTgt spid="2097173"/>
                                        </p:tgtEl>
                                      </p:cBhvr>
                                    </p:animEffect>
                                    <p:anim calcmode="lin" valueType="num">
                                      <p:cBhvr>
                                        <p:cTn dur="1000" fill="hold" id="8"/>
                                        <p:tgtEl>
                                          <p:spTgt spid="2097173"/>
                                        </p:tgtEl>
                                        <p:attrNameLst>
                                          <p:attrName>ppt_x</p:attrName>
                                        </p:attrNameLst>
                                      </p:cBhvr>
                                      <p:tavLst>
                                        <p:tav tm="0">
                                          <p:val>
                                            <p:strVal val="#ppt_x"/>
                                          </p:val>
                                        </p:tav>
                                        <p:tav tm="100000">
                                          <p:val>
                                            <p:strVal val="#ppt_x"/>
                                          </p:val>
                                        </p:tav>
                                      </p:tavLst>
                                    </p:anim>
                                    <p:anim calcmode="lin" valueType="num">
                                      <p:cBhvr>
                                        <p:cTn dur="1000" fill="hold" id="9"/>
                                        <p:tgtEl>
                                          <p:spTgt spid="2097173"/>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9004">
                                            <p:txEl>
                                              <p:pRg st="0" end="0"/>
                                            </p:txEl>
                                          </p:spTgt>
                                        </p:tgtEl>
                                        <p:attrNameLst>
                                          <p:attrName>style.visibility</p:attrName>
                                        </p:attrNameLst>
                                      </p:cBhvr>
                                      <p:to>
                                        <p:strVal val="visible"/>
                                      </p:to>
                                    </p:set>
                                    <p:animEffect transition="in" filter="wipe(left)">
                                      <p:cBhvr>
                                        <p:cTn dur="500" id="13"/>
                                        <p:tgtEl>
                                          <p:spTgt spid="1049004">
                                            <p:txEl>
                                              <p:pRg st="0" end="0"/>
                                            </p:txEl>
                                          </p:spTgt>
                                        </p:tgtEl>
                                      </p:cBhvr>
                                    </p:animEffect>
                                  </p:childTnLst>
                                </p:cTn>
                              </p:par>
                            </p:childTnLst>
                          </p:cTn>
                        </p:par>
                        <p:par>
                          <p:cTn fill="hold" id="14">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049007">
                                            <p:txEl>
                                              <p:pRg st="0" end="0"/>
                                            </p:txEl>
                                          </p:spTgt>
                                        </p:tgtEl>
                                        <p:attrNameLst>
                                          <p:attrName>style.visibility</p:attrName>
                                        </p:attrNameLst>
                                      </p:cBhvr>
                                      <p:to>
                                        <p:strVal val="visible"/>
                                      </p:to>
                                    </p:set>
                                    <p:animEffect transition="in" filter="wipe(left)">
                                      <p:cBhvr>
                                        <p:cTn dur="500" id="17"/>
                                        <p:tgtEl>
                                          <p:spTgt spid="1049007">
                                            <p:txEl>
                                              <p:pRg st="0" end="0"/>
                                            </p:txEl>
                                          </p:spTgt>
                                        </p:tgtEl>
                                      </p:cBhvr>
                                    </p:animEffect>
                                  </p:childTnLst>
                                </p:cTn>
                              </p:par>
                              <p:par>
                                <p:cTn fill="hold" id="18" nodeType="withEffect" presetClass="entr" presetID="10" presetSubtype="0">
                                  <p:stCondLst>
                                    <p:cond delay="0"/>
                                  </p:stCondLst>
                                  <p:childTnLst>
                                    <p:set>
                                      <p:cBhvr>
                                        <p:cTn dur="1" fill="hold" id="19">
                                          <p:stCondLst>
                                            <p:cond delay="0"/>
                                          </p:stCondLst>
                                        </p:cTn>
                                        <p:tgtEl>
                                          <p:spTgt spid="2097174"/>
                                        </p:tgtEl>
                                        <p:attrNameLst>
                                          <p:attrName>style.visibility</p:attrName>
                                        </p:attrNameLst>
                                      </p:cBhvr>
                                      <p:to>
                                        <p:strVal val="visible"/>
                                      </p:to>
                                    </p:set>
                                    <p:animEffect transition="in" filter="fade">
                                      <p:cBhvr>
                                        <p:cTn dur="500" id="20"/>
                                        <p:tgtEl>
                                          <p:spTgt spid="2097174"/>
                                        </p:tgtEl>
                                      </p:cBhvr>
                                    </p:animEffect>
                                  </p:childTnLst>
                                </p:cTn>
                              </p:par>
                            </p:childTnLst>
                          </p:cTn>
                        </p:par>
                        <p:par>
                          <p:cTn fill="hold" id="21">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049008">
                                            <p:txEl>
                                              <p:pRg st="0" end="0"/>
                                            </p:txEl>
                                          </p:spTgt>
                                        </p:tgtEl>
                                        <p:attrNameLst>
                                          <p:attrName>style.visibility</p:attrName>
                                        </p:attrNameLst>
                                      </p:cBhvr>
                                      <p:to>
                                        <p:strVal val="visible"/>
                                      </p:to>
                                    </p:set>
                                    <p:animEffect transition="in" filter="wipe(left)">
                                      <p:cBhvr>
                                        <p:cTn dur="500" id="24"/>
                                        <p:tgtEl>
                                          <p:spTgt spid="1049008">
                                            <p:txEl>
                                              <p:pRg st="0" end="0"/>
                                            </p:txEl>
                                          </p:spTgt>
                                        </p:tgtEl>
                                      </p:cBhvr>
                                    </p:animEffect>
                                  </p:childTnLst>
                                </p:cTn>
                              </p:par>
                              <p:par>
                                <p:cTn fill="hold" id="25" nodeType="withEffect" presetClass="entr" presetID="10" presetSubtype="0">
                                  <p:stCondLst>
                                    <p:cond delay="0"/>
                                  </p:stCondLst>
                                  <p:childTnLst>
                                    <p:set>
                                      <p:cBhvr>
                                        <p:cTn dur="1" fill="hold" id="26">
                                          <p:stCondLst>
                                            <p:cond delay="0"/>
                                          </p:stCondLst>
                                        </p:cTn>
                                        <p:tgtEl>
                                          <p:spTgt spid="2097175"/>
                                        </p:tgtEl>
                                        <p:attrNameLst>
                                          <p:attrName>style.visibility</p:attrName>
                                        </p:attrNameLst>
                                      </p:cBhvr>
                                      <p:to>
                                        <p:strVal val="visible"/>
                                      </p:to>
                                    </p:set>
                                    <p:animEffect transition="in" filter="fade">
                                      <p:cBhvr>
                                        <p:cTn dur="500" id="27"/>
                                        <p:tgtEl>
                                          <p:spTgt spid="2097175"/>
                                        </p:tgtEl>
                                      </p:cBhvr>
                                    </p:animEffect>
                                  </p:childTnLst>
                                </p:cTn>
                              </p:par>
                            </p:childTnLst>
                          </p:cTn>
                        </p:par>
                        <p:par>
                          <p:cTn fill="hold" id="28">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049009">
                                            <p:txEl>
                                              <p:pRg st="0" end="0"/>
                                            </p:txEl>
                                          </p:spTgt>
                                        </p:tgtEl>
                                        <p:attrNameLst>
                                          <p:attrName>style.visibility</p:attrName>
                                        </p:attrNameLst>
                                      </p:cBhvr>
                                      <p:to>
                                        <p:strVal val="visible"/>
                                      </p:to>
                                    </p:set>
                                    <p:animEffect transition="in" filter="wipe(left)">
                                      <p:cBhvr>
                                        <p:cTn dur="500" id="31"/>
                                        <p:tgtEl>
                                          <p:spTgt spid="1049009">
                                            <p:txEl>
                                              <p:pRg st="0" end="0"/>
                                            </p:txEl>
                                          </p:spTgt>
                                        </p:tgtEl>
                                      </p:cBhvr>
                                    </p:animEffect>
                                  </p:childTnLst>
                                </p:cTn>
                              </p:par>
                            </p:childTnLst>
                          </p:cTn>
                        </p:par>
                        <p:par>
                          <p:cTn fill="hold" id="32">
                            <p:stCondLst>
                              <p:cond delay="3000"/>
                            </p:stCondLst>
                            <p:childTnLst>
                              <p:par>
                                <p:cTn fill="hold" id="33" nodeType="afterEffect" presetClass="entr" presetID="10" presetSubtype="0">
                                  <p:stCondLst>
                                    <p:cond delay="0"/>
                                  </p:stCondLst>
                                  <p:childTnLst>
                                    <p:set>
                                      <p:cBhvr>
                                        <p:cTn dur="1" fill="hold" id="34">
                                          <p:stCondLst>
                                            <p:cond delay="0"/>
                                          </p:stCondLst>
                                        </p:cTn>
                                        <p:tgtEl>
                                          <p:spTgt spid="2097176"/>
                                        </p:tgtEl>
                                        <p:attrNameLst>
                                          <p:attrName>style.visibility</p:attrName>
                                        </p:attrNameLst>
                                      </p:cBhvr>
                                      <p:to>
                                        <p:strVal val="visible"/>
                                      </p:to>
                                    </p:set>
                                    <p:animEffect transition="in" filter="fade">
                                      <p:cBhvr>
                                        <p:cTn dur="500" id="35"/>
                                        <p:tgtEl>
                                          <p:spTgt spid="209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4" grpId="0" uiExpand="1" build="p"/>
      <p:bldP spid="1049007" grpId="0" uiExpand="1" build="p"/>
      <p:bldP spid="1049008" grpId="0" uiExpand="1" build="p"/>
      <p:bldP spid="104900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pic>
        <p:nvPicPr>
          <p:cNvPr id="2097177"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9010" name="Rectangle 22"/>
          <p:cNvSpPr/>
          <p:nvPr/>
        </p:nvSpPr>
        <p:spPr>
          <a:xfrm>
            <a:off x="510166" y="1433716"/>
            <a:ext cx="10605623" cy="1121846"/>
          </a:xfrm>
          <a:prstGeom prst="rect"/>
        </p:spPr>
        <p:txBody>
          <a:bodyPr wrap="square">
            <a:spAutoFit/>
          </a:bodyPr>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Em hãy chọn một cách khác với cách đã nêu trong phần b) Sửa lỗi của mục 2 để sửa lỗi của chương trình được cho trong Hình 15.1.</a:t>
            </a:r>
          </a:p>
        </p:txBody>
      </p:sp>
      <p:sp>
        <p:nvSpPr>
          <p:cNvPr id="1049011"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9010">
                                            <p:txEl>
                                              <p:pRg st="0" end="0"/>
                                            </p:txEl>
                                          </p:spTgt>
                                        </p:tgtEl>
                                        <p:attrNameLst>
                                          <p:attrName>style.visibility</p:attrName>
                                        </p:attrNameLst>
                                      </p:cBhvr>
                                      <p:to>
                                        <p:strVal val="visible"/>
                                      </p:to>
                                    </p:set>
                                    <p:animEffect transition="in" filter="fade">
                                      <p:cBhvr>
                                        <p:cTn dur="1000" id="7"/>
                                        <p:tgtEl>
                                          <p:spTgt spid="1049010">
                                            <p:txEl>
                                              <p:pRg st="0" end="0"/>
                                            </p:txEl>
                                          </p:spTgt>
                                        </p:tgtEl>
                                      </p:cBhvr>
                                    </p:animEffect>
                                    <p:anim calcmode="lin" valueType="num">
                                      <p:cBhvr>
                                        <p:cTn dur="1000" fill="hold" id="8"/>
                                        <p:tgtEl>
                                          <p:spTgt spid="1049010">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90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9012" name="Rectangle 22"/>
          <p:cNvSpPr/>
          <p:nvPr/>
        </p:nvSpPr>
        <p:spPr>
          <a:xfrm>
            <a:off x="602307" y="1433716"/>
            <a:ext cx="10187613" cy="4445832"/>
          </a:xfrm>
          <a:prstGeom prst="rect"/>
        </p:spPr>
        <p:txBody>
          <a:bodyPr wrap="square">
            <a:spAutoFit/>
          </a:bodyPr>
          <a:p>
            <a:pPr defTabSz="342900" lvl="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Đổi vai trò máy tính và người chơi trong trò chơi Đoán số. Em chọn một số nguyên trong khoảng từ 1 đến 120 và viết số đó ra giấy. Máy tính sẽ hiển thị một số mà em phải trả lời bằng các phím “d”, “c" hoặc T tương ứng với tình huống số máy tính hiển thị đúng, cao hơn hay thấp hơn số em đã chọn.</a:t>
            </a:r>
          </a:p>
          <a:p>
            <a:pPr defTabSz="342900" lvl="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Hãy viết chương trình để sau một số bước, càng ít càng tốt, máy tính tìm ra số em đã chọn. Chạy thử, phát hiện và sửa các lỗi của chương trình đó.</a:t>
            </a:r>
          </a:p>
        </p:txBody>
      </p:sp>
      <p:pic>
        <p:nvPicPr>
          <p:cNvPr id="2097178" name="Picture 6"/>
          <p:cNvPicPr>
            <a:picLocks noChangeAspect="1"/>
          </p:cNvPicPr>
          <p:nvPr/>
        </p:nvPicPr>
        <p:blipFill rotWithShape="1">
          <a:blip xmlns:r="http://schemas.openxmlformats.org/officeDocument/2006/relationships" r:embed="rId1"/>
          <a:srcRect r="70376"/>
          <a:stretch>
            <a:fillRect/>
          </a:stretch>
        </p:blipFill>
        <p:spPr>
          <a:xfrm>
            <a:off x="602308" y="406275"/>
            <a:ext cx="1033987" cy="952468"/>
          </a:xfrm>
          <a:prstGeom prst="rect"/>
        </p:spPr>
      </p:pic>
      <p:sp>
        <p:nvSpPr>
          <p:cNvPr id="1049013"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VẬN DỤNG</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78"/>
                                        </p:tgtEl>
                                        <p:attrNameLst>
                                          <p:attrName>style.visibility</p:attrName>
                                        </p:attrNameLst>
                                      </p:cBhvr>
                                      <p:to>
                                        <p:strVal val="visible"/>
                                      </p:to>
                                    </p:set>
                                    <p:animEffect transition="in" filter="fade">
                                      <p:cBhvr>
                                        <p:cTn dur="500" id="7"/>
                                        <p:tgtEl>
                                          <p:spTgt spid="209717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9012">
                                            <p:txEl>
                                              <p:pRg st="0" end="0"/>
                                            </p:txEl>
                                          </p:spTgt>
                                        </p:tgtEl>
                                        <p:attrNameLst>
                                          <p:attrName>style.visibility</p:attrName>
                                        </p:attrNameLst>
                                      </p:cBhvr>
                                      <p:to>
                                        <p:strVal val="visible"/>
                                      </p:to>
                                    </p:set>
                                    <p:animEffect transition="in" filter="fade">
                                      <p:cBhvr>
                                        <p:cTn dur="1000" id="12"/>
                                        <p:tgtEl>
                                          <p:spTgt spid="1049012">
                                            <p:txEl>
                                              <p:pRg st="0" end="0"/>
                                            </p:txEl>
                                          </p:spTgt>
                                        </p:tgtEl>
                                      </p:cBhvr>
                                    </p:animEffect>
                                    <p:anim calcmode="lin" valueType="num">
                                      <p:cBhvr>
                                        <p:cTn dur="1000" fill="hold" id="13"/>
                                        <p:tgtEl>
                                          <p:spTgt spid="1049012">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90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1049012">
                                            <p:txEl>
                                              <p:pRg st="1" end="1"/>
                                            </p:txEl>
                                          </p:spTgt>
                                        </p:tgtEl>
                                        <p:attrNameLst>
                                          <p:attrName>style.visibility</p:attrName>
                                        </p:attrNameLst>
                                      </p:cBhvr>
                                      <p:to>
                                        <p:strVal val="visible"/>
                                      </p:to>
                                    </p:set>
                                    <p:animEffect transition="in" filter="fade">
                                      <p:cBhvr>
                                        <p:cTn dur="1000" id="19"/>
                                        <p:tgtEl>
                                          <p:spTgt spid="1049012">
                                            <p:txEl>
                                              <p:pRg st="1" end="1"/>
                                            </p:txEl>
                                          </p:spTgt>
                                        </p:tgtEl>
                                      </p:cBhvr>
                                    </p:animEffect>
                                    <p:anim calcmode="lin" valueType="num">
                                      <p:cBhvr>
                                        <p:cTn dur="1000" fill="hold" id="20"/>
                                        <p:tgtEl>
                                          <p:spTgt spid="1049012">
                                            <p:txEl>
                                              <p:pRg st="1" end="1"/>
                                            </p:txEl>
                                          </p:spTgt>
                                        </p:tgtEl>
                                        <p:attrNameLst>
                                          <p:attrName>ppt_x</p:attrName>
                                        </p:attrNameLst>
                                      </p:cBhvr>
                                      <p:tavLst>
                                        <p:tav tm="0">
                                          <p:val>
                                            <p:strVal val="#ppt_x"/>
                                          </p:val>
                                        </p:tav>
                                        <p:tav tm="100000">
                                          <p:val>
                                            <p:strVal val="#ppt_x"/>
                                          </p:val>
                                        </p:tav>
                                      </p:tavLst>
                                    </p:anim>
                                    <p:anim calcmode="lin" valueType="num">
                                      <p:cBhvr>
                                        <p:cTn dur="1000" fill="hold" id="21"/>
                                        <p:tgtEl>
                                          <p:spTgt spid="10490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867" name="Google Shape;1765;p26"/>
          <p:cNvSpPr/>
          <p:nvPr/>
        </p:nvSpPr>
        <p:spPr>
          <a:xfrm rot="126755">
            <a:off x="1381814" y="1114364"/>
            <a:ext cx="8856910" cy="2456768"/>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68"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9"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70" name="TextBox 7"/>
          <p:cNvSpPr txBox="1"/>
          <p:nvPr/>
        </p:nvSpPr>
        <p:spPr>
          <a:xfrm>
            <a:off x="0" y="1423392"/>
            <a:ext cx="11612547" cy="1894841"/>
          </a:xfrm>
          <a:prstGeom prst="rect"/>
          <a:noFill/>
        </p:spPr>
        <p:txBody>
          <a:bodyPr rtlCol="0" wrap="square">
            <a:spAutoFit/>
          </a:bodyPr>
          <a:p>
            <a:pPr algn="ctr" indent="-1143000" marL="1143000">
              <a:buAutoNum type="arabicPeriod"/>
            </a:pPr>
            <a:r>
              <a:rPr sz="6000" lang="vi-VN">
                <a:solidFill>
                  <a:schemeClr val="accent3">
                    <a:lumMod val="50000"/>
                  </a:schemeClr>
                </a:solidFill>
                <a:latin typeface="+mj-lt"/>
              </a:rPr>
              <a:t>KIỂM TH</a:t>
            </a:r>
            <a:r>
              <a:rPr sz="6000" lang="en-US">
                <a:solidFill>
                  <a:schemeClr val="accent3">
                    <a:lumMod val="50000"/>
                  </a:schemeClr>
                </a:solidFill>
                <a:latin typeface="+mj-lt"/>
              </a:rPr>
              <a:t>Ử</a:t>
            </a:r>
            <a:r>
              <a:rPr sz="6000" lang="vi-VN">
                <a:solidFill>
                  <a:schemeClr val="accent3">
                    <a:lumMod val="50000"/>
                  </a:schemeClr>
                </a:solidFill>
                <a:latin typeface="+mj-lt"/>
              </a:rPr>
              <a:t>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VÀ PHÂN LOẠI LỖ</a:t>
            </a:r>
            <a:r>
              <a:rPr sz="6000" lang="en-US">
                <a:solidFill>
                  <a:schemeClr val="accent3">
                    <a:lumMod val="50000"/>
                  </a:schemeClr>
                </a:solidFill>
                <a:latin typeface="+mj-lt"/>
              </a:rPr>
              <a:t>I</a:t>
            </a:r>
            <a:endParaRPr sz="6000" lang="vi-VN">
              <a:solidFill>
                <a:schemeClr val="accent3">
                  <a:lumMod val="50000"/>
                </a:schemeClr>
              </a:solidFill>
              <a:latin typeface="+mj-lt"/>
            </a:endParaRPr>
          </a:p>
        </p:txBody>
      </p:sp>
      <p:grpSp>
        <p:nvGrpSpPr>
          <p:cNvPr id="91" name="Google Shape;211;p3"/>
          <p:cNvGrpSpPr/>
          <p:nvPr/>
        </p:nvGrpSpPr>
        <p:grpSpPr>
          <a:xfrm>
            <a:off x="931175" y="241142"/>
            <a:ext cx="444275" cy="398525"/>
            <a:chOff x="2495125" y="2142250"/>
            <a:chExt cx="444275" cy="398525"/>
          </a:xfrm>
        </p:grpSpPr>
        <p:sp>
          <p:nvSpPr>
            <p:cNvPr id="104887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2" name="Google Shape;214;p3"/>
          <p:cNvGrpSpPr/>
          <p:nvPr/>
        </p:nvGrpSpPr>
        <p:grpSpPr>
          <a:xfrm>
            <a:off x="10561107" y="5038641"/>
            <a:ext cx="291375" cy="281375"/>
            <a:chOff x="3243875" y="2372825"/>
            <a:chExt cx="291375" cy="281375"/>
          </a:xfrm>
        </p:grpSpPr>
        <p:sp>
          <p:nvSpPr>
            <p:cNvPr id="104887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8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3" name="Google Shape;225;p3"/>
          <p:cNvGrpSpPr/>
          <p:nvPr/>
        </p:nvGrpSpPr>
        <p:grpSpPr>
          <a:xfrm>
            <a:off x="10679557" y="-625348"/>
            <a:ext cx="166675" cy="168575"/>
            <a:chOff x="4954425" y="2036375"/>
            <a:chExt cx="166675" cy="168575"/>
          </a:xfrm>
        </p:grpSpPr>
        <p:sp>
          <p:nvSpPr>
            <p:cNvPr id="104888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5"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6"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4" name="Google Shape;230;p3"/>
          <p:cNvGrpSpPr/>
          <p:nvPr/>
        </p:nvGrpSpPr>
        <p:grpSpPr>
          <a:xfrm>
            <a:off x="1274794" y="5541495"/>
            <a:ext cx="166675" cy="168575"/>
            <a:chOff x="4954425" y="2036375"/>
            <a:chExt cx="166675" cy="168575"/>
          </a:xfrm>
        </p:grpSpPr>
        <p:sp>
          <p:nvSpPr>
            <p:cNvPr id="104888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3"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9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9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9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9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68"/>
                                        </p:tgtEl>
                                        <p:attrNameLst>
                                          <p:attrName>style.visibility</p:attrName>
                                        </p:attrNameLst>
                                      </p:cBhvr>
                                      <p:to>
                                        <p:strVal val="visible"/>
                                      </p:to>
                                    </p:set>
                                    <p:animEffect transition="in" filter="barn(inVertical)">
                                      <p:cBhvr>
                                        <p:cTn dur="500" id="19"/>
                                        <p:tgtEl>
                                          <p:spTgt spid="104886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69"/>
                                        </p:tgtEl>
                                        <p:attrNameLst>
                                          <p:attrName>style.visibility</p:attrName>
                                        </p:attrNameLst>
                                      </p:cBhvr>
                                      <p:to>
                                        <p:strVal val="visible"/>
                                      </p:to>
                                    </p:set>
                                    <p:animEffect transition="in" filter="barn(inVertical)">
                                      <p:cBhvr>
                                        <p:cTn dur="500" id="22"/>
                                        <p:tgtEl>
                                          <p:spTgt spid="104886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7"/>
                                        </p:tgtEl>
                                        <p:attrNameLst>
                                          <p:attrName>style.visibility</p:attrName>
                                        </p:attrNameLst>
                                      </p:cBhvr>
                                      <p:to>
                                        <p:strVal val="visible"/>
                                      </p:to>
                                    </p:set>
                                    <p:animEffect transition="in" filter="fade">
                                      <p:cBhvr>
                                        <p:cTn dur="500" id="26"/>
                                        <p:tgtEl>
                                          <p:spTgt spid="1048867"/>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70"/>
                                        </p:tgtEl>
                                        <p:attrNameLst>
                                          <p:attrName>style.visibility</p:attrName>
                                        </p:attrNameLst>
                                      </p:cBhvr>
                                      <p:to>
                                        <p:strVal val="visible"/>
                                      </p:to>
                                    </p:set>
                                    <p:animEffect transition="in" filter="randombar(horizontal)">
                                      <p:cBhvr>
                                        <p:cTn dur="500" id="30"/>
                                        <p:tgtEl>
                                          <p:spTgt spid="104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7" grpId="0" animBg="1"/>
      <p:bldP spid="1048868" grpId="0" animBg="1"/>
      <p:bldP spid="1048869" grpId="0" animBg="1"/>
      <p:bldP spid="1048870" grpId="0"/>
      <p:bldP spid="1048885" grpId="0" animBg="1"/>
      <p:bldP spid="10488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grpSp>
        <p:nvGrpSpPr>
          <p:cNvPr id="96" name="Group 2"/>
          <p:cNvGrpSpPr/>
          <p:nvPr/>
        </p:nvGrpSpPr>
        <p:grpSpPr>
          <a:xfrm>
            <a:off x="614114" y="480287"/>
            <a:ext cx="10649995" cy="5528628"/>
            <a:chOff x="1117200" y="3528268"/>
            <a:chExt cx="10337399" cy="756600"/>
          </a:xfrm>
        </p:grpSpPr>
        <p:grpSp>
          <p:nvGrpSpPr>
            <p:cNvPr id="97" name="Group 3"/>
            <p:cNvGrpSpPr/>
            <p:nvPr/>
          </p:nvGrpSpPr>
          <p:grpSpPr>
            <a:xfrm>
              <a:off x="1117200" y="3528268"/>
              <a:ext cx="10337399" cy="756600"/>
              <a:chOff x="1493120" y="3891280"/>
              <a:chExt cx="10337399" cy="756600"/>
            </a:xfrm>
          </p:grpSpPr>
          <p:sp>
            <p:nvSpPr>
              <p:cNvPr id="1048889"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0" name="Rectangle: Rounded Corners 6"/>
              <p:cNvSpPr/>
              <p:nvPr/>
            </p:nvSpPr>
            <p:spPr>
              <a:xfrm>
                <a:off x="1493386" y="3995076"/>
                <a:ext cx="10337000" cy="65280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1" name="Rectangle 7"/>
              <p:cNvSpPr/>
              <p:nvPr/>
            </p:nvSpPr>
            <p:spPr>
              <a:xfrm>
                <a:off x="1493120" y="3904430"/>
                <a:ext cx="2925392" cy="78211"/>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1</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892"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893" name="Rectangle 4"/>
            <p:cNvSpPr/>
            <p:nvPr/>
          </p:nvSpPr>
          <p:spPr>
            <a:xfrm>
              <a:off x="3926053" y="3543706"/>
              <a:ext cx="7528413" cy="78211"/>
            </a:xfrm>
            <a:prstGeom prst="rect"/>
          </p:spPr>
          <p:txBody>
            <a:bodyPr wrap="square">
              <a:spAutoFit/>
            </a:bodyPr>
            <a:p>
              <a:pPr algn="ctr" defTabSz="342900" lvl="0">
                <a:lnSpc>
                  <a:spcPct val="135000"/>
                </a:lnSpc>
              </a:pPr>
              <a:r>
                <a:rPr b="1" sz="2400" lang="vi-VN">
                  <a:solidFill>
                    <a:srgbClr val="002060"/>
                  </a:solidFill>
                  <a:latin typeface="UTM Avo" panose="02040603050506020204" pitchFamily="18" charset="0"/>
                  <a:cs typeface="Times New Roman" panose="02020603050405020304" pitchFamily="18" charset="0"/>
                </a:rPr>
                <a:t>Đ</a:t>
              </a:r>
              <a:r>
                <a:rPr b="1" sz="2400" lang="en-US">
                  <a:solidFill>
                    <a:srgbClr val="002060"/>
                  </a:solidFill>
                  <a:latin typeface="UTM Avo" panose="02040603050506020204" pitchFamily="18" charset="0"/>
                  <a:cs typeface="Times New Roman" panose="02020603050405020304" pitchFamily="18" charset="0"/>
                </a:rPr>
                <a:t>ế</a:t>
              </a:r>
              <a:r>
                <a:rPr b="1" sz="2400" lang="vi-VN">
                  <a:solidFill>
                    <a:srgbClr val="002060"/>
                  </a:solidFill>
                  <a:latin typeface="UTM Avo" panose="02040603050506020204" pitchFamily="18" charset="0"/>
                  <a:cs typeface="Times New Roman" panose="02020603050405020304" pitchFamily="18" charset="0"/>
                </a:rPr>
                <a:t>m s</a:t>
              </a:r>
              <a:r>
                <a:rPr b="1" sz="2400" lang="en-US">
                  <a:solidFill>
                    <a:srgbClr val="002060"/>
                  </a:solidFill>
                  <a:latin typeface="UTM Avo" panose="02040603050506020204" pitchFamily="18" charset="0"/>
                  <a:cs typeface="Times New Roman" panose="02020603050405020304" pitchFamily="18" charset="0"/>
                </a:rPr>
                <a:t>ố</a:t>
              </a:r>
              <a:r>
                <a:rPr b="1" sz="2400" lang="vi-VN">
                  <a:solidFill>
                    <a:srgbClr val="002060"/>
                  </a:solidFill>
                  <a:latin typeface="UTM Avo" panose="02040603050506020204" pitchFamily="18" charset="0"/>
                  <a:cs typeface="Times New Roman" panose="02020603050405020304" pitchFamily="18" charset="0"/>
                </a:rPr>
                <a:t> l</a:t>
              </a:r>
              <a:r>
                <a:rPr b="1" sz="2400" lang="en-US">
                  <a:solidFill>
                    <a:srgbClr val="002060"/>
                  </a:solidFill>
                  <a:latin typeface="UTM Avo" panose="02040603050506020204" pitchFamily="18" charset="0"/>
                  <a:cs typeface="Times New Roman" panose="02020603050405020304" pitchFamily="18" charset="0"/>
                </a:rPr>
                <a:t>ầ</a:t>
              </a:r>
              <a:r>
                <a:rPr b="1" sz="2400" lang="vi-VN">
                  <a:solidFill>
                    <a:srgbClr val="002060"/>
                  </a:solidFill>
                  <a:latin typeface="UTM Avo" panose="02040603050506020204" pitchFamily="18" charset="0"/>
                  <a:cs typeface="Times New Roman" panose="02020603050405020304" pitchFamily="18" charset="0"/>
                </a:rPr>
                <a:t>n đoán</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894" name="Rectangle 9"/>
          <p:cNvSpPr/>
          <p:nvPr/>
        </p:nvSpPr>
        <p:spPr>
          <a:xfrm>
            <a:off x="614114" y="1390541"/>
            <a:ext cx="10650132" cy="3825241"/>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Trong trò chơi Đoán số ở Bài 14, ai đoán đúng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với ít lần đoán hơn sẽ là người thắng cuộc, ở chương trình trong Hình 15.1?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vi-VN">
                <a:solidFill>
                  <a:schemeClr val="accent1">
                    <a:lumMod val="90000"/>
                    <a:lumOff val="10000"/>
                  </a:schemeClr>
                </a:solidFill>
                <a:latin typeface="UTM Avo" panose="02040603050506020204" pitchFamily="18" charset="0"/>
                <a:cs typeface="Times New Roman" panose="02020603050405020304" pitchFamily="18" charset="0"/>
              </a:rPr>
              <a:t>được bổ sung để đếm số lần người chơi đoán và thông báo giá trị này khi người chơi đoán đúng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Trước khi chia sẻ trò chơi của mình, em quyết định kiểm tra xem trò chơi có hoạt động tốt không. Hãy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o</a:t>
            </a:r>
            <a:r>
              <a:rPr sz="2400" lang="vi-VN">
                <a:solidFill>
                  <a:schemeClr val="accent1">
                    <a:lumMod val="90000"/>
                    <a:lumOff val="10000"/>
                  </a:schemeClr>
                </a:solidFill>
                <a:latin typeface="UTM Avo" panose="02040603050506020204" pitchFamily="18" charset="0"/>
                <a:cs typeface="Times New Roman" panose="02020603050405020304" pitchFamily="18" charset="0"/>
              </a:rPr>
              <a:t> biết kết quả của việc kiểm tra đó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cách mô tả tình huống chương trình chạy không đúng kịch bản (nếu có).</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96"/>
                                        </p:tgtEl>
                                        <p:attrNameLst>
                                          <p:attrName>style.visibility</p:attrName>
                                        </p:attrNameLst>
                                      </p:cBhvr>
                                      <p:to>
                                        <p:strVal val="visible"/>
                                      </p:to>
                                    </p:set>
                                    <p:animEffect transition="in" filter="wipe(left)">
                                      <p:cBhvr>
                                        <p:cTn dur="500" id="7"/>
                                        <p:tgtEl>
                                          <p:spTgt spid="96"/>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94">
                                            <p:txEl>
                                              <p:pRg st="0" end="0"/>
                                            </p:txEl>
                                          </p:spTgt>
                                        </p:tgtEl>
                                        <p:attrNameLst>
                                          <p:attrName>style.visibility</p:attrName>
                                        </p:attrNameLst>
                                      </p:cBhvr>
                                      <p:to>
                                        <p:strVal val="visible"/>
                                      </p:to>
                                    </p:set>
                                    <p:animEffect transition="in" filter="fade">
                                      <p:cBhvr>
                                        <p:cTn dur="500" id="12"/>
                                        <p:tgtEl>
                                          <p:spTgt spid="1048894">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ntr" presetID="10" presetSubtype="0">
                                  <p:stCondLst>
                                    <p:cond delay="0"/>
                                  </p:stCondLst>
                                  <p:childTnLst>
                                    <p:set>
                                      <p:cBhvr>
                                        <p:cTn dur="1" fill="hold" id="16">
                                          <p:stCondLst>
                                            <p:cond delay="0"/>
                                          </p:stCondLst>
                                        </p:cTn>
                                        <p:tgtEl>
                                          <p:spTgt spid="1048894">
                                            <p:txEl>
                                              <p:pRg st="1" end="1"/>
                                            </p:txEl>
                                          </p:spTgt>
                                        </p:tgtEl>
                                        <p:attrNameLst>
                                          <p:attrName>style.visibility</p:attrName>
                                        </p:attrNameLst>
                                      </p:cBhvr>
                                      <p:to>
                                        <p:strVal val="visible"/>
                                      </p:to>
                                    </p:set>
                                    <p:animEffect transition="in" filter="fade">
                                      <p:cBhvr>
                                        <p:cTn dur="500" id="17"/>
                                        <p:tgtEl>
                                          <p:spTgt spid="1048894">
                                            <p:txEl>
                                              <p:pRg st="1" end="1"/>
                                            </p:txEl>
                                          </p:spTgt>
                                        </p:tgtEl>
                                      </p:cBhvr>
                                    </p:animEffect>
                                  </p:childTnLst>
                                </p:cTn>
                              </p:par>
                            </p:childTnLst>
                          </p:cTn>
                        </p:par>
                        <p:par>
                          <p:cTn fill="hold" id="18">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048894"/>
                                        </p:tgtEl>
                                        <p:attrNameLst>
                                          <p:attrName>style.visibility</p:attrName>
                                        </p:attrNameLst>
                                      </p:cBhvr>
                                      <p:to>
                                        <p:strVal val="visible"/>
                                      </p:to>
                                    </p:set>
                                    <p:animEffect transition="in" filter="fade">
                                      <p:cBhvr>
                                        <p:cTn dur="500" id="21"/>
                                        <p:tgtEl>
                                          <p:spTgt spid="104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4" grpId="0"/>
      <p:bldP spid="1048894"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pic>
        <p:nvPicPr>
          <p:cNvPr id="2097154" name="Picture 2"/>
          <p:cNvPicPr>
            <a:picLocks noChangeAspect="1"/>
          </p:cNvPicPr>
          <p:nvPr/>
        </p:nvPicPr>
        <p:blipFill>
          <a:blip xmlns:r="http://schemas.openxmlformats.org/officeDocument/2006/relationships" r:embed="rId1"/>
          <a:stretch>
            <a:fillRect/>
          </a:stretch>
        </p:blipFill>
        <p:spPr>
          <a:xfrm>
            <a:off x="3862666" y="590905"/>
            <a:ext cx="4466667" cy="567619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5"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895" name="TextBox 24"/>
          <p:cNvSpPr txBox="1"/>
          <p:nvPr/>
        </p:nvSpPr>
        <p:spPr>
          <a:xfrm>
            <a:off x="760224" y="1308453"/>
            <a:ext cx="10624056"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Theo kịch bản, trò chơi sẽ thông báo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vi-VN">
                <a:solidFill>
                  <a:schemeClr val="accent1">
                    <a:lumMod val="90000"/>
                    <a:lumOff val="10000"/>
                  </a:schemeClr>
                </a:solidFill>
                <a:latin typeface="UTM Avo" panose="02040603050506020204" pitchFamily="18" charset="0"/>
                <a:cs typeface="Times New Roman" panose="02020603050405020304" pitchFamily="18" charset="0"/>
              </a:rPr>
              <a:t>khi người chơi đoán đúng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a:t>
            </a:r>
            <a:r>
              <a:rPr sz="2400" lang="vi-VN">
                <a:solidFill>
                  <a:schemeClr val="accent1">
                    <a:lumMod val="90000"/>
                    <a:lumOff val="10000"/>
                  </a:schemeClr>
                </a:solidFill>
                <a:latin typeface="UTM Avo" panose="02040603050506020204" pitchFamily="18" charset="0"/>
                <a:cs typeface="Times New Roman" panose="02020603050405020304" pitchFamily="18" charset="0"/>
              </a:rPr>
              <a:t>. Tuy nhiên, khi chạy th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ử</a:t>
            </a:r>
            <a:r>
              <a:rPr sz="2400" lang="vi-VN">
                <a:solidFill>
                  <a:schemeClr val="accent1">
                    <a:lumMod val="90000"/>
                    <a:lumOff val="10000"/>
                  </a:schemeClr>
                </a:solidFill>
                <a:latin typeface="UTM Avo" panose="02040603050506020204" pitchFamily="18" charset="0"/>
                <a:cs typeface="Times New Roman" panose="02020603050405020304" pitchFamily="18" charset="0"/>
              </a:rPr>
              <a:t> chương trình, em sẽ thấy số lần đoán mà máy tính hiển thị luôn kém số lần thực tế mà người chơi đâ đoán một đơn vị.</a:t>
            </a:r>
          </a:p>
        </p:txBody>
      </p:sp>
      <p:sp>
        <p:nvSpPr>
          <p:cNvPr id="1048896"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a) Kiểm thử</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1048897" name="TextBox 4"/>
          <p:cNvSpPr txBox="1"/>
          <p:nvPr/>
        </p:nvSpPr>
        <p:spPr>
          <a:xfrm>
            <a:off x="783972" y="3603656"/>
            <a:ext cx="10624056"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Việc chạy th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ử</a:t>
            </a:r>
            <a:r>
              <a:rPr sz="2400" lang="vi-VN">
                <a:solidFill>
                  <a:schemeClr val="accent1">
                    <a:lumMod val="90000"/>
                    <a:lumOff val="10000"/>
                  </a:schemeClr>
                </a:solidFill>
                <a:latin typeface="UTM Avo" panose="02040603050506020204" pitchFamily="18" charset="0"/>
                <a:cs typeface="Times New Roman" panose="02020603050405020304" pitchFamily="18" charset="0"/>
              </a:rPr>
              <a:t> chương trình để kiểm tra (còn gọi là kiểm thử) nhằm phát hiện những tình huống bất thường (được gọi là lỗi) khi thực hiện chương trình. Các lỗi cần được loại bỏ trước khi chương trình được coi là sản phẩm hoàn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nh và có thể chia sẻ với người khác.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6"/>
                                        </p:tgtEl>
                                        <p:attrNameLst>
                                          <p:attrName>style.visibility</p:attrName>
                                        </p:attrNameLst>
                                      </p:cBhvr>
                                      <p:to>
                                        <p:strVal val="visible"/>
                                      </p:to>
                                    </p:set>
                                    <p:animEffect transition="in" filter="fade">
                                      <p:cBhvr>
                                        <p:cTn dur="500" id="7"/>
                                        <p:tgtEl>
                                          <p:spTgt spid="1048896"/>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5"/>
                                        </p:tgtEl>
                                        <p:attrNameLst>
                                          <p:attrName>style.visibility</p:attrName>
                                        </p:attrNameLst>
                                      </p:cBhvr>
                                      <p:to>
                                        <p:strVal val="visible"/>
                                      </p:to>
                                    </p:set>
                                    <p:animEffect transition="in" filter="fade">
                                      <p:cBhvr>
                                        <p:cTn dur="500" id="11"/>
                                        <p:tgtEl>
                                          <p:spTgt spid="1048895"/>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897"/>
                                        </p:tgtEl>
                                        <p:attrNameLst>
                                          <p:attrName>style.visibility</p:attrName>
                                        </p:attrNameLst>
                                      </p:cBhvr>
                                      <p:to>
                                        <p:strVal val="visible"/>
                                      </p:to>
                                    </p:set>
                                    <p:animEffect transition="in" filter="fade">
                                      <p:cBhvr>
                                        <p:cTn dur="500" id="15"/>
                                        <p:tgtEl>
                                          <p:spTgt spid="104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5" grpId="0"/>
      <p:bldP spid="1048896" grpId="0"/>
      <p:bldP spid="10488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grpSp>
        <p:nvGrpSpPr>
          <p:cNvPr id="101" name="Group 2"/>
          <p:cNvGrpSpPr/>
          <p:nvPr/>
        </p:nvGrpSpPr>
        <p:grpSpPr>
          <a:xfrm>
            <a:off x="560376" y="1048586"/>
            <a:ext cx="5917315" cy="4527140"/>
            <a:chOff x="1117200" y="3528268"/>
            <a:chExt cx="10337399" cy="619545"/>
          </a:xfrm>
        </p:grpSpPr>
        <p:grpSp>
          <p:nvGrpSpPr>
            <p:cNvPr id="102" name="Group 3"/>
            <p:cNvGrpSpPr/>
            <p:nvPr/>
          </p:nvGrpSpPr>
          <p:grpSpPr>
            <a:xfrm>
              <a:off x="1117200" y="3528268"/>
              <a:ext cx="10337399" cy="619545"/>
              <a:chOff x="1493120" y="3891280"/>
              <a:chExt cx="10337399" cy="619545"/>
            </a:xfrm>
          </p:grpSpPr>
          <p:sp>
            <p:nvSpPr>
              <p:cNvPr id="1048898"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9" name="Rectangle: Rounded Corners 6"/>
              <p:cNvSpPr/>
              <p:nvPr/>
            </p:nvSpPr>
            <p:spPr>
              <a:xfrm>
                <a:off x="1493386" y="4046031"/>
                <a:ext cx="10337001" cy="46479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900" name="Rectangle 7"/>
              <p:cNvSpPr/>
              <p:nvPr/>
            </p:nvSpPr>
            <p:spPr>
              <a:xfrm>
                <a:off x="1493120" y="3904430"/>
                <a:ext cx="2925392" cy="72920"/>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2</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901"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902" name="Rectangle 4"/>
            <p:cNvSpPr/>
            <p:nvPr/>
          </p:nvSpPr>
          <p:spPr>
            <a:xfrm>
              <a:off x="3926053" y="3543706"/>
              <a:ext cx="7528413" cy="72920"/>
            </a:xfrm>
            <a:prstGeom prst="rect"/>
          </p:spPr>
          <p:txBody>
            <a:bodyPr wrap="square">
              <a:spAutoFit/>
            </a:bodyPr>
            <a:p>
              <a:pPr algn="ctr" defTabSz="342900" lvl="0">
                <a:lnSpc>
                  <a:spcPct val="135000"/>
                </a:lnSpc>
              </a:pPr>
              <a:r>
                <a:rPr b="1" sz="2400" lang="vi-VN">
                  <a:solidFill>
                    <a:srgbClr val="002060"/>
                  </a:solidFill>
                  <a:latin typeface="UTM Avo" panose="02040603050506020204" pitchFamily="18" charset="0"/>
                  <a:cs typeface="Times New Roman" panose="02020603050405020304" pitchFamily="18" charset="0"/>
                </a:rPr>
                <a:t>Không làm việc hay làm việc sai? </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903" name="Rectangle 9"/>
          <p:cNvSpPr/>
          <p:nvPr/>
        </p:nvSpPr>
        <p:spPr>
          <a:xfrm>
            <a:off x="778128" y="2422633"/>
            <a:ext cx="5481886" cy="2783839"/>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Em hãy cho biết, chương trình đã cho trong Hình 15.1 không hoạt động được hay nó có hoạt động nhưng đã thực hiện không đúng kịch bản?</a:t>
            </a:r>
          </a:p>
        </p:txBody>
      </p:sp>
      <p:pic>
        <p:nvPicPr>
          <p:cNvPr id="2097156" name="Picture 10"/>
          <p:cNvPicPr>
            <a:picLocks noChangeAspect="1"/>
          </p:cNvPicPr>
          <p:nvPr/>
        </p:nvPicPr>
        <p:blipFill>
          <a:blip xmlns:r="http://schemas.openxmlformats.org/officeDocument/2006/relationships" r:embed="rId1"/>
          <a:stretch>
            <a:fillRect/>
          </a:stretch>
        </p:blipFill>
        <p:spPr>
          <a:xfrm>
            <a:off x="6947242" y="573083"/>
            <a:ext cx="4466667" cy="567619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01"/>
                                        </p:tgtEl>
                                        <p:attrNameLst>
                                          <p:attrName>style.visibility</p:attrName>
                                        </p:attrNameLst>
                                      </p:cBhvr>
                                      <p:to>
                                        <p:strVal val="visible"/>
                                      </p:to>
                                    </p:set>
                                    <p:animEffect transition="in" filter="wipe(left)">
                                      <p:cBhvr>
                                        <p:cTn dur="500" id="7"/>
                                        <p:tgtEl>
                                          <p:spTgt spid="101"/>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903">
                                            <p:txEl>
                                              <p:pRg st="0" end="0"/>
                                            </p:txEl>
                                          </p:spTgt>
                                        </p:tgtEl>
                                        <p:attrNameLst>
                                          <p:attrName>style.visibility</p:attrName>
                                        </p:attrNameLst>
                                      </p:cBhvr>
                                      <p:to>
                                        <p:strVal val="visible"/>
                                      </p:to>
                                    </p:set>
                                    <p:animEffect transition="in" filter="fade">
                                      <p:cBhvr>
                                        <p:cTn dur="500" id="12"/>
                                        <p:tgtEl>
                                          <p:spTgt spid="1048903">
                                            <p:txEl>
                                              <p:pRg st="0" end="0"/>
                                            </p:txEl>
                                          </p:spTgt>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903"/>
                                        </p:tgtEl>
                                        <p:attrNameLst>
                                          <p:attrName>style.visibility</p:attrName>
                                        </p:attrNameLst>
                                      </p:cBhvr>
                                      <p:to>
                                        <p:strVal val="visible"/>
                                      </p:to>
                                    </p:set>
                                    <p:animEffect transition="in" filter="fade">
                                      <p:cBhvr>
                                        <p:cTn dur="500" id="16"/>
                                        <p:tgtEl>
                                          <p:spTgt spid="104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3" grpId="0"/>
      <p:bldP spid="1048903"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57"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04" name="TextBox 24"/>
          <p:cNvSpPr txBox="1"/>
          <p:nvPr/>
        </p:nvSpPr>
        <p:spPr>
          <a:xfrm>
            <a:off x="760224" y="1308453"/>
            <a:ext cx="10624056"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Khi chạy thử, em nhận ra r</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chương trình vẫn hoạt động vì máy tính vẫn hỏi và trả lời theo sự điều khiển của các khối lệnh. Tuy nhiên nó thực hiện không đúng kịch bản vì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sz="2400" lang="vi-VN">
                <a:solidFill>
                  <a:schemeClr val="accent1">
                    <a:lumMod val="90000"/>
                    <a:lumOff val="10000"/>
                  </a:schemeClr>
                </a:solidFill>
                <a:latin typeface="UTM Avo" panose="02040603050506020204" pitchFamily="18" charset="0"/>
                <a:cs typeface="Times New Roman" panose="02020603050405020304" pitchFamily="18" charset="0"/>
              </a:rPr>
              <a:t>được hiển thị không đúng với số lần thực tế mà người chơi đã đoán.</a:t>
            </a:r>
          </a:p>
        </p:txBody>
      </p:sp>
      <p:sp>
        <p:nvSpPr>
          <p:cNvPr id="1048905"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5"/>
                                        </p:tgtEl>
                                        <p:attrNameLst>
                                          <p:attrName>style.visibility</p:attrName>
                                        </p:attrNameLst>
                                      </p:cBhvr>
                                      <p:to>
                                        <p:strVal val="visible"/>
                                      </p:to>
                                    </p:set>
                                    <p:animEffect transition="in" filter="fade">
                                      <p:cBhvr>
                                        <p:cTn dur="500" id="7"/>
                                        <p:tgtEl>
                                          <p:spTgt spid="1048905"/>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04"/>
                                        </p:tgtEl>
                                        <p:attrNameLst>
                                          <p:attrName>style.visibility</p:attrName>
                                        </p:attrNameLst>
                                      </p:cBhvr>
                                      <p:to>
                                        <p:strVal val="visible"/>
                                      </p:to>
                                    </p:set>
                                    <p:animEffect transition="in" filter="fade">
                                      <p:cBhvr>
                                        <p:cTn dur="500" id="11"/>
                                        <p:tgtEl>
                                          <p:spTgt spid="104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4" grpId="0"/>
      <p:bldP spid="10489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pic>
        <p:nvPicPr>
          <p:cNvPr id="2097158"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06"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1048907" name="TextBox 4"/>
          <p:cNvSpPr txBox="1"/>
          <p:nvPr/>
        </p:nvSpPr>
        <p:spPr>
          <a:xfrm>
            <a:off x="557376" y="1379156"/>
            <a:ext cx="10624056" cy="301928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Có hai loại lỗi: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b="1" sz="2400" lang="vi-VN">
                <a:solidFill>
                  <a:schemeClr val="accent1">
                    <a:lumMod val="90000"/>
                    <a:lumOff val="10000"/>
                  </a:schemeClr>
                </a:solidFill>
                <a:latin typeface="UTM Avo" panose="02040603050506020204" pitchFamily="18" charset="0"/>
                <a:cs typeface="Times New Roman" panose="02020603050405020304" pitchFamily="18" charset="0"/>
              </a:rPr>
              <a:t>1) Lỗi cú pháp </a:t>
            </a:r>
            <a:r>
              <a:rPr sz="2400" lang="vi-VN">
                <a:solidFill>
                  <a:schemeClr val="accent1">
                    <a:lumMod val="90000"/>
                    <a:lumOff val="10000"/>
                  </a:schemeClr>
                </a:solidFill>
                <a:latin typeface="UTM Avo" panose="02040603050506020204" pitchFamily="18" charset="0"/>
                <a:cs typeface="Times New Roman" panose="02020603050405020304" pitchFamily="18" charset="0"/>
              </a:rPr>
              <a:t>xảy ra khi lệnh viết sai so với quy tắc của ngôn ngữ lập trình, làm cho chương trình không hoạt động;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b="1" sz="2400" lang="vi-VN">
                <a:solidFill>
                  <a:schemeClr val="accent1">
                    <a:lumMod val="90000"/>
                    <a:lumOff val="10000"/>
                  </a:schemeClr>
                </a:solidFill>
                <a:latin typeface="UTM Avo" panose="02040603050506020204" pitchFamily="18" charset="0"/>
                <a:cs typeface="Times New Roman" panose="02020603050405020304" pitchFamily="18" charset="0"/>
              </a:rPr>
              <a:t>2) Lỗi logic </a:t>
            </a:r>
            <a:r>
              <a:rPr sz="2400" lang="vi-VN">
                <a:solidFill>
                  <a:schemeClr val="accent1">
                    <a:lumMod val="90000"/>
                    <a:lumOff val="10000"/>
                  </a:schemeClr>
                </a:solidFill>
                <a:latin typeface="UTM Avo" panose="02040603050506020204" pitchFamily="18" charset="0"/>
                <a:cs typeface="Times New Roman" panose="02020603050405020304" pitchFamily="18" charset="0"/>
              </a:rPr>
              <a:t>(hay lỗi ngữ nghĩa) xảy ra khi các câu lệnh trong chương trình tuy được viết đúng cú pháp nhưng thực hiện không đúng kịch bản như trong chương trình của trò chơi Đoán số.</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6"/>
                                        </p:tgtEl>
                                        <p:attrNameLst>
                                          <p:attrName>style.visibility</p:attrName>
                                        </p:attrNameLst>
                                      </p:cBhvr>
                                      <p:to>
                                        <p:strVal val="visible"/>
                                      </p:to>
                                    </p:set>
                                    <p:animEffect transition="in" filter="fade">
                                      <p:cBhvr>
                                        <p:cTn dur="500" id="7"/>
                                        <p:tgtEl>
                                          <p:spTgt spid="1048906"/>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07"/>
                                        </p:tgtEl>
                                        <p:attrNameLst>
                                          <p:attrName>style.visibility</p:attrName>
                                        </p:attrNameLst>
                                      </p:cBhvr>
                                      <p:to>
                                        <p:strVal val="visible"/>
                                      </p:to>
                                    </p:set>
                                    <p:animEffect transition="in" filter="fade">
                                      <p:cBhvr>
                                        <p:cTn dur="500" id="11"/>
                                        <p:tgtEl>
                                          <p:spTgt spid="1048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6" grpId="0"/>
      <p:bldP spid="1048907" grpId="0"/>
    </p:bldLst>
  </p:timing>
</p:sld>
</file>

<file path=ppt/theme/theme1.xml><?xml version="1.0" encoding="utf-8"?>
<a:theme xmlns:a="http://schemas.openxmlformats.org/drawingml/2006/main" name="Office Theme">
  <a:themeElements>
    <a:clrScheme name="Custom 5">
      <a:dk1>
        <a:sysClr lastClr="000000" val="windowText"/>
      </a:dk1>
      <a:lt1>
        <a:sysClr lastClr="FFFFFF" val="window"/>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Theme">
  <a:themeElements>
    <a:clrScheme name="Office 2007-2010">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9bb72da941b548a0be6cff81c0a92505</vt:lpwstr>
  </property>
</Properties>
</file>