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1.xml" ContentType="application/vnd.openxmlformats-officedocument.theme+xml"/>
  <Override PartName="/ppt/slideMasters/slideMaster2.xml" ContentType="application/vnd.openxmlformats-officedocument.presentationml.slideMaster+xml"/>
  <Override PartName="/ppt/slideLayouts/slideLayout27.xml" ContentType="application/vnd.openxmlformats-officedocument.presentationml.slideLayout+xml"/>
  <Override PartName="/ppt/theme/theme2.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handoutMasters/handoutMaster1.xml" ContentType="application/vnd.openxmlformats-officedocument.presentationml.handoutMaster+xml"/>
  <Override PartName="/ppt/theme/theme4.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bookmarkIdSeed="10" embedTrueTypeFonts="1">
  <p:sldMasterIdLst>
    <p:sldMasterId id="2147483648" r:id="rId1"/>
    <p:sldMasterId id="2147483649" r:id="rId2"/>
  </p:sldMasterIdLst>
  <p:notesMasterIdLst>
    <p:notesMasterId r:id="rId3"/>
  </p:notesMasterIdLst>
  <p:handoutMasterIdLst>
    <p:handoutMasterId r:id="rId4"/>
  </p:handout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Lst>
  <p:sldSz type="screen16x9" cy="6858000" cx="12192000"/>
  <p:notesSz cx="6858000" cy="9144000"/>
  <p:embeddedFontLst>
    <p:embeddedFont>
      <p:font typeface="字魂59号-创粗黑" panose="00000500000000000000" charset="-122"/>
      <p:regular r:id="rId31"/>
    </p:embeddedFont>
    <p:embeddedFont>
      <p:font typeface="Calibri" panose="020F0502020204030204" pitchFamily="34" charset="0"/>
      <p:regular r:id="rId32"/>
      <p:bold r:id="rId33"/>
      <p:italic r:id="rId34"/>
      <p:boldItalic r:id="rId35"/>
    </p:embeddedFont>
    <p:embeddedFont>
      <p:font typeface="Segoe Print" panose="02000600000000000000" pitchFamily="2" charset="0"/>
      <p:regular r:id="rId36"/>
      <p:bold r:id="rId37"/>
    </p:embeddedFont>
    <p:embeddedFont>
      <p:font typeface="UTM Avo" panose="02040603050506020204" pitchFamily="18" charset="0"/>
      <p:regular r:id="rId38"/>
      <p:bold r:id="rId39"/>
      <p:italic r:id="rId40"/>
      <p:boldItalic r:id="rId41"/>
    </p:embeddedFont>
    <p:embeddedFont>
      <p:font typeface="UTM Cookies" panose="02040603050506020204" pitchFamily="18" charset="0"/>
      <p:regular r:id="rId42"/>
    </p:embeddedFont>
  </p:embeddedFontLst>
  <p:defaultTextStyle>
    <a:defPPr>
      <a:defRPr lang="vi-VN"/>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p:showPr>
    <p:present/>
    <p:sldAll/>
    <p:penClr>
      <a:prstClr val="red"/>
    </p:penClr>
  </p:showPr>
  <p:clrMru>
    <a:srgbClr val="CCFF99"/>
    <a:srgbClr val="FFCCFF"/>
    <a:srgbClr val="002060"/>
    <a:srgbClr val="D34CD6"/>
    <a:srgbClr val="35B6B4"/>
    <a:srgbClr val="FF6600"/>
    <a:srgbClr val="84ACB6"/>
    <a:srgbClr val="9C51D9"/>
    <a:srgbClr val="FDDEEB"/>
    <a:srgbClr val="EB54E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p="http://schemas.openxmlformats.org/presentationml/2006/main" xmlns:r="http://schemas.openxmlformats.org/officeDocument/2006/relationships" xmlns:a="http://schemas.openxmlformats.org/drawingml/2006/main">
  <p:normalViewPr horzBarState="maximized">
    <p:restoredLeft sz="20620" autoAdjust="0"/>
    <p:restoredTop sz="94660"/>
  </p:normalViewPr>
  <p:slideViewPr>
    <p:cSldViewPr snapToGrid="0">
      <p:cViewPr varScale="1">
        <p:scale>
          <a:sx n="35" d="100"/>
          <a:sy n="35" d="100"/>
        </p:scale>
        <p:origin x="90" y="642"/>
      </p:cViewPr>
      <p:guideLst>
        <p:guide orient="horz" pos="2160"/>
        <p:guide pos="3840"/>
      </p:guideLst>
    </p:cSldViewPr>
  </p:slideViewPr>
  <p:notesTextViewPr>
    <p:cViewPr>
      <p:scale>
        <a:sx n="1" d="1"/>
        <a:sy n="1" d="1"/>
      </p:scale>
      <p:origin x="0" y="0"/>
    </p:cViewPr>
  </p:notesTextViewPr>
  <p:notesViewPr>
    <p:cSldViewPr snapToGrid="0">
      <p:cViewPr varScale="1">
        <p:scale>
          <a:sx n="52" d="100"/>
          <a:sy n="52" d="100"/>
        </p:scale>
        <p:origin x="2862" y="84"/>
      </p:cViewPr>
    </p:cSldViewPr>
  </p:notes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notesMaster" Target="notesMasters/notesMaster1.xml"/><Relationship Id="rId4" Type="http://schemas.openxmlformats.org/officeDocument/2006/relationships/handoutMaster" Target="handoutMasters/handout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font" Target="fonts/font1.fntdata"/><Relationship Id="rId32" Type="http://schemas.openxmlformats.org/officeDocument/2006/relationships/font" Target="fonts/font2.fntdata"/><Relationship Id="rId33" Type="http://schemas.openxmlformats.org/officeDocument/2006/relationships/font" Target="fonts/font3.fntdata"/><Relationship Id="rId34" Type="http://schemas.openxmlformats.org/officeDocument/2006/relationships/font" Target="fonts/font4.fntdata"/><Relationship Id="rId35" Type="http://schemas.openxmlformats.org/officeDocument/2006/relationships/font" Target="fonts/font5.fntdata"/><Relationship Id="rId36" Type="http://schemas.openxmlformats.org/officeDocument/2006/relationships/font" Target="fonts/font6.fntdata"/><Relationship Id="rId37" Type="http://schemas.openxmlformats.org/officeDocument/2006/relationships/font" Target="fonts/font7.fntdata"/><Relationship Id="rId38" Type="http://schemas.openxmlformats.org/officeDocument/2006/relationships/font" Target="fonts/font8.fntdata"/><Relationship Id="rId39" Type="http://schemas.openxmlformats.org/officeDocument/2006/relationships/font" Target="fonts/font9.fntdata"/><Relationship Id="rId40" Type="http://schemas.openxmlformats.org/officeDocument/2006/relationships/font" Target="fonts/font10.fntdata"/><Relationship Id="rId41" Type="http://schemas.openxmlformats.org/officeDocument/2006/relationships/font" Target="fonts/font11.fntdata"/><Relationship Id="rId42" Type="http://schemas.openxmlformats.org/officeDocument/2006/relationships/font" Target="fonts/font12.fntdata"/><Relationship Id="rId43" Type="http://schemas.openxmlformats.org/officeDocument/2006/relationships/tableStyles" Target="tableStyles.xml"/><Relationship Id="rId44" Type="http://schemas.openxmlformats.org/officeDocument/2006/relationships/presProps" Target="presProps.xml"/><Relationship Id="rId45" Type="http://schemas.openxmlformats.org/officeDocument/2006/relationships/viewProps" Target="viewProps.xml"/><Relationship Id="rId46"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476" name=""/>
        <p:cNvGrpSpPr/>
        <p:nvPr/>
      </p:nvGrpSpPr>
      <p:grpSpPr>
        <a:xfrm>
          <a:off x="0" y="0"/>
          <a:ext cx="0" cy="0"/>
          <a:chOff x="0" y="0"/>
          <a:chExt cx="0" cy="0"/>
        </a:xfrm>
      </p:grpSpPr>
      <p:sp>
        <p:nvSpPr>
          <p:cNvPr id="1052650" name="Header Placeholder 1"/>
          <p:cNvSpPr>
            <a:spLocks noGrp="1"/>
          </p:cNvSpPr>
          <p:nvPr>
            <p:ph type="hdr" sz="quarter"/>
          </p:nvPr>
        </p:nvSpPr>
        <p:spPr>
          <a:xfrm>
            <a:off x="0" y="0"/>
            <a:ext cx="2971800" cy="458788"/>
          </a:xfrm>
          <a:prstGeom prst="rect"/>
        </p:spPr>
        <p:txBody>
          <a:bodyPr bIns="45720" lIns="91440" rIns="91440" rtlCol="0" tIns="45720" vert="horz"/>
          <a:lstStyle>
            <a:lvl1pPr algn="l">
              <a:defRPr sz="1200"/>
            </a:lvl1pPr>
          </a:lstStyle>
          <a:p>
            <a:endParaRPr lang="en-US"/>
          </a:p>
        </p:txBody>
      </p:sp>
      <p:sp>
        <p:nvSpPr>
          <p:cNvPr id="1052651" name="Date Placeholder 2"/>
          <p:cNvSpPr>
            <a:spLocks noGrp="1"/>
          </p:cNvSpPr>
          <p:nvPr>
            <p:ph type="dt" sz="quarter" idx="1"/>
          </p:nvPr>
        </p:nvSpPr>
        <p:spPr>
          <a:xfrm>
            <a:off x="3884613" y="0"/>
            <a:ext cx="2971800" cy="458788"/>
          </a:xfrm>
          <a:prstGeom prst="rect"/>
        </p:spPr>
        <p:txBody>
          <a:bodyPr bIns="45720" lIns="91440" rIns="91440" rtlCol="0" tIns="45720" vert="horz"/>
          <a:lstStyle>
            <a:lvl1pPr algn="r">
              <a:defRPr sz="1200"/>
            </a:lvl1pPr>
          </a:lstStyle>
          <a:p>
            <a:fld id="{CAAB9AD7-7CF6-490E-B3F6-67ECE487E68A}" type="datetimeFigureOut">
              <a:rPr lang="en-US" smtClean="0"/>
              <a:t>19-Feb-23</a:t>
            </a:fld>
            <a:endParaRPr lang="en-US"/>
          </a:p>
        </p:txBody>
      </p:sp>
      <p:sp>
        <p:nvSpPr>
          <p:cNvPr id="1052652" name="Footer Placeholder 3"/>
          <p:cNvSpPr>
            <a:spLocks noGrp="1"/>
          </p:cNvSpPr>
          <p:nvPr>
            <p:ph type="ftr" sz="quarter" idx="2"/>
          </p:nvPr>
        </p:nvSpPr>
        <p:spPr>
          <a:xfrm>
            <a:off x="0" y="8685213"/>
            <a:ext cx="2971800" cy="458787"/>
          </a:xfrm>
          <a:prstGeom prst="rect"/>
        </p:spPr>
        <p:txBody>
          <a:bodyPr anchor="b" bIns="45720" lIns="91440" rIns="91440" rtlCol="0" tIns="45720" vert="horz"/>
          <a:lstStyle>
            <a:lvl1pPr algn="l">
              <a:defRPr sz="1200"/>
            </a:lvl1pPr>
          </a:lstStyle>
          <a:p>
            <a:endParaRPr lang="en-US"/>
          </a:p>
        </p:txBody>
      </p:sp>
      <p:sp>
        <p:nvSpPr>
          <p:cNvPr id="1052653" name="Slide Number Placeholder 4"/>
          <p:cNvSpPr>
            <a:spLocks noGrp="1"/>
          </p:cNvSpPr>
          <p:nvPr>
            <p:ph type="sldNum" sz="quarter" idx="3"/>
          </p:nvPr>
        </p:nvSpPr>
        <p:spPr>
          <a:xfrm>
            <a:off x="3884613" y="8685213"/>
            <a:ext cx="2971800" cy="458787"/>
          </a:xfrm>
          <a:prstGeom prst="rect"/>
        </p:spPr>
        <p:txBody>
          <a:bodyPr anchor="b" bIns="45720" lIns="91440" rIns="91440" rtlCol="0" tIns="45720" vert="horz"/>
          <a:lstStyle>
            <a:lvl1pPr algn="r">
              <a:defRPr sz="1200"/>
            </a:lvl1pPr>
          </a:lstStyle>
          <a:p>
            <a:fld id="{A23D2DEF-4448-44A4-B70A-638B049285C2}" type="slidenum">
              <a:rPr lang="en-US" smtClean="0"/>
              <a:t>‹#›</a:t>
            </a:fld>
            <a:endParaRPr lang="en-US"/>
          </a:p>
        </p:txBody>
      </p:sp>
    </p:spTree>
  </p:cSld>
  <p:clrMap accent1="accent1" accent2="accent2" accent3="accent3" accent4="accent4" accent5="accent5" accent6="accent6" bg1="lt1" bg2="lt2" tx1="dk1" tx2="dk2"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475" name=""/>
        <p:cNvGrpSpPr/>
        <p:nvPr/>
      </p:nvGrpSpPr>
      <p:grpSpPr>
        <a:xfrm>
          <a:off x="0" y="0"/>
          <a:ext cx="0" cy="0"/>
          <a:chOff x="0" y="0"/>
          <a:chExt cx="0" cy="0"/>
        </a:xfrm>
      </p:grpSpPr>
      <p:sp>
        <p:nvSpPr>
          <p:cNvPr id="1052644" name="Header Placeholder 1"/>
          <p:cNvSpPr>
            <a:spLocks noGrp="1"/>
          </p:cNvSpPr>
          <p:nvPr>
            <p:ph type="hdr" sz="quarter"/>
          </p:nvPr>
        </p:nvSpPr>
        <p:spPr>
          <a:xfrm>
            <a:off x="0" y="0"/>
            <a:ext cx="2971800" cy="458788"/>
          </a:xfrm>
          <a:prstGeom prst="rect"/>
        </p:spPr>
        <p:txBody>
          <a:bodyPr bIns="45720" lIns="91440" rIns="91440" rtlCol="0" tIns="45720" vert="horz"/>
          <a:lstStyle>
            <a:lvl1pPr algn="l">
              <a:defRPr sz="1200"/>
            </a:lvl1pPr>
          </a:lstStyle>
          <a:p>
            <a:endParaRPr lang="en-US"/>
          </a:p>
        </p:txBody>
      </p:sp>
      <p:sp>
        <p:nvSpPr>
          <p:cNvPr id="1052645" name="Date Placeholder 2"/>
          <p:cNvSpPr>
            <a:spLocks noGrp="1"/>
          </p:cNvSpPr>
          <p:nvPr>
            <p:ph type="dt" idx="1"/>
          </p:nvPr>
        </p:nvSpPr>
        <p:spPr>
          <a:xfrm>
            <a:off x="3884613" y="0"/>
            <a:ext cx="2971800" cy="458788"/>
          </a:xfrm>
          <a:prstGeom prst="rect"/>
        </p:spPr>
        <p:txBody>
          <a:bodyPr bIns="45720" lIns="91440" rIns="91440" rtlCol="0" tIns="45720" vert="horz"/>
          <a:lstStyle>
            <a:lvl1pPr algn="r">
              <a:defRPr sz="1200"/>
            </a:lvl1pPr>
          </a:lstStyle>
          <a:p>
            <a:fld id="{A9623CD6-BC69-4FAB-A085-9D9848133995}" type="datetimeFigureOut">
              <a:rPr lang="en-US" smtClean="0"/>
              <a:t>19-Feb-23</a:t>
            </a:fld>
            <a:endParaRPr lang="en-US"/>
          </a:p>
        </p:txBody>
      </p:sp>
      <p:sp>
        <p:nvSpPr>
          <p:cNvPr id="1052646" name="Slide Image Placeholder 3"/>
          <p:cNvSpPr>
            <a:spLocks noChangeAspect="1" noRot="1" noGrp="1"/>
          </p:cNvSpPr>
          <p:nvPr>
            <p:ph type="sldImg" idx="2"/>
          </p:nvPr>
        </p:nvSpPr>
        <p:spPr>
          <a:xfrm>
            <a:off x="685800" y="1143000"/>
            <a:ext cx="5486400" cy="3086100"/>
          </a:xfrm>
          <a:prstGeom prst="rect"/>
          <a:noFill/>
          <a:ln w="12700">
            <a:solidFill>
              <a:prstClr val="black"/>
            </a:solidFill>
          </a:ln>
        </p:spPr>
        <p:txBody>
          <a:bodyPr anchor="ctr" bIns="45720" lIns="91440" rIns="91440" rtlCol="0" tIns="45720" vert="horz"/>
          <a:p>
            <a:endParaRPr lang="en-US"/>
          </a:p>
        </p:txBody>
      </p:sp>
      <p:sp>
        <p:nvSpPr>
          <p:cNvPr id="1052647" name="Notes Placeholder 4"/>
          <p:cNvSpPr>
            <a:spLocks noGrp="1"/>
          </p:cNvSpPr>
          <p:nvPr>
            <p:ph type="body" sz="quarter" idx="3"/>
          </p:nvPr>
        </p:nvSpPr>
        <p:spPr>
          <a:xfrm>
            <a:off x="685800" y="4400550"/>
            <a:ext cx="5486400" cy="3600450"/>
          </a:xfrm>
          <a:prstGeom prst="rect"/>
        </p:spPr>
        <p:txBody>
          <a:bodyPr bIns="45720" lIns="91440" rIns="91440" rtlCol="0" tIns="45720" vert="horz"/>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52648" name="Footer Placeholder 5"/>
          <p:cNvSpPr>
            <a:spLocks noGrp="1"/>
          </p:cNvSpPr>
          <p:nvPr>
            <p:ph type="ftr" sz="quarter" idx="4"/>
          </p:nvPr>
        </p:nvSpPr>
        <p:spPr>
          <a:xfrm>
            <a:off x="0" y="8685213"/>
            <a:ext cx="2971800" cy="458787"/>
          </a:xfrm>
          <a:prstGeom prst="rect"/>
        </p:spPr>
        <p:txBody>
          <a:bodyPr anchor="b" bIns="45720" lIns="91440" rIns="91440" rtlCol="0" tIns="45720" vert="horz"/>
          <a:lstStyle>
            <a:lvl1pPr algn="l">
              <a:defRPr sz="1200"/>
            </a:lvl1pPr>
          </a:lstStyle>
          <a:p>
            <a:endParaRPr lang="en-US"/>
          </a:p>
        </p:txBody>
      </p:sp>
      <p:sp>
        <p:nvSpPr>
          <p:cNvPr id="1052649" name="Slide Number Placeholder 6"/>
          <p:cNvSpPr>
            <a:spLocks noGrp="1"/>
          </p:cNvSpPr>
          <p:nvPr>
            <p:ph type="sldNum" sz="quarter" idx="5"/>
          </p:nvPr>
        </p:nvSpPr>
        <p:spPr>
          <a:xfrm>
            <a:off x="3884613" y="8685213"/>
            <a:ext cx="2971800" cy="458787"/>
          </a:xfrm>
          <a:prstGeom prst="rect"/>
        </p:spPr>
        <p:txBody>
          <a:bodyPr anchor="b" bIns="45720" lIns="91440" rIns="91440" rtlCol="0" tIns="45720" vert="horz"/>
          <a:lstStyle>
            <a:lvl1pPr algn="r">
              <a:defRPr sz="1200"/>
            </a:lvl1pPr>
          </a:lstStyle>
          <a:p>
            <a:fld id="{C9311CA4-9036-4EF8-AB62-128503DB366E}" type="slidenum">
              <a:rPr lang="en-US" smtClean="0"/>
              <a:t>‹#›</a:t>
            </a:fld>
            <a:endParaRPr lang="en-US"/>
          </a:p>
        </p:txBody>
      </p:sp>
    </p:spTree>
  </p:cSld>
  <p:clrMap accent1="accent1" accent2="accent2" accent3="accent3" accent4="accent4" accent5="accent5" accent6="accent6" bg1="lt1" bg2="lt2" tx1="dk1" tx2="dk2" hlink="hlink" folHlink="folHlink"/>
  <p:notesStyle>
    <a:lvl1pPr algn="l" defTabSz="914400" eaLnBrk="1" hangingPunct="1" latinLnBrk="0" marL="0" rtl="0">
      <a:defRPr sz="1200" kern="1200">
        <a:solidFill>
          <a:schemeClr val="tx1"/>
        </a:solidFill>
        <a:latin typeface="+mn-lt"/>
        <a:ea typeface="+mn-ea"/>
        <a:cs typeface="+mn-cs"/>
      </a:defRPr>
    </a:lvl1pPr>
    <a:lvl2pPr algn="l" defTabSz="914400" eaLnBrk="1" hangingPunct="1" latinLnBrk="0" marL="457200" rtl="0">
      <a:defRPr sz="1200" kern="1200">
        <a:solidFill>
          <a:schemeClr val="tx1"/>
        </a:solidFill>
        <a:latin typeface="+mn-lt"/>
        <a:ea typeface="+mn-ea"/>
        <a:cs typeface="+mn-cs"/>
      </a:defRPr>
    </a:lvl2pPr>
    <a:lvl3pPr algn="l" defTabSz="914400" eaLnBrk="1" hangingPunct="1" latinLnBrk="0" marL="914400" rtl="0">
      <a:defRPr sz="1200" kern="1200">
        <a:solidFill>
          <a:schemeClr val="tx1"/>
        </a:solidFill>
        <a:latin typeface="+mn-lt"/>
        <a:ea typeface="+mn-ea"/>
        <a:cs typeface="+mn-cs"/>
      </a:defRPr>
    </a:lvl3pPr>
    <a:lvl4pPr algn="l" defTabSz="914400" eaLnBrk="1" hangingPunct="1" latinLnBrk="0" marL="1371600" rtl="0">
      <a:defRPr sz="1200" kern="1200">
        <a:solidFill>
          <a:schemeClr val="tx1"/>
        </a:solidFill>
        <a:latin typeface="+mn-lt"/>
        <a:ea typeface="+mn-ea"/>
        <a:cs typeface="+mn-cs"/>
      </a:defRPr>
    </a:lvl4pPr>
    <a:lvl5pPr algn="l" defTabSz="914400" eaLnBrk="1" hangingPunct="1" latinLnBrk="0" marL="1828800" rtl="0">
      <a:defRPr sz="1200" kern="1200">
        <a:solidFill>
          <a:schemeClr val="tx1"/>
        </a:solidFill>
        <a:latin typeface="+mn-lt"/>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281" name=""/>
        <p:cNvGrpSpPr/>
        <p:nvPr/>
      </p:nvGrpSpPr>
      <p:grpSpPr>
        <a:xfrm>
          <a:off x="0" y="0"/>
          <a:ext cx="0" cy="0"/>
          <a:chOff x="0" y="0"/>
          <a:chExt cx="0" cy="0"/>
        </a:xfrm>
      </p:grpSpPr>
      <p:grpSp>
        <p:nvGrpSpPr>
          <p:cNvPr id="282" name="Google Shape;992;p14"/>
          <p:cNvGrpSpPr/>
          <p:nvPr userDrawn="1"/>
        </p:nvGrpSpPr>
        <p:grpSpPr>
          <a:xfrm>
            <a:off x="395894" y="219519"/>
            <a:ext cx="11613234" cy="6240131"/>
            <a:chOff x="395894" y="219519"/>
            <a:chExt cx="8518865" cy="4788281"/>
          </a:xfrm>
        </p:grpSpPr>
        <p:sp>
          <p:nvSpPr>
            <p:cNvPr id="1050567"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83" name="Google Shape;994;p14"/>
            <p:cNvGrpSpPr/>
            <p:nvPr/>
          </p:nvGrpSpPr>
          <p:grpSpPr>
            <a:xfrm>
              <a:off x="8341543" y="2282008"/>
              <a:ext cx="569676" cy="380612"/>
              <a:chOff x="8341543" y="2282008"/>
              <a:chExt cx="569676" cy="380612"/>
            </a:xfrm>
          </p:grpSpPr>
          <p:sp>
            <p:nvSpPr>
              <p:cNvPr id="1050568"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69"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570"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84" name="Google Shape;998;p14"/>
            <p:cNvGrpSpPr/>
            <p:nvPr/>
          </p:nvGrpSpPr>
          <p:grpSpPr>
            <a:xfrm>
              <a:off x="8341543" y="1721094"/>
              <a:ext cx="569676" cy="380612"/>
              <a:chOff x="8341543" y="1721094"/>
              <a:chExt cx="569676" cy="380612"/>
            </a:xfrm>
          </p:grpSpPr>
          <p:sp>
            <p:nvSpPr>
              <p:cNvPr id="1050571"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72"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85" name="Google Shape;1001;p14"/>
            <p:cNvGrpSpPr/>
            <p:nvPr/>
          </p:nvGrpSpPr>
          <p:grpSpPr>
            <a:xfrm>
              <a:off x="8346273" y="1183592"/>
              <a:ext cx="568486" cy="388014"/>
              <a:chOff x="8346273" y="1183592"/>
              <a:chExt cx="568486" cy="388014"/>
            </a:xfrm>
          </p:grpSpPr>
          <p:sp>
            <p:nvSpPr>
              <p:cNvPr id="1050573"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74"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86" name="Google Shape;1004;p14"/>
            <p:cNvGrpSpPr/>
            <p:nvPr/>
          </p:nvGrpSpPr>
          <p:grpSpPr>
            <a:xfrm>
              <a:off x="8341543" y="606635"/>
              <a:ext cx="569676" cy="388014"/>
              <a:chOff x="8341543" y="606635"/>
              <a:chExt cx="569676" cy="388014"/>
            </a:xfrm>
          </p:grpSpPr>
          <p:sp>
            <p:nvSpPr>
              <p:cNvPr id="1050575"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76"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87" name="Google Shape;1007;p14"/>
            <p:cNvGrpSpPr/>
            <p:nvPr/>
          </p:nvGrpSpPr>
          <p:grpSpPr>
            <a:xfrm>
              <a:off x="8341543" y="2842933"/>
              <a:ext cx="569676" cy="380612"/>
              <a:chOff x="8341543" y="2282008"/>
              <a:chExt cx="569676" cy="380612"/>
            </a:xfrm>
          </p:grpSpPr>
          <p:sp>
            <p:nvSpPr>
              <p:cNvPr id="1050577"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78"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88" name="Google Shape;1010;p14"/>
            <p:cNvGrpSpPr/>
            <p:nvPr/>
          </p:nvGrpSpPr>
          <p:grpSpPr>
            <a:xfrm>
              <a:off x="8341543" y="3403858"/>
              <a:ext cx="569676" cy="380612"/>
              <a:chOff x="8341543" y="2282008"/>
              <a:chExt cx="569676" cy="380612"/>
            </a:xfrm>
          </p:grpSpPr>
          <p:sp>
            <p:nvSpPr>
              <p:cNvPr id="1050579"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80"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581"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82"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grpSp>
        <p:nvGrpSpPr>
          <p:cNvPr id="289" name="Google Shape;1016;p14"/>
          <p:cNvGrpSpPr/>
          <p:nvPr userDrawn="1"/>
        </p:nvGrpSpPr>
        <p:grpSpPr>
          <a:xfrm>
            <a:off x="989192" y="5645930"/>
            <a:ext cx="615189" cy="535538"/>
            <a:chOff x="2495125" y="2142250"/>
            <a:chExt cx="444275" cy="398525"/>
          </a:xfrm>
        </p:grpSpPr>
        <p:sp>
          <p:nvSpPr>
            <p:cNvPr id="1050583" name="Google Shape;1017;p14"/>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84" name="Google Shape;1018;p14"/>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90" name="Google Shape;1019;p14"/>
          <p:cNvGrpSpPr/>
          <p:nvPr userDrawn="1"/>
        </p:nvGrpSpPr>
        <p:grpSpPr>
          <a:xfrm>
            <a:off x="10177821" y="427685"/>
            <a:ext cx="403468" cy="378112"/>
            <a:chOff x="3243875" y="2372825"/>
            <a:chExt cx="291375" cy="281375"/>
          </a:xfrm>
        </p:grpSpPr>
        <p:sp>
          <p:nvSpPr>
            <p:cNvPr id="1050585" name="Google Shape;1020;p14"/>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86" name="Google Shape;1021;p14"/>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87" name="Google Shape;1022;p14"/>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88" name="Google Shape;1023;p14"/>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89" name="Google Shape;1024;p14"/>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90" name="Google Shape;1025;p14"/>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91" name="Google Shape;1026;p14"/>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92" name="Google Shape;1027;p14"/>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93" name="Google Shape;1028;p14"/>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94" name="Google Shape;1029;p14"/>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91" name="Google Shape;1030;p14"/>
          <p:cNvGrpSpPr/>
          <p:nvPr userDrawn="1"/>
        </p:nvGrpSpPr>
        <p:grpSpPr>
          <a:xfrm>
            <a:off x="11004071" y="1043373"/>
            <a:ext cx="230796" cy="226531"/>
            <a:chOff x="4954425" y="2036375"/>
            <a:chExt cx="166675" cy="168575"/>
          </a:xfrm>
        </p:grpSpPr>
        <p:sp>
          <p:nvSpPr>
            <p:cNvPr id="1050595" name="Google Shape;1031;p14"/>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96" name="Google Shape;1032;p14"/>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597" name="Google Shape;1033;p14"/>
          <p:cNvSpPr/>
          <p:nvPr userDrawn="1"/>
        </p:nvSpPr>
        <p:spPr>
          <a:xfrm>
            <a:off x="2054612" y="6264683"/>
            <a:ext cx="164953" cy="109117"/>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98" name="Google Shape;1034;p14"/>
          <p:cNvSpPr/>
          <p:nvPr userDrawn="1"/>
        </p:nvSpPr>
        <p:spPr>
          <a:xfrm>
            <a:off x="10995521" y="6181468"/>
            <a:ext cx="120469" cy="8321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92" name="Google Shape;1035;p14"/>
          <p:cNvGrpSpPr/>
          <p:nvPr userDrawn="1"/>
        </p:nvGrpSpPr>
        <p:grpSpPr>
          <a:xfrm>
            <a:off x="817359" y="5192331"/>
            <a:ext cx="230796" cy="226531"/>
            <a:chOff x="4954425" y="2036375"/>
            <a:chExt cx="166675" cy="168575"/>
          </a:xfrm>
        </p:grpSpPr>
        <p:sp>
          <p:nvSpPr>
            <p:cNvPr id="1050599" name="Google Shape;1036;p14"/>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00" name="Google Shape;1037;p14"/>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601"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02"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03"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04"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05"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06"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07"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08"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09"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10"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11"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12"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13"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14"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15"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16"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17"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18"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19"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20"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21"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22"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23"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24"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25"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26"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27"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28"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29"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30"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31"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32"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33"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34"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35"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36"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37"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38"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39"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40"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41"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42"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43"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44"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45"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93" name="Google Shape;2356;p30"/>
          <p:cNvGrpSpPr/>
          <p:nvPr userDrawn="1"/>
        </p:nvGrpSpPr>
        <p:grpSpPr>
          <a:xfrm>
            <a:off x="745412" y="1491606"/>
            <a:ext cx="9867486" cy="4773077"/>
            <a:chOff x="623255" y="927125"/>
            <a:chExt cx="7691377" cy="3871900"/>
          </a:xfrm>
          <a:solidFill>
            <a:schemeClr val="accent4">
              <a:lumMod val="60000"/>
              <a:lumOff val="40000"/>
            </a:schemeClr>
          </a:solidFill>
        </p:grpSpPr>
        <p:sp>
          <p:nvSpPr>
            <p:cNvPr id="1050646" name="Google Shape;2357;p30"/>
            <p:cNvSpPr/>
            <p:nvPr/>
          </p:nvSpPr>
          <p:spPr>
            <a:xfrm>
              <a:off x="2977025" y="927125"/>
              <a:ext cx="3134100" cy="1481700"/>
            </a:xfrm>
            <a:prstGeom prst="ellipse"/>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94" name="Google Shape;2358;p30"/>
            <p:cNvGrpSpPr/>
            <p:nvPr/>
          </p:nvGrpSpPr>
          <p:grpSpPr>
            <a:xfrm>
              <a:off x="623255" y="973375"/>
              <a:ext cx="7691377" cy="3825650"/>
              <a:chOff x="623255" y="973375"/>
              <a:chExt cx="7691377" cy="3825650"/>
            </a:xfrm>
            <a:grpFill/>
          </p:grpSpPr>
          <p:sp>
            <p:nvSpPr>
              <p:cNvPr id="1050647" name="Google Shape;2359;p30"/>
              <p:cNvSpPr/>
              <p:nvPr/>
            </p:nvSpPr>
            <p:spPr>
              <a:xfrm>
                <a:off x="623255" y="973375"/>
                <a:ext cx="7691377" cy="3825650"/>
              </a:xfrm>
              <a:custGeom>
                <a:avLst/>
                <a:ah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0648" name="Google Shape;2360;p30"/>
              <p:cNvSpPr/>
              <p:nvPr/>
            </p:nvSpPr>
            <p:spPr>
              <a:xfrm>
                <a:off x="1878425" y="1185100"/>
                <a:ext cx="2028300" cy="1403400"/>
              </a:xfrm>
              <a:prstGeom prst="ellipse"/>
              <a:grp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0649" name="Google Shape;2361;p30"/>
              <p:cNvSpPr/>
              <p:nvPr/>
            </p:nvSpPr>
            <p:spPr>
              <a:xfrm>
                <a:off x="5585525" y="3231300"/>
                <a:ext cx="2028300" cy="1403400"/>
              </a:xfrm>
              <a:prstGeom prst="ellipse"/>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grpSp>
        <p:nvGrpSpPr>
          <p:cNvPr id="295" name="Google Shape;447;p27"/>
          <p:cNvGrpSpPr/>
          <p:nvPr userDrawn="1"/>
        </p:nvGrpSpPr>
        <p:grpSpPr>
          <a:xfrm>
            <a:off x="8391927" y="4047629"/>
            <a:ext cx="2301388" cy="1593766"/>
            <a:chOff x="4799733" y="3457797"/>
            <a:chExt cx="2301388" cy="1593766"/>
          </a:xfrm>
        </p:grpSpPr>
        <p:sp>
          <p:nvSpPr>
            <p:cNvPr id="1050650" name="Google Shape;448;p27"/>
            <p:cNvSpPr/>
            <p:nvPr/>
          </p:nvSpPr>
          <p:spPr>
            <a:xfrm>
              <a:off x="5512937" y="4441437"/>
              <a:ext cx="134693" cy="122202"/>
            </a:xfrm>
            <a:custGeom>
              <a:avLst/>
              <a:ah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51" name="Google Shape;449;p27"/>
            <p:cNvSpPr/>
            <p:nvPr/>
          </p:nvSpPr>
          <p:spPr>
            <a:xfrm>
              <a:off x="5671673" y="4450943"/>
              <a:ext cx="91527" cy="79091"/>
            </a:xfrm>
            <a:custGeom>
              <a:avLst/>
              <a:ahLst/>
              <a:rect l="l" t="t" r="r" b="b"/>
              <a:pathLst>
                <a:path w="1656" h="1431" extrusionOk="0">
                  <a:moveTo>
                    <a:pt x="1" y="1"/>
                  </a:moveTo>
                  <a:lnTo>
                    <a:pt x="1" y="1430"/>
                  </a:lnTo>
                  <a:lnTo>
                    <a:pt x="1655" y="1430"/>
                  </a:lnTo>
                  <a:lnTo>
                    <a:pt x="1655" y="1"/>
                  </a:lnTo>
                  <a:close/>
                </a:path>
              </a:pathLst>
            </a:custGeom>
            <a:solidFill>
              <a:srgbClr val="F9CF7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52" name="Google Shape;450;p27"/>
            <p:cNvSpPr/>
            <p:nvPr/>
          </p:nvSpPr>
          <p:spPr>
            <a:xfrm>
              <a:off x="5670236" y="4448014"/>
              <a:ext cx="92246" cy="80528"/>
            </a:xfrm>
            <a:custGeom>
              <a:avLst/>
              <a:ah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53" name="Google Shape;451;p27"/>
            <p:cNvSpPr/>
            <p:nvPr/>
          </p:nvSpPr>
          <p:spPr>
            <a:xfrm>
              <a:off x="5668799" y="4448014"/>
              <a:ext cx="100260" cy="84895"/>
            </a:xfrm>
            <a:custGeom>
              <a:avLst/>
              <a:ah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54" name="Google Shape;452;p27"/>
            <p:cNvSpPr/>
            <p:nvPr/>
          </p:nvSpPr>
          <p:spPr>
            <a:xfrm>
              <a:off x="4799733" y="3864528"/>
              <a:ext cx="1237772" cy="1187034"/>
            </a:xfrm>
            <a:custGeom>
              <a:avLst/>
              <a:ah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55" name="Google Shape;453;p27"/>
            <p:cNvSpPr/>
            <p:nvPr/>
          </p:nvSpPr>
          <p:spPr>
            <a:xfrm>
              <a:off x="4845828" y="3874532"/>
              <a:ext cx="1027082" cy="1046648"/>
            </a:xfrm>
            <a:custGeom>
              <a:avLst/>
              <a:ah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56" name="Google Shape;454;p27"/>
            <p:cNvSpPr/>
            <p:nvPr/>
          </p:nvSpPr>
          <p:spPr>
            <a:xfrm>
              <a:off x="5818028" y="3941796"/>
              <a:ext cx="76107" cy="67374"/>
            </a:xfrm>
            <a:custGeom>
              <a:avLst/>
              <a:ah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57" name="Google Shape;455;p27"/>
            <p:cNvSpPr/>
            <p:nvPr/>
          </p:nvSpPr>
          <p:spPr>
            <a:xfrm>
              <a:off x="5647575" y="4112967"/>
              <a:ext cx="76107" cy="69585"/>
            </a:xfrm>
            <a:custGeom>
              <a:avLst/>
              <a:ah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58" name="Google Shape;456;p27"/>
            <p:cNvSpPr/>
            <p:nvPr/>
          </p:nvSpPr>
          <p:spPr>
            <a:xfrm>
              <a:off x="5775580" y="3984243"/>
              <a:ext cx="54883" cy="49080"/>
            </a:xfrm>
            <a:custGeom>
              <a:avLst/>
              <a:ah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59" name="Google Shape;457;p27"/>
            <p:cNvSpPr/>
            <p:nvPr/>
          </p:nvSpPr>
          <p:spPr>
            <a:xfrm>
              <a:off x="5736062" y="4024646"/>
              <a:ext cx="54938" cy="50351"/>
            </a:xfrm>
            <a:custGeom>
              <a:avLst/>
              <a:ah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60" name="Google Shape;458;p27"/>
            <p:cNvSpPr/>
            <p:nvPr/>
          </p:nvSpPr>
          <p:spPr>
            <a:xfrm>
              <a:off x="5695826" y="4066927"/>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61" name="Google Shape;459;p27"/>
            <p:cNvSpPr/>
            <p:nvPr/>
          </p:nvSpPr>
          <p:spPr>
            <a:xfrm>
              <a:off x="5604409" y="4158344"/>
              <a:ext cx="54883" cy="48361"/>
            </a:xfrm>
            <a:custGeom>
              <a:avLst/>
              <a:ah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62" name="Google Shape;460;p27"/>
            <p:cNvSpPr/>
            <p:nvPr/>
          </p:nvSpPr>
          <p:spPr>
            <a:xfrm>
              <a:off x="5564891" y="4198580"/>
              <a:ext cx="54938" cy="50517"/>
            </a:xfrm>
            <a:custGeom>
              <a:avLst/>
              <a:ah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63" name="Google Shape;461;p27"/>
            <p:cNvSpPr/>
            <p:nvPr/>
          </p:nvSpPr>
          <p:spPr>
            <a:xfrm>
              <a:off x="5525373" y="4240254"/>
              <a:ext cx="54938" cy="49080"/>
            </a:xfrm>
            <a:custGeom>
              <a:avLst/>
              <a:ah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64" name="Google Shape;462;p27"/>
            <p:cNvSpPr/>
            <p:nvPr/>
          </p:nvSpPr>
          <p:spPr>
            <a:xfrm>
              <a:off x="5433956" y="4331726"/>
              <a:ext cx="57868" cy="49080"/>
            </a:xfrm>
            <a:custGeom>
              <a:avLst/>
              <a:ah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65" name="Google Shape;463;p27"/>
            <p:cNvSpPr/>
            <p:nvPr/>
          </p:nvSpPr>
          <p:spPr>
            <a:xfrm>
              <a:off x="5394438" y="4372128"/>
              <a:ext cx="54938" cy="50351"/>
            </a:xfrm>
            <a:custGeom>
              <a:avLst/>
              <a:ah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66" name="Google Shape;464;p27"/>
            <p:cNvSpPr/>
            <p:nvPr/>
          </p:nvSpPr>
          <p:spPr>
            <a:xfrm>
              <a:off x="5354975" y="4414354"/>
              <a:ext cx="54883" cy="48361"/>
            </a:xfrm>
            <a:custGeom>
              <a:avLst/>
              <a:ah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67" name="Google Shape;465;p27"/>
            <p:cNvSpPr/>
            <p:nvPr/>
          </p:nvSpPr>
          <p:spPr>
            <a:xfrm>
              <a:off x="5266433" y="4505826"/>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68" name="Google Shape;466;p27"/>
            <p:cNvSpPr/>
            <p:nvPr/>
          </p:nvSpPr>
          <p:spPr>
            <a:xfrm>
              <a:off x="5223986" y="4546063"/>
              <a:ext cx="57868" cy="50517"/>
            </a:xfrm>
            <a:custGeom>
              <a:avLst/>
              <a:ah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69" name="Google Shape;467;p27"/>
            <p:cNvSpPr/>
            <p:nvPr/>
          </p:nvSpPr>
          <p:spPr>
            <a:xfrm>
              <a:off x="5183804" y="4587736"/>
              <a:ext cx="54883" cy="49080"/>
            </a:xfrm>
            <a:custGeom>
              <a:avLst/>
              <a:ah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70" name="Google Shape;468;p27"/>
            <p:cNvSpPr/>
            <p:nvPr/>
          </p:nvSpPr>
          <p:spPr>
            <a:xfrm>
              <a:off x="5095980" y="4679208"/>
              <a:ext cx="54938" cy="49024"/>
            </a:xfrm>
            <a:custGeom>
              <a:avLst/>
              <a:ah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71" name="Google Shape;469;p27"/>
            <p:cNvSpPr/>
            <p:nvPr/>
          </p:nvSpPr>
          <p:spPr>
            <a:xfrm>
              <a:off x="5055744" y="4719611"/>
              <a:ext cx="54938" cy="50351"/>
            </a:xfrm>
            <a:custGeom>
              <a:avLst/>
              <a:ah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72" name="Google Shape;470;p27"/>
            <p:cNvSpPr/>
            <p:nvPr/>
          </p:nvSpPr>
          <p:spPr>
            <a:xfrm>
              <a:off x="5013352" y="4761837"/>
              <a:ext cx="54883" cy="48361"/>
            </a:xfrm>
            <a:custGeom>
              <a:avLst/>
              <a:ah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73" name="Google Shape;471;p27"/>
            <p:cNvSpPr/>
            <p:nvPr/>
          </p:nvSpPr>
          <p:spPr>
            <a:xfrm>
              <a:off x="4924809" y="4853309"/>
              <a:ext cx="54938" cy="48306"/>
            </a:xfrm>
            <a:custGeom>
              <a:avLst/>
              <a:ah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74" name="Google Shape;472;p27"/>
            <p:cNvSpPr/>
            <p:nvPr/>
          </p:nvSpPr>
          <p:spPr>
            <a:xfrm>
              <a:off x="4885346" y="4893490"/>
              <a:ext cx="54883" cy="51291"/>
            </a:xfrm>
            <a:custGeom>
              <a:avLst/>
              <a:ah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75" name="Google Shape;473;p27"/>
            <p:cNvSpPr/>
            <p:nvPr/>
          </p:nvSpPr>
          <p:spPr>
            <a:xfrm>
              <a:off x="5480051" y="4287068"/>
              <a:ext cx="76107" cy="68645"/>
            </a:xfrm>
            <a:custGeom>
              <a:avLst/>
              <a:ah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76" name="Google Shape;474;p27"/>
            <p:cNvSpPr/>
            <p:nvPr/>
          </p:nvSpPr>
          <p:spPr>
            <a:xfrm>
              <a:off x="5308880" y="4459731"/>
              <a:ext cx="76107" cy="69530"/>
            </a:xfrm>
            <a:custGeom>
              <a:avLst/>
              <a:ah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77" name="Google Shape;475;p27"/>
            <p:cNvSpPr/>
            <p:nvPr/>
          </p:nvSpPr>
          <p:spPr>
            <a:xfrm>
              <a:off x="5138428" y="4631621"/>
              <a:ext cx="79036" cy="68811"/>
            </a:xfrm>
            <a:custGeom>
              <a:avLst/>
              <a:ah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78" name="Google Shape;476;p27"/>
            <p:cNvSpPr/>
            <p:nvPr/>
          </p:nvSpPr>
          <p:spPr>
            <a:xfrm>
              <a:off x="4970904" y="4805003"/>
              <a:ext cx="76107" cy="68811"/>
            </a:xfrm>
            <a:custGeom>
              <a:avLst/>
              <a:ah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79" name="Google Shape;477;p27"/>
            <p:cNvSpPr/>
            <p:nvPr/>
          </p:nvSpPr>
          <p:spPr>
            <a:xfrm>
              <a:off x="5818028" y="4746472"/>
              <a:ext cx="1121428" cy="305090"/>
            </a:xfrm>
            <a:custGeom>
              <a:avLst/>
              <a:ah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80" name="Google Shape;478;p27"/>
            <p:cNvSpPr/>
            <p:nvPr/>
          </p:nvSpPr>
          <p:spPr>
            <a:xfrm>
              <a:off x="5979692" y="4746472"/>
              <a:ext cx="1121428" cy="305090"/>
            </a:xfrm>
            <a:custGeom>
              <a:avLst/>
              <a:ah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81" name="Google Shape;479;p27"/>
            <p:cNvSpPr/>
            <p:nvPr/>
          </p:nvSpPr>
          <p:spPr>
            <a:xfrm>
              <a:off x="6052814" y="4807214"/>
              <a:ext cx="1011717" cy="182944"/>
            </a:xfrm>
            <a:custGeom>
              <a:avLst/>
              <a:ah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82" name="Google Shape;480;p27"/>
            <p:cNvSpPr/>
            <p:nvPr/>
          </p:nvSpPr>
          <p:spPr>
            <a:xfrm>
              <a:off x="6052814" y="4898630"/>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83" name="Google Shape;481;p27"/>
            <p:cNvSpPr/>
            <p:nvPr/>
          </p:nvSpPr>
          <p:spPr>
            <a:xfrm>
              <a:off x="5818028" y="4137120"/>
              <a:ext cx="1121428" cy="304372"/>
            </a:xfrm>
            <a:custGeom>
              <a:avLst/>
              <a:ah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84" name="Google Shape;482;p27"/>
            <p:cNvSpPr/>
            <p:nvPr/>
          </p:nvSpPr>
          <p:spPr>
            <a:xfrm>
              <a:off x="5979692" y="4137120"/>
              <a:ext cx="1121428" cy="304372"/>
            </a:xfrm>
            <a:custGeom>
              <a:avLst/>
              <a:ah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0685" name="Google Shape;483;p27"/>
            <p:cNvSpPr/>
            <p:nvPr/>
          </p:nvSpPr>
          <p:spPr>
            <a:xfrm>
              <a:off x="6052814" y="4197862"/>
              <a:ext cx="1011717" cy="182944"/>
            </a:xfrm>
            <a:custGeom>
              <a:avLst/>
              <a:ah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86" name="Google Shape;484;p27"/>
            <p:cNvSpPr/>
            <p:nvPr/>
          </p:nvSpPr>
          <p:spPr>
            <a:xfrm>
              <a:off x="6052814" y="4289278"/>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87" name="Google Shape;485;p27"/>
            <p:cNvSpPr/>
            <p:nvPr/>
          </p:nvSpPr>
          <p:spPr>
            <a:xfrm>
              <a:off x="5878714" y="4441437"/>
              <a:ext cx="1122202" cy="305090"/>
            </a:xfrm>
            <a:custGeom>
              <a:avLst/>
              <a:ah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88" name="Google Shape;486;p27"/>
            <p:cNvSpPr/>
            <p:nvPr/>
          </p:nvSpPr>
          <p:spPr>
            <a:xfrm>
              <a:off x="5723626" y="4441437"/>
              <a:ext cx="1121484" cy="305090"/>
            </a:xfrm>
            <a:custGeom>
              <a:avLst/>
              <a:ah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89" name="Google Shape;487;p27"/>
            <p:cNvSpPr/>
            <p:nvPr/>
          </p:nvSpPr>
          <p:spPr>
            <a:xfrm>
              <a:off x="5760215" y="4502897"/>
              <a:ext cx="1011717" cy="182944"/>
            </a:xfrm>
            <a:custGeom>
              <a:avLst/>
              <a:ah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90" name="Google Shape;488;p27"/>
            <p:cNvSpPr/>
            <p:nvPr/>
          </p:nvSpPr>
          <p:spPr>
            <a:xfrm>
              <a:off x="5760215" y="4594314"/>
              <a:ext cx="1011717" cy="91527"/>
            </a:xfrm>
            <a:custGeom>
              <a:avLst/>
              <a:ah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91" name="Google Shape;489;p27"/>
            <p:cNvSpPr/>
            <p:nvPr/>
          </p:nvSpPr>
          <p:spPr>
            <a:xfrm>
              <a:off x="5485910" y="4847726"/>
              <a:ext cx="200077" cy="203836"/>
            </a:xfrm>
            <a:custGeom>
              <a:avLst/>
              <a:ah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92" name="Google Shape;490;p27"/>
            <p:cNvSpPr/>
            <p:nvPr/>
          </p:nvSpPr>
          <p:spPr>
            <a:xfrm>
              <a:off x="5528302" y="4988168"/>
              <a:ext cx="64445" cy="63395"/>
            </a:xfrm>
            <a:custGeom>
              <a:avLst/>
              <a:ah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93" name="Google Shape;491;p27"/>
            <p:cNvSpPr/>
            <p:nvPr/>
          </p:nvSpPr>
          <p:spPr>
            <a:xfrm>
              <a:off x="5644646" y="4085222"/>
              <a:ext cx="228265" cy="152158"/>
            </a:xfrm>
            <a:custGeom>
              <a:avLst/>
              <a:ah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94" name="Google Shape;492;p27"/>
            <p:cNvSpPr/>
            <p:nvPr/>
          </p:nvSpPr>
          <p:spPr>
            <a:xfrm>
              <a:off x="5645836" y="4137120"/>
              <a:ext cx="215829" cy="100260"/>
            </a:xfrm>
            <a:custGeom>
              <a:avLst/>
              <a:ah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95" name="Google Shape;493;p27"/>
            <p:cNvSpPr/>
            <p:nvPr/>
          </p:nvSpPr>
          <p:spPr>
            <a:xfrm>
              <a:off x="5629280" y="4231521"/>
              <a:ext cx="209971" cy="688388"/>
            </a:xfrm>
            <a:custGeom>
              <a:avLst/>
              <a:ah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96" name="Google Shape;494;p27"/>
            <p:cNvSpPr/>
            <p:nvPr/>
          </p:nvSpPr>
          <p:spPr>
            <a:xfrm>
              <a:off x="5559032" y="4216156"/>
              <a:ext cx="222462" cy="685459"/>
            </a:xfrm>
            <a:custGeom>
              <a:avLst/>
              <a:ah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97" name="Google Shape;495;p27"/>
            <p:cNvSpPr/>
            <p:nvPr/>
          </p:nvSpPr>
          <p:spPr>
            <a:xfrm>
              <a:off x="5485910" y="4200791"/>
              <a:ext cx="225336" cy="673741"/>
            </a:xfrm>
            <a:custGeom>
              <a:avLst/>
              <a:ah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98" name="Google Shape;496;p27"/>
            <p:cNvSpPr/>
            <p:nvPr/>
          </p:nvSpPr>
          <p:spPr>
            <a:xfrm>
              <a:off x="5616845" y="4167132"/>
              <a:ext cx="240701" cy="161720"/>
            </a:xfrm>
            <a:custGeom>
              <a:avLst/>
              <a:ah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99" name="Google Shape;497;p27"/>
            <p:cNvSpPr/>
            <p:nvPr/>
          </p:nvSpPr>
          <p:spPr>
            <a:xfrm>
              <a:off x="5629280" y="4167132"/>
              <a:ext cx="228265" cy="106837"/>
            </a:xfrm>
            <a:custGeom>
              <a:avLst/>
              <a:ah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00" name="Google Shape;498;p27"/>
            <p:cNvSpPr/>
            <p:nvPr/>
          </p:nvSpPr>
          <p:spPr>
            <a:xfrm>
              <a:off x="5626351" y="4160499"/>
              <a:ext cx="243630" cy="80584"/>
            </a:xfrm>
            <a:custGeom>
              <a:avLst/>
              <a:ah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01" name="Google Shape;499;p27"/>
            <p:cNvSpPr/>
            <p:nvPr/>
          </p:nvSpPr>
          <p:spPr>
            <a:xfrm>
              <a:off x="5604409" y="4254476"/>
              <a:ext cx="244349" cy="79865"/>
            </a:xfrm>
            <a:custGeom>
              <a:avLst/>
              <a:ah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02" name="Google Shape;500;p27"/>
            <p:cNvSpPr/>
            <p:nvPr/>
          </p:nvSpPr>
          <p:spPr>
            <a:xfrm>
              <a:off x="6376144" y="3457797"/>
              <a:ext cx="158072" cy="233903"/>
            </a:xfrm>
            <a:custGeom>
              <a:avLst/>
              <a:ah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03" name="Google Shape;501;p27"/>
            <p:cNvSpPr/>
            <p:nvPr/>
          </p:nvSpPr>
          <p:spPr>
            <a:xfrm>
              <a:off x="6180820" y="3609734"/>
              <a:ext cx="527497" cy="527442"/>
            </a:xfrm>
            <a:custGeom>
              <a:avLst/>
              <a:ah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04" name="Google Shape;502;p27"/>
            <p:cNvSpPr/>
            <p:nvPr/>
          </p:nvSpPr>
          <p:spPr>
            <a:xfrm>
              <a:off x="6241562" y="3659421"/>
              <a:ext cx="207815" cy="145692"/>
            </a:xfrm>
            <a:custGeom>
              <a:avLst/>
              <a:ah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05" name="Google Shape;503;p27"/>
            <p:cNvSpPr/>
            <p:nvPr/>
          </p:nvSpPr>
          <p:spPr>
            <a:xfrm>
              <a:off x="6189608" y="3719445"/>
              <a:ext cx="518709" cy="417731"/>
            </a:xfrm>
            <a:custGeom>
              <a:avLst/>
              <a:ah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96" name="Group 291"/>
          <p:cNvGrpSpPr/>
          <p:nvPr userDrawn="1"/>
        </p:nvGrpSpPr>
        <p:grpSpPr>
          <a:xfrm>
            <a:off x="1598355" y="3608289"/>
            <a:ext cx="2204156" cy="2018295"/>
            <a:chOff x="1598355" y="3608289"/>
            <a:chExt cx="2204156" cy="2018295"/>
          </a:xfrm>
        </p:grpSpPr>
        <p:grpSp>
          <p:nvGrpSpPr>
            <p:cNvPr id="297" name="Google Shape;505;p27"/>
            <p:cNvGrpSpPr/>
            <p:nvPr/>
          </p:nvGrpSpPr>
          <p:grpSpPr>
            <a:xfrm>
              <a:off x="1598355" y="4368136"/>
              <a:ext cx="868990" cy="1258447"/>
              <a:chOff x="3235834" y="3793115"/>
              <a:chExt cx="868990" cy="1258447"/>
            </a:xfrm>
          </p:grpSpPr>
          <p:sp>
            <p:nvSpPr>
              <p:cNvPr id="1050706" name="Google Shape;506;p27"/>
              <p:cNvSpPr/>
              <p:nvPr/>
            </p:nvSpPr>
            <p:spPr>
              <a:xfrm>
                <a:off x="3236476" y="3795496"/>
                <a:ext cx="868347" cy="1256066"/>
              </a:xfrm>
              <a:custGeom>
                <a:avLst/>
                <a:ah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98" name="Google Shape;507;p27"/>
              <p:cNvGrpSpPr/>
              <p:nvPr/>
            </p:nvGrpSpPr>
            <p:grpSpPr>
              <a:xfrm>
                <a:off x="3235834" y="3793115"/>
                <a:ext cx="865418" cy="1258447"/>
                <a:chOff x="3235834" y="3793115"/>
                <a:chExt cx="865418" cy="1258447"/>
              </a:xfrm>
            </p:grpSpPr>
            <p:sp>
              <p:nvSpPr>
                <p:cNvPr id="1050707" name="Google Shape;508;p27"/>
                <p:cNvSpPr/>
                <p:nvPr/>
              </p:nvSpPr>
              <p:spPr>
                <a:xfrm>
                  <a:off x="3235834" y="3793115"/>
                  <a:ext cx="865418" cy="389985"/>
                </a:xfrm>
                <a:custGeom>
                  <a:avLst/>
                  <a:ah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08" name="Google Shape;509;p27"/>
                <p:cNvSpPr/>
                <p:nvPr/>
              </p:nvSpPr>
              <p:spPr>
                <a:xfrm>
                  <a:off x="3306725" y="3905262"/>
                  <a:ext cx="719118" cy="182888"/>
                </a:xfrm>
                <a:custGeom>
                  <a:avLst/>
                  <a:ah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09" name="Google Shape;510;p27"/>
                <p:cNvSpPr/>
                <p:nvPr/>
              </p:nvSpPr>
              <p:spPr>
                <a:xfrm>
                  <a:off x="3309654" y="4261478"/>
                  <a:ext cx="146355" cy="143426"/>
                </a:xfrm>
                <a:custGeom>
                  <a:avLst/>
                  <a:ah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10" name="Google Shape;511;p27"/>
                <p:cNvSpPr/>
                <p:nvPr/>
              </p:nvSpPr>
              <p:spPr>
                <a:xfrm>
                  <a:off x="3501275" y="4261478"/>
                  <a:ext cx="143426" cy="143426"/>
                </a:xfrm>
                <a:custGeom>
                  <a:avLst/>
                  <a:ah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11" name="Google Shape;512;p27"/>
                <p:cNvSpPr/>
                <p:nvPr/>
              </p:nvSpPr>
              <p:spPr>
                <a:xfrm>
                  <a:off x="3693670" y="4261478"/>
                  <a:ext cx="143426" cy="143426"/>
                </a:xfrm>
                <a:custGeom>
                  <a:avLst/>
                  <a:ah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12" name="Google Shape;513;p27"/>
                <p:cNvSpPr/>
                <p:nvPr/>
              </p:nvSpPr>
              <p:spPr>
                <a:xfrm>
                  <a:off x="3309654" y="4453872"/>
                  <a:ext cx="146355" cy="143426"/>
                </a:xfrm>
                <a:custGeom>
                  <a:avLst/>
                  <a:ah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13" name="Google Shape;514;p27"/>
                <p:cNvSpPr/>
                <p:nvPr/>
              </p:nvSpPr>
              <p:spPr>
                <a:xfrm>
                  <a:off x="3501275" y="4453872"/>
                  <a:ext cx="143426" cy="143426"/>
                </a:xfrm>
                <a:custGeom>
                  <a:avLst/>
                  <a:ah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14" name="Google Shape;515;p27"/>
                <p:cNvSpPr/>
                <p:nvPr/>
              </p:nvSpPr>
              <p:spPr>
                <a:xfrm>
                  <a:off x="3693670" y="4453872"/>
                  <a:ext cx="143426" cy="143426"/>
                </a:xfrm>
                <a:custGeom>
                  <a:avLst/>
                  <a:ah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15" name="Google Shape;516;p27"/>
                <p:cNvSpPr/>
                <p:nvPr/>
              </p:nvSpPr>
              <p:spPr>
                <a:xfrm>
                  <a:off x="3309654" y="4645549"/>
                  <a:ext cx="146355" cy="146355"/>
                </a:xfrm>
                <a:custGeom>
                  <a:avLst/>
                  <a:ah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16" name="Google Shape;517;p27"/>
                <p:cNvSpPr/>
                <p:nvPr/>
              </p:nvSpPr>
              <p:spPr>
                <a:xfrm>
                  <a:off x="3501275" y="4645549"/>
                  <a:ext cx="143426" cy="146355"/>
                </a:xfrm>
                <a:custGeom>
                  <a:avLst/>
                  <a:ah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17" name="Google Shape;518;p27"/>
                <p:cNvSpPr/>
                <p:nvPr/>
              </p:nvSpPr>
              <p:spPr>
                <a:xfrm>
                  <a:off x="3693670" y="4645549"/>
                  <a:ext cx="143426" cy="146355"/>
                </a:xfrm>
                <a:custGeom>
                  <a:avLst/>
                  <a:ah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18" name="Google Shape;519;p27"/>
                <p:cNvSpPr/>
                <p:nvPr/>
              </p:nvSpPr>
              <p:spPr>
                <a:xfrm>
                  <a:off x="3309654" y="4840873"/>
                  <a:ext cx="146355" cy="143426"/>
                </a:xfrm>
                <a:custGeom>
                  <a:avLst/>
                  <a:ah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19" name="Google Shape;520;p27"/>
                <p:cNvSpPr/>
                <p:nvPr/>
              </p:nvSpPr>
              <p:spPr>
                <a:xfrm>
                  <a:off x="3501275" y="4840873"/>
                  <a:ext cx="143426" cy="143426"/>
                </a:xfrm>
                <a:custGeom>
                  <a:avLst/>
                  <a:ah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20" name="Google Shape;521;p27"/>
                <p:cNvSpPr/>
                <p:nvPr/>
              </p:nvSpPr>
              <p:spPr>
                <a:xfrm>
                  <a:off x="3693670" y="4840873"/>
                  <a:ext cx="143426" cy="143426"/>
                </a:xfrm>
                <a:custGeom>
                  <a:avLst/>
                  <a:ah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21" name="Google Shape;522;p27"/>
                <p:cNvSpPr/>
                <p:nvPr/>
              </p:nvSpPr>
              <p:spPr>
                <a:xfrm>
                  <a:off x="3855335" y="4185426"/>
                  <a:ext cx="243685" cy="866136"/>
                </a:xfrm>
                <a:custGeom>
                  <a:avLst/>
                  <a:ah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22" name="Google Shape;523;p27"/>
                <p:cNvSpPr/>
                <p:nvPr/>
              </p:nvSpPr>
              <p:spPr>
                <a:xfrm>
                  <a:off x="3855335" y="3793115"/>
                  <a:ext cx="243685" cy="389985"/>
                </a:xfrm>
                <a:custGeom>
                  <a:avLst/>
                  <a:ah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23" name="Google Shape;524;p27"/>
                <p:cNvSpPr/>
                <p:nvPr/>
              </p:nvSpPr>
              <p:spPr>
                <a:xfrm>
                  <a:off x="3855335" y="3905262"/>
                  <a:ext cx="170508" cy="182888"/>
                </a:xfrm>
                <a:custGeom>
                  <a:avLst/>
                  <a:ah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24" name="Google Shape;525;p27"/>
                <p:cNvSpPr/>
                <p:nvPr/>
              </p:nvSpPr>
              <p:spPr>
                <a:xfrm>
                  <a:off x="3723681" y="3945499"/>
                  <a:ext cx="35870" cy="100260"/>
                </a:xfrm>
                <a:custGeom>
                  <a:avLst/>
                  <a:ah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25" name="Google Shape;526;p27"/>
                <p:cNvSpPr/>
                <p:nvPr/>
              </p:nvSpPr>
              <p:spPr>
                <a:xfrm>
                  <a:off x="3764636" y="3944007"/>
                  <a:ext cx="63671" cy="102471"/>
                </a:xfrm>
                <a:custGeom>
                  <a:avLst/>
                  <a:ah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26" name="Google Shape;527;p27"/>
                <p:cNvSpPr/>
                <p:nvPr/>
              </p:nvSpPr>
              <p:spPr>
                <a:xfrm>
                  <a:off x="3829745" y="3991539"/>
                  <a:ext cx="65882" cy="57149"/>
                </a:xfrm>
                <a:custGeom>
                  <a:avLst/>
                  <a:ah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27" name="Google Shape;528;p27"/>
                <p:cNvSpPr/>
                <p:nvPr/>
              </p:nvSpPr>
              <p:spPr>
                <a:xfrm>
                  <a:off x="3901430" y="3946218"/>
                  <a:ext cx="60023" cy="100260"/>
                </a:xfrm>
                <a:custGeom>
                  <a:avLst/>
                  <a:ah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28" name="Google Shape;529;p27"/>
                <p:cNvSpPr/>
                <p:nvPr/>
              </p:nvSpPr>
              <p:spPr>
                <a:xfrm>
                  <a:off x="3885346" y="4261478"/>
                  <a:ext cx="143426" cy="143426"/>
                </a:xfrm>
                <a:custGeom>
                  <a:avLst/>
                  <a:ah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29" name="Google Shape;530;p27"/>
                <p:cNvSpPr/>
                <p:nvPr/>
              </p:nvSpPr>
              <p:spPr>
                <a:xfrm>
                  <a:off x="3885346" y="4453872"/>
                  <a:ext cx="143426" cy="143426"/>
                </a:xfrm>
                <a:custGeom>
                  <a:avLst/>
                  <a:ah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30" name="Google Shape;531;p27"/>
                <p:cNvSpPr/>
                <p:nvPr/>
              </p:nvSpPr>
              <p:spPr>
                <a:xfrm>
                  <a:off x="3885346" y="4645549"/>
                  <a:ext cx="143426" cy="338750"/>
                </a:xfrm>
                <a:custGeom>
                  <a:avLst/>
                  <a:ah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sp>
          <p:nvSpPr>
            <p:cNvPr id="1050731" name="Google Shape;532;p27"/>
            <p:cNvSpPr/>
            <p:nvPr/>
          </p:nvSpPr>
          <p:spPr>
            <a:xfrm>
              <a:off x="2415510" y="3608289"/>
              <a:ext cx="278008" cy="1899077"/>
            </a:xfrm>
            <a:custGeom>
              <a:avLst/>
              <a:ahLst/>
              <a:rect l="l" t="t" r="r" b="b"/>
              <a:pathLst>
                <a:path w="5030" h="34360" extrusionOk="0">
                  <a:moveTo>
                    <a:pt x="1" y="1"/>
                  </a:moveTo>
                  <a:lnTo>
                    <a:pt x="1" y="34359"/>
                  </a:lnTo>
                  <a:lnTo>
                    <a:pt x="5030" y="34359"/>
                  </a:lnTo>
                  <a:lnTo>
                    <a:pt x="5030" y="1"/>
                  </a:ln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32" name="Google Shape;533;p27"/>
            <p:cNvSpPr/>
            <p:nvPr/>
          </p:nvSpPr>
          <p:spPr>
            <a:xfrm>
              <a:off x="2653282" y="3608289"/>
              <a:ext cx="40237" cy="1899077"/>
            </a:xfrm>
            <a:custGeom>
              <a:avLst/>
              <a:ahLst/>
              <a:rect l="l" t="t" r="r" b="b"/>
              <a:pathLst>
                <a:path w="728" h="34360" extrusionOk="0">
                  <a:moveTo>
                    <a:pt x="0" y="1"/>
                  </a:moveTo>
                  <a:lnTo>
                    <a:pt x="0" y="34359"/>
                  </a:lnTo>
                  <a:lnTo>
                    <a:pt x="728" y="34359"/>
                  </a:lnTo>
                  <a:lnTo>
                    <a:pt x="728"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33" name="Google Shape;534;p27"/>
            <p:cNvSpPr/>
            <p:nvPr/>
          </p:nvSpPr>
          <p:spPr>
            <a:xfrm>
              <a:off x="2510630" y="3669749"/>
              <a:ext cx="182888" cy="8843"/>
            </a:xfrm>
            <a:custGeom>
              <a:avLst/>
              <a:ahLst/>
              <a:rect l="l" t="t" r="r" b="b"/>
              <a:pathLst>
                <a:path w="3309" h="160" extrusionOk="0">
                  <a:moveTo>
                    <a:pt x="0" y="1"/>
                  </a:moveTo>
                  <a:lnTo>
                    <a:pt x="0" y="159"/>
                  </a:lnTo>
                  <a:lnTo>
                    <a:pt x="3309" y="159"/>
                  </a:lnTo>
                  <a:lnTo>
                    <a:pt x="3309"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34" name="Google Shape;535;p27"/>
            <p:cNvSpPr/>
            <p:nvPr/>
          </p:nvSpPr>
          <p:spPr>
            <a:xfrm>
              <a:off x="2571316" y="3745856"/>
              <a:ext cx="122202" cy="8788"/>
            </a:xfrm>
            <a:custGeom>
              <a:avLst/>
              <a:ahLst/>
              <a:rect l="l" t="t" r="r" b="b"/>
              <a:pathLst>
                <a:path w="2211" h="159" extrusionOk="0">
                  <a:moveTo>
                    <a:pt x="1" y="0"/>
                  </a:moveTo>
                  <a:lnTo>
                    <a:pt x="1" y="159"/>
                  </a:lnTo>
                  <a:lnTo>
                    <a:pt x="2211" y="159"/>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35" name="Google Shape;536;p27"/>
            <p:cNvSpPr/>
            <p:nvPr/>
          </p:nvSpPr>
          <p:spPr>
            <a:xfrm>
              <a:off x="2571316" y="3848990"/>
              <a:ext cx="122202" cy="12491"/>
            </a:xfrm>
            <a:custGeom>
              <a:avLst/>
              <a:ahLst/>
              <a:rect l="l" t="t" r="r" b="b"/>
              <a:pathLst>
                <a:path w="2211" h="226" extrusionOk="0">
                  <a:moveTo>
                    <a:pt x="1" y="0"/>
                  </a:moveTo>
                  <a:lnTo>
                    <a:pt x="1" y="225"/>
                  </a:lnTo>
                  <a:lnTo>
                    <a:pt x="2211" y="225"/>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36" name="Google Shape;537;p27"/>
            <p:cNvSpPr/>
            <p:nvPr/>
          </p:nvSpPr>
          <p:spPr>
            <a:xfrm>
              <a:off x="2571316" y="3955771"/>
              <a:ext cx="122202" cy="9562"/>
            </a:xfrm>
            <a:custGeom>
              <a:avLst/>
              <a:ahLst/>
              <a:rect l="l" t="t" r="r" b="b"/>
              <a:pathLst>
                <a:path w="2211" h="173" extrusionOk="0">
                  <a:moveTo>
                    <a:pt x="1" y="1"/>
                  </a:moveTo>
                  <a:lnTo>
                    <a:pt x="1" y="173"/>
                  </a:lnTo>
                  <a:lnTo>
                    <a:pt x="2211" y="173"/>
                  </a:lnTo>
                  <a:lnTo>
                    <a:pt x="2211"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37" name="Google Shape;538;p27"/>
            <p:cNvSpPr/>
            <p:nvPr/>
          </p:nvSpPr>
          <p:spPr>
            <a:xfrm>
              <a:off x="2571316" y="4120365"/>
              <a:ext cx="122202" cy="9562"/>
            </a:xfrm>
            <a:custGeom>
              <a:avLst/>
              <a:ahLst/>
              <a:rect l="l" t="t" r="r" b="b"/>
              <a:pathLst>
                <a:path w="2211" h="173" extrusionOk="0">
                  <a:moveTo>
                    <a:pt x="1" y="0"/>
                  </a:moveTo>
                  <a:lnTo>
                    <a:pt x="1" y="173"/>
                  </a:lnTo>
                  <a:lnTo>
                    <a:pt x="2211" y="173"/>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38" name="Google Shape;539;p27"/>
            <p:cNvSpPr/>
            <p:nvPr/>
          </p:nvSpPr>
          <p:spPr>
            <a:xfrm>
              <a:off x="2571316" y="4227147"/>
              <a:ext cx="122202" cy="9562"/>
            </a:xfrm>
            <a:custGeom>
              <a:avLst/>
              <a:ahLst/>
              <a:rect l="l" t="t" r="r" b="b"/>
              <a:pathLst>
                <a:path w="2211" h="173" extrusionOk="0">
                  <a:moveTo>
                    <a:pt x="1" y="1"/>
                  </a:moveTo>
                  <a:lnTo>
                    <a:pt x="1" y="173"/>
                  </a:lnTo>
                  <a:lnTo>
                    <a:pt x="2211" y="173"/>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39" name="Google Shape;540;p27"/>
            <p:cNvSpPr/>
            <p:nvPr/>
          </p:nvSpPr>
          <p:spPr>
            <a:xfrm>
              <a:off x="2571316" y="4333984"/>
              <a:ext cx="122202" cy="8788"/>
            </a:xfrm>
            <a:custGeom>
              <a:avLst/>
              <a:ahLst/>
              <a:rect l="l" t="t" r="r" b="b"/>
              <a:pathLst>
                <a:path w="2211" h="159" extrusionOk="0">
                  <a:moveTo>
                    <a:pt x="1" y="0"/>
                  </a:moveTo>
                  <a:lnTo>
                    <a:pt x="1" y="159"/>
                  </a:lnTo>
                  <a:lnTo>
                    <a:pt x="2211" y="159"/>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40" name="Google Shape;541;p27"/>
            <p:cNvSpPr/>
            <p:nvPr/>
          </p:nvSpPr>
          <p:spPr>
            <a:xfrm>
              <a:off x="2571316" y="4495649"/>
              <a:ext cx="122202" cy="8788"/>
            </a:xfrm>
            <a:custGeom>
              <a:avLst/>
              <a:ahLst/>
              <a:rect l="l" t="t" r="r" b="b"/>
              <a:pathLst>
                <a:path w="2211" h="159" extrusionOk="0">
                  <a:moveTo>
                    <a:pt x="1" y="0"/>
                  </a:moveTo>
                  <a:lnTo>
                    <a:pt x="1" y="159"/>
                  </a:lnTo>
                  <a:lnTo>
                    <a:pt x="2211" y="159"/>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41" name="Google Shape;542;p27"/>
            <p:cNvSpPr/>
            <p:nvPr/>
          </p:nvSpPr>
          <p:spPr>
            <a:xfrm>
              <a:off x="2571316" y="4598782"/>
              <a:ext cx="122202" cy="12491"/>
            </a:xfrm>
            <a:custGeom>
              <a:avLst/>
              <a:ahLst/>
              <a:rect l="l" t="t" r="r" b="b"/>
              <a:pathLst>
                <a:path w="2211" h="226" extrusionOk="0">
                  <a:moveTo>
                    <a:pt x="1" y="0"/>
                  </a:moveTo>
                  <a:lnTo>
                    <a:pt x="1" y="225"/>
                  </a:lnTo>
                  <a:lnTo>
                    <a:pt x="2211" y="225"/>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42" name="Google Shape;543;p27"/>
            <p:cNvSpPr/>
            <p:nvPr/>
          </p:nvSpPr>
          <p:spPr>
            <a:xfrm>
              <a:off x="2571316" y="4705564"/>
              <a:ext cx="122202" cy="9562"/>
            </a:xfrm>
            <a:custGeom>
              <a:avLst/>
              <a:ahLst/>
              <a:rect l="l" t="t" r="r" b="b"/>
              <a:pathLst>
                <a:path w="2211" h="173" extrusionOk="0">
                  <a:moveTo>
                    <a:pt x="1" y="1"/>
                  </a:moveTo>
                  <a:lnTo>
                    <a:pt x="1" y="173"/>
                  </a:lnTo>
                  <a:lnTo>
                    <a:pt x="2211" y="173"/>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43" name="Google Shape;544;p27"/>
            <p:cNvSpPr/>
            <p:nvPr/>
          </p:nvSpPr>
          <p:spPr>
            <a:xfrm>
              <a:off x="2571316" y="4867229"/>
              <a:ext cx="122202" cy="12491"/>
            </a:xfrm>
            <a:custGeom>
              <a:avLst/>
              <a:ahLst/>
              <a:rect l="l" t="t" r="r" b="b"/>
              <a:pathLst>
                <a:path w="2211" h="226" extrusionOk="0">
                  <a:moveTo>
                    <a:pt x="1" y="1"/>
                  </a:moveTo>
                  <a:lnTo>
                    <a:pt x="1" y="226"/>
                  </a:lnTo>
                  <a:lnTo>
                    <a:pt x="2211" y="226"/>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44" name="Google Shape;545;p27"/>
            <p:cNvSpPr/>
            <p:nvPr/>
          </p:nvSpPr>
          <p:spPr>
            <a:xfrm>
              <a:off x="2571316" y="4974010"/>
              <a:ext cx="122202" cy="8843"/>
            </a:xfrm>
            <a:custGeom>
              <a:avLst/>
              <a:ahLst/>
              <a:rect l="l" t="t" r="r" b="b"/>
              <a:pathLst>
                <a:path w="2211" h="160" extrusionOk="0">
                  <a:moveTo>
                    <a:pt x="1" y="1"/>
                  </a:moveTo>
                  <a:lnTo>
                    <a:pt x="1" y="160"/>
                  </a:lnTo>
                  <a:lnTo>
                    <a:pt x="2211" y="160"/>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45" name="Google Shape;546;p27"/>
            <p:cNvSpPr/>
            <p:nvPr/>
          </p:nvSpPr>
          <p:spPr>
            <a:xfrm>
              <a:off x="2571316" y="5080847"/>
              <a:ext cx="122202" cy="8843"/>
            </a:xfrm>
            <a:custGeom>
              <a:avLst/>
              <a:ahLst/>
              <a:rect l="l" t="t" r="r" b="b"/>
              <a:pathLst>
                <a:path w="2211" h="160" extrusionOk="0">
                  <a:moveTo>
                    <a:pt x="1" y="0"/>
                  </a:moveTo>
                  <a:lnTo>
                    <a:pt x="1" y="159"/>
                  </a:lnTo>
                  <a:lnTo>
                    <a:pt x="2211" y="159"/>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46" name="Google Shape;547;p27"/>
            <p:cNvSpPr/>
            <p:nvPr/>
          </p:nvSpPr>
          <p:spPr>
            <a:xfrm>
              <a:off x="2571316" y="5242512"/>
              <a:ext cx="122202" cy="8843"/>
            </a:xfrm>
            <a:custGeom>
              <a:avLst/>
              <a:ahLst/>
              <a:rect l="l" t="t" r="r" b="b"/>
              <a:pathLst>
                <a:path w="2211" h="160" extrusionOk="0">
                  <a:moveTo>
                    <a:pt x="1" y="0"/>
                  </a:moveTo>
                  <a:lnTo>
                    <a:pt x="1" y="159"/>
                  </a:lnTo>
                  <a:lnTo>
                    <a:pt x="2211" y="159"/>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47" name="Google Shape;548;p27"/>
            <p:cNvSpPr/>
            <p:nvPr/>
          </p:nvSpPr>
          <p:spPr>
            <a:xfrm>
              <a:off x="2571316" y="5348575"/>
              <a:ext cx="122202" cy="9562"/>
            </a:xfrm>
            <a:custGeom>
              <a:avLst/>
              <a:ahLst/>
              <a:rect l="l" t="t" r="r" b="b"/>
              <a:pathLst>
                <a:path w="2211" h="173" extrusionOk="0">
                  <a:moveTo>
                    <a:pt x="1" y="0"/>
                  </a:moveTo>
                  <a:lnTo>
                    <a:pt x="1" y="172"/>
                  </a:lnTo>
                  <a:lnTo>
                    <a:pt x="2211" y="172"/>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48" name="Google Shape;549;p27"/>
            <p:cNvSpPr/>
            <p:nvPr/>
          </p:nvSpPr>
          <p:spPr>
            <a:xfrm>
              <a:off x="2571316" y="5452427"/>
              <a:ext cx="122202" cy="12491"/>
            </a:xfrm>
            <a:custGeom>
              <a:avLst/>
              <a:ahLst/>
              <a:rect l="l" t="t" r="r" b="b"/>
              <a:pathLst>
                <a:path w="2211" h="226" extrusionOk="0">
                  <a:moveTo>
                    <a:pt x="1" y="1"/>
                  </a:moveTo>
                  <a:lnTo>
                    <a:pt x="1" y="226"/>
                  </a:lnTo>
                  <a:lnTo>
                    <a:pt x="2211" y="226"/>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49" name="Google Shape;550;p27"/>
            <p:cNvSpPr/>
            <p:nvPr/>
          </p:nvSpPr>
          <p:spPr>
            <a:xfrm>
              <a:off x="2510630" y="4041384"/>
              <a:ext cx="182888" cy="12491"/>
            </a:xfrm>
            <a:custGeom>
              <a:avLst/>
              <a:ahLst/>
              <a:rect l="l" t="t" r="r" b="b"/>
              <a:pathLst>
                <a:path w="3309" h="226" extrusionOk="0">
                  <a:moveTo>
                    <a:pt x="0" y="0"/>
                  </a:moveTo>
                  <a:lnTo>
                    <a:pt x="0" y="225"/>
                  </a:lnTo>
                  <a:lnTo>
                    <a:pt x="3309" y="225"/>
                  </a:lnTo>
                  <a:lnTo>
                    <a:pt x="3309"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50" name="Google Shape;551;p27"/>
            <p:cNvSpPr/>
            <p:nvPr/>
          </p:nvSpPr>
          <p:spPr>
            <a:xfrm>
              <a:off x="2510630" y="4415894"/>
              <a:ext cx="182888" cy="9562"/>
            </a:xfrm>
            <a:custGeom>
              <a:avLst/>
              <a:ahLst/>
              <a:rect l="l" t="t" r="r" b="b"/>
              <a:pathLst>
                <a:path w="3309" h="173" extrusionOk="0">
                  <a:moveTo>
                    <a:pt x="0" y="0"/>
                  </a:moveTo>
                  <a:lnTo>
                    <a:pt x="0" y="173"/>
                  </a:lnTo>
                  <a:lnTo>
                    <a:pt x="3309" y="173"/>
                  </a:lnTo>
                  <a:lnTo>
                    <a:pt x="3309"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51" name="Google Shape;552;p27"/>
            <p:cNvSpPr/>
            <p:nvPr/>
          </p:nvSpPr>
          <p:spPr>
            <a:xfrm>
              <a:off x="2510630" y="4788248"/>
              <a:ext cx="182888" cy="8843"/>
            </a:xfrm>
            <a:custGeom>
              <a:avLst/>
              <a:ahLst/>
              <a:rect l="l" t="t" r="r" b="b"/>
              <a:pathLst>
                <a:path w="3309" h="160" extrusionOk="0">
                  <a:moveTo>
                    <a:pt x="0" y="0"/>
                  </a:moveTo>
                  <a:lnTo>
                    <a:pt x="0" y="159"/>
                  </a:lnTo>
                  <a:lnTo>
                    <a:pt x="3309" y="159"/>
                  </a:lnTo>
                  <a:lnTo>
                    <a:pt x="3309"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52" name="Google Shape;553;p27"/>
            <p:cNvSpPr/>
            <p:nvPr/>
          </p:nvSpPr>
          <p:spPr>
            <a:xfrm>
              <a:off x="2510630" y="5162757"/>
              <a:ext cx="182888" cy="9562"/>
            </a:xfrm>
            <a:custGeom>
              <a:avLst/>
              <a:ahLst/>
              <a:rect l="l" t="t" r="r" b="b"/>
              <a:pathLst>
                <a:path w="3309" h="173" extrusionOk="0">
                  <a:moveTo>
                    <a:pt x="0" y="1"/>
                  </a:moveTo>
                  <a:lnTo>
                    <a:pt x="0" y="173"/>
                  </a:lnTo>
                  <a:lnTo>
                    <a:pt x="3309" y="173"/>
                  </a:lnTo>
                  <a:lnTo>
                    <a:pt x="3309"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53" name="Google Shape;554;p27"/>
            <p:cNvSpPr/>
            <p:nvPr/>
          </p:nvSpPr>
          <p:spPr>
            <a:xfrm>
              <a:off x="2598398" y="4303254"/>
              <a:ext cx="317526" cy="1058089"/>
            </a:xfrm>
            <a:custGeom>
              <a:avLst/>
              <a:ah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54" name="Google Shape;555;p27"/>
            <p:cNvSpPr/>
            <p:nvPr/>
          </p:nvSpPr>
          <p:spPr>
            <a:xfrm>
              <a:off x="2607905" y="4617077"/>
              <a:ext cx="286796" cy="744266"/>
            </a:xfrm>
            <a:custGeom>
              <a:avLst/>
              <a:ah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55" name="Google Shape;556;p27"/>
            <p:cNvSpPr/>
            <p:nvPr/>
          </p:nvSpPr>
          <p:spPr>
            <a:xfrm>
              <a:off x="2723474" y="4415452"/>
              <a:ext cx="101034" cy="247886"/>
            </a:xfrm>
            <a:custGeom>
              <a:avLst/>
              <a:ah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56" name="Google Shape;557;p27"/>
            <p:cNvSpPr/>
            <p:nvPr/>
          </p:nvSpPr>
          <p:spPr>
            <a:xfrm>
              <a:off x="2525221" y="3916253"/>
              <a:ext cx="396562" cy="371691"/>
            </a:xfrm>
            <a:custGeom>
              <a:avLst/>
              <a:ah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57" name="Google Shape;558;p27"/>
            <p:cNvSpPr/>
            <p:nvPr/>
          </p:nvSpPr>
          <p:spPr>
            <a:xfrm>
              <a:off x="2568387" y="4063935"/>
              <a:ext cx="246559" cy="224009"/>
            </a:xfrm>
            <a:custGeom>
              <a:avLst/>
              <a:ah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58" name="Google Shape;559;p27"/>
            <p:cNvSpPr/>
            <p:nvPr/>
          </p:nvSpPr>
          <p:spPr>
            <a:xfrm>
              <a:off x="2586681" y="4259646"/>
              <a:ext cx="216603" cy="130382"/>
            </a:xfrm>
            <a:custGeom>
              <a:avLst/>
              <a:ah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59" name="Google Shape;560;p27"/>
            <p:cNvSpPr/>
            <p:nvPr/>
          </p:nvSpPr>
          <p:spPr>
            <a:xfrm rot="41933">
              <a:off x="2590197" y="4314548"/>
              <a:ext cx="215526" cy="77273"/>
            </a:xfrm>
            <a:custGeom>
              <a:avLst/>
              <a:ah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60" name="Google Shape;561;p27"/>
            <p:cNvSpPr/>
            <p:nvPr/>
          </p:nvSpPr>
          <p:spPr>
            <a:xfrm>
              <a:off x="2724193" y="5007670"/>
              <a:ext cx="239982" cy="242138"/>
            </a:xfrm>
            <a:custGeom>
              <a:avLst/>
              <a:ah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61" name="Google Shape;562;p27"/>
            <p:cNvSpPr/>
            <p:nvPr/>
          </p:nvSpPr>
          <p:spPr>
            <a:xfrm>
              <a:off x="2730052" y="4358081"/>
              <a:ext cx="356326" cy="853756"/>
            </a:xfrm>
            <a:custGeom>
              <a:avLst/>
              <a:ah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62" name="Google Shape;563;p27"/>
            <p:cNvSpPr/>
            <p:nvPr/>
          </p:nvSpPr>
          <p:spPr>
            <a:xfrm>
              <a:off x="2842692" y="4373447"/>
              <a:ext cx="243685" cy="838391"/>
            </a:xfrm>
            <a:custGeom>
              <a:avLst/>
              <a:ah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63" name="Google Shape;564;p27"/>
            <p:cNvSpPr/>
            <p:nvPr/>
          </p:nvSpPr>
          <p:spPr>
            <a:xfrm>
              <a:off x="2846063" y="4187684"/>
              <a:ext cx="240314" cy="242083"/>
            </a:xfrm>
            <a:custGeom>
              <a:avLst/>
              <a:ah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64" name="Google Shape;565;p27"/>
            <p:cNvSpPr/>
            <p:nvPr/>
          </p:nvSpPr>
          <p:spPr>
            <a:xfrm>
              <a:off x="2942952" y="4186493"/>
              <a:ext cx="79755" cy="77267"/>
            </a:xfrm>
            <a:custGeom>
              <a:avLst/>
              <a:ah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65" name="Google Shape;566;p27"/>
            <p:cNvSpPr/>
            <p:nvPr/>
          </p:nvSpPr>
          <p:spPr>
            <a:xfrm>
              <a:off x="2339458" y="4663117"/>
              <a:ext cx="777649" cy="963467"/>
            </a:xfrm>
            <a:custGeom>
              <a:avLst/>
              <a:ah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66" name="Google Shape;567;p27"/>
            <p:cNvSpPr/>
            <p:nvPr/>
          </p:nvSpPr>
          <p:spPr>
            <a:xfrm>
              <a:off x="2375983" y="4821897"/>
              <a:ext cx="741115" cy="804661"/>
            </a:xfrm>
            <a:custGeom>
              <a:avLst/>
              <a:ah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67" name="Google Shape;568;p27"/>
            <p:cNvSpPr/>
            <p:nvPr/>
          </p:nvSpPr>
          <p:spPr>
            <a:xfrm>
              <a:off x="2433804" y="4873087"/>
              <a:ext cx="460897" cy="490908"/>
            </a:xfrm>
            <a:custGeom>
              <a:avLst/>
              <a:ah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68" name="Google Shape;569;p27"/>
            <p:cNvSpPr/>
            <p:nvPr/>
          </p:nvSpPr>
          <p:spPr>
            <a:xfrm>
              <a:off x="3375992" y="4937477"/>
              <a:ext cx="426519" cy="429448"/>
            </a:xfrm>
            <a:custGeom>
              <a:avLst/>
              <a:ah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69" name="Google Shape;570;p27"/>
            <p:cNvSpPr/>
            <p:nvPr/>
          </p:nvSpPr>
          <p:spPr>
            <a:xfrm>
              <a:off x="2894646" y="4821907"/>
              <a:ext cx="658432" cy="768142"/>
            </a:xfrm>
            <a:custGeom>
              <a:avLst/>
              <a:ah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0770" name="Google Shape;571;p27"/>
            <p:cNvSpPr/>
            <p:nvPr/>
          </p:nvSpPr>
          <p:spPr>
            <a:xfrm>
              <a:off x="2927587" y="4821907"/>
              <a:ext cx="625491" cy="768142"/>
            </a:xfrm>
            <a:custGeom>
              <a:avLst/>
              <a:ah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99" name="Google Shape;572;p27"/>
            <p:cNvGrpSpPr/>
            <p:nvPr/>
          </p:nvGrpSpPr>
          <p:grpSpPr>
            <a:xfrm>
              <a:off x="3041664" y="5111577"/>
              <a:ext cx="320455" cy="156580"/>
              <a:chOff x="2774143" y="4536556"/>
              <a:chExt cx="320455" cy="156580"/>
            </a:xfrm>
          </p:grpSpPr>
          <p:sp>
            <p:nvSpPr>
              <p:cNvPr id="1050771" name="Google Shape;573;p27"/>
              <p:cNvSpPr/>
              <p:nvPr/>
            </p:nvSpPr>
            <p:spPr>
              <a:xfrm>
                <a:off x="2774143" y="4562865"/>
                <a:ext cx="112751" cy="98104"/>
              </a:xfrm>
              <a:custGeom>
                <a:avLst/>
                <a:ah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72" name="Google Shape;574;p27"/>
              <p:cNvSpPr/>
              <p:nvPr/>
            </p:nvSpPr>
            <p:spPr>
              <a:xfrm>
                <a:off x="2897782" y="4536556"/>
                <a:ext cx="65882" cy="66600"/>
              </a:xfrm>
              <a:custGeom>
                <a:avLst/>
                <a:ah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73" name="Google Shape;575;p27"/>
              <p:cNvSpPr/>
              <p:nvPr/>
            </p:nvSpPr>
            <p:spPr>
              <a:xfrm>
                <a:off x="2967311" y="4565794"/>
                <a:ext cx="127287" cy="127342"/>
              </a:xfrm>
              <a:custGeom>
                <a:avLst/>
                <a:ah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774" name="Google Shape;576;p27"/>
            <p:cNvSpPr/>
            <p:nvPr/>
          </p:nvSpPr>
          <p:spPr>
            <a:xfrm>
              <a:off x="3028510" y="5577559"/>
              <a:ext cx="389985" cy="49024"/>
            </a:xfrm>
            <a:custGeom>
              <a:avLst/>
              <a:ahLst/>
              <a:rect l="l" t="t" r="r" b="b"/>
              <a:pathLst>
                <a:path w="7056" h="887" extrusionOk="0">
                  <a:moveTo>
                    <a:pt x="1" y="0"/>
                  </a:moveTo>
                  <a:lnTo>
                    <a:pt x="1" y="887"/>
                  </a:lnTo>
                  <a:lnTo>
                    <a:pt x="7055" y="887"/>
                  </a:lnTo>
                  <a:lnTo>
                    <a:pt x="7055" y="0"/>
                  </a:lnTo>
                  <a:close/>
                </a:path>
              </a:pathLst>
            </a:custGeom>
            <a:solidFill>
              <a:srgbClr val="8D7D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775" name="Google Shape;578;p27"/>
          <p:cNvSpPr/>
          <p:nvPr/>
        </p:nvSpPr>
        <p:spPr>
          <a:xfrm>
            <a:off x="3307961" y="6418000"/>
            <a:ext cx="265628" cy="164649"/>
          </a:xfrm>
          <a:custGeom>
            <a:avLst/>
            <a:ahLst/>
            <a:rect l="l" t="t" r="r" b="b"/>
            <a:pathLst>
              <a:path w="4806" h="2979" extrusionOk="0">
                <a:moveTo>
                  <a:pt x="1" y="1"/>
                </a:moveTo>
                <a:lnTo>
                  <a:pt x="1" y="2978"/>
                </a:lnTo>
                <a:lnTo>
                  <a:pt x="4805" y="2978"/>
                </a:lnTo>
                <a:lnTo>
                  <a:pt x="4805" y="1"/>
                </a:lnTo>
                <a:close/>
              </a:path>
            </a:pathLst>
          </a:custGeom>
          <a:solidFill>
            <a:srgbClr val="CCCCC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00" name="Group 1"/>
          <p:cNvGrpSpPr/>
          <p:nvPr userDrawn="1"/>
        </p:nvGrpSpPr>
        <p:grpSpPr>
          <a:xfrm>
            <a:off x="1524301" y="5626805"/>
            <a:ext cx="9320239" cy="1231195"/>
            <a:chOff x="1524301" y="5626805"/>
            <a:chExt cx="9320239" cy="1231195"/>
          </a:xfrm>
        </p:grpSpPr>
        <p:sp>
          <p:nvSpPr>
            <p:cNvPr id="1050776" name="Google Shape;577;p27"/>
            <p:cNvSpPr/>
            <p:nvPr/>
          </p:nvSpPr>
          <p:spPr>
            <a:xfrm>
              <a:off x="3307961" y="6403010"/>
              <a:ext cx="265628" cy="451390"/>
            </a:xfrm>
            <a:custGeom>
              <a:avLst/>
              <a:ahLst/>
              <a:rect l="l" t="t" r="r" b="b"/>
              <a:pathLst>
                <a:path w="4806" h="8167" extrusionOk="0">
                  <a:moveTo>
                    <a:pt x="1" y="1"/>
                  </a:moveTo>
                  <a:lnTo>
                    <a:pt x="1" y="8167"/>
                  </a:lnTo>
                  <a:lnTo>
                    <a:pt x="4805" y="8167"/>
                  </a:lnTo>
                  <a:lnTo>
                    <a:pt x="4805" y="1"/>
                  </a:ln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01" name="Google Shape;579;p27"/>
            <p:cNvGrpSpPr/>
            <p:nvPr userDrawn="1"/>
          </p:nvGrpSpPr>
          <p:grpSpPr>
            <a:xfrm>
              <a:off x="1524301" y="5626805"/>
              <a:ext cx="9320239" cy="1231195"/>
              <a:chOff x="929285" y="5051507"/>
              <a:chExt cx="7315206" cy="1231195"/>
            </a:xfrm>
          </p:grpSpPr>
          <p:sp>
            <p:nvSpPr>
              <p:cNvPr id="1050777" name="Google Shape;580;p27"/>
              <p:cNvSpPr/>
              <p:nvPr/>
            </p:nvSpPr>
            <p:spPr>
              <a:xfrm>
                <a:off x="929285" y="5051507"/>
                <a:ext cx="7315206" cy="420715"/>
              </a:xfrm>
              <a:custGeom>
                <a:avLst/>
                <a:ah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78" name="Google Shape;581;p27"/>
              <p:cNvSpPr/>
              <p:nvPr/>
            </p:nvSpPr>
            <p:spPr>
              <a:xfrm>
                <a:off x="929285" y="5051507"/>
                <a:ext cx="7315206" cy="133919"/>
              </a:xfrm>
              <a:custGeom>
                <a:avLst/>
                <a:ah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79" name="Google Shape;582;p27"/>
              <p:cNvSpPr/>
              <p:nvPr/>
            </p:nvSpPr>
            <p:spPr>
              <a:xfrm>
                <a:off x="6668743" y="5831311"/>
                <a:ext cx="264854" cy="451390"/>
              </a:xfrm>
              <a:custGeom>
                <a:avLst/>
                <a:ahLst/>
                <a:rect l="l" t="t" r="r" b="b"/>
                <a:pathLst>
                  <a:path w="4792" h="8167" extrusionOk="0">
                    <a:moveTo>
                      <a:pt x="1" y="1"/>
                    </a:moveTo>
                    <a:lnTo>
                      <a:pt x="1" y="8167"/>
                    </a:lnTo>
                    <a:lnTo>
                      <a:pt x="4792" y="8167"/>
                    </a:lnTo>
                    <a:lnTo>
                      <a:pt x="4792" y="1"/>
                    </a:ln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80" name="Google Shape;583;p27"/>
              <p:cNvSpPr/>
              <p:nvPr/>
            </p:nvSpPr>
            <p:spPr>
              <a:xfrm>
                <a:off x="6668743" y="5831311"/>
                <a:ext cx="264854" cy="164649"/>
              </a:xfrm>
              <a:custGeom>
                <a:avLst/>
                <a:ahLst/>
                <a:rect l="l" t="t" r="r" b="b"/>
                <a:pathLst>
                  <a:path w="4792" h="2979" extrusionOk="0">
                    <a:moveTo>
                      <a:pt x="1" y="1"/>
                    </a:moveTo>
                    <a:lnTo>
                      <a:pt x="1" y="2978"/>
                    </a:lnTo>
                    <a:lnTo>
                      <a:pt x="4792" y="2978"/>
                    </a:lnTo>
                    <a:lnTo>
                      <a:pt x="4792" y="1"/>
                    </a:lnTo>
                    <a:close/>
                  </a:path>
                </a:pathLst>
              </a:custGeom>
              <a:solidFill>
                <a:srgbClr val="CCCCC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81" name="Google Shape;584;p27"/>
              <p:cNvSpPr/>
              <p:nvPr/>
            </p:nvSpPr>
            <p:spPr>
              <a:xfrm>
                <a:off x="1654207" y="5472167"/>
                <a:ext cx="5864644" cy="359200"/>
              </a:xfrm>
              <a:custGeom>
                <a:avLst/>
                <a:ah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82" name="Google Shape;585;p27"/>
              <p:cNvSpPr/>
              <p:nvPr/>
            </p:nvSpPr>
            <p:spPr>
              <a:xfrm>
                <a:off x="1654207" y="5472167"/>
                <a:ext cx="5864644" cy="176311"/>
              </a:xfrm>
              <a:custGeom>
                <a:avLst/>
                <a:ah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289"/>
                                        </p:tgtEl>
                                      </p:cBhvr>
                                      <p:by x="150000" y="150000"/>
                                    </p:animScale>
                                  </p:childTnLst>
                                </p:cTn>
                              </p:par>
                              <p:par>
                                <p:cTn fill="hold" id="7" nodeType="withEffect" presetClass="emph" presetID="6" presetSubtype="0" repeatCount="indefinite">
                                  <p:stCondLst>
                                    <p:cond delay="0"/>
                                  </p:stCondLst>
                                  <p:childTnLst>
                                    <p:animScale>
                                      <p:cBhvr>
                                        <p:cTn dur="1000" fill="hold" id="8"/>
                                        <p:tgtEl>
                                          <p:spTgt spid="292"/>
                                        </p:tgtEl>
                                      </p:cBhvr>
                                      <p:by x="150000" y="150000"/>
                                    </p:animScale>
                                  </p:childTnLst>
                                </p:cTn>
                              </p:par>
                              <p:par>
                                <p:cTn fill="hold" grpId="0" id="9" nodeType="withEffect" presetClass="emph" presetID="6" presetSubtype="0" repeatCount="indefinite">
                                  <p:stCondLst>
                                    <p:cond delay="0"/>
                                  </p:stCondLst>
                                  <p:childTnLst>
                                    <p:animScale>
                                      <p:cBhvr>
                                        <p:cTn dur="1000" fill="hold" id="10"/>
                                        <p:tgtEl>
                                          <p:spTgt spid="1050597"/>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290"/>
                                        </p:tgtEl>
                                      </p:cBhvr>
                                      <p:by x="150000" y="150000"/>
                                    </p:animScale>
                                  </p:childTnLst>
                                </p:cTn>
                              </p:par>
                              <p:par>
                                <p:cTn fill="hold" id="13" nodeType="withEffect" presetClass="emph" presetID="6" presetSubtype="0" repeatCount="indefinite">
                                  <p:stCondLst>
                                    <p:cond delay="0"/>
                                  </p:stCondLst>
                                  <p:childTnLst>
                                    <p:animScale>
                                      <p:cBhvr>
                                        <p:cTn dur="1000" fill="hold" id="14"/>
                                        <p:tgtEl>
                                          <p:spTgt spid="291"/>
                                        </p:tgtEl>
                                      </p:cBhvr>
                                      <p:by x="150000" y="150000"/>
                                    </p:animScale>
                                  </p:childTnLst>
                                </p:cTn>
                              </p:par>
                              <p:par>
                                <p:cTn fill="hold" grpId="0" id="15" nodeType="withEffect" presetClass="emph" presetID="6" presetSubtype="0" repeatCount="indefinite">
                                  <p:stCondLst>
                                    <p:cond delay="0"/>
                                  </p:stCondLst>
                                  <p:childTnLst>
                                    <p:animScale>
                                      <p:cBhvr>
                                        <p:cTn dur="1000" fill="hold" id="16"/>
                                        <p:tgtEl>
                                          <p:spTgt spid="1050598"/>
                                        </p:tgtEl>
                                      </p:cBhvr>
                                      <p:by x="150000" y="150000"/>
                                    </p:animScale>
                                  </p:childTnLst>
                                </p:cTn>
                              </p:par>
                              <p:par>
                                <p:cTn fill="hold" id="17" nodeType="withEffect" presetClass="entr" presetID="2" presetSubtype="4">
                                  <p:stCondLst>
                                    <p:cond delay="0"/>
                                  </p:stCondLst>
                                  <p:childTnLst>
                                    <p:set>
                                      <p:cBhvr>
                                        <p:cTn dur="1" fill="hold" id="18">
                                          <p:stCondLst>
                                            <p:cond delay="0"/>
                                          </p:stCondLst>
                                        </p:cTn>
                                        <p:tgtEl>
                                          <p:spTgt spid="300"/>
                                        </p:tgtEl>
                                        <p:attrNameLst>
                                          <p:attrName>style.visibility</p:attrName>
                                        </p:attrNameLst>
                                      </p:cBhvr>
                                      <p:to>
                                        <p:strVal val="visible"/>
                                      </p:to>
                                    </p:set>
                                    <p:anim calcmode="lin" valueType="num">
                                      <p:cBhvr additive="base">
                                        <p:cTn dur="500" fill="hold" id="19"/>
                                        <p:tgtEl>
                                          <p:spTgt spid="300"/>
                                        </p:tgtEl>
                                        <p:attrNameLst>
                                          <p:attrName>ppt_x</p:attrName>
                                        </p:attrNameLst>
                                      </p:cBhvr>
                                      <p:tavLst>
                                        <p:tav tm="0">
                                          <p:val>
                                            <p:strVal val="#ppt_x"/>
                                          </p:val>
                                        </p:tav>
                                        <p:tav tm="100000">
                                          <p:val>
                                            <p:strVal val="#ppt_x"/>
                                          </p:val>
                                        </p:tav>
                                      </p:tavLst>
                                    </p:anim>
                                    <p:anim calcmode="lin" valueType="num">
                                      <p:cBhvr additive="base">
                                        <p:cTn dur="500" fill="hold" id="20"/>
                                        <p:tgtEl>
                                          <p:spTgt spid="300"/>
                                        </p:tgtEl>
                                        <p:attrNameLst>
                                          <p:attrName>ppt_y</p:attrName>
                                        </p:attrNameLst>
                                      </p:cBhvr>
                                      <p:tavLst>
                                        <p:tav tm="0">
                                          <p:val>
                                            <p:strVal val="1+#ppt_h/2"/>
                                          </p:val>
                                        </p:tav>
                                        <p:tav tm="100000">
                                          <p:val>
                                            <p:strVal val="#ppt_y"/>
                                          </p:val>
                                        </p:tav>
                                      </p:tavLst>
                                    </p:anim>
                                  </p:childTnLst>
                                </p:cTn>
                              </p:par>
                            </p:childTnLst>
                          </p:cTn>
                        </p:par>
                        <p:par>
                          <p:cTn fill="hold" id="21">
                            <p:stCondLst>
                              <p:cond delay="1000"/>
                            </p:stCondLst>
                            <p:childTnLst>
                              <p:par>
                                <p:cTn fill="hold" id="22" nodeType="afterEffect" presetClass="entr" presetID="2" presetSubtype="8">
                                  <p:stCondLst>
                                    <p:cond delay="0"/>
                                  </p:stCondLst>
                                  <p:childTnLst>
                                    <p:set>
                                      <p:cBhvr>
                                        <p:cTn dur="1" fill="hold" id="23">
                                          <p:stCondLst>
                                            <p:cond delay="0"/>
                                          </p:stCondLst>
                                        </p:cTn>
                                        <p:tgtEl>
                                          <p:spTgt spid="296"/>
                                        </p:tgtEl>
                                        <p:attrNameLst>
                                          <p:attrName>style.visibility</p:attrName>
                                        </p:attrNameLst>
                                      </p:cBhvr>
                                      <p:to>
                                        <p:strVal val="visible"/>
                                      </p:to>
                                    </p:set>
                                    <p:anim calcmode="lin" valueType="num">
                                      <p:cBhvr additive="base">
                                        <p:cTn dur="500" fill="hold" id="24"/>
                                        <p:tgtEl>
                                          <p:spTgt spid="296"/>
                                        </p:tgtEl>
                                        <p:attrNameLst>
                                          <p:attrName>ppt_x</p:attrName>
                                        </p:attrNameLst>
                                      </p:cBhvr>
                                      <p:tavLst>
                                        <p:tav tm="0">
                                          <p:val>
                                            <p:strVal val="0-#ppt_w/2"/>
                                          </p:val>
                                        </p:tav>
                                        <p:tav tm="100000">
                                          <p:val>
                                            <p:strVal val="#ppt_x"/>
                                          </p:val>
                                        </p:tav>
                                      </p:tavLst>
                                    </p:anim>
                                    <p:anim calcmode="lin" valueType="num">
                                      <p:cBhvr additive="base">
                                        <p:cTn dur="500" fill="hold" id="25"/>
                                        <p:tgtEl>
                                          <p:spTgt spid="296"/>
                                        </p:tgtEl>
                                        <p:attrNameLst>
                                          <p:attrName>ppt_y</p:attrName>
                                        </p:attrNameLst>
                                      </p:cBhvr>
                                      <p:tavLst>
                                        <p:tav tm="0">
                                          <p:val>
                                            <p:strVal val="#ppt_y"/>
                                          </p:val>
                                        </p:tav>
                                        <p:tav tm="100000">
                                          <p:val>
                                            <p:strVal val="#ppt_y"/>
                                          </p:val>
                                        </p:tav>
                                      </p:tavLst>
                                    </p:anim>
                                  </p:childTnLst>
                                </p:cTn>
                              </p:par>
                            </p:childTnLst>
                          </p:cTn>
                        </p:par>
                        <p:par>
                          <p:cTn fill="hold" id="26">
                            <p:stCondLst>
                              <p:cond delay="1500"/>
                            </p:stCondLst>
                            <p:childTnLst>
                              <p:par>
                                <p:cTn fill="hold" id="27" nodeType="afterEffect" presetClass="entr" presetID="2" presetSubtype="2">
                                  <p:stCondLst>
                                    <p:cond delay="0"/>
                                  </p:stCondLst>
                                  <p:childTnLst>
                                    <p:set>
                                      <p:cBhvr>
                                        <p:cTn dur="1" fill="hold" id="28">
                                          <p:stCondLst>
                                            <p:cond delay="0"/>
                                          </p:stCondLst>
                                        </p:cTn>
                                        <p:tgtEl>
                                          <p:spTgt spid="295"/>
                                        </p:tgtEl>
                                        <p:attrNameLst>
                                          <p:attrName>style.visibility</p:attrName>
                                        </p:attrNameLst>
                                      </p:cBhvr>
                                      <p:to>
                                        <p:strVal val="visible"/>
                                      </p:to>
                                    </p:set>
                                    <p:anim calcmode="lin" valueType="num">
                                      <p:cBhvr additive="base">
                                        <p:cTn dur="500" fill="hold" id="29"/>
                                        <p:tgtEl>
                                          <p:spTgt spid="295"/>
                                        </p:tgtEl>
                                        <p:attrNameLst>
                                          <p:attrName>ppt_x</p:attrName>
                                        </p:attrNameLst>
                                      </p:cBhvr>
                                      <p:tavLst>
                                        <p:tav tm="0">
                                          <p:val>
                                            <p:strVal val="1+#ppt_w/2"/>
                                          </p:val>
                                        </p:tav>
                                        <p:tav tm="100000">
                                          <p:val>
                                            <p:strVal val="#ppt_x"/>
                                          </p:val>
                                        </p:tav>
                                      </p:tavLst>
                                    </p:anim>
                                    <p:anim calcmode="lin" valueType="num">
                                      <p:cBhvr additive="base">
                                        <p:cTn dur="500" fill="hold" id="30"/>
                                        <p:tgtEl>
                                          <p:spTgt spid="295"/>
                                        </p:tgtEl>
                                        <p:attrNameLst>
                                          <p:attrName>ppt_y</p:attrName>
                                        </p:attrNameLst>
                                      </p:cBhvr>
                                      <p:tavLst>
                                        <p:tav tm="0">
                                          <p:val>
                                            <p:strVal val="#ppt_y"/>
                                          </p:val>
                                        </p:tav>
                                        <p:tav tm="100000">
                                          <p:val>
                                            <p:strVal val="#ppt_y"/>
                                          </p:val>
                                        </p:tav>
                                      </p:tavLst>
                                    </p:anim>
                                  </p:childTnLst>
                                </p:cTn>
                              </p:par>
                            </p:childTnLst>
                          </p:cTn>
                        </p:par>
                        <p:par>
                          <p:cTn fill="hold" id="31">
                            <p:stCondLst>
                              <p:cond delay="2000"/>
                            </p:stCondLst>
                            <p:childTnLst>
                              <p:par>
                                <p:cTn fill="hold" id="32" nodeType="afterEffect" presetClass="entr" presetID="10" presetSubtype="0">
                                  <p:stCondLst>
                                    <p:cond delay="0"/>
                                  </p:stCondLst>
                                  <p:childTnLst>
                                    <p:set>
                                      <p:cBhvr>
                                        <p:cTn dur="1" fill="hold" id="33">
                                          <p:stCondLst>
                                            <p:cond delay="0"/>
                                          </p:stCondLst>
                                        </p:cTn>
                                        <p:tgtEl>
                                          <p:spTgt spid="293"/>
                                        </p:tgtEl>
                                        <p:attrNameLst>
                                          <p:attrName>style.visibility</p:attrName>
                                        </p:attrNameLst>
                                      </p:cBhvr>
                                      <p:to>
                                        <p:strVal val="visible"/>
                                      </p:to>
                                    </p:set>
                                    <p:animEffect transition="in" filter="fade">
                                      <p:cBhvr>
                                        <p:cTn dur="500" id="34"/>
                                        <p:tgtEl>
                                          <p:spTgt spid="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597" grpId="0" animBg="1"/>
      <p:bldP spid="105059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422" name=""/>
        <p:cNvGrpSpPr/>
        <p:nvPr/>
      </p:nvGrpSpPr>
      <p:grpSpPr>
        <a:xfrm>
          <a:off x="0" y="0"/>
          <a:ext cx="0" cy="0"/>
          <a:chOff x="0" y="0"/>
          <a:chExt cx="0" cy="0"/>
        </a:xfrm>
      </p:grpSpPr>
      <p:grpSp>
        <p:nvGrpSpPr>
          <p:cNvPr id="423" name="Google Shape;992;p14"/>
          <p:cNvGrpSpPr/>
          <p:nvPr userDrawn="1"/>
        </p:nvGrpSpPr>
        <p:grpSpPr>
          <a:xfrm>
            <a:off x="395894" y="219519"/>
            <a:ext cx="11613234" cy="6240131"/>
            <a:chOff x="395894" y="219519"/>
            <a:chExt cx="8518865" cy="4788281"/>
          </a:xfrm>
        </p:grpSpPr>
        <p:sp>
          <p:nvSpPr>
            <p:cNvPr id="1052056"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24" name="Google Shape;994;p14"/>
            <p:cNvGrpSpPr/>
            <p:nvPr/>
          </p:nvGrpSpPr>
          <p:grpSpPr>
            <a:xfrm>
              <a:off x="8341543" y="2282008"/>
              <a:ext cx="569676" cy="380612"/>
              <a:chOff x="8341543" y="2282008"/>
              <a:chExt cx="569676" cy="380612"/>
            </a:xfrm>
          </p:grpSpPr>
          <p:sp>
            <p:nvSpPr>
              <p:cNvPr id="1052057"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58"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2059"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25" name="Google Shape;998;p14"/>
            <p:cNvGrpSpPr/>
            <p:nvPr/>
          </p:nvGrpSpPr>
          <p:grpSpPr>
            <a:xfrm>
              <a:off x="8341543" y="1721094"/>
              <a:ext cx="569676" cy="380612"/>
              <a:chOff x="8341543" y="1721094"/>
              <a:chExt cx="569676" cy="380612"/>
            </a:xfrm>
          </p:grpSpPr>
          <p:sp>
            <p:nvSpPr>
              <p:cNvPr id="1052060"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61"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26" name="Google Shape;1001;p14"/>
            <p:cNvGrpSpPr/>
            <p:nvPr/>
          </p:nvGrpSpPr>
          <p:grpSpPr>
            <a:xfrm>
              <a:off x="8346273" y="1183592"/>
              <a:ext cx="568486" cy="388014"/>
              <a:chOff x="8346273" y="1183592"/>
              <a:chExt cx="568486" cy="388014"/>
            </a:xfrm>
          </p:grpSpPr>
          <p:sp>
            <p:nvSpPr>
              <p:cNvPr id="1052062"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63"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27" name="Google Shape;1004;p14"/>
            <p:cNvGrpSpPr/>
            <p:nvPr/>
          </p:nvGrpSpPr>
          <p:grpSpPr>
            <a:xfrm>
              <a:off x="8341543" y="606635"/>
              <a:ext cx="569676" cy="388014"/>
              <a:chOff x="8341543" y="606635"/>
              <a:chExt cx="569676" cy="388014"/>
            </a:xfrm>
          </p:grpSpPr>
          <p:sp>
            <p:nvSpPr>
              <p:cNvPr id="1052064"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65"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28" name="Google Shape;1007;p14"/>
            <p:cNvGrpSpPr/>
            <p:nvPr/>
          </p:nvGrpSpPr>
          <p:grpSpPr>
            <a:xfrm>
              <a:off x="8341543" y="2842933"/>
              <a:ext cx="569676" cy="380612"/>
              <a:chOff x="8341543" y="2282008"/>
              <a:chExt cx="569676" cy="380612"/>
            </a:xfrm>
          </p:grpSpPr>
          <p:sp>
            <p:nvSpPr>
              <p:cNvPr id="1052066"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67"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29" name="Google Shape;1010;p14"/>
            <p:cNvGrpSpPr/>
            <p:nvPr/>
          </p:nvGrpSpPr>
          <p:grpSpPr>
            <a:xfrm>
              <a:off x="8341543" y="3403858"/>
              <a:ext cx="569676" cy="380612"/>
              <a:chOff x="8341543" y="2282008"/>
              <a:chExt cx="569676" cy="380612"/>
            </a:xfrm>
          </p:grpSpPr>
          <p:sp>
            <p:nvSpPr>
              <p:cNvPr id="1052068"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69"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2070"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71"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52072"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73"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74"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75"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76"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77"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78"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79"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80"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81"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82"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83"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84"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85"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86"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87"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88"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89"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90"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91"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92"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93"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94"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95"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96"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97"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98"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99"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00"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01"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02"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03"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04"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05"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06"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07"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08"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09"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10"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11"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12"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13"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14"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15"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16"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17" name="Google Shape;1765;p26"/>
          <p:cNvSpPr/>
          <p:nvPr userDrawn="1"/>
        </p:nvSpPr>
        <p:spPr>
          <a:xfrm rot="126755">
            <a:off x="3091462" y="1090110"/>
            <a:ext cx="5550035" cy="4730758"/>
          </a:xfrm>
          <a:prstGeom prst="rect"/>
          <a:solidFill>
            <a:schemeClr val="accent5">
              <a:lumMod val="40000"/>
              <a:lumOff val="6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sz="500"/>
          </a:p>
        </p:txBody>
      </p:sp>
      <p:sp>
        <p:nvSpPr>
          <p:cNvPr id="1052118" name="Google Shape;1766;p26"/>
          <p:cNvSpPr/>
          <p:nvPr userDrawn="1"/>
        </p:nvSpPr>
        <p:spPr>
          <a:xfrm rot="-135875">
            <a:off x="2811048" y="772938"/>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52119" name="Google Shape;1767;p26"/>
          <p:cNvSpPr/>
          <p:nvPr userDrawn="1"/>
        </p:nvSpPr>
        <p:spPr>
          <a:xfrm rot="4829593">
            <a:off x="7640070" y="1029487"/>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52120" name="TextBox 234"/>
          <p:cNvSpPr txBox="1"/>
          <p:nvPr userDrawn="1"/>
        </p:nvSpPr>
        <p:spPr>
          <a:xfrm>
            <a:off x="3615997" y="1557579"/>
            <a:ext cx="4752083" cy="2800767"/>
          </a:xfrm>
          <a:prstGeom prst="rect"/>
          <a:noFill/>
        </p:spPr>
        <p:txBody>
          <a:bodyPr rtlCol="0" wrap="square">
            <a:spAutoFit/>
          </a:bodyPr>
          <a:p>
            <a:pPr algn="ctr"/>
            <a:r>
              <a:rPr sz="8800" lang="vi-VN">
                <a:solidFill>
                  <a:srgbClr val="002060"/>
                </a:solidFill>
                <a:latin typeface="+mj-lt"/>
              </a:rPr>
              <a:t>LUYỆN TẬP</a:t>
            </a:r>
            <a:endParaRPr dirty="0" sz="8800" lang="vi-VN">
              <a:solidFill>
                <a:srgbClr val="002060"/>
              </a:solidFill>
              <a:latin typeface="+mj-lt"/>
            </a:endParaRPr>
          </a:p>
        </p:txBody>
      </p:sp>
      <p:grpSp>
        <p:nvGrpSpPr>
          <p:cNvPr id="430" name="Google Shape;939;p32"/>
          <p:cNvGrpSpPr/>
          <p:nvPr userDrawn="1"/>
        </p:nvGrpSpPr>
        <p:grpSpPr>
          <a:xfrm>
            <a:off x="2204474" y="3950454"/>
            <a:ext cx="1973864" cy="2020086"/>
            <a:chOff x="2718975" y="493050"/>
            <a:chExt cx="2013175" cy="2066600"/>
          </a:xfrm>
        </p:grpSpPr>
        <p:sp>
          <p:nvSpPr>
            <p:cNvPr id="1052121" name="Google Shape;940;p32"/>
            <p:cNvSpPr/>
            <p:nvPr/>
          </p:nvSpPr>
          <p:spPr>
            <a:xfrm>
              <a:off x="3297025" y="2415950"/>
              <a:ext cx="962925" cy="143700"/>
            </a:xfrm>
            <a:custGeom>
              <a:avLst/>
              <a:ah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22" name="Google Shape;941;p32"/>
            <p:cNvSpPr/>
            <p:nvPr/>
          </p:nvSpPr>
          <p:spPr>
            <a:xfrm>
              <a:off x="3853250" y="2190975"/>
              <a:ext cx="381500" cy="366800"/>
            </a:xfrm>
            <a:custGeom>
              <a:avLst/>
              <a:ah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23" name="Google Shape;942;p32"/>
            <p:cNvSpPr/>
            <p:nvPr/>
          </p:nvSpPr>
          <p:spPr>
            <a:xfrm>
              <a:off x="3975925" y="2373950"/>
              <a:ext cx="195800" cy="181500"/>
            </a:xfrm>
            <a:custGeom>
              <a:avLst/>
              <a:ah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24" name="Google Shape;943;p32"/>
            <p:cNvSpPr/>
            <p:nvPr/>
          </p:nvSpPr>
          <p:spPr>
            <a:xfrm>
              <a:off x="3366775" y="2190975"/>
              <a:ext cx="381475" cy="366800"/>
            </a:xfrm>
            <a:custGeom>
              <a:avLst/>
              <a:ah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25" name="Google Shape;944;p32"/>
            <p:cNvSpPr/>
            <p:nvPr/>
          </p:nvSpPr>
          <p:spPr>
            <a:xfrm>
              <a:off x="3426425" y="2377300"/>
              <a:ext cx="199150" cy="178150"/>
            </a:xfrm>
            <a:custGeom>
              <a:avLst/>
              <a:ah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26" name="Google Shape;945;p32"/>
            <p:cNvSpPr/>
            <p:nvPr/>
          </p:nvSpPr>
          <p:spPr>
            <a:xfrm>
              <a:off x="3366775" y="2482325"/>
              <a:ext cx="111775" cy="75450"/>
            </a:xfrm>
            <a:custGeom>
              <a:avLst/>
              <a:ah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27" name="Google Shape;946;p32"/>
            <p:cNvSpPr/>
            <p:nvPr/>
          </p:nvSpPr>
          <p:spPr>
            <a:xfrm>
              <a:off x="4122975" y="2482325"/>
              <a:ext cx="111775" cy="75450"/>
            </a:xfrm>
            <a:custGeom>
              <a:avLst/>
              <a:ah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28" name="Google Shape;947;p32"/>
            <p:cNvSpPr/>
            <p:nvPr/>
          </p:nvSpPr>
          <p:spPr>
            <a:xfrm>
              <a:off x="3559175" y="1745975"/>
              <a:ext cx="473075" cy="611225"/>
            </a:xfrm>
            <a:custGeom>
              <a:avLst/>
              <a:ah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29" name="Google Shape;948;p32"/>
            <p:cNvSpPr/>
            <p:nvPr/>
          </p:nvSpPr>
          <p:spPr>
            <a:xfrm>
              <a:off x="3597825" y="2020200"/>
              <a:ext cx="14325" cy="111775"/>
            </a:xfrm>
            <a:custGeom>
              <a:avLst/>
              <a:ah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30" name="Google Shape;949;p32"/>
            <p:cNvSpPr/>
            <p:nvPr/>
          </p:nvSpPr>
          <p:spPr>
            <a:xfrm>
              <a:off x="3595030" y="1907045"/>
              <a:ext cx="59700" cy="252100"/>
            </a:xfrm>
            <a:custGeom>
              <a:avLst/>
              <a:ah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31" name="Google Shape;950;p32"/>
            <p:cNvSpPr/>
            <p:nvPr/>
          </p:nvSpPr>
          <p:spPr>
            <a:xfrm>
              <a:off x="3965850" y="1984925"/>
              <a:ext cx="31100" cy="147050"/>
            </a:xfrm>
            <a:custGeom>
              <a:avLst/>
              <a:ah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32" name="Google Shape;951;p32"/>
            <p:cNvSpPr/>
            <p:nvPr/>
          </p:nvSpPr>
          <p:spPr>
            <a:xfrm>
              <a:off x="3877625" y="1852175"/>
              <a:ext cx="115975" cy="308375"/>
            </a:xfrm>
            <a:custGeom>
              <a:avLst/>
              <a:ah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33" name="Google Shape;952;p32"/>
            <p:cNvSpPr/>
            <p:nvPr/>
          </p:nvSpPr>
          <p:spPr>
            <a:xfrm>
              <a:off x="3486075" y="2128600"/>
              <a:ext cx="622625" cy="372375"/>
            </a:xfrm>
            <a:custGeom>
              <a:avLst/>
              <a:ah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34" name="Google Shape;953;p32"/>
            <p:cNvSpPr/>
            <p:nvPr/>
          </p:nvSpPr>
          <p:spPr>
            <a:xfrm>
              <a:off x="3486075" y="2131950"/>
              <a:ext cx="111775" cy="224375"/>
            </a:xfrm>
            <a:custGeom>
              <a:avLst/>
              <a:ah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35" name="Google Shape;954;p32"/>
            <p:cNvSpPr/>
            <p:nvPr/>
          </p:nvSpPr>
          <p:spPr>
            <a:xfrm>
              <a:off x="3597825" y="2131950"/>
              <a:ext cx="25" cy="25"/>
            </a:xfrm>
            <a:custGeom>
              <a:avLst/>
              <a:ahLst/>
              <a:rect l="l" t="t" r="r" b="b"/>
              <a:pathLst>
                <a:path w="1" h="1" extrusionOk="0">
                  <a:moveTo>
                    <a:pt x="1" y="1"/>
                  </a:moveTo>
                  <a:lnTo>
                    <a:pt x="1" y="1"/>
                  </a:lnTo>
                  <a:lnTo>
                    <a:pt x="1" y="1"/>
                  </a:lnTo>
                  <a:lnTo>
                    <a:pt x="1" y="1"/>
                  </a:lnTo>
                  <a:close/>
                </a:path>
              </a:pathLst>
            </a:custGeom>
            <a:solidFill>
              <a:srgbClr val="949EC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36" name="Google Shape;955;p32"/>
            <p:cNvSpPr/>
            <p:nvPr/>
          </p:nvSpPr>
          <p:spPr>
            <a:xfrm>
              <a:off x="3486075" y="2131950"/>
              <a:ext cx="160525" cy="231100"/>
            </a:xfrm>
            <a:custGeom>
              <a:avLst/>
              <a:ah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37" name="Google Shape;956;p32"/>
            <p:cNvSpPr/>
            <p:nvPr/>
          </p:nvSpPr>
          <p:spPr>
            <a:xfrm>
              <a:off x="3996925" y="2131950"/>
              <a:ext cx="111775" cy="224375"/>
            </a:xfrm>
            <a:custGeom>
              <a:avLst/>
              <a:ahLst/>
              <a:rect l="l" t="t" r="r" b="b"/>
              <a:pathLst>
                <a:path w="4471" h="8975" extrusionOk="0">
                  <a:moveTo>
                    <a:pt x="1" y="1"/>
                  </a:moveTo>
                  <a:lnTo>
                    <a:pt x="1" y="1"/>
                  </a:lnTo>
                  <a:lnTo>
                    <a:pt x="4471" y="8974"/>
                  </a:lnTo>
                  <a:lnTo>
                    <a:pt x="4471" y="8974"/>
                  </a:lnTo>
                  <a:close/>
                </a:path>
              </a:pathLst>
            </a:custGeom>
            <a:solidFill>
              <a:srgbClr val="BAC5E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38" name="Google Shape;957;p32"/>
            <p:cNvSpPr/>
            <p:nvPr/>
          </p:nvSpPr>
          <p:spPr>
            <a:xfrm>
              <a:off x="3993575" y="2128600"/>
              <a:ext cx="3375" cy="3375"/>
            </a:xfrm>
            <a:custGeom>
              <a:avLst/>
              <a:ahLst/>
              <a:rect l="l" t="t" r="r" b="b"/>
              <a:pathLst>
                <a:path w="135" h="135" extrusionOk="0">
                  <a:moveTo>
                    <a:pt x="0" y="0"/>
                  </a:moveTo>
                  <a:lnTo>
                    <a:pt x="0" y="135"/>
                  </a:lnTo>
                  <a:lnTo>
                    <a:pt x="135" y="135"/>
                  </a:lnTo>
                  <a:lnTo>
                    <a:pt x="0" y="0"/>
                  </a:lnTo>
                  <a:close/>
                </a:path>
              </a:pathLst>
            </a:custGeom>
            <a:solidFill>
              <a:srgbClr val="949EC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39" name="Google Shape;958;p32"/>
            <p:cNvSpPr/>
            <p:nvPr/>
          </p:nvSpPr>
          <p:spPr>
            <a:xfrm>
              <a:off x="3933925" y="2128600"/>
              <a:ext cx="59675" cy="24400"/>
            </a:xfrm>
            <a:custGeom>
              <a:avLst/>
              <a:ah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40" name="Google Shape;959;p32"/>
            <p:cNvSpPr/>
            <p:nvPr/>
          </p:nvSpPr>
          <p:spPr>
            <a:xfrm>
              <a:off x="3933925" y="2128600"/>
              <a:ext cx="174775" cy="237800"/>
            </a:xfrm>
            <a:custGeom>
              <a:avLst/>
              <a:ah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41" name="Google Shape;960;p32"/>
            <p:cNvSpPr/>
            <p:nvPr/>
          </p:nvSpPr>
          <p:spPr>
            <a:xfrm>
              <a:off x="3801175" y="2093300"/>
              <a:ext cx="108400" cy="238650"/>
            </a:xfrm>
            <a:custGeom>
              <a:avLst/>
              <a:ah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42" name="Google Shape;961;p32"/>
            <p:cNvSpPr/>
            <p:nvPr/>
          </p:nvSpPr>
          <p:spPr>
            <a:xfrm>
              <a:off x="3814600" y="1806800"/>
              <a:ext cx="147075" cy="241175"/>
            </a:xfrm>
            <a:custGeom>
              <a:avLst/>
              <a:ah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43" name="Google Shape;962;p32"/>
            <p:cNvSpPr/>
            <p:nvPr/>
          </p:nvSpPr>
          <p:spPr>
            <a:xfrm>
              <a:off x="3807875" y="2044575"/>
              <a:ext cx="140350" cy="52950"/>
            </a:xfrm>
            <a:custGeom>
              <a:avLst/>
              <a:ah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44" name="Google Shape;963;p32"/>
            <p:cNvSpPr/>
            <p:nvPr/>
          </p:nvSpPr>
          <p:spPr>
            <a:xfrm>
              <a:off x="3618850" y="2044575"/>
              <a:ext cx="143700" cy="48750"/>
            </a:xfrm>
            <a:custGeom>
              <a:avLst/>
              <a:ahLst/>
              <a:rect l="l" t="t" r="r" b="b"/>
              <a:pathLst>
                <a:path w="5748" h="1950" extrusionOk="0">
                  <a:moveTo>
                    <a:pt x="0" y="1"/>
                  </a:moveTo>
                  <a:lnTo>
                    <a:pt x="1412" y="1950"/>
                  </a:lnTo>
                  <a:lnTo>
                    <a:pt x="5747" y="1950"/>
                  </a:lnTo>
                  <a:lnTo>
                    <a:pt x="5478"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45" name="Google Shape;964;p32"/>
            <p:cNvSpPr/>
            <p:nvPr/>
          </p:nvSpPr>
          <p:spPr>
            <a:xfrm>
              <a:off x="3612125" y="1806800"/>
              <a:ext cx="143700" cy="237800"/>
            </a:xfrm>
            <a:custGeom>
              <a:avLst/>
              <a:ah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46" name="Google Shape;965;p32"/>
            <p:cNvSpPr/>
            <p:nvPr/>
          </p:nvSpPr>
          <p:spPr>
            <a:xfrm>
              <a:off x="3654125" y="2093300"/>
              <a:ext cx="105050" cy="238650"/>
            </a:xfrm>
            <a:custGeom>
              <a:avLst/>
              <a:ah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47" name="Google Shape;966;p32"/>
            <p:cNvSpPr/>
            <p:nvPr/>
          </p:nvSpPr>
          <p:spPr>
            <a:xfrm>
              <a:off x="3706225" y="1631200"/>
              <a:ext cx="119325" cy="203350"/>
            </a:xfrm>
            <a:custGeom>
              <a:avLst/>
              <a:ah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48" name="Google Shape;967;p32"/>
            <p:cNvSpPr/>
            <p:nvPr/>
          </p:nvSpPr>
          <p:spPr>
            <a:xfrm>
              <a:off x="3717150" y="1729500"/>
              <a:ext cx="101675" cy="42025"/>
            </a:xfrm>
            <a:custGeom>
              <a:avLst/>
              <a:ah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49" name="Google Shape;968;p32"/>
            <p:cNvSpPr/>
            <p:nvPr/>
          </p:nvSpPr>
          <p:spPr>
            <a:xfrm>
              <a:off x="3891900" y="493050"/>
              <a:ext cx="840250" cy="1409575"/>
            </a:xfrm>
            <a:custGeom>
              <a:avLst/>
              <a:ah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50" name="Google Shape;969;p32"/>
            <p:cNvSpPr/>
            <p:nvPr/>
          </p:nvSpPr>
          <p:spPr>
            <a:xfrm>
              <a:off x="4056600" y="538900"/>
              <a:ext cx="304175" cy="1172975"/>
            </a:xfrm>
            <a:custGeom>
              <a:avLst/>
              <a:ah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51" name="Google Shape;970;p32"/>
            <p:cNvSpPr/>
            <p:nvPr/>
          </p:nvSpPr>
          <p:spPr>
            <a:xfrm>
              <a:off x="2718975" y="714525"/>
              <a:ext cx="861250" cy="1396700"/>
            </a:xfrm>
            <a:custGeom>
              <a:avLst/>
              <a:ah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52" name="Google Shape;971;p32"/>
            <p:cNvSpPr/>
            <p:nvPr/>
          </p:nvSpPr>
          <p:spPr>
            <a:xfrm>
              <a:off x="3135725" y="1369050"/>
              <a:ext cx="315100" cy="514225"/>
            </a:xfrm>
            <a:custGeom>
              <a:avLst/>
              <a:ah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53" name="Google Shape;972;p32"/>
            <p:cNvSpPr/>
            <p:nvPr/>
          </p:nvSpPr>
          <p:spPr>
            <a:xfrm>
              <a:off x="3198725" y="661575"/>
              <a:ext cx="1124250" cy="1071300"/>
            </a:xfrm>
            <a:custGeom>
              <a:avLst/>
              <a:ah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54" name="Google Shape;973;p32"/>
            <p:cNvSpPr/>
            <p:nvPr/>
          </p:nvSpPr>
          <p:spPr>
            <a:xfrm>
              <a:off x="3352500" y="1064050"/>
              <a:ext cx="830150" cy="259650"/>
            </a:xfrm>
            <a:custGeom>
              <a:avLst/>
              <a:ah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55" name="Google Shape;974;p32"/>
            <p:cNvSpPr/>
            <p:nvPr/>
          </p:nvSpPr>
          <p:spPr>
            <a:xfrm>
              <a:off x="4266650" y="1267375"/>
              <a:ext cx="56325" cy="94975"/>
            </a:xfrm>
            <a:custGeom>
              <a:avLst/>
              <a:ah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56" name="Google Shape;975;p32"/>
            <p:cNvSpPr/>
            <p:nvPr/>
          </p:nvSpPr>
          <p:spPr>
            <a:xfrm>
              <a:off x="4210350" y="1463150"/>
              <a:ext cx="52950" cy="10950"/>
            </a:xfrm>
            <a:custGeom>
              <a:avLst/>
              <a:ah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57" name="Google Shape;976;p32"/>
            <p:cNvSpPr/>
            <p:nvPr/>
          </p:nvSpPr>
          <p:spPr>
            <a:xfrm>
              <a:off x="4192700" y="1243000"/>
              <a:ext cx="130275" cy="231100"/>
            </a:xfrm>
            <a:custGeom>
              <a:avLst/>
              <a:ah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58" name="Google Shape;977;p32"/>
            <p:cNvSpPr/>
            <p:nvPr/>
          </p:nvSpPr>
          <p:spPr>
            <a:xfrm>
              <a:off x="3209650" y="1446350"/>
              <a:ext cx="10100" cy="21025"/>
            </a:xfrm>
            <a:custGeom>
              <a:avLst/>
              <a:ah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59" name="Google Shape;978;p32"/>
            <p:cNvSpPr/>
            <p:nvPr/>
          </p:nvSpPr>
          <p:spPr>
            <a:xfrm>
              <a:off x="3202100" y="1421125"/>
              <a:ext cx="38675" cy="83975"/>
            </a:xfrm>
            <a:custGeom>
              <a:avLst/>
              <a:ah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60" name="Google Shape;979;p32"/>
            <p:cNvSpPr/>
            <p:nvPr/>
          </p:nvSpPr>
          <p:spPr>
            <a:xfrm>
              <a:off x="3202100" y="1320300"/>
              <a:ext cx="175625" cy="297475"/>
            </a:xfrm>
            <a:custGeom>
              <a:avLst/>
              <a:ah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61" name="Google Shape;980;p32"/>
            <p:cNvSpPr/>
            <p:nvPr/>
          </p:nvSpPr>
          <p:spPr>
            <a:xfrm>
              <a:off x="3058425" y="530950"/>
              <a:ext cx="1320000" cy="898800"/>
            </a:xfrm>
            <a:custGeom>
              <a:avLst/>
              <a:ah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62" name="Google Shape;981;p32"/>
            <p:cNvSpPr/>
            <p:nvPr/>
          </p:nvSpPr>
          <p:spPr>
            <a:xfrm>
              <a:off x="4266650" y="996350"/>
              <a:ext cx="80675" cy="246675"/>
            </a:xfrm>
            <a:custGeom>
              <a:avLst/>
              <a:ah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63" name="Google Shape;982;p32"/>
            <p:cNvSpPr/>
            <p:nvPr/>
          </p:nvSpPr>
          <p:spPr>
            <a:xfrm>
              <a:off x="4287650" y="1162350"/>
              <a:ext cx="24400" cy="48750"/>
            </a:xfrm>
            <a:custGeom>
              <a:avLst/>
              <a:ah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64" name="Google Shape;983;p32"/>
            <p:cNvSpPr/>
            <p:nvPr/>
          </p:nvSpPr>
          <p:spPr>
            <a:xfrm>
              <a:off x="3759150" y="1134625"/>
              <a:ext cx="241150" cy="122700"/>
            </a:xfrm>
            <a:custGeom>
              <a:avLst/>
              <a:ah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65" name="Google Shape;984;p32"/>
            <p:cNvSpPr/>
            <p:nvPr/>
          </p:nvSpPr>
          <p:spPr>
            <a:xfrm>
              <a:off x="3058425" y="1190075"/>
              <a:ext cx="56300" cy="21025"/>
            </a:xfrm>
            <a:custGeom>
              <a:avLst/>
              <a:ah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66" name="Google Shape;985;p32"/>
            <p:cNvSpPr/>
            <p:nvPr/>
          </p:nvSpPr>
          <p:spPr>
            <a:xfrm>
              <a:off x="3671800" y="1239650"/>
              <a:ext cx="87375" cy="27750"/>
            </a:xfrm>
            <a:custGeom>
              <a:avLst/>
              <a:ah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67" name="Google Shape;986;p32"/>
            <p:cNvSpPr/>
            <p:nvPr/>
          </p:nvSpPr>
          <p:spPr>
            <a:xfrm>
              <a:off x="3097075" y="1260650"/>
              <a:ext cx="136975" cy="157150"/>
            </a:xfrm>
            <a:custGeom>
              <a:avLst/>
              <a:ah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68" name="Google Shape;987;p32"/>
            <p:cNvSpPr/>
            <p:nvPr/>
          </p:nvSpPr>
          <p:spPr>
            <a:xfrm>
              <a:off x="3234025" y="1417775"/>
              <a:ext cx="6750" cy="3375"/>
            </a:xfrm>
            <a:custGeom>
              <a:avLst/>
              <a:ah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69" name="Google Shape;988;p32"/>
            <p:cNvSpPr/>
            <p:nvPr/>
          </p:nvSpPr>
          <p:spPr>
            <a:xfrm>
              <a:off x="4175900" y="1351525"/>
              <a:ext cx="16775" cy="24275"/>
            </a:xfrm>
            <a:custGeom>
              <a:avLst/>
              <a:ah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70" name="Google Shape;989;p32"/>
            <p:cNvSpPr/>
            <p:nvPr/>
          </p:nvSpPr>
          <p:spPr>
            <a:xfrm>
              <a:off x="4000300" y="1074975"/>
              <a:ext cx="161350" cy="147050"/>
            </a:xfrm>
            <a:custGeom>
              <a:avLst/>
              <a:ah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71" name="Google Shape;990;p32"/>
            <p:cNvSpPr/>
            <p:nvPr/>
          </p:nvSpPr>
          <p:spPr>
            <a:xfrm>
              <a:off x="4266650" y="1239650"/>
              <a:ext cx="25" cy="3375"/>
            </a:xfrm>
            <a:custGeom>
              <a:avLst/>
              <a:ahLst/>
              <a:rect l="l" t="t" r="r" b="b"/>
              <a:pathLst>
                <a:path w="1" h="135" extrusionOk="0">
                  <a:moveTo>
                    <a:pt x="0" y="1"/>
                  </a:moveTo>
                  <a:lnTo>
                    <a:pt x="0" y="1"/>
                  </a:lnTo>
                  <a:lnTo>
                    <a:pt x="0" y="135"/>
                  </a:lnTo>
                  <a:lnTo>
                    <a:pt x="0" y="135"/>
                  </a:lnTo>
                  <a:close/>
                </a:path>
              </a:pathLst>
            </a:custGeom>
            <a:solidFill>
              <a:srgbClr val="E8BD6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72" name="Google Shape;991;p32"/>
            <p:cNvSpPr/>
            <p:nvPr/>
          </p:nvSpPr>
          <p:spPr>
            <a:xfrm>
              <a:off x="3265100" y="1239650"/>
              <a:ext cx="1001575" cy="126050"/>
            </a:xfrm>
            <a:custGeom>
              <a:avLst/>
              <a:ah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73" name="Google Shape;992;p32"/>
            <p:cNvSpPr/>
            <p:nvPr/>
          </p:nvSpPr>
          <p:spPr>
            <a:xfrm>
              <a:off x="3240750" y="1421125"/>
              <a:ext cx="25" cy="4250"/>
            </a:xfrm>
            <a:custGeom>
              <a:avLst/>
              <a:ahLst/>
              <a:rect l="l" t="t" r="r" b="b"/>
              <a:pathLst>
                <a:path w="1" h="170" extrusionOk="0">
                  <a:moveTo>
                    <a:pt x="0" y="1"/>
                  </a:moveTo>
                  <a:lnTo>
                    <a:pt x="0" y="1"/>
                  </a:lnTo>
                  <a:lnTo>
                    <a:pt x="0" y="169"/>
                  </a:lnTo>
                  <a:lnTo>
                    <a:pt x="0" y="1"/>
                  </a:lnTo>
                  <a:close/>
                </a:path>
              </a:pathLst>
            </a:custGeom>
            <a:solidFill>
              <a:srgbClr val="DFA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74" name="Google Shape;993;p32"/>
            <p:cNvSpPr/>
            <p:nvPr/>
          </p:nvSpPr>
          <p:spPr>
            <a:xfrm>
              <a:off x="3240750" y="1421125"/>
              <a:ext cx="48750" cy="10950"/>
            </a:xfrm>
            <a:custGeom>
              <a:avLst/>
              <a:ah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75" name="Google Shape;994;p32"/>
            <p:cNvSpPr/>
            <p:nvPr/>
          </p:nvSpPr>
          <p:spPr>
            <a:xfrm>
              <a:off x="3058425" y="819550"/>
              <a:ext cx="1316625" cy="612525"/>
            </a:xfrm>
            <a:custGeom>
              <a:avLst/>
              <a:ah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2176" name="Google Shape;995;p32"/>
            <p:cNvSpPr/>
            <p:nvPr/>
          </p:nvSpPr>
          <p:spPr>
            <a:xfrm>
              <a:off x="3664200" y="1449700"/>
              <a:ext cx="175650" cy="115150"/>
            </a:xfrm>
            <a:custGeom>
              <a:avLst/>
              <a:ah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77" name="Google Shape;996;p32"/>
            <p:cNvSpPr/>
            <p:nvPr/>
          </p:nvSpPr>
          <p:spPr>
            <a:xfrm>
              <a:off x="3381050" y="1294800"/>
              <a:ext cx="231100" cy="168725"/>
            </a:xfrm>
            <a:custGeom>
              <a:avLst/>
              <a:ah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78" name="Google Shape;997;p32"/>
            <p:cNvSpPr/>
            <p:nvPr/>
          </p:nvSpPr>
          <p:spPr>
            <a:xfrm>
              <a:off x="3507100" y="1306025"/>
              <a:ext cx="59675" cy="59675"/>
            </a:xfrm>
            <a:custGeom>
              <a:avLst/>
              <a:ah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79" name="Google Shape;998;p32"/>
            <p:cNvSpPr/>
            <p:nvPr/>
          </p:nvSpPr>
          <p:spPr>
            <a:xfrm>
              <a:off x="3877625" y="1246025"/>
              <a:ext cx="227725" cy="168650"/>
            </a:xfrm>
            <a:custGeom>
              <a:avLst/>
              <a:ah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80" name="Google Shape;999;p32"/>
            <p:cNvSpPr/>
            <p:nvPr/>
          </p:nvSpPr>
          <p:spPr>
            <a:xfrm>
              <a:off x="3916275" y="1264025"/>
              <a:ext cx="59675" cy="59675"/>
            </a:xfrm>
            <a:custGeom>
              <a:avLst/>
              <a:ah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81" name="Google Shape;1000;p32"/>
            <p:cNvSpPr/>
            <p:nvPr/>
          </p:nvSpPr>
          <p:spPr>
            <a:xfrm>
              <a:off x="3373500" y="1446350"/>
              <a:ext cx="206725" cy="105050"/>
            </a:xfrm>
            <a:custGeom>
              <a:avLst/>
              <a:ah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82" name="Google Shape;1001;p32"/>
            <p:cNvSpPr/>
            <p:nvPr/>
          </p:nvSpPr>
          <p:spPr>
            <a:xfrm>
              <a:off x="3930550" y="1374500"/>
              <a:ext cx="213450" cy="111225"/>
            </a:xfrm>
            <a:custGeom>
              <a:avLst/>
              <a:ah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83" name="Google Shape;1002;p32"/>
            <p:cNvSpPr/>
            <p:nvPr/>
          </p:nvSpPr>
          <p:spPr>
            <a:xfrm>
              <a:off x="3597825" y="2131950"/>
              <a:ext cx="48775" cy="21050"/>
            </a:xfrm>
            <a:custGeom>
              <a:avLst/>
              <a:ah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31" name="Google Shape;211;p3"/>
          <p:cNvGrpSpPr/>
          <p:nvPr userDrawn="1"/>
        </p:nvGrpSpPr>
        <p:grpSpPr>
          <a:xfrm>
            <a:off x="1030175" y="1581350"/>
            <a:ext cx="444275" cy="398525"/>
            <a:chOff x="2495125" y="2142250"/>
            <a:chExt cx="444275" cy="398525"/>
          </a:xfrm>
        </p:grpSpPr>
        <p:sp>
          <p:nvSpPr>
            <p:cNvPr id="1052184"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2185"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32" name="Google Shape;214;p3"/>
          <p:cNvGrpSpPr/>
          <p:nvPr userDrawn="1"/>
        </p:nvGrpSpPr>
        <p:grpSpPr>
          <a:xfrm>
            <a:off x="10561107" y="5038641"/>
            <a:ext cx="291375" cy="281375"/>
            <a:chOff x="3243875" y="2372825"/>
            <a:chExt cx="291375" cy="281375"/>
          </a:xfrm>
        </p:grpSpPr>
        <p:sp>
          <p:nvSpPr>
            <p:cNvPr id="1052186"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87"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88"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89"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90"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91"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92"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2193"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94"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95"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33" name="Google Shape;225;p3"/>
          <p:cNvGrpSpPr/>
          <p:nvPr userDrawn="1"/>
        </p:nvGrpSpPr>
        <p:grpSpPr>
          <a:xfrm>
            <a:off x="10778557" y="714860"/>
            <a:ext cx="166675" cy="168575"/>
            <a:chOff x="4954425" y="2036375"/>
            <a:chExt cx="166675" cy="168575"/>
          </a:xfrm>
        </p:grpSpPr>
        <p:sp>
          <p:nvSpPr>
            <p:cNvPr id="1052196"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97"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2198" name="Google Shape;228;p3"/>
          <p:cNvSpPr/>
          <p:nvPr userDrawn="1"/>
        </p:nvSpPr>
        <p:spPr>
          <a:xfrm>
            <a:off x="1577019" y="3597776"/>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99" name="Google Shape;229;p3"/>
          <p:cNvSpPr/>
          <p:nvPr userDrawn="1"/>
        </p:nvSpPr>
        <p:spPr>
          <a:xfrm>
            <a:off x="9846753" y="3888529"/>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34" name="Google Shape;230;p3"/>
          <p:cNvGrpSpPr/>
          <p:nvPr userDrawn="1"/>
        </p:nvGrpSpPr>
        <p:grpSpPr>
          <a:xfrm>
            <a:off x="1274794" y="5541495"/>
            <a:ext cx="166675" cy="168575"/>
            <a:chOff x="4954425" y="2036375"/>
            <a:chExt cx="166675" cy="168575"/>
          </a:xfrm>
        </p:grpSpPr>
        <p:sp>
          <p:nvSpPr>
            <p:cNvPr id="1052200"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01"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431"/>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52198"/>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434"/>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433"/>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52199"/>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432"/>
                                        </p:tgtEl>
                                      </p:cBhvr>
                                      <p:by x="150000" y="150000"/>
                                    </p:animScale>
                                  </p:childTnLst>
                                </p:cTn>
                              </p:par>
                              <p:par>
                                <p:cTn fill="hold" grpId="0" id="17" nodeType="withEffect" presetClass="entr" presetID="16" presetSubtype="21">
                                  <p:stCondLst>
                                    <p:cond delay="0"/>
                                  </p:stCondLst>
                                  <p:childTnLst>
                                    <p:set>
                                      <p:cBhvr>
                                        <p:cTn dur="1" fill="hold" id="18">
                                          <p:stCondLst>
                                            <p:cond delay="0"/>
                                          </p:stCondLst>
                                        </p:cTn>
                                        <p:tgtEl>
                                          <p:spTgt spid="1052118"/>
                                        </p:tgtEl>
                                        <p:attrNameLst>
                                          <p:attrName>style.visibility</p:attrName>
                                        </p:attrNameLst>
                                      </p:cBhvr>
                                      <p:to>
                                        <p:strVal val="visible"/>
                                      </p:to>
                                    </p:set>
                                    <p:animEffect transition="in" filter="barn(inVertical)">
                                      <p:cBhvr>
                                        <p:cTn dur="500" id="19"/>
                                        <p:tgtEl>
                                          <p:spTgt spid="1052118"/>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1052119"/>
                                        </p:tgtEl>
                                        <p:attrNameLst>
                                          <p:attrName>style.visibility</p:attrName>
                                        </p:attrNameLst>
                                      </p:cBhvr>
                                      <p:to>
                                        <p:strVal val="visible"/>
                                      </p:to>
                                    </p:set>
                                    <p:animEffect transition="in" filter="barn(inVertical)">
                                      <p:cBhvr>
                                        <p:cTn dur="500" id="22"/>
                                        <p:tgtEl>
                                          <p:spTgt spid="1052119"/>
                                        </p:tgtEl>
                                      </p:cBhvr>
                                    </p:animEffect>
                                  </p:childTnLst>
                                </p:cTn>
                              </p:par>
                            </p:childTnLst>
                          </p:cTn>
                        </p:par>
                        <p:par>
                          <p:cTn fill="hold" id="23">
                            <p:stCondLst>
                              <p:cond delay="1000"/>
                            </p:stCondLst>
                            <p:childTnLst>
                              <p:par>
                                <p:cTn fill="hold" grpId="0" id="24" nodeType="afterEffect" presetClass="entr" presetID="10" presetSubtype="0">
                                  <p:stCondLst>
                                    <p:cond delay="0"/>
                                  </p:stCondLst>
                                  <p:childTnLst>
                                    <p:set>
                                      <p:cBhvr>
                                        <p:cTn dur="1" fill="hold" id="25">
                                          <p:stCondLst>
                                            <p:cond delay="0"/>
                                          </p:stCondLst>
                                        </p:cTn>
                                        <p:tgtEl>
                                          <p:spTgt spid="1052117"/>
                                        </p:tgtEl>
                                        <p:attrNameLst>
                                          <p:attrName>style.visibility</p:attrName>
                                        </p:attrNameLst>
                                      </p:cBhvr>
                                      <p:to>
                                        <p:strVal val="visible"/>
                                      </p:to>
                                    </p:set>
                                    <p:animEffect transition="in" filter="fade">
                                      <p:cBhvr>
                                        <p:cTn dur="500" id="26"/>
                                        <p:tgtEl>
                                          <p:spTgt spid="1052117"/>
                                        </p:tgtEl>
                                      </p:cBhvr>
                                    </p:animEffect>
                                  </p:childTnLst>
                                </p:cTn>
                              </p:par>
                            </p:childTnLst>
                          </p:cTn>
                        </p:par>
                        <p:par>
                          <p:cTn fill="hold" id="27">
                            <p:stCondLst>
                              <p:cond delay="1500"/>
                            </p:stCondLst>
                            <p:childTnLst>
                              <p:par>
                                <p:cTn fill="hold" id="28" nodeType="afterEffect" presetClass="entr" presetID="31" presetSubtype="0">
                                  <p:stCondLst>
                                    <p:cond delay="0"/>
                                  </p:stCondLst>
                                  <p:childTnLst>
                                    <p:set>
                                      <p:cBhvr>
                                        <p:cTn dur="1" fill="hold" id="29">
                                          <p:stCondLst>
                                            <p:cond delay="0"/>
                                          </p:stCondLst>
                                        </p:cTn>
                                        <p:tgtEl>
                                          <p:spTgt spid="430"/>
                                        </p:tgtEl>
                                        <p:attrNameLst>
                                          <p:attrName>style.visibility</p:attrName>
                                        </p:attrNameLst>
                                      </p:cBhvr>
                                      <p:to>
                                        <p:strVal val="visible"/>
                                      </p:to>
                                    </p:set>
                                    <p:anim calcmode="lin" valueType="num">
                                      <p:cBhvr>
                                        <p:cTn dur="1000" fill="hold" id="30"/>
                                        <p:tgtEl>
                                          <p:spTgt spid="430"/>
                                        </p:tgtEl>
                                        <p:attrNameLst>
                                          <p:attrName>ppt_w</p:attrName>
                                        </p:attrNameLst>
                                      </p:cBhvr>
                                      <p:tavLst>
                                        <p:tav tm="0">
                                          <p:val>
                                            <p:fltVal val="0.0"/>
                                          </p:val>
                                        </p:tav>
                                        <p:tav tm="100000">
                                          <p:val>
                                            <p:strVal val="#ppt_w"/>
                                          </p:val>
                                        </p:tav>
                                      </p:tavLst>
                                    </p:anim>
                                    <p:anim calcmode="lin" valueType="num">
                                      <p:cBhvr>
                                        <p:cTn dur="1000" fill="hold" id="31"/>
                                        <p:tgtEl>
                                          <p:spTgt spid="430"/>
                                        </p:tgtEl>
                                        <p:attrNameLst>
                                          <p:attrName>ppt_h</p:attrName>
                                        </p:attrNameLst>
                                      </p:cBhvr>
                                      <p:tavLst>
                                        <p:tav tm="0">
                                          <p:val>
                                            <p:fltVal val="0.0"/>
                                          </p:val>
                                        </p:tav>
                                        <p:tav tm="100000">
                                          <p:val>
                                            <p:strVal val="#ppt_h"/>
                                          </p:val>
                                        </p:tav>
                                      </p:tavLst>
                                    </p:anim>
                                    <p:anim calcmode="lin" valueType="num">
                                      <p:cBhvr>
                                        <p:cTn dur="1000" fill="hold" id="32"/>
                                        <p:tgtEl>
                                          <p:spTgt spid="430"/>
                                        </p:tgtEl>
                                        <p:attrNameLst>
                                          <p:attrName>style.rotation</p:attrName>
                                        </p:attrNameLst>
                                      </p:cBhvr>
                                      <p:tavLst>
                                        <p:tav tm="0">
                                          <p:val>
                                            <p:fltVal val="90.0"/>
                                          </p:val>
                                        </p:tav>
                                        <p:tav tm="100000">
                                          <p:val>
                                            <p:fltVal val="0.0"/>
                                          </p:val>
                                        </p:tav>
                                      </p:tavLst>
                                    </p:anim>
                                    <p:animEffect transition="in" filter="fade">
                                      <p:cBhvr>
                                        <p:cTn dur="1000" id="33"/>
                                        <p:tgtEl>
                                          <p:spTgt spid="430"/>
                                        </p:tgtEl>
                                      </p:cBhvr>
                                    </p:animEffect>
                                  </p:childTnLst>
                                </p:cTn>
                              </p:par>
                            </p:childTnLst>
                          </p:cTn>
                        </p:par>
                        <p:par>
                          <p:cTn fill="hold" id="34">
                            <p:stCondLst>
                              <p:cond delay="2500"/>
                            </p:stCondLst>
                            <p:childTnLst>
                              <p:par>
                                <p:cTn fill="hold" grpId="0" id="35" nodeType="afterEffect" presetClass="entr" presetID="14" presetSubtype="10">
                                  <p:stCondLst>
                                    <p:cond delay="0"/>
                                  </p:stCondLst>
                                  <p:childTnLst>
                                    <p:set>
                                      <p:cBhvr>
                                        <p:cTn dur="1" fill="hold" id="36">
                                          <p:stCondLst>
                                            <p:cond delay="0"/>
                                          </p:stCondLst>
                                        </p:cTn>
                                        <p:tgtEl>
                                          <p:spTgt spid="1052120"/>
                                        </p:tgtEl>
                                        <p:attrNameLst>
                                          <p:attrName>style.visibility</p:attrName>
                                        </p:attrNameLst>
                                      </p:cBhvr>
                                      <p:to>
                                        <p:strVal val="visible"/>
                                      </p:to>
                                    </p:set>
                                    <p:animEffect transition="in" filter="randombar(horizontal)">
                                      <p:cBhvr>
                                        <p:cTn dur="500" id="37"/>
                                        <p:tgtEl>
                                          <p:spTgt spid="1052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2117" grpId="0" animBg="1"/>
      <p:bldP spid="1052118" grpId="0" animBg="1"/>
      <p:bldP spid="1052119" grpId="0" animBg="1"/>
      <p:bldP spid="1052120" grpId="0"/>
      <p:bldP spid="1052198" grpId="0" animBg="1"/>
      <p:bldP spid="1052199"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81" name=""/>
        <p:cNvGrpSpPr/>
        <p:nvPr/>
      </p:nvGrpSpPr>
      <p:grpSpPr>
        <a:xfrm>
          <a:off x="0" y="0"/>
          <a:ext cx="0" cy="0"/>
          <a:chOff x="0" y="0"/>
          <a:chExt cx="0" cy="0"/>
        </a:xfrm>
      </p:grpSpPr>
      <p:grpSp>
        <p:nvGrpSpPr>
          <p:cNvPr id="82" name="Google Shape;992;p14"/>
          <p:cNvGrpSpPr/>
          <p:nvPr userDrawn="1"/>
        </p:nvGrpSpPr>
        <p:grpSpPr>
          <a:xfrm>
            <a:off x="395894" y="219519"/>
            <a:ext cx="11613234" cy="6240131"/>
            <a:chOff x="395894" y="219519"/>
            <a:chExt cx="8518865" cy="4788281"/>
          </a:xfrm>
        </p:grpSpPr>
        <p:sp>
          <p:nvSpPr>
            <p:cNvPr id="1048799"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83" name="Google Shape;994;p14"/>
            <p:cNvGrpSpPr/>
            <p:nvPr/>
          </p:nvGrpSpPr>
          <p:grpSpPr>
            <a:xfrm>
              <a:off x="8341543" y="2282008"/>
              <a:ext cx="569676" cy="380612"/>
              <a:chOff x="8341543" y="2282008"/>
              <a:chExt cx="569676" cy="380612"/>
            </a:xfrm>
          </p:grpSpPr>
          <p:sp>
            <p:nvSpPr>
              <p:cNvPr id="1048800"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01"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8802"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84" name="Google Shape;998;p14"/>
            <p:cNvGrpSpPr/>
            <p:nvPr/>
          </p:nvGrpSpPr>
          <p:grpSpPr>
            <a:xfrm>
              <a:off x="8341543" y="1721094"/>
              <a:ext cx="569676" cy="380612"/>
              <a:chOff x="8341543" y="1721094"/>
              <a:chExt cx="569676" cy="380612"/>
            </a:xfrm>
          </p:grpSpPr>
          <p:sp>
            <p:nvSpPr>
              <p:cNvPr id="1048803"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04"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85" name="Google Shape;1001;p14"/>
            <p:cNvGrpSpPr/>
            <p:nvPr/>
          </p:nvGrpSpPr>
          <p:grpSpPr>
            <a:xfrm>
              <a:off x="8346273" y="1183592"/>
              <a:ext cx="568486" cy="388014"/>
              <a:chOff x="8346273" y="1183592"/>
              <a:chExt cx="568486" cy="388014"/>
            </a:xfrm>
          </p:grpSpPr>
          <p:sp>
            <p:nvSpPr>
              <p:cNvPr id="1048805"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06"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86" name="Google Shape;1004;p14"/>
            <p:cNvGrpSpPr/>
            <p:nvPr/>
          </p:nvGrpSpPr>
          <p:grpSpPr>
            <a:xfrm>
              <a:off x="8341543" y="606635"/>
              <a:ext cx="569676" cy="388014"/>
              <a:chOff x="8341543" y="606635"/>
              <a:chExt cx="569676" cy="388014"/>
            </a:xfrm>
          </p:grpSpPr>
          <p:sp>
            <p:nvSpPr>
              <p:cNvPr id="1048807"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08"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87" name="Google Shape;1007;p14"/>
            <p:cNvGrpSpPr/>
            <p:nvPr/>
          </p:nvGrpSpPr>
          <p:grpSpPr>
            <a:xfrm>
              <a:off x="8341543" y="2842933"/>
              <a:ext cx="569676" cy="380612"/>
              <a:chOff x="8341543" y="2282008"/>
              <a:chExt cx="569676" cy="380612"/>
            </a:xfrm>
          </p:grpSpPr>
          <p:sp>
            <p:nvSpPr>
              <p:cNvPr id="1048809"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10"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88" name="Google Shape;1010;p14"/>
            <p:cNvGrpSpPr/>
            <p:nvPr/>
          </p:nvGrpSpPr>
          <p:grpSpPr>
            <a:xfrm>
              <a:off x="8341543" y="3403858"/>
              <a:ext cx="569676" cy="380612"/>
              <a:chOff x="8341543" y="2282008"/>
              <a:chExt cx="569676" cy="380612"/>
            </a:xfrm>
          </p:grpSpPr>
          <p:sp>
            <p:nvSpPr>
              <p:cNvPr id="1048811"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12"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8813"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14"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48815"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16"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17"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18"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19"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20"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21"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22"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23"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24"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25"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26"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27"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28"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29"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30"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31"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32"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33"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34"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35"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36"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37"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38"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39"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40"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41"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42"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43"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44"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45"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46"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47"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48"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49"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50"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51"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52"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53"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54"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55"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56"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57"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58"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59"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204" name=""/>
        <p:cNvGrpSpPr/>
        <p:nvPr/>
      </p:nvGrpSpPr>
      <p:grpSpPr>
        <a:xfrm>
          <a:off x="0" y="0"/>
          <a:ext cx="0" cy="0"/>
          <a:chOff x="0" y="0"/>
          <a:chExt cx="0" cy="0"/>
        </a:xfrm>
      </p:grpSpPr>
      <p:grpSp>
        <p:nvGrpSpPr>
          <p:cNvPr id="205" name="Google Shape;992;p14"/>
          <p:cNvGrpSpPr/>
          <p:nvPr userDrawn="1"/>
        </p:nvGrpSpPr>
        <p:grpSpPr>
          <a:xfrm>
            <a:off x="395894" y="219519"/>
            <a:ext cx="11613234" cy="6240131"/>
            <a:chOff x="395894" y="219519"/>
            <a:chExt cx="8518865" cy="4788281"/>
          </a:xfrm>
        </p:grpSpPr>
        <p:sp>
          <p:nvSpPr>
            <p:cNvPr id="1049734"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06" name="Google Shape;994;p14"/>
            <p:cNvGrpSpPr/>
            <p:nvPr/>
          </p:nvGrpSpPr>
          <p:grpSpPr>
            <a:xfrm>
              <a:off x="8341543" y="2282008"/>
              <a:ext cx="569676" cy="380612"/>
              <a:chOff x="8341543" y="2282008"/>
              <a:chExt cx="569676" cy="380612"/>
            </a:xfrm>
          </p:grpSpPr>
          <p:sp>
            <p:nvSpPr>
              <p:cNvPr id="1049735"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36"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737"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07" name="Google Shape;998;p14"/>
            <p:cNvGrpSpPr/>
            <p:nvPr/>
          </p:nvGrpSpPr>
          <p:grpSpPr>
            <a:xfrm>
              <a:off x="8341543" y="1721094"/>
              <a:ext cx="569676" cy="380612"/>
              <a:chOff x="8341543" y="1721094"/>
              <a:chExt cx="569676" cy="380612"/>
            </a:xfrm>
          </p:grpSpPr>
          <p:sp>
            <p:nvSpPr>
              <p:cNvPr id="1049738"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39"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08" name="Google Shape;1001;p14"/>
            <p:cNvGrpSpPr/>
            <p:nvPr/>
          </p:nvGrpSpPr>
          <p:grpSpPr>
            <a:xfrm>
              <a:off x="8346273" y="1183592"/>
              <a:ext cx="568486" cy="388014"/>
              <a:chOff x="8346273" y="1183592"/>
              <a:chExt cx="568486" cy="388014"/>
            </a:xfrm>
          </p:grpSpPr>
          <p:sp>
            <p:nvSpPr>
              <p:cNvPr id="1049740"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41"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09" name="Google Shape;1004;p14"/>
            <p:cNvGrpSpPr/>
            <p:nvPr/>
          </p:nvGrpSpPr>
          <p:grpSpPr>
            <a:xfrm>
              <a:off x="8341543" y="606635"/>
              <a:ext cx="569676" cy="388014"/>
              <a:chOff x="8341543" y="606635"/>
              <a:chExt cx="569676" cy="388014"/>
            </a:xfrm>
          </p:grpSpPr>
          <p:sp>
            <p:nvSpPr>
              <p:cNvPr id="1049742"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43"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10" name="Google Shape;1007;p14"/>
            <p:cNvGrpSpPr/>
            <p:nvPr/>
          </p:nvGrpSpPr>
          <p:grpSpPr>
            <a:xfrm>
              <a:off x="8341543" y="2842933"/>
              <a:ext cx="569676" cy="380612"/>
              <a:chOff x="8341543" y="2282008"/>
              <a:chExt cx="569676" cy="380612"/>
            </a:xfrm>
          </p:grpSpPr>
          <p:sp>
            <p:nvSpPr>
              <p:cNvPr id="1049744"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45"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11" name="Google Shape;1010;p14"/>
            <p:cNvGrpSpPr/>
            <p:nvPr/>
          </p:nvGrpSpPr>
          <p:grpSpPr>
            <a:xfrm>
              <a:off x="8341543" y="3403858"/>
              <a:ext cx="569676" cy="380612"/>
              <a:chOff x="8341543" y="2282008"/>
              <a:chExt cx="569676" cy="380612"/>
            </a:xfrm>
          </p:grpSpPr>
          <p:sp>
            <p:nvSpPr>
              <p:cNvPr id="1049746"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47"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748"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49"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grpSp>
        <p:nvGrpSpPr>
          <p:cNvPr id="212" name="Google Shape;1016;p14"/>
          <p:cNvGrpSpPr/>
          <p:nvPr userDrawn="1"/>
        </p:nvGrpSpPr>
        <p:grpSpPr>
          <a:xfrm>
            <a:off x="989192" y="5645930"/>
            <a:ext cx="615189" cy="535538"/>
            <a:chOff x="2495125" y="2142250"/>
            <a:chExt cx="444275" cy="398525"/>
          </a:xfrm>
        </p:grpSpPr>
        <p:sp>
          <p:nvSpPr>
            <p:cNvPr id="1049750" name="Google Shape;1017;p14"/>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51" name="Google Shape;1018;p14"/>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13" name="Google Shape;1019;p14"/>
          <p:cNvGrpSpPr/>
          <p:nvPr userDrawn="1"/>
        </p:nvGrpSpPr>
        <p:grpSpPr>
          <a:xfrm>
            <a:off x="10177821" y="427685"/>
            <a:ext cx="403468" cy="378112"/>
            <a:chOff x="3243875" y="2372825"/>
            <a:chExt cx="291375" cy="281375"/>
          </a:xfrm>
        </p:grpSpPr>
        <p:sp>
          <p:nvSpPr>
            <p:cNvPr id="1049752" name="Google Shape;1020;p14"/>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53" name="Google Shape;1021;p14"/>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54" name="Google Shape;1022;p14"/>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55" name="Google Shape;1023;p14"/>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56" name="Google Shape;1024;p14"/>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57" name="Google Shape;1025;p14"/>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58" name="Google Shape;1026;p14"/>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59" name="Google Shape;1027;p14"/>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60" name="Google Shape;1028;p14"/>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61" name="Google Shape;1029;p14"/>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14" name="Google Shape;1030;p14"/>
          <p:cNvGrpSpPr/>
          <p:nvPr userDrawn="1"/>
        </p:nvGrpSpPr>
        <p:grpSpPr>
          <a:xfrm>
            <a:off x="11004071" y="1043373"/>
            <a:ext cx="230796" cy="226531"/>
            <a:chOff x="4954425" y="2036375"/>
            <a:chExt cx="166675" cy="168575"/>
          </a:xfrm>
        </p:grpSpPr>
        <p:sp>
          <p:nvSpPr>
            <p:cNvPr id="1049762" name="Google Shape;1031;p14"/>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63" name="Google Shape;1032;p14"/>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764" name="Google Shape;1033;p14"/>
          <p:cNvSpPr/>
          <p:nvPr userDrawn="1"/>
        </p:nvSpPr>
        <p:spPr>
          <a:xfrm>
            <a:off x="2054612" y="6264683"/>
            <a:ext cx="164953" cy="109117"/>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65" name="Google Shape;1034;p14"/>
          <p:cNvSpPr/>
          <p:nvPr userDrawn="1"/>
        </p:nvSpPr>
        <p:spPr>
          <a:xfrm>
            <a:off x="10995521" y="6181468"/>
            <a:ext cx="120469" cy="8321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15" name="Google Shape;1035;p14"/>
          <p:cNvGrpSpPr/>
          <p:nvPr userDrawn="1"/>
        </p:nvGrpSpPr>
        <p:grpSpPr>
          <a:xfrm>
            <a:off x="817359" y="5192331"/>
            <a:ext cx="230796" cy="226531"/>
            <a:chOff x="4954425" y="2036375"/>
            <a:chExt cx="166675" cy="168575"/>
          </a:xfrm>
        </p:grpSpPr>
        <p:sp>
          <p:nvSpPr>
            <p:cNvPr id="1049766" name="Google Shape;1036;p14"/>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67" name="Google Shape;1037;p14"/>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768"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69"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70"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71"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72"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73"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74"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75"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76"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77"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78"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79"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80"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81"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82"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83"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84"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85"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86"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87"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88"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89"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90"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91"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92"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93"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94"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95"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96"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97"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98"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99"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00"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01"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02"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03"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04"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05"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06"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07"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08"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09"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10"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11"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12"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16" name="Google Shape;2356;p30"/>
          <p:cNvGrpSpPr/>
          <p:nvPr userDrawn="1"/>
        </p:nvGrpSpPr>
        <p:grpSpPr>
          <a:xfrm>
            <a:off x="745412" y="1491606"/>
            <a:ext cx="9867486" cy="4773077"/>
            <a:chOff x="623255" y="927125"/>
            <a:chExt cx="7691377" cy="3871900"/>
          </a:xfrm>
          <a:solidFill>
            <a:schemeClr val="accent5">
              <a:lumMod val="75000"/>
            </a:schemeClr>
          </a:solidFill>
        </p:grpSpPr>
        <p:sp>
          <p:nvSpPr>
            <p:cNvPr id="1049813" name="Google Shape;2357;p30"/>
            <p:cNvSpPr/>
            <p:nvPr/>
          </p:nvSpPr>
          <p:spPr>
            <a:xfrm>
              <a:off x="2977025" y="927125"/>
              <a:ext cx="3134100" cy="1481700"/>
            </a:xfrm>
            <a:prstGeom prst="ellipse"/>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17" name="Google Shape;2358;p30"/>
            <p:cNvGrpSpPr/>
            <p:nvPr/>
          </p:nvGrpSpPr>
          <p:grpSpPr>
            <a:xfrm>
              <a:off x="623255" y="973375"/>
              <a:ext cx="7691377" cy="3825650"/>
              <a:chOff x="623255" y="973375"/>
              <a:chExt cx="7691377" cy="3825650"/>
            </a:xfrm>
            <a:grpFill/>
          </p:grpSpPr>
          <p:sp>
            <p:nvSpPr>
              <p:cNvPr id="1049814" name="Google Shape;2359;p30"/>
              <p:cNvSpPr/>
              <p:nvPr/>
            </p:nvSpPr>
            <p:spPr>
              <a:xfrm>
                <a:off x="623255" y="973375"/>
                <a:ext cx="7691377" cy="3825650"/>
              </a:xfrm>
              <a:custGeom>
                <a:avLst/>
                <a:ah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9815" name="Google Shape;2360;p30"/>
              <p:cNvSpPr/>
              <p:nvPr/>
            </p:nvSpPr>
            <p:spPr>
              <a:xfrm>
                <a:off x="1878425" y="1185100"/>
                <a:ext cx="2028300" cy="1403400"/>
              </a:xfrm>
              <a:prstGeom prst="ellipse"/>
              <a:grp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9816" name="Google Shape;2361;p30"/>
              <p:cNvSpPr/>
              <p:nvPr/>
            </p:nvSpPr>
            <p:spPr>
              <a:xfrm>
                <a:off x="5585525" y="3231300"/>
                <a:ext cx="2028300" cy="1403400"/>
              </a:xfrm>
              <a:prstGeom prst="ellipse"/>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grpSp>
        <p:nvGrpSpPr>
          <p:cNvPr id="218" name="Google Shape;447;p27"/>
          <p:cNvGrpSpPr/>
          <p:nvPr userDrawn="1"/>
        </p:nvGrpSpPr>
        <p:grpSpPr>
          <a:xfrm>
            <a:off x="8391927" y="4047629"/>
            <a:ext cx="2301388" cy="1593766"/>
            <a:chOff x="4799733" y="3457797"/>
            <a:chExt cx="2301388" cy="1593766"/>
          </a:xfrm>
        </p:grpSpPr>
        <p:sp>
          <p:nvSpPr>
            <p:cNvPr id="1049817" name="Google Shape;448;p27"/>
            <p:cNvSpPr/>
            <p:nvPr/>
          </p:nvSpPr>
          <p:spPr>
            <a:xfrm>
              <a:off x="5512937" y="4441437"/>
              <a:ext cx="134693" cy="122202"/>
            </a:xfrm>
            <a:custGeom>
              <a:avLst/>
              <a:ah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18" name="Google Shape;449;p27"/>
            <p:cNvSpPr/>
            <p:nvPr/>
          </p:nvSpPr>
          <p:spPr>
            <a:xfrm>
              <a:off x="5671673" y="4450943"/>
              <a:ext cx="91527" cy="79091"/>
            </a:xfrm>
            <a:custGeom>
              <a:avLst/>
              <a:ahLst/>
              <a:rect l="l" t="t" r="r" b="b"/>
              <a:pathLst>
                <a:path w="1656" h="1431" extrusionOk="0">
                  <a:moveTo>
                    <a:pt x="1" y="1"/>
                  </a:moveTo>
                  <a:lnTo>
                    <a:pt x="1" y="1430"/>
                  </a:lnTo>
                  <a:lnTo>
                    <a:pt x="1655" y="1430"/>
                  </a:lnTo>
                  <a:lnTo>
                    <a:pt x="1655" y="1"/>
                  </a:lnTo>
                  <a:close/>
                </a:path>
              </a:pathLst>
            </a:custGeom>
            <a:solidFill>
              <a:srgbClr val="F9CF7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19" name="Google Shape;450;p27"/>
            <p:cNvSpPr/>
            <p:nvPr/>
          </p:nvSpPr>
          <p:spPr>
            <a:xfrm>
              <a:off x="5670236" y="4448014"/>
              <a:ext cx="92246" cy="80528"/>
            </a:xfrm>
            <a:custGeom>
              <a:avLst/>
              <a:ah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20" name="Google Shape;451;p27"/>
            <p:cNvSpPr/>
            <p:nvPr/>
          </p:nvSpPr>
          <p:spPr>
            <a:xfrm>
              <a:off x="5668799" y="4448014"/>
              <a:ext cx="100260" cy="84895"/>
            </a:xfrm>
            <a:custGeom>
              <a:avLst/>
              <a:ah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21" name="Google Shape;452;p27"/>
            <p:cNvSpPr/>
            <p:nvPr/>
          </p:nvSpPr>
          <p:spPr>
            <a:xfrm>
              <a:off x="4799733" y="3864528"/>
              <a:ext cx="1237772" cy="1187034"/>
            </a:xfrm>
            <a:custGeom>
              <a:avLst/>
              <a:ah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22" name="Google Shape;453;p27"/>
            <p:cNvSpPr/>
            <p:nvPr/>
          </p:nvSpPr>
          <p:spPr>
            <a:xfrm>
              <a:off x="4845828" y="3874532"/>
              <a:ext cx="1027082" cy="1046648"/>
            </a:xfrm>
            <a:custGeom>
              <a:avLst/>
              <a:ah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23" name="Google Shape;454;p27"/>
            <p:cNvSpPr/>
            <p:nvPr/>
          </p:nvSpPr>
          <p:spPr>
            <a:xfrm>
              <a:off x="5818028" y="3941796"/>
              <a:ext cx="76107" cy="67374"/>
            </a:xfrm>
            <a:custGeom>
              <a:avLst/>
              <a:ah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24" name="Google Shape;455;p27"/>
            <p:cNvSpPr/>
            <p:nvPr/>
          </p:nvSpPr>
          <p:spPr>
            <a:xfrm>
              <a:off x="5647575" y="4112967"/>
              <a:ext cx="76107" cy="69585"/>
            </a:xfrm>
            <a:custGeom>
              <a:avLst/>
              <a:ah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25" name="Google Shape;456;p27"/>
            <p:cNvSpPr/>
            <p:nvPr/>
          </p:nvSpPr>
          <p:spPr>
            <a:xfrm>
              <a:off x="5775580" y="3984243"/>
              <a:ext cx="54883" cy="49080"/>
            </a:xfrm>
            <a:custGeom>
              <a:avLst/>
              <a:ah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26" name="Google Shape;457;p27"/>
            <p:cNvSpPr/>
            <p:nvPr/>
          </p:nvSpPr>
          <p:spPr>
            <a:xfrm>
              <a:off x="5736062" y="4024646"/>
              <a:ext cx="54938" cy="50351"/>
            </a:xfrm>
            <a:custGeom>
              <a:avLst/>
              <a:ah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27" name="Google Shape;458;p27"/>
            <p:cNvSpPr/>
            <p:nvPr/>
          </p:nvSpPr>
          <p:spPr>
            <a:xfrm>
              <a:off x="5695826" y="4066927"/>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28" name="Google Shape;459;p27"/>
            <p:cNvSpPr/>
            <p:nvPr/>
          </p:nvSpPr>
          <p:spPr>
            <a:xfrm>
              <a:off x="5604409" y="4158344"/>
              <a:ext cx="54883" cy="48361"/>
            </a:xfrm>
            <a:custGeom>
              <a:avLst/>
              <a:ah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29" name="Google Shape;460;p27"/>
            <p:cNvSpPr/>
            <p:nvPr/>
          </p:nvSpPr>
          <p:spPr>
            <a:xfrm>
              <a:off x="5564891" y="4198580"/>
              <a:ext cx="54938" cy="50517"/>
            </a:xfrm>
            <a:custGeom>
              <a:avLst/>
              <a:ah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30" name="Google Shape;461;p27"/>
            <p:cNvSpPr/>
            <p:nvPr/>
          </p:nvSpPr>
          <p:spPr>
            <a:xfrm>
              <a:off x="5525373" y="4240254"/>
              <a:ext cx="54938" cy="49080"/>
            </a:xfrm>
            <a:custGeom>
              <a:avLst/>
              <a:ah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31" name="Google Shape;462;p27"/>
            <p:cNvSpPr/>
            <p:nvPr/>
          </p:nvSpPr>
          <p:spPr>
            <a:xfrm>
              <a:off x="5433956" y="4331726"/>
              <a:ext cx="57868" cy="49080"/>
            </a:xfrm>
            <a:custGeom>
              <a:avLst/>
              <a:ah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32" name="Google Shape;463;p27"/>
            <p:cNvSpPr/>
            <p:nvPr/>
          </p:nvSpPr>
          <p:spPr>
            <a:xfrm>
              <a:off x="5394438" y="4372128"/>
              <a:ext cx="54938" cy="50351"/>
            </a:xfrm>
            <a:custGeom>
              <a:avLst/>
              <a:ah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33" name="Google Shape;464;p27"/>
            <p:cNvSpPr/>
            <p:nvPr/>
          </p:nvSpPr>
          <p:spPr>
            <a:xfrm>
              <a:off x="5354975" y="4414354"/>
              <a:ext cx="54883" cy="48361"/>
            </a:xfrm>
            <a:custGeom>
              <a:avLst/>
              <a:ah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34" name="Google Shape;465;p27"/>
            <p:cNvSpPr/>
            <p:nvPr/>
          </p:nvSpPr>
          <p:spPr>
            <a:xfrm>
              <a:off x="5266433" y="4505826"/>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35" name="Google Shape;466;p27"/>
            <p:cNvSpPr/>
            <p:nvPr/>
          </p:nvSpPr>
          <p:spPr>
            <a:xfrm>
              <a:off x="5223986" y="4546063"/>
              <a:ext cx="57868" cy="50517"/>
            </a:xfrm>
            <a:custGeom>
              <a:avLst/>
              <a:ah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36" name="Google Shape;467;p27"/>
            <p:cNvSpPr/>
            <p:nvPr/>
          </p:nvSpPr>
          <p:spPr>
            <a:xfrm>
              <a:off x="5183804" y="4587736"/>
              <a:ext cx="54883" cy="49080"/>
            </a:xfrm>
            <a:custGeom>
              <a:avLst/>
              <a:ah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37" name="Google Shape;468;p27"/>
            <p:cNvSpPr/>
            <p:nvPr/>
          </p:nvSpPr>
          <p:spPr>
            <a:xfrm>
              <a:off x="5095980" y="4679208"/>
              <a:ext cx="54938" cy="49024"/>
            </a:xfrm>
            <a:custGeom>
              <a:avLst/>
              <a:ah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38" name="Google Shape;469;p27"/>
            <p:cNvSpPr/>
            <p:nvPr/>
          </p:nvSpPr>
          <p:spPr>
            <a:xfrm>
              <a:off x="5055744" y="4719611"/>
              <a:ext cx="54938" cy="50351"/>
            </a:xfrm>
            <a:custGeom>
              <a:avLst/>
              <a:ah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39" name="Google Shape;470;p27"/>
            <p:cNvSpPr/>
            <p:nvPr/>
          </p:nvSpPr>
          <p:spPr>
            <a:xfrm>
              <a:off x="5013352" y="4761837"/>
              <a:ext cx="54883" cy="48361"/>
            </a:xfrm>
            <a:custGeom>
              <a:avLst/>
              <a:ah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40" name="Google Shape;471;p27"/>
            <p:cNvSpPr/>
            <p:nvPr/>
          </p:nvSpPr>
          <p:spPr>
            <a:xfrm>
              <a:off x="4924809" y="4853309"/>
              <a:ext cx="54938" cy="48306"/>
            </a:xfrm>
            <a:custGeom>
              <a:avLst/>
              <a:ah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41" name="Google Shape;472;p27"/>
            <p:cNvSpPr/>
            <p:nvPr/>
          </p:nvSpPr>
          <p:spPr>
            <a:xfrm>
              <a:off x="4885346" y="4893490"/>
              <a:ext cx="54883" cy="51291"/>
            </a:xfrm>
            <a:custGeom>
              <a:avLst/>
              <a:ah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42" name="Google Shape;473;p27"/>
            <p:cNvSpPr/>
            <p:nvPr/>
          </p:nvSpPr>
          <p:spPr>
            <a:xfrm>
              <a:off x="5480051" y="4287068"/>
              <a:ext cx="76107" cy="68645"/>
            </a:xfrm>
            <a:custGeom>
              <a:avLst/>
              <a:ah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43" name="Google Shape;474;p27"/>
            <p:cNvSpPr/>
            <p:nvPr/>
          </p:nvSpPr>
          <p:spPr>
            <a:xfrm>
              <a:off x="5308880" y="4459731"/>
              <a:ext cx="76107" cy="69530"/>
            </a:xfrm>
            <a:custGeom>
              <a:avLst/>
              <a:ah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44" name="Google Shape;475;p27"/>
            <p:cNvSpPr/>
            <p:nvPr/>
          </p:nvSpPr>
          <p:spPr>
            <a:xfrm>
              <a:off x="5138428" y="4631621"/>
              <a:ext cx="79036" cy="68811"/>
            </a:xfrm>
            <a:custGeom>
              <a:avLst/>
              <a:ah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45" name="Google Shape;476;p27"/>
            <p:cNvSpPr/>
            <p:nvPr/>
          </p:nvSpPr>
          <p:spPr>
            <a:xfrm>
              <a:off x="4970904" y="4805003"/>
              <a:ext cx="76107" cy="68811"/>
            </a:xfrm>
            <a:custGeom>
              <a:avLst/>
              <a:ah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46" name="Google Shape;477;p27"/>
            <p:cNvSpPr/>
            <p:nvPr/>
          </p:nvSpPr>
          <p:spPr>
            <a:xfrm>
              <a:off x="5818028" y="4746472"/>
              <a:ext cx="1121428" cy="305090"/>
            </a:xfrm>
            <a:custGeom>
              <a:avLst/>
              <a:ah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47" name="Google Shape;478;p27"/>
            <p:cNvSpPr/>
            <p:nvPr/>
          </p:nvSpPr>
          <p:spPr>
            <a:xfrm>
              <a:off x="5979692" y="4746472"/>
              <a:ext cx="1121428" cy="305090"/>
            </a:xfrm>
            <a:custGeom>
              <a:avLst/>
              <a:ah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48" name="Google Shape;479;p27"/>
            <p:cNvSpPr/>
            <p:nvPr/>
          </p:nvSpPr>
          <p:spPr>
            <a:xfrm>
              <a:off x="6052814" y="4807214"/>
              <a:ext cx="1011717" cy="182944"/>
            </a:xfrm>
            <a:custGeom>
              <a:avLst/>
              <a:ah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49" name="Google Shape;480;p27"/>
            <p:cNvSpPr/>
            <p:nvPr/>
          </p:nvSpPr>
          <p:spPr>
            <a:xfrm>
              <a:off x="6052814" y="4898630"/>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50" name="Google Shape;481;p27"/>
            <p:cNvSpPr/>
            <p:nvPr/>
          </p:nvSpPr>
          <p:spPr>
            <a:xfrm>
              <a:off x="5818028" y="4137120"/>
              <a:ext cx="1121428" cy="304372"/>
            </a:xfrm>
            <a:custGeom>
              <a:avLst/>
              <a:ah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51" name="Google Shape;482;p27"/>
            <p:cNvSpPr/>
            <p:nvPr/>
          </p:nvSpPr>
          <p:spPr>
            <a:xfrm>
              <a:off x="5979692" y="4137120"/>
              <a:ext cx="1121428" cy="304372"/>
            </a:xfrm>
            <a:custGeom>
              <a:avLst/>
              <a:ah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9852" name="Google Shape;483;p27"/>
            <p:cNvSpPr/>
            <p:nvPr/>
          </p:nvSpPr>
          <p:spPr>
            <a:xfrm>
              <a:off x="6052814" y="4197862"/>
              <a:ext cx="1011717" cy="182944"/>
            </a:xfrm>
            <a:custGeom>
              <a:avLst/>
              <a:ah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53" name="Google Shape;484;p27"/>
            <p:cNvSpPr/>
            <p:nvPr/>
          </p:nvSpPr>
          <p:spPr>
            <a:xfrm>
              <a:off x="6052814" y="4289278"/>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54" name="Google Shape;485;p27"/>
            <p:cNvSpPr/>
            <p:nvPr/>
          </p:nvSpPr>
          <p:spPr>
            <a:xfrm>
              <a:off x="5878714" y="4441437"/>
              <a:ext cx="1122202" cy="305090"/>
            </a:xfrm>
            <a:custGeom>
              <a:avLst/>
              <a:ah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55" name="Google Shape;486;p27"/>
            <p:cNvSpPr/>
            <p:nvPr/>
          </p:nvSpPr>
          <p:spPr>
            <a:xfrm>
              <a:off x="5723626" y="4441437"/>
              <a:ext cx="1121484" cy="305090"/>
            </a:xfrm>
            <a:custGeom>
              <a:avLst/>
              <a:ah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56" name="Google Shape;487;p27"/>
            <p:cNvSpPr/>
            <p:nvPr/>
          </p:nvSpPr>
          <p:spPr>
            <a:xfrm>
              <a:off x="5760215" y="4502897"/>
              <a:ext cx="1011717" cy="182944"/>
            </a:xfrm>
            <a:custGeom>
              <a:avLst/>
              <a:ah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57" name="Google Shape;488;p27"/>
            <p:cNvSpPr/>
            <p:nvPr/>
          </p:nvSpPr>
          <p:spPr>
            <a:xfrm>
              <a:off x="5760215" y="4594314"/>
              <a:ext cx="1011717" cy="91527"/>
            </a:xfrm>
            <a:custGeom>
              <a:avLst/>
              <a:ah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58" name="Google Shape;489;p27"/>
            <p:cNvSpPr/>
            <p:nvPr/>
          </p:nvSpPr>
          <p:spPr>
            <a:xfrm>
              <a:off x="5485910" y="4847726"/>
              <a:ext cx="200077" cy="203836"/>
            </a:xfrm>
            <a:custGeom>
              <a:avLst/>
              <a:ah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59" name="Google Shape;490;p27"/>
            <p:cNvSpPr/>
            <p:nvPr/>
          </p:nvSpPr>
          <p:spPr>
            <a:xfrm>
              <a:off x="5528302" y="4988168"/>
              <a:ext cx="64445" cy="63395"/>
            </a:xfrm>
            <a:custGeom>
              <a:avLst/>
              <a:ah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60" name="Google Shape;491;p27"/>
            <p:cNvSpPr/>
            <p:nvPr/>
          </p:nvSpPr>
          <p:spPr>
            <a:xfrm>
              <a:off x="5644646" y="4085222"/>
              <a:ext cx="228265" cy="152158"/>
            </a:xfrm>
            <a:custGeom>
              <a:avLst/>
              <a:ah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61" name="Google Shape;492;p27"/>
            <p:cNvSpPr/>
            <p:nvPr/>
          </p:nvSpPr>
          <p:spPr>
            <a:xfrm>
              <a:off x="5645836" y="4137120"/>
              <a:ext cx="215829" cy="100260"/>
            </a:xfrm>
            <a:custGeom>
              <a:avLst/>
              <a:ah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62" name="Google Shape;493;p27"/>
            <p:cNvSpPr/>
            <p:nvPr/>
          </p:nvSpPr>
          <p:spPr>
            <a:xfrm>
              <a:off x="5629280" y="4231521"/>
              <a:ext cx="209971" cy="688388"/>
            </a:xfrm>
            <a:custGeom>
              <a:avLst/>
              <a:ah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63" name="Google Shape;494;p27"/>
            <p:cNvSpPr/>
            <p:nvPr/>
          </p:nvSpPr>
          <p:spPr>
            <a:xfrm>
              <a:off x="5559032" y="4216156"/>
              <a:ext cx="222462" cy="685459"/>
            </a:xfrm>
            <a:custGeom>
              <a:avLst/>
              <a:ah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64" name="Google Shape;495;p27"/>
            <p:cNvSpPr/>
            <p:nvPr/>
          </p:nvSpPr>
          <p:spPr>
            <a:xfrm>
              <a:off x="5485910" y="4200791"/>
              <a:ext cx="225336" cy="673741"/>
            </a:xfrm>
            <a:custGeom>
              <a:avLst/>
              <a:ah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65" name="Google Shape;496;p27"/>
            <p:cNvSpPr/>
            <p:nvPr/>
          </p:nvSpPr>
          <p:spPr>
            <a:xfrm>
              <a:off x="5616845" y="4167132"/>
              <a:ext cx="240701" cy="161720"/>
            </a:xfrm>
            <a:custGeom>
              <a:avLst/>
              <a:ah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66" name="Google Shape;497;p27"/>
            <p:cNvSpPr/>
            <p:nvPr/>
          </p:nvSpPr>
          <p:spPr>
            <a:xfrm>
              <a:off x="5629280" y="4167132"/>
              <a:ext cx="228265" cy="106837"/>
            </a:xfrm>
            <a:custGeom>
              <a:avLst/>
              <a:ah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67" name="Google Shape;498;p27"/>
            <p:cNvSpPr/>
            <p:nvPr/>
          </p:nvSpPr>
          <p:spPr>
            <a:xfrm>
              <a:off x="5626351" y="4160499"/>
              <a:ext cx="243630" cy="80584"/>
            </a:xfrm>
            <a:custGeom>
              <a:avLst/>
              <a:ah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68" name="Google Shape;499;p27"/>
            <p:cNvSpPr/>
            <p:nvPr/>
          </p:nvSpPr>
          <p:spPr>
            <a:xfrm>
              <a:off x="5604409" y="4254476"/>
              <a:ext cx="244349" cy="79865"/>
            </a:xfrm>
            <a:custGeom>
              <a:avLst/>
              <a:ah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69" name="Google Shape;500;p27"/>
            <p:cNvSpPr/>
            <p:nvPr/>
          </p:nvSpPr>
          <p:spPr>
            <a:xfrm>
              <a:off x="6376144" y="3457797"/>
              <a:ext cx="158072" cy="233903"/>
            </a:xfrm>
            <a:custGeom>
              <a:avLst/>
              <a:ah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70" name="Google Shape;501;p27"/>
            <p:cNvSpPr/>
            <p:nvPr/>
          </p:nvSpPr>
          <p:spPr>
            <a:xfrm>
              <a:off x="6180820" y="3609734"/>
              <a:ext cx="527497" cy="527442"/>
            </a:xfrm>
            <a:custGeom>
              <a:avLst/>
              <a:ah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71" name="Google Shape;502;p27"/>
            <p:cNvSpPr/>
            <p:nvPr/>
          </p:nvSpPr>
          <p:spPr>
            <a:xfrm>
              <a:off x="6241562" y="3659421"/>
              <a:ext cx="207815" cy="145692"/>
            </a:xfrm>
            <a:custGeom>
              <a:avLst/>
              <a:ah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72" name="Google Shape;503;p27"/>
            <p:cNvSpPr/>
            <p:nvPr/>
          </p:nvSpPr>
          <p:spPr>
            <a:xfrm>
              <a:off x="6189608" y="3719445"/>
              <a:ext cx="518709" cy="417731"/>
            </a:xfrm>
            <a:custGeom>
              <a:avLst/>
              <a:ah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19" name="Group 291"/>
          <p:cNvGrpSpPr/>
          <p:nvPr userDrawn="1"/>
        </p:nvGrpSpPr>
        <p:grpSpPr>
          <a:xfrm>
            <a:off x="1598355" y="3608289"/>
            <a:ext cx="2204156" cy="2018295"/>
            <a:chOff x="1598355" y="3608289"/>
            <a:chExt cx="2204156" cy="2018295"/>
          </a:xfrm>
        </p:grpSpPr>
        <p:grpSp>
          <p:nvGrpSpPr>
            <p:cNvPr id="220" name="Google Shape;505;p27"/>
            <p:cNvGrpSpPr/>
            <p:nvPr/>
          </p:nvGrpSpPr>
          <p:grpSpPr>
            <a:xfrm>
              <a:off x="1598355" y="4368136"/>
              <a:ext cx="868990" cy="1258447"/>
              <a:chOff x="3235834" y="3793115"/>
              <a:chExt cx="868990" cy="1258447"/>
            </a:xfrm>
          </p:grpSpPr>
          <p:sp>
            <p:nvSpPr>
              <p:cNvPr id="1049873" name="Google Shape;506;p27"/>
              <p:cNvSpPr/>
              <p:nvPr/>
            </p:nvSpPr>
            <p:spPr>
              <a:xfrm>
                <a:off x="3236476" y="3795496"/>
                <a:ext cx="868347" cy="1256066"/>
              </a:xfrm>
              <a:custGeom>
                <a:avLst/>
                <a:ah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21" name="Google Shape;507;p27"/>
              <p:cNvGrpSpPr/>
              <p:nvPr/>
            </p:nvGrpSpPr>
            <p:grpSpPr>
              <a:xfrm>
                <a:off x="3235834" y="3793115"/>
                <a:ext cx="865418" cy="1258447"/>
                <a:chOff x="3235834" y="3793115"/>
                <a:chExt cx="865418" cy="1258447"/>
              </a:xfrm>
            </p:grpSpPr>
            <p:sp>
              <p:nvSpPr>
                <p:cNvPr id="1049874" name="Google Shape;508;p27"/>
                <p:cNvSpPr/>
                <p:nvPr/>
              </p:nvSpPr>
              <p:spPr>
                <a:xfrm>
                  <a:off x="3235834" y="3793115"/>
                  <a:ext cx="865418" cy="389985"/>
                </a:xfrm>
                <a:custGeom>
                  <a:avLst/>
                  <a:ah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75" name="Google Shape;509;p27"/>
                <p:cNvSpPr/>
                <p:nvPr/>
              </p:nvSpPr>
              <p:spPr>
                <a:xfrm>
                  <a:off x="3306725" y="3905262"/>
                  <a:ext cx="719118" cy="182888"/>
                </a:xfrm>
                <a:custGeom>
                  <a:avLst/>
                  <a:ah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76" name="Google Shape;510;p27"/>
                <p:cNvSpPr/>
                <p:nvPr/>
              </p:nvSpPr>
              <p:spPr>
                <a:xfrm>
                  <a:off x="3309654" y="4261478"/>
                  <a:ext cx="146355" cy="143426"/>
                </a:xfrm>
                <a:custGeom>
                  <a:avLst/>
                  <a:ah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77" name="Google Shape;511;p27"/>
                <p:cNvSpPr/>
                <p:nvPr/>
              </p:nvSpPr>
              <p:spPr>
                <a:xfrm>
                  <a:off x="3501275" y="4261478"/>
                  <a:ext cx="143426" cy="143426"/>
                </a:xfrm>
                <a:custGeom>
                  <a:avLst/>
                  <a:ah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78" name="Google Shape;512;p27"/>
                <p:cNvSpPr/>
                <p:nvPr/>
              </p:nvSpPr>
              <p:spPr>
                <a:xfrm>
                  <a:off x="3693670" y="4261478"/>
                  <a:ext cx="143426" cy="143426"/>
                </a:xfrm>
                <a:custGeom>
                  <a:avLst/>
                  <a:ah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79" name="Google Shape;513;p27"/>
                <p:cNvSpPr/>
                <p:nvPr/>
              </p:nvSpPr>
              <p:spPr>
                <a:xfrm>
                  <a:off x="3309654" y="4453872"/>
                  <a:ext cx="146355" cy="143426"/>
                </a:xfrm>
                <a:custGeom>
                  <a:avLst/>
                  <a:ah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80" name="Google Shape;514;p27"/>
                <p:cNvSpPr/>
                <p:nvPr/>
              </p:nvSpPr>
              <p:spPr>
                <a:xfrm>
                  <a:off x="3501275" y="4453872"/>
                  <a:ext cx="143426" cy="143426"/>
                </a:xfrm>
                <a:custGeom>
                  <a:avLst/>
                  <a:ah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81" name="Google Shape;515;p27"/>
                <p:cNvSpPr/>
                <p:nvPr/>
              </p:nvSpPr>
              <p:spPr>
                <a:xfrm>
                  <a:off x="3693670" y="4453872"/>
                  <a:ext cx="143426" cy="143426"/>
                </a:xfrm>
                <a:custGeom>
                  <a:avLst/>
                  <a:ah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82" name="Google Shape;516;p27"/>
                <p:cNvSpPr/>
                <p:nvPr/>
              </p:nvSpPr>
              <p:spPr>
                <a:xfrm>
                  <a:off x="3309654" y="4645549"/>
                  <a:ext cx="146355" cy="146355"/>
                </a:xfrm>
                <a:custGeom>
                  <a:avLst/>
                  <a:ah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83" name="Google Shape;517;p27"/>
                <p:cNvSpPr/>
                <p:nvPr/>
              </p:nvSpPr>
              <p:spPr>
                <a:xfrm>
                  <a:off x="3501275" y="4645549"/>
                  <a:ext cx="143426" cy="146355"/>
                </a:xfrm>
                <a:custGeom>
                  <a:avLst/>
                  <a:ah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84" name="Google Shape;518;p27"/>
                <p:cNvSpPr/>
                <p:nvPr/>
              </p:nvSpPr>
              <p:spPr>
                <a:xfrm>
                  <a:off x="3693670" y="4645549"/>
                  <a:ext cx="143426" cy="146355"/>
                </a:xfrm>
                <a:custGeom>
                  <a:avLst/>
                  <a:ah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85" name="Google Shape;519;p27"/>
                <p:cNvSpPr/>
                <p:nvPr/>
              </p:nvSpPr>
              <p:spPr>
                <a:xfrm>
                  <a:off x="3309654" y="4840873"/>
                  <a:ext cx="146355" cy="143426"/>
                </a:xfrm>
                <a:custGeom>
                  <a:avLst/>
                  <a:ah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86" name="Google Shape;520;p27"/>
                <p:cNvSpPr/>
                <p:nvPr/>
              </p:nvSpPr>
              <p:spPr>
                <a:xfrm>
                  <a:off x="3501275" y="4840873"/>
                  <a:ext cx="143426" cy="143426"/>
                </a:xfrm>
                <a:custGeom>
                  <a:avLst/>
                  <a:ah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87" name="Google Shape;521;p27"/>
                <p:cNvSpPr/>
                <p:nvPr/>
              </p:nvSpPr>
              <p:spPr>
                <a:xfrm>
                  <a:off x="3693670" y="4840873"/>
                  <a:ext cx="143426" cy="143426"/>
                </a:xfrm>
                <a:custGeom>
                  <a:avLst/>
                  <a:ah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88" name="Google Shape;522;p27"/>
                <p:cNvSpPr/>
                <p:nvPr/>
              </p:nvSpPr>
              <p:spPr>
                <a:xfrm>
                  <a:off x="3855335" y="4185426"/>
                  <a:ext cx="243685" cy="866136"/>
                </a:xfrm>
                <a:custGeom>
                  <a:avLst/>
                  <a:ah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89" name="Google Shape;523;p27"/>
                <p:cNvSpPr/>
                <p:nvPr/>
              </p:nvSpPr>
              <p:spPr>
                <a:xfrm>
                  <a:off x="3855335" y="3793115"/>
                  <a:ext cx="243685" cy="389985"/>
                </a:xfrm>
                <a:custGeom>
                  <a:avLst/>
                  <a:ah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90" name="Google Shape;524;p27"/>
                <p:cNvSpPr/>
                <p:nvPr/>
              </p:nvSpPr>
              <p:spPr>
                <a:xfrm>
                  <a:off x="3855335" y="3905262"/>
                  <a:ext cx="170508" cy="182888"/>
                </a:xfrm>
                <a:custGeom>
                  <a:avLst/>
                  <a:ah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91" name="Google Shape;525;p27"/>
                <p:cNvSpPr/>
                <p:nvPr/>
              </p:nvSpPr>
              <p:spPr>
                <a:xfrm>
                  <a:off x="3723681" y="3945499"/>
                  <a:ext cx="35870" cy="100260"/>
                </a:xfrm>
                <a:custGeom>
                  <a:avLst/>
                  <a:ah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92" name="Google Shape;526;p27"/>
                <p:cNvSpPr/>
                <p:nvPr/>
              </p:nvSpPr>
              <p:spPr>
                <a:xfrm>
                  <a:off x="3764636" y="3944007"/>
                  <a:ext cx="63671" cy="102471"/>
                </a:xfrm>
                <a:custGeom>
                  <a:avLst/>
                  <a:ah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93" name="Google Shape;527;p27"/>
                <p:cNvSpPr/>
                <p:nvPr/>
              </p:nvSpPr>
              <p:spPr>
                <a:xfrm>
                  <a:off x="3829745" y="3991539"/>
                  <a:ext cx="65882" cy="57149"/>
                </a:xfrm>
                <a:custGeom>
                  <a:avLst/>
                  <a:ah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94" name="Google Shape;528;p27"/>
                <p:cNvSpPr/>
                <p:nvPr/>
              </p:nvSpPr>
              <p:spPr>
                <a:xfrm>
                  <a:off x="3901430" y="3946218"/>
                  <a:ext cx="60023" cy="100260"/>
                </a:xfrm>
                <a:custGeom>
                  <a:avLst/>
                  <a:ah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95" name="Google Shape;529;p27"/>
                <p:cNvSpPr/>
                <p:nvPr/>
              </p:nvSpPr>
              <p:spPr>
                <a:xfrm>
                  <a:off x="3885346" y="4261478"/>
                  <a:ext cx="143426" cy="143426"/>
                </a:xfrm>
                <a:custGeom>
                  <a:avLst/>
                  <a:ah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96" name="Google Shape;530;p27"/>
                <p:cNvSpPr/>
                <p:nvPr/>
              </p:nvSpPr>
              <p:spPr>
                <a:xfrm>
                  <a:off x="3885346" y="4453872"/>
                  <a:ext cx="143426" cy="143426"/>
                </a:xfrm>
                <a:custGeom>
                  <a:avLst/>
                  <a:ah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97" name="Google Shape;531;p27"/>
                <p:cNvSpPr/>
                <p:nvPr/>
              </p:nvSpPr>
              <p:spPr>
                <a:xfrm>
                  <a:off x="3885346" y="4645549"/>
                  <a:ext cx="143426" cy="338750"/>
                </a:xfrm>
                <a:custGeom>
                  <a:avLst/>
                  <a:ah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sp>
          <p:nvSpPr>
            <p:cNvPr id="1049898" name="Google Shape;532;p27"/>
            <p:cNvSpPr/>
            <p:nvPr/>
          </p:nvSpPr>
          <p:spPr>
            <a:xfrm>
              <a:off x="2415510" y="3608289"/>
              <a:ext cx="278008" cy="1899077"/>
            </a:xfrm>
            <a:custGeom>
              <a:avLst/>
              <a:ahLst/>
              <a:rect l="l" t="t" r="r" b="b"/>
              <a:pathLst>
                <a:path w="5030" h="34360" extrusionOk="0">
                  <a:moveTo>
                    <a:pt x="1" y="1"/>
                  </a:moveTo>
                  <a:lnTo>
                    <a:pt x="1" y="34359"/>
                  </a:lnTo>
                  <a:lnTo>
                    <a:pt x="5030" y="34359"/>
                  </a:lnTo>
                  <a:lnTo>
                    <a:pt x="5030" y="1"/>
                  </a:ln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99" name="Google Shape;533;p27"/>
            <p:cNvSpPr/>
            <p:nvPr/>
          </p:nvSpPr>
          <p:spPr>
            <a:xfrm>
              <a:off x="2653282" y="3608289"/>
              <a:ext cx="40237" cy="1899077"/>
            </a:xfrm>
            <a:custGeom>
              <a:avLst/>
              <a:ahLst/>
              <a:rect l="l" t="t" r="r" b="b"/>
              <a:pathLst>
                <a:path w="728" h="34360" extrusionOk="0">
                  <a:moveTo>
                    <a:pt x="0" y="1"/>
                  </a:moveTo>
                  <a:lnTo>
                    <a:pt x="0" y="34359"/>
                  </a:lnTo>
                  <a:lnTo>
                    <a:pt x="728" y="34359"/>
                  </a:lnTo>
                  <a:lnTo>
                    <a:pt x="728"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00" name="Google Shape;534;p27"/>
            <p:cNvSpPr/>
            <p:nvPr/>
          </p:nvSpPr>
          <p:spPr>
            <a:xfrm>
              <a:off x="2510630" y="3669749"/>
              <a:ext cx="182888" cy="8843"/>
            </a:xfrm>
            <a:custGeom>
              <a:avLst/>
              <a:ahLst/>
              <a:rect l="l" t="t" r="r" b="b"/>
              <a:pathLst>
                <a:path w="3309" h="160" extrusionOk="0">
                  <a:moveTo>
                    <a:pt x="0" y="1"/>
                  </a:moveTo>
                  <a:lnTo>
                    <a:pt x="0" y="159"/>
                  </a:lnTo>
                  <a:lnTo>
                    <a:pt x="3309" y="159"/>
                  </a:lnTo>
                  <a:lnTo>
                    <a:pt x="3309"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01" name="Google Shape;535;p27"/>
            <p:cNvSpPr/>
            <p:nvPr/>
          </p:nvSpPr>
          <p:spPr>
            <a:xfrm>
              <a:off x="2571316" y="3745856"/>
              <a:ext cx="122202" cy="8788"/>
            </a:xfrm>
            <a:custGeom>
              <a:avLst/>
              <a:ahLst/>
              <a:rect l="l" t="t" r="r" b="b"/>
              <a:pathLst>
                <a:path w="2211" h="159" extrusionOk="0">
                  <a:moveTo>
                    <a:pt x="1" y="0"/>
                  </a:moveTo>
                  <a:lnTo>
                    <a:pt x="1" y="159"/>
                  </a:lnTo>
                  <a:lnTo>
                    <a:pt x="2211" y="159"/>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02" name="Google Shape;536;p27"/>
            <p:cNvSpPr/>
            <p:nvPr/>
          </p:nvSpPr>
          <p:spPr>
            <a:xfrm>
              <a:off x="2571316" y="3848990"/>
              <a:ext cx="122202" cy="12491"/>
            </a:xfrm>
            <a:custGeom>
              <a:avLst/>
              <a:ahLst/>
              <a:rect l="l" t="t" r="r" b="b"/>
              <a:pathLst>
                <a:path w="2211" h="226" extrusionOk="0">
                  <a:moveTo>
                    <a:pt x="1" y="0"/>
                  </a:moveTo>
                  <a:lnTo>
                    <a:pt x="1" y="225"/>
                  </a:lnTo>
                  <a:lnTo>
                    <a:pt x="2211" y="225"/>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03" name="Google Shape;537;p27"/>
            <p:cNvSpPr/>
            <p:nvPr/>
          </p:nvSpPr>
          <p:spPr>
            <a:xfrm>
              <a:off x="2571316" y="3955771"/>
              <a:ext cx="122202" cy="9562"/>
            </a:xfrm>
            <a:custGeom>
              <a:avLst/>
              <a:ahLst/>
              <a:rect l="l" t="t" r="r" b="b"/>
              <a:pathLst>
                <a:path w="2211" h="173" extrusionOk="0">
                  <a:moveTo>
                    <a:pt x="1" y="1"/>
                  </a:moveTo>
                  <a:lnTo>
                    <a:pt x="1" y="173"/>
                  </a:lnTo>
                  <a:lnTo>
                    <a:pt x="2211" y="173"/>
                  </a:lnTo>
                  <a:lnTo>
                    <a:pt x="2211"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04" name="Google Shape;538;p27"/>
            <p:cNvSpPr/>
            <p:nvPr/>
          </p:nvSpPr>
          <p:spPr>
            <a:xfrm>
              <a:off x="2571316" y="4120365"/>
              <a:ext cx="122202" cy="9562"/>
            </a:xfrm>
            <a:custGeom>
              <a:avLst/>
              <a:ahLst/>
              <a:rect l="l" t="t" r="r" b="b"/>
              <a:pathLst>
                <a:path w="2211" h="173" extrusionOk="0">
                  <a:moveTo>
                    <a:pt x="1" y="0"/>
                  </a:moveTo>
                  <a:lnTo>
                    <a:pt x="1" y="173"/>
                  </a:lnTo>
                  <a:lnTo>
                    <a:pt x="2211" y="173"/>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05" name="Google Shape;539;p27"/>
            <p:cNvSpPr/>
            <p:nvPr/>
          </p:nvSpPr>
          <p:spPr>
            <a:xfrm>
              <a:off x="2571316" y="4227147"/>
              <a:ext cx="122202" cy="9562"/>
            </a:xfrm>
            <a:custGeom>
              <a:avLst/>
              <a:ahLst/>
              <a:rect l="l" t="t" r="r" b="b"/>
              <a:pathLst>
                <a:path w="2211" h="173" extrusionOk="0">
                  <a:moveTo>
                    <a:pt x="1" y="1"/>
                  </a:moveTo>
                  <a:lnTo>
                    <a:pt x="1" y="173"/>
                  </a:lnTo>
                  <a:lnTo>
                    <a:pt x="2211" y="173"/>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06" name="Google Shape;540;p27"/>
            <p:cNvSpPr/>
            <p:nvPr/>
          </p:nvSpPr>
          <p:spPr>
            <a:xfrm>
              <a:off x="2571316" y="4333984"/>
              <a:ext cx="122202" cy="8788"/>
            </a:xfrm>
            <a:custGeom>
              <a:avLst/>
              <a:ahLst/>
              <a:rect l="l" t="t" r="r" b="b"/>
              <a:pathLst>
                <a:path w="2211" h="159" extrusionOk="0">
                  <a:moveTo>
                    <a:pt x="1" y="0"/>
                  </a:moveTo>
                  <a:lnTo>
                    <a:pt x="1" y="159"/>
                  </a:lnTo>
                  <a:lnTo>
                    <a:pt x="2211" y="159"/>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07" name="Google Shape;541;p27"/>
            <p:cNvSpPr/>
            <p:nvPr/>
          </p:nvSpPr>
          <p:spPr>
            <a:xfrm>
              <a:off x="2571316" y="4495649"/>
              <a:ext cx="122202" cy="8788"/>
            </a:xfrm>
            <a:custGeom>
              <a:avLst/>
              <a:ahLst/>
              <a:rect l="l" t="t" r="r" b="b"/>
              <a:pathLst>
                <a:path w="2211" h="159" extrusionOk="0">
                  <a:moveTo>
                    <a:pt x="1" y="0"/>
                  </a:moveTo>
                  <a:lnTo>
                    <a:pt x="1" y="159"/>
                  </a:lnTo>
                  <a:lnTo>
                    <a:pt x="2211" y="159"/>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08" name="Google Shape;542;p27"/>
            <p:cNvSpPr/>
            <p:nvPr/>
          </p:nvSpPr>
          <p:spPr>
            <a:xfrm>
              <a:off x="2571316" y="4598782"/>
              <a:ext cx="122202" cy="12491"/>
            </a:xfrm>
            <a:custGeom>
              <a:avLst/>
              <a:ahLst/>
              <a:rect l="l" t="t" r="r" b="b"/>
              <a:pathLst>
                <a:path w="2211" h="226" extrusionOk="0">
                  <a:moveTo>
                    <a:pt x="1" y="0"/>
                  </a:moveTo>
                  <a:lnTo>
                    <a:pt x="1" y="225"/>
                  </a:lnTo>
                  <a:lnTo>
                    <a:pt x="2211" y="225"/>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09" name="Google Shape;543;p27"/>
            <p:cNvSpPr/>
            <p:nvPr/>
          </p:nvSpPr>
          <p:spPr>
            <a:xfrm>
              <a:off x="2571316" y="4705564"/>
              <a:ext cx="122202" cy="9562"/>
            </a:xfrm>
            <a:custGeom>
              <a:avLst/>
              <a:ahLst/>
              <a:rect l="l" t="t" r="r" b="b"/>
              <a:pathLst>
                <a:path w="2211" h="173" extrusionOk="0">
                  <a:moveTo>
                    <a:pt x="1" y="1"/>
                  </a:moveTo>
                  <a:lnTo>
                    <a:pt x="1" y="173"/>
                  </a:lnTo>
                  <a:lnTo>
                    <a:pt x="2211" y="173"/>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10" name="Google Shape;544;p27"/>
            <p:cNvSpPr/>
            <p:nvPr/>
          </p:nvSpPr>
          <p:spPr>
            <a:xfrm>
              <a:off x="2571316" y="4867229"/>
              <a:ext cx="122202" cy="12491"/>
            </a:xfrm>
            <a:custGeom>
              <a:avLst/>
              <a:ahLst/>
              <a:rect l="l" t="t" r="r" b="b"/>
              <a:pathLst>
                <a:path w="2211" h="226" extrusionOk="0">
                  <a:moveTo>
                    <a:pt x="1" y="1"/>
                  </a:moveTo>
                  <a:lnTo>
                    <a:pt x="1" y="226"/>
                  </a:lnTo>
                  <a:lnTo>
                    <a:pt x="2211" y="226"/>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11" name="Google Shape;545;p27"/>
            <p:cNvSpPr/>
            <p:nvPr/>
          </p:nvSpPr>
          <p:spPr>
            <a:xfrm>
              <a:off x="2571316" y="4974010"/>
              <a:ext cx="122202" cy="8843"/>
            </a:xfrm>
            <a:custGeom>
              <a:avLst/>
              <a:ahLst/>
              <a:rect l="l" t="t" r="r" b="b"/>
              <a:pathLst>
                <a:path w="2211" h="160" extrusionOk="0">
                  <a:moveTo>
                    <a:pt x="1" y="1"/>
                  </a:moveTo>
                  <a:lnTo>
                    <a:pt x="1" y="160"/>
                  </a:lnTo>
                  <a:lnTo>
                    <a:pt x="2211" y="160"/>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12" name="Google Shape;546;p27"/>
            <p:cNvSpPr/>
            <p:nvPr/>
          </p:nvSpPr>
          <p:spPr>
            <a:xfrm>
              <a:off x="2571316" y="5080847"/>
              <a:ext cx="122202" cy="8843"/>
            </a:xfrm>
            <a:custGeom>
              <a:avLst/>
              <a:ahLst/>
              <a:rect l="l" t="t" r="r" b="b"/>
              <a:pathLst>
                <a:path w="2211" h="160" extrusionOk="0">
                  <a:moveTo>
                    <a:pt x="1" y="0"/>
                  </a:moveTo>
                  <a:lnTo>
                    <a:pt x="1" y="159"/>
                  </a:lnTo>
                  <a:lnTo>
                    <a:pt x="2211" y="159"/>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13" name="Google Shape;547;p27"/>
            <p:cNvSpPr/>
            <p:nvPr/>
          </p:nvSpPr>
          <p:spPr>
            <a:xfrm>
              <a:off x="2571316" y="5242512"/>
              <a:ext cx="122202" cy="8843"/>
            </a:xfrm>
            <a:custGeom>
              <a:avLst/>
              <a:ahLst/>
              <a:rect l="l" t="t" r="r" b="b"/>
              <a:pathLst>
                <a:path w="2211" h="160" extrusionOk="0">
                  <a:moveTo>
                    <a:pt x="1" y="0"/>
                  </a:moveTo>
                  <a:lnTo>
                    <a:pt x="1" y="159"/>
                  </a:lnTo>
                  <a:lnTo>
                    <a:pt x="2211" y="159"/>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14" name="Google Shape;548;p27"/>
            <p:cNvSpPr/>
            <p:nvPr/>
          </p:nvSpPr>
          <p:spPr>
            <a:xfrm>
              <a:off x="2571316" y="5348575"/>
              <a:ext cx="122202" cy="9562"/>
            </a:xfrm>
            <a:custGeom>
              <a:avLst/>
              <a:ahLst/>
              <a:rect l="l" t="t" r="r" b="b"/>
              <a:pathLst>
                <a:path w="2211" h="173" extrusionOk="0">
                  <a:moveTo>
                    <a:pt x="1" y="0"/>
                  </a:moveTo>
                  <a:lnTo>
                    <a:pt x="1" y="172"/>
                  </a:lnTo>
                  <a:lnTo>
                    <a:pt x="2211" y="172"/>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15" name="Google Shape;549;p27"/>
            <p:cNvSpPr/>
            <p:nvPr/>
          </p:nvSpPr>
          <p:spPr>
            <a:xfrm>
              <a:off x="2571316" y="5452427"/>
              <a:ext cx="122202" cy="12491"/>
            </a:xfrm>
            <a:custGeom>
              <a:avLst/>
              <a:ahLst/>
              <a:rect l="l" t="t" r="r" b="b"/>
              <a:pathLst>
                <a:path w="2211" h="226" extrusionOk="0">
                  <a:moveTo>
                    <a:pt x="1" y="1"/>
                  </a:moveTo>
                  <a:lnTo>
                    <a:pt x="1" y="226"/>
                  </a:lnTo>
                  <a:lnTo>
                    <a:pt x="2211" y="226"/>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16" name="Google Shape;550;p27"/>
            <p:cNvSpPr/>
            <p:nvPr/>
          </p:nvSpPr>
          <p:spPr>
            <a:xfrm>
              <a:off x="2510630" y="4041384"/>
              <a:ext cx="182888" cy="12491"/>
            </a:xfrm>
            <a:custGeom>
              <a:avLst/>
              <a:ahLst/>
              <a:rect l="l" t="t" r="r" b="b"/>
              <a:pathLst>
                <a:path w="3309" h="226" extrusionOk="0">
                  <a:moveTo>
                    <a:pt x="0" y="0"/>
                  </a:moveTo>
                  <a:lnTo>
                    <a:pt x="0" y="225"/>
                  </a:lnTo>
                  <a:lnTo>
                    <a:pt x="3309" y="225"/>
                  </a:lnTo>
                  <a:lnTo>
                    <a:pt x="3309"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17" name="Google Shape;551;p27"/>
            <p:cNvSpPr/>
            <p:nvPr/>
          </p:nvSpPr>
          <p:spPr>
            <a:xfrm>
              <a:off x="2510630" y="4415894"/>
              <a:ext cx="182888" cy="9562"/>
            </a:xfrm>
            <a:custGeom>
              <a:avLst/>
              <a:ahLst/>
              <a:rect l="l" t="t" r="r" b="b"/>
              <a:pathLst>
                <a:path w="3309" h="173" extrusionOk="0">
                  <a:moveTo>
                    <a:pt x="0" y="0"/>
                  </a:moveTo>
                  <a:lnTo>
                    <a:pt x="0" y="173"/>
                  </a:lnTo>
                  <a:lnTo>
                    <a:pt x="3309" y="173"/>
                  </a:lnTo>
                  <a:lnTo>
                    <a:pt x="3309"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18" name="Google Shape;552;p27"/>
            <p:cNvSpPr/>
            <p:nvPr/>
          </p:nvSpPr>
          <p:spPr>
            <a:xfrm>
              <a:off x="2510630" y="4788248"/>
              <a:ext cx="182888" cy="8843"/>
            </a:xfrm>
            <a:custGeom>
              <a:avLst/>
              <a:ahLst/>
              <a:rect l="l" t="t" r="r" b="b"/>
              <a:pathLst>
                <a:path w="3309" h="160" extrusionOk="0">
                  <a:moveTo>
                    <a:pt x="0" y="0"/>
                  </a:moveTo>
                  <a:lnTo>
                    <a:pt x="0" y="159"/>
                  </a:lnTo>
                  <a:lnTo>
                    <a:pt x="3309" y="159"/>
                  </a:lnTo>
                  <a:lnTo>
                    <a:pt x="3309"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19" name="Google Shape;553;p27"/>
            <p:cNvSpPr/>
            <p:nvPr/>
          </p:nvSpPr>
          <p:spPr>
            <a:xfrm>
              <a:off x="2510630" y="5162757"/>
              <a:ext cx="182888" cy="9562"/>
            </a:xfrm>
            <a:custGeom>
              <a:avLst/>
              <a:ahLst/>
              <a:rect l="l" t="t" r="r" b="b"/>
              <a:pathLst>
                <a:path w="3309" h="173" extrusionOk="0">
                  <a:moveTo>
                    <a:pt x="0" y="1"/>
                  </a:moveTo>
                  <a:lnTo>
                    <a:pt x="0" y="173"/>
                  </a:lnTo>
                  <a:lnTo>
                    <a:pt x="3309" y="173"/>
                  </a:lnTo>
                  <a:lnTo>
                    <a:pt x="3309"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20" name="Google Shape;554;p27"/>
            <p:cNvSpPr/>
            <p:nvPr/>
          </p:nvSpPr>
          <p:spPr>
            <a:xfrm>
              <a:off x="2598398" y="4303254"/>
              <a:ext cx="317526" cy="1058089"/>
            </a:xfrm>
            <a:custGeom>
              <a:avLst/>
              <a:ah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21" name="Google Shape;555;p27"/>
            <p:cNvSpPr/>
            <p:nvPr/>
          </p:nvSpPr>
          <p:spPr>
            <a:xfrm>
              <a:off x="2607905" y="4617077"/>
              <a:ext cx="286796" cy="744266"/>
            </a:xfrm>
            <a:custGeom>
              <a:avLst/>
              <a:ah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22" name="Google Shape;556;p27"/>
            <p:cNvSpPr/>
            <p:nvPr/>
          </p:nvSpPr>
          <p:spPr>
            <a:xfrm>
              <a:off x="2723474" y="4415452"/>
              <a:ext cx="101034" cy="247886"/>
            </a:xfrm>
            <a:custGeom>
              <a:avLst/>
              <a:ah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23" name="Google Shape;557;p27"/>
            <p:cNvSpPr/>
            <p:nvPr/>
          </p:nvSpPr>
          <p:spPr>
            <a:xfrm>
              <a:off x="2525221" y="3916253"/>
              <a:ext cx="396562" cy="371691"/>
            </a:xfrm>
            <a:custGeom>
              <a:avLst/>
              <a:ah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24" name="Google Shape;558;p27"/>
            <p:cNvSpPr/>
            <p:nvPr/>
          </p:nvSpPr>
          <p:spPr>
            <a:xfrm>
              <a:off x="2568387" y="4063935"/>
              <a:ext cx="246559" cy="224009"/>
            </a:xfrm>
            <a:custGeom>
              <a:avLst/>
              <a:ah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25" name="Google Shape;559;p27"/>
            <p:cNvSpPr/>
            <p:nvPr/>
          </p:nvSpPr>
          <p:spPr>
            <a:xfrm>
              <a:off x="2586681" y="4259646"/>
              <a:ext cx="216603" cy="130382"/>
            </a:xfrm>
            <a:custGeom>
              <a:avLst/>
              <a:ah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26" name="Google Shape;560;p27"/>
            <p:cNvSpPr/>
            <p:nvPr/>
          </p:nvSpPr>
          <p:spPr>
            <a:xfrm rot="41933">
              <a:off x="2590197" y="4314548"/>
              <a:ext cx="215526" cy="77273"/>
            </a:xfrm>
            <a:custGeom>
              <a:avLst/>
              <a:ah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27" name="Google Shape;561;p27"/>
            <p:cNvSpPr/>
            <p:nvPr/>
          </p:nvSpPr>
          <p:spPr>
            <a:xfrm>
              <a:off x="2724193" y="5007670"/>
              <a:ext cx="239982" cy="242138"/>
            </a:xfrm>
            <a:custGeom>
              <a:avLst/>
              <a:ah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28" name="Google Shape;562;p27"/>
            <p:cNvSpPr/>
            <p:nvPr/>
          </p:nvSpPr>
          <p:spPr>
            <a:xfrm>
              <a:off x="2730052" y="4358081"/>
              <a:ext cx="356326" cy="853756"/>
            </a:xfrm>
            <a:custGeom>
              <a:avLst/>
              <a:ah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29" name="Google Shape;563;p27"/>
            <p:cNvSpPr/>
            <p:nvPr/>
          </p:nvSpPr>
          <p:spPr>
            <a:xfrm>
              <a:off x="2842692" y="4373447"/>
              <a:ext cx="243685" cy="838391"/>
            </a:xfrm>
            <a:custGeom>
              <a:avLst/>
              <a:ah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30" name="Google Shape;564;p27"/>
            <p:cNvSpPr/>
            <p:nvPr/>
          </p:nvSpPr>
          <p:spPr>
            <a:xfrm>
              <a:off x="2846063" y="4187684"/>
              <a:ext cx="240314" cy="242083"/>
            </a:xfrm>
            <a:custGeom>
              <a:avLst/>
              <a:ah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31" name="Google Shape;565;p27"/>
            <p:cNvSpPr/>
            <p:nvPr/>
          </p:nvSpPr>
          <p:spPr>
            <a:xfrm>
              <a:off x="2942952" y="4186493"/>
              <a:ext cx="79755" cy="77267"/>
            </a:xfrm>
            <a:custGeom>
              <a:avLst/>
              <a:ah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32" name="Google Shape;566;p27"/>
            <p:cNvSpPr/>
            <p:nvPr/>
          </p:nvSpPr>
          <p:spPr>
            <a:xfrm>
              <a:off x="2339458" y="4663117"/>
              <a:ext cx="777649" cy="963467"/>
            </a:xfrm>
            <a:custGeom>
              <a:avLst/>
              <a:ah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33" name="Google Shape;567;p27"/>
            <p:cNvSpPr/>
            <p:nvPr/>
          </p:nvSpPr>
          <p:spPr>
            <a:xfrm>
              <a:off x="2375983" y="4821897"/>
              <a:ext cx="741115" cy="804661"/>
            </a:xfrm>
            <a:custGeom>
              <a:avLst/>
              <a:ah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34" name="Google Shape;568;p27"/>
            <p:cNvSpPr/>
            <p:nvPr/>
          </p:nvSpPr>
          <p:spPr>
            <a:xfrm>
              <a:off x="2433804" y="4873087"/>
              <a:ext cx="460897" cy="490908"/>
            </a:xfrm>
            <a:custGeom>
              <a:avLst/>
              <a:ah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35" name="Google Shape;569;p27"/>
            <p:cNvSpPr/>
            <p:nvPr/>
          </p:nvSpPr>
          <p:spPr>
            <a:xfrm>
              <a:off x="3375992" y="4937477"/>
              <a:ext cx="426519" cy="429448"/>
            </a:xfrm>
            <a:custGeom>
              <a:avLst/>
              <a:ah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36" name="Google Shape;570;p27"/>
            <p:cNvSpPr/>
            <p:nvPr/>
          </p:nvSpPr>
          <p:spPr>
            <a:xfrm>
              <a:off x="2894646" y="4821907"/>
              <a:ext cx="658432" cy="768142"/>
            </a:xfrm>
            <a:custGeom>
              <a:avLst/>
              <a:ah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9937" name="Google Shape;571;p27"/>
            <p:cNvSpPr/>
            <p:nvPr/>
          </p:nvSpPr>
          <p:spPr>
            <a:xfrm>
              <a:off x="2927587" y="4821907"/>
              <a:ext cx="625491" cy="768142"/>
            </a:xfrm>
            <a:custGeom>
              <a:avLst/>
              <a:ah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22" name="Google Shape;572;p27"/>
            <p:cNvGrpSpPr/>
            <p:nvPr/>
          </p:nvGrpSpPr>
          <p:grpSpPr>
            <a:xfrm>
              <a:off x="3041664" y="5111577"/>
              <a:ext cx="320455" cy="156580"/>
              <a:chOff x="2774143" y="4536556"/>
              <a:chExt cx="320455" cy="156580"/>
            </a:xfrm>
          </p:grpSpPr>
          <p:sp>
            <p:nvSpPr>
              <p:cNvPr id="1049938" name="Google Shape;573;p27"/>
              <p:cNvSpPr/>
              <p:nvPr/>
            </p:nvSpPr>
            <p:spPr>
              <a:xfrm>
                <a:off x="2774143" y="4562865"/>
                <a:ext cx="112751" cy="98104"/>
              </a:xfrm>
              <a:custGeom>
                <a:avLst/>
                <a:ah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39" name="Google Shape;574;p27"/>
              <p:cNvSpPr/>
              <p:nvPr/>
            </p:nvSpPr>
            <p:spPr>
              <a:xfrm>
                <a:off x="2897782" y="4536556"/>
                <a:ext cx="65882" cy="66600"/>
              </a:xfrm>
              <a:custGeom>
                <a:avLst/>
                <a:ah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40" name="Google Shape;575;p27"/>
              <p:cNvSpPr/>
              <p:nvPr/>
            </p:nvSpPr>
            <p:spPr>
              <a:xfrm>
                <a:off x="2967311" y="4565794"/>
                <a:ext cx="127287" cy="127342"/>
              </a:xfrm>
              <a:custGeom>
                <a:avLst/>
                <a:ah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941" name="Google Shape;576;p27"/>
            <p:cNvSpPr/>
            <p:nvPr/>
          </p:nvSpPr>
          <p:spPr>
            <a:xfrm>
              <a:off x="3028510" y="5577559"/>
              <a:ext cx="389985" cy="49024"/>
            </a:xfrm>
            <a:custGeom>
              <a:avLst/>
              <a:ahLst/>
              <a:rect l="l" t="t" r="r" b="b"/>
              <a:pathLst>
                <a:path w="7056" h="887" extrusionOk="0">
                  <a:moveTo>
                    <a:pt x="1" y="0"/>
                  </a:moveTo>
                  <a:lnTo>
                    <a:pt x="1" y="887"/>
                  </a:lnTo>
                  <a:lnTo>
                    <a:pt x="7055" y="887"/>
                  </a:lnTo>
                  <a:lnTo>
                    <a:pt x="7055" y="0"/>
                  </a:lnTo>
                  <a:close/>
                </a:path>
              </a:pathLst>
            </a:custGeom>
            <a:solidFill>
              <a:srgbClr val="8D7D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942" name="Google Shape;578;p27"/>
          <p:cNvSpPr/>
          <p:nvPr/>
        </p:nvSpPr>
        <p:spPr>
          <a:xfrm>
            <a:off x="3307961" y="6418000"/>
            <a:ext cx="265628" cy="164649"/>
          </a:xfrm>
          <a:custGeom>
            <a:avLst/>
            <a:ahLst/>
            <a:rect l="l" t="t" r="r" b="b"/>
            <a:pathLst>
              <a:path w="4806" h="2979" extrusionOk="0">
                <a:moveTo>
                  <a:pt x="1" y="1"/>
                </a:moveTo>
                <a:lnTo>
                  <a:pt x="1" y="2978"/>
                </a:lnTo>
                <a:lnTo>
                  <a:pt x="4805" y="2978"/>
                </a:lnTo>
                <a:lnTo>
                  <a:pt x="4805" y="1"/>
                </a:lnTo>
                <a:close/>
              </a:path>
            </a:pathLst>
          </a:custGeom>
          <a:solidFill>
            <a:srgbClr val="CCCCC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23" name="Group 1"/>
          <p:cNvGrpSpPr/>
          <p:nvPr userDrawn="1"/>
        </p:nvGrpSpPr>
        <p:grpSpPr>
          <a:xfrm>
            <a:off x="1524301" y="5626805"/>
            <a:ext cx="9320239" cy="1231195"/>
            <a:chOff x="1524301" y="5626805"/>
            <a:chExt cx="9320239" cy="1231195"/>
          </a:xfrm>
        </p:grpSpPr>
        <p:sp>
          <p:nvSpPr>
            <p:cNvPr id="1049943" name="Google Shape;577;p27"/>
            <p:cNvSpPr/>
            <p:nvPr/>
          </p:nvSpPr>
          <p:spPr>
            <a:xfrm>
              <a:off x="3307961" y="6403010"/>
              <a:ext cx="265628" cy="451390"/>
            </a:xfrm>
            <a:custGeom>
              <a:avLst/>
              <a:ahLst/>
              <a:rect l="l" t="t" r="r" b="b"/>
              <a:pathLst>
                <a:path w="4806" h="8167" extrusionOk="0">
                  <a:moveTo>
                    <a:pt x="1" y="1"/>
                  </a:moveTo>
                  <a:lnTo>
                    <a:pt x="1" y="8167"/>
                  </a:lnTo>
                  <a:lnTo>
                    <a:pt x="4805" y="8167"/>
                  </a:lnTo>
                  <a:lnTo>
                    <a:pt x="4805" y="1"/>
                  </a:ln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24" name="Google Shape;579;p27"/>
            <p:cNvGrpSpPr/>
            <p:nvPr userDrawn="1"/>
          </p:nvGrpSpPr>
          <p:grpSpPr>
            <a:xfrm>
              <a:off x="1524301" y="5626805"/>
              <a:ext cx="9320239" cy="1231195"/>
              <a:chOff x="929285" y="5051507"/>
              <a:chExt cx="7315206" cy="1231195"/>
            </a:xfrm>
          </p:grpSpPr>
          <p:sp>
            <p:nvSpPr>
              <p:cNvPr id="1049944" name="Google Shape;580;p27"/>
              <p:cNvSpPr/>
              <p:nvPr/>
            </p:nvSpPr>
            <p:spPr>
              <a:xfrm>
                <a:off x="929285" y="5051507"/>
                <a:ext cx="7315206" cy="420715"/>
              </a:xfrm>
              <a:custGeom>
                <a:avLst/>
                <a:ah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45" name="Google Shape;581;p27"/>
              <p:cNvSpPr/>
              <p:nvPr/>
            </p:nvSpPr>
            <p:spPr>
              <a:xfrm>
                <a:off x="929285" y="5051507"/>
                <a:ext cx="7315206" cy="133919"/>
              </a:xfrm>
              <a:custGeom>
                <a:avLst/>
                <a:ah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46" name="Google Shape;582;p27"/>
              <p:cNvSpPr/>
              <p:nvPr/>
            </p:nvSpPr>
            <p:spPr>
              <a:xfrm>
                <a:off x="6668743" y="5831311"/>
                <a:ext cx="264854" cy="451390"/>
              </a:xfrm>
              <a:custGeom>
                <a:avLst/>
                <a:ahLst/>
                <a:rect l="l" t="t" r="r" b="b"/>
                <a:pathLst>
                  <a:path w="4792" h="8167" extrusionOk="0">
                    <a:moveTo>
                      <a:pt x="1" y="1"/>
                    </a:moveTo>
                    <a:lnTo>
                      <a:pt x="1" y="8167"/>
                    </a:lnTo>
                    <a:lnTo>
                      <a:pt x="4792" y="8167"/>
                    </a:lnTo>
                    <a:lnTo>
                      <a:pt x="4792" y="1"/>
                    </a:ln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47" name="Google Shape;583;p27"/>
              <p:cNvSpPr/>
              <p:nvPr/>
            </p:nvSpPr>
            <p:spPr>
              <a:xfrm>
                <a:off x="6668743" y="5831311"/>
                <a:ext cx="264854" cy="164649"/>
              </a:xfrm>
              <a:custGeom>
                <a:avLst/>
                <a:ahLst/>
                <a:rect l="l" t="t" r="r" b="b"/>
                <a:pathLst>
                  <a:path w="4792" h="2979" extrusionOk="0">
                    <a:moveTo>
                      <a:pt x="1" y="1"/>
                    </a:moveTo>
                    <a:lnTo>
                      <a:pt x="1" y="2978"/>
                    </a:lnTo>
                    <a:lnTo>
                      <a:pt x="4792" y="2978"/>
                    </a:lnTo>
                    <a:lnTo>
                      <a:pt x="4792" y="1"/>
                    </a:lnTo>
                    <a:close/>
                  </a:path>
                </a:pathLst>
              </a:custGeom>
              <a:solidFill>
                <a:srgbClr val="CCCCC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48" name="Google Shape;584;p27"/>
              <p:cNvSpPr/>
              <p:nvPr/>
            </p:nvSpPr>
            <p:spPr>
              <a:xfrm>
                <a:off x="1654207" y="5472167"/>
                <a:ext cx="5864644" cy="359200"/>
              </a:xfrm>
              <a:custGeom>
                <a:avLst/>
                <a:ah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49" name="Google Shape;585;p27"/>
              <p:cNvSpPr/>
              <p:nvPr/>
            </p:nvSpPr>
            <p:spPr>
              <a:xfrm>
                <a:off x="1654207" y="5472167"/>
                <a:ext cx="5864644" cy="176311"/>
              </a:xfrm>
              <a:custGeom>
                <a:avLst/>
                <a:ah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212"/>
                                        </p:tgtEl>
                                      </p:cBhvr>
                                      <p:by x="150000" y="150000"/>
                                    </p:animScale>
                                  </p:childTnLst>
                                </p:cTn>
                              </p:par>
                              <p:par>
                                <p:cTn fill="hold" id="7" nodeType="withEffect" presetClass="emph" presetID="6" presetSubtype="0" repeatCount="indefinite">
                                  <p:stCondLst>
                                    <p:cond delay="0"/>
                                  </p:stCondLst>
                                  <p:childTnLst>
                                    <p:animScale>
                                      <p:cBhvr>
                                        <p:cTn dur="1000" fill="hold" id="8"/>
                                        <p:tgtEl>
                                          <p:spTgt spid="215"/>
                                        </p:tgtEl>
                                      </p:cBhvr>
                                      <p:by x="150000" y="150000"/>
                                    </p:animScale>
                                  </p:childTnLst>
                                </p:cTn>
                              </p:par>
                              <p:par>
                                <p:cTn fill="hold" grpId="0" id="9" nodeType="withEffect" presetClass="emph" presetID="6" presetSubtype="0" repeatCount="indefinite">
                                  <p:stCondLst>
                                    <p:cond delay="0"/>
                                  </p:stCondLst>
                                  <p:childTnLst>
                                    <p:animScale>
                                      <p:cBhvr>
                                        <p:cTn dur="1000" fill="hold" id="10"/>
                                        <p:tgtEl>
                                          <p:spTgt spid="1049764"/>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213"/>
                                        </p:tgtEl>
                                      </p:cBhvr>
                                      <p:by x="150000" y="150000"/>
                                    </p:animScale>
                                  </p:childTnLst>
                                </p:cTn>
                              </p:par>
                              <p:par>
                                <p:cTn fill="hold" id="13" nodeType="withEffect" presetClass="emph" presetID="6" presetSubtype="0" repeatCount="indefinite">
                                  <p:stCondLst>
                                    <p:cond delay="0"/>
                                  </p:stCondLst>
                                  <p:childTnLst>
                                    <p:animScale>
                                      <p:cBhvr>
                                        <p:cTn dur="1000" fill="hold" id="14"/>
                                        <p:tgtEl>
                                          <p:spTgt spid="214"/>
                                        </p:tgtEl>
                                      </p:cBhvr>
                                      <p:by x="150000" y="150000"/>
                                    </p:animScale>
                                  </p:childTnLst>
                                </p:cTn>
                              </p:par>
                              <p:par>
                                <p:cTn fill="hold" grpId="0" id="15" nodeType="withEffect" presetClass="emph" presetID="6" presetSubtype="0" repeatCount="indefinite">
                                  <p:stCondLst>
                                    <p:cond delay="0"/>
                                  </p:stCondLst>
                                  <p:childTnLst>
                                    <p:animScale>
                                      <p:cBhvr>
                                        <p:cTn dur="1000" fill="hold" id="16"/>
                                        <p:tgtEl>
                                          <p:spTgt spid="1049765"/>
                                        </p:tgtEl>
                                      </p:cBhvr>
                                      <p:by x="150000" y="150000"/>
                                    </p:animScale>
                                  </p:childTnLst>
                                </p:cTn>
                              </p:par>
                              <p:par>
                                <p:cTn fill="hold" id="17" nodeType="withEffect" presetClass="entr" presetID="2" presetSubtype="4">
                                  <p:stCondLst>
                                    <p:cond delay="0"/>
                                  </p:stCondLst>
                                  <p:childTnLst>
                                    <p:set>
                                      <p:cBhvr>
                                        <p:cTn dur="1" fill="hold" id="18">
                                          <p:stCondLst>
                                            <p:cond delay="0"/>
                                          </p:stCondLst>
                                        </p:cTn>
                                        <p:tgtEl>
                                          <p:spTgt spid="223"/>
                                        </p:tgtEl>
                                        <p:attrNameLst>
                                          <p:attrName>style.visibility</p:attrName>
                                        </p:attrNameLst>
                                      </p:cBhvr>
                                      <p:to>
                                        <p:strVal val="visible"/>
                                      </p:to>
                                    </p:set>
                                    <p:anim calcmode="lin" valueType="num">
                                      <p:cBhvr additive="base">
                                        <p:cTn dur="500" fill="hold" id="19"/>
                                        <p:tgtEl>
                                          <p:spTgt spid="223"/>
                                        </p:tgtEl>
                                        <p:attrNameLst>
                                          <p:attrName>ppt_x</p:attrName>
                                        </p:attrNameLst>
                                      </p:cBhvr>
                                      <p:tavLst>
                                        <p:tav tm="0">
                                          <p:val>
                                            <p:strVal val="#ppt_x"/>
                                          </p:val>
                                        </p:tav>
                                        <p:tav tm="100000">
                                          <p:val>
                                            <p:strVal val="#ppt_x"/>
                                          </p:val>
                                        </p:tav>
                                      </p:tavLst>
                                    </p:anim>
                                    <p:anim calcmode="lin" valueType="num">
                                      <p:cBhvr additive="base">
                                        <p:cTn dur="500" fill="hold" id="20"/>
                                        <p:tgtEl>
                                          <p:spTgt spid="223"/>
                                        </p:tgtEl>
                                        <p:attrNameLst>
                                          <p:attrName>ppt_y</p:attrName>
                                        </p:attrNameLst>
                                      </p:cBhvr>
                                      <p:tavLst>
                                        <p:tav tm="0">
                                          <p:val>
                                            <p:strVal val="1+#ppt_h/2"/>
                                          </p:val>
                                        </p:tav>
                                        <p:tav tm="100000">
                                          <p:val>
                                            <p:strVal val="#ppt_y"/>
                                          </p:val>
                                        </p:tav>
                                      </p:tavLst>
                                    </p:anim>
                                  </p:childTnLst>
                                </p:cTn>
                              </p:par>
                            </p:childTnLst>
                          </p:cTn>
                        </p:par>
                        <p:par>
                          <p:cTn fill="hold" id="21">
                            <p:stCondLst>
                              <p:cond delay="1000"/>
                            </p:stCondLst>
                            <p:childTnLst>
                              <p:par>
                                <p:cTn fill="hold" id="22" nodeType="afterEffect" presetClass="entr" presetID="2" presetSubtype="8">
                                  <p:stCondLst>
                                    <p:cond delay="0"/>
                                  </p:stCondLst>
                                  <p:childTnLst>
                                    <p:set>
                                      <p:cBhvr>
                                        <p:cTn dur="1" fill="hold" id="23">
                                          <p:stCondLst>
                                            <p:cond delay="0"/>
                                          </p:stCondLst>
                                        </p:cTn>
                                        <p:tgtEl>
                                          <p:spTgt spid="219"/>
                                        </p:tgtEl>
                                        <p:attrNameLst>
                                          <p:attrName>style.visibility</p:attrName>
                                        </p:attrNameLst>
                                      </p:cBhvr>
                                      <p:to>
                                        <p:strVal val="visible"/>
                                      </p:to>
                                    </p:set>
                                    <p:anim calcmode="lin" valueType="num">
                                      <p:cBhvr additive="base">
                                        <p:cTn dur="500" fill="hold" id="24"/>
                                        <p:tgtEl>
                                          <p:spTgt spid="219"/>
                                        </p:tgtEl>
                                        <p:attrNameLst>
                                          <p:attrName>ppt_x</p:attrName>
                                        </p:attrNameLst>
                                      </p:cBhvr>
                                      <p:tavLst>
                                        <p:tav tm="0">
                                          <p:val>
                                            <p:strVal val="0-#ppt_w/2"/>
                                          </p:val>
                                        </p:tav>
                                        <p:tav tm="100000">
                                          <p:val>
                                            <p:strVal val="#ppt_x"/>
                                          </p:val>
                                        </p:tav>
                                      </p:tavLst>
                                    </p:anim>
                                    <p:anim calcmode="lin" valueType="num">
                                      <p:cBhvr additive="base">
                                        <p:cTn dur="500" fill="hold" id="25"/>
                                        <p:tgtEl>
                                          <p:spTgt spid="219"/>
                                        </p:tgtEl>
                                        <p:attrNameLst>
                                          <p:attrName>ppt_y</p:attrName>
                                        </p:attrNameLst>
                                      </p:cBhvr>
                                      <p:tavLst>
                                        <p:tav tm="0">
                                          <p:val>
                                            <p:strVal val="#ppt_y"/>
                                          </p:val>
                                        </p:tav>
                                        <p:tav tm="100000">
                                          <p:val>
                                            <p:strVal val="#ppt_y"/>
                                          </p:val>
                                        </p:tav>
                                      </p:tavLst>
                                    </p:anim>
                                  </p:childTnLst>
                                </p:cTn>
                              </p:par>
                            </p:childTnLst>
                          </p:cTn>
                        </p:par>
                        <p:par>
                          <p:cTn fill="hold" id="26">
                            <p:stCondLst>
                              <p:cond delay="1500"/>
                            </p:stCondLst>
                            <p:childTnLst>
                              <p:par>
                                <p:cTn fill="hold" id="27" nodeType="afterEffect" presetClass="entr" presetID="2" presetSubtype="2">
                                  <p:stCondLst>
                                    <p:cond delay="0"/>
                                  </p:stCondLst>
                                  <p:childTnLst>
                                    <p:set>
                                      <p:cBhvr>
                                        <p:cTn dur="1" fill="hold" id="28">
                                          <p:stCondLst>
                                            <p:cond delay="0"/>
                                          </p:stCondLst>
                                        </p:cTn>
                                        <p:tgtEl>
                                          <p:spTgt spid="218"/>
                                        </p:tgtEl>
                                        <p:attrNameLst>
                                          <p:attrName>style.visibility</p:attrName>
                                        </p:attrNameLst>
                                      </p:cBhvr>
                                      <p:to>
                                        <p:strVal val="visible"/>
                                      </p:to>
                                    </p:set>
                                    <p:anim calcmode="lin" valueType="num">
                                      <p:cBhvr additive="base">
                                        <p:cTn dur="500" fill="hold" id="29"/>
                                        <p:tgtEl>
                                          <p:spTgt spid="218"/>
                                        </p:tgtEl>
                                        <p:attrNameLst>
                                          <p:attrName>ppt_x</p:attrName>
                                        </p:attrNameLst>
                                      </p:cBhvr>
                                      <p:tavLst>
                                        <p:tav tm="0">
                                          <p:val>
                                            <p:strVal val="1+#ppt_w/2"/>
                                          </p:val>
                                        </p:tav>
                                        <p:tav tm="100000">
                                          <p:val>
                                            <p:strVal val="#ppt_x"/>
                                          </p:val>
                                        </p:tav>
                                      </p:tavLst>
                                    </p:anim>
                                    <p:anim calcmode="lin" valueType="num">
                                      <p:cBhvr additive="base">
                                        <p:cTn dur="500" fill="hold" id="30"/>
                                        <p:tgtEl>
                                          <p:spTgt spid="218"/>
                                        </p:tgtEl>
                                        <p:attrNameLst>
                                          <p:attrName>ppt_y</p:attrName>
                                        </p:attrNameLst>
                                      </p:cBhvr>
                                      <p:tavLst>
                                        <p:tav tm="0">
                                          <p:val>
                                            <p:strVal val="#ppt_y"/>
                                          </p:val>
                                        </p:tav>
                                        <p:tav tm="100000">
                                          <p:val>
                                            <p:strVal val="#ppt_y"/>
                                          </p:val>
                                        </p:tav>
                                      </p:tavLst>
                                    </p:anim>
                                  </p:childTnLst>
                                </p:cTn>
                              </p:par>
                            </p:childTnLst>
                          </p:cTn>
                        </p:par>
                        <p:par>
                          <p:cTn fill="hold" id="31">
                            <p:stCondLst>
                              <p:cond delay="2000"/>
                            </p:stCondLst>
                            <p:childTnLst>
                              <p:par>
                                <p:cTn fill="hold" id="32" nodeType="afterEffect" presetClass="entr" presetID="10" presetSubtype="0">
                                  <p:stCondLst>
                                    <p:cond delay="0"/>
                                  </p:stCondLst>
                                  <p:childTnLst>
                                    <p:set>
                                      <p:cBhvr>
                                        <p:cTn dur="1" fill="hold" id="33">
                                          <p:stCondLst>
                                            <p:cond delay="0"/>
                                          </p:stCondLst>
                                        </p:cTn>
                                        <p:tgtEl>
                                          <p:spTgt spid="216"/>
                                        </p:tgtEl>
                                        <p:attrNameLst>
                                          <p:attrName>style.visibility</p:attrName>
                                        </p:attrNameLst>
                                      </p:cBhvr>
                                      <p:to>
                                        <p:strVal val="visible"/>
                                      </p:to>
                                    </p:set>
                                    <p:animEffect transition="in" filter="fade">
                                      <p:cBhvr>
                                        <p:cTn dur="500" id="34"/>
                                        <p:tgtEl>
                                          <p:spTgt spid="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764" grpId="0" animBg="1"/>
      <p:bldP spid="1049765"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310" name=""/>
        <p:cNvGrpSpPr/>
        <p:nvPr/>
      </p:nvGrpSpPr>
      <p:grpSpPr>
        <a:xfrm>
          <a:off x="0" y="0"/>
          <a:ext cx="0" cy="0"/>
          <a:chOff x="0" y="0"/>
          <a:chExt cx="0" cy="0"/>
        </a:xfrm>
      </p:grpSpPr>
      <p:grpSp>
        <p:nvGrpSpPr>
          <p:cNvPr id="311" name="Google Shape;992;p14"/>
          <p:cNvGrpSpPr/>
          <p:nvPr userDrawn="1"/>
        </p:nvGrpSpPr>
        <p:grpSpPr>
          <a:xfrm>
            <a:off x="395894" y="219519"/>
            <a:ext cx="11613234" cy="6240131"/>
            <a:chOff x="395894" y="219519"/>
            <a:chExt cx="8518865" cy="4788281"/>
          </a:xfrm>
        </p:grpSpPr>
        <p:sp>
          <p:nvSpPr>
            <p:cNvPr id="1050844"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12" name="Google Shape;994;p14"/>
            <p:cNvGrpSpPr/>
            <p:nvPr/>
          </p:nvGrpSpPr>
          <p:grpSpPr>
            <a:xfrm>
              <a:off x="8341543" y="2282008"/>
              <a:ext cx="569676" cy="380612"/>
              <a:chOff x="8341543" y="2282008"/>
              <a:chExt cx="569676" cy="380612"/>
            </a:xfrm>
          </p:grpSpPr>
          <p:sp>
            <p:nvSpPr>
              <p:cNvPr id="1050845"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46"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847"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13" name="Google Shape;998;p14"/>
            <p:cNvGrpSpPr/>
            <p:nvPr/>
          </p:nvGrpSpPr>
          <p:grpSpPr>
            <a:xfrm>
              <a:off x="8341543" y="1721094"/>
              <a:ext cx="569676" cy="380612"/>
              <a:chOff x="8341543" y="1721094"/>
              <a:chExt cx="569676" cy="380612"/>
            </a:xfrm>
          </p:grpSpPr>
          <p:sp>
            <p:nvSpPr>
              <p:cNvPr id="1050848"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49"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14" name="Google Shape;1001;p14"/>
            <p:cNvGrpSpPr/>
            <p:nvPr/>
          </p:nvGrpSpPr>
          <p:grpSpPr>
            <a:xfrm>
              <a:off x="8346273" y="1183592"/>
              <a:ext cx="568486" cy="388014"/>
              <a:chOff x="8346273" y="1183592"/>
              <a:chExt cx="568486" cy="388014"/>
            </a:xfrm>
          </p:grpSpPr>
          <p:sp>
            <p:nvSpPr>
              <p:cNvPr id="1050850"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51"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15" name="Google Shape;1004;p14"/>
            <p:cNvGrpSpPr/>
            <p:nvPr/>
          </p:nvGrpSpPr>
          <p:grpSpPr>
            <a:xfrm>
              <a:off x="8341543" y="606635"/>
              <a:ext cx="569676" cy="388014"/>
              <a:chOff x="8341543" y="606635"/>
              <a:chExt cx="569676" cy="388014"/>
            </a:xfrm>
          </p:grpSpPr>
          <p:sp>
            <p:nvSpPr>
              <p:cNvPr id="1050852"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53"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16" name="Google Shape;1007;p14"/>
            <p:cNvGrpSpPr/>
            <p:nvPr/>
          </p:nvGrpSpPr>
          <p:grpSpPr>
            <a:xfrm>
              <a:off x="8341543" y="2842933"/>
              <a:ext cx="569676" cy="380612"/>
              <a:chOff x="8341543" y="2282008"/>
              <a:chExt cx="569676" cy="380612"/>
            </a:xfrm>
          </p:grpSpPr>
          <p:sp>
            <p:nvSpPr>
              <p:cNvPr id="1050854"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55"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17" name="Google Shape;1010;p14"/>
            <p:cNvGrpSpPr/>
            <p:nvPr/>
          </p:nvGrpSpPr>
          <p:grpSpPr>
            <a:xfrm>
              <a:off x="8341543" y="3403858"/>
              <a:ext cx="569676" cy="380612"/>
              <a:chOff x="8341543" y="2282008"/>
              <a:chExt cx="569676" cy="380612"/>
            </a:xfrm>
          </p:grpSpPr>
          <p:sp>
            <p:nvSpPr>
              <p:cNvPr id="1050856"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57"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858"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59"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50860"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61"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62"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63"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64"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65"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66"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67"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68"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69"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70"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71"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72"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73"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74"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75"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76"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77"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78"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79"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80"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81"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82"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83"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84"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85"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86"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87"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88"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89"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90"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91"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92"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93"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94"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95"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96"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97"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98"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99"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00"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01"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02"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03"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04"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05" name="Google Shape;1765;p26"/>
          <p:cNvSpPr/>
          <p:nvPr userDrawn="1"/>
        </p:nvSpPr>
        <p:spPr>
          <a:xfrm rot="126755">
            <a:off x="3091462" y="1090110"/>
            <a:ext cx="5550035" cy="4730758"/>
          </a:xfrm>
          <a:prstGeom prst="rect"/>
          <a:solidFill>
            <a:srgbClr val="FFE285"/>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sz="500"/>
          </a:p>
        </p:txBody>
      </p:sp>
      <p:sp>
        <p:nvSpPr>
          <p:cNvPr id="1050906" name="Google Shape;1766;p26"/>
          <p:cNvSpPr/>
          <p:nvPr userDrawn="1"/>
        </p:nvSpPr>
        <p:spPr>
          <a:xfrm rot="-135875">
            <a:off x="2811048" y="772938"/>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50907" name="Google Shape;1767;p26"/>
          <p:cNvSpPr/>
          <p:nvPr userDrawn="1"/>
        </p:nvSpPr>
        <p:spPr>
          <a:xfrm rot="4829593">
            <a:off x="7640070" y="1029487"/>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grpSp>
        <p:nvGrpSpPr>
          <p:cNvPr id="318" name="Google Shape;211;p3"/>
          <p:cNvGrpSpPr/>
          <p:nvPr userDrawn="1"/>
        </p:nvGrpSpPr>
        <p:grpSpPr>
          <a:xfrm>
            <a:off x="1030175" y="1581350"/>
            <a:ext cx="444275" cy="398525"/>
            <a:chOff x="2495125" y="2142250"/>
            <a:chExt cx="444275" cy="398525"/>
          </a:xfrm>
        </p:grpSpPr>
        <p:sp>
          <p:nvSpPr>
            <p:cNvPr id="1050908"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0909"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19" name="Google Shape;214;p3"/>
          <p:cNvGrpSpPr/>
          <p:nvPr userDrawn="1"/>
        </p:nvGrpSpPr>
        <p:grpSpPr>
          <a:xfrm>
            <a:off x="10561107" y="5038641"/>
            <a:ext cx="291375" cy="281375"/>
            <a:chOff x="3243875" y="2372825"/>
            <a:chExt cx="291375" cy="281375"/>
          </a:xfrm>
        </p:grpSpPr>
        <p:sp>
          <p:nvSpPr>
            <p:cNvPr id="1050910"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11"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12"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13"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14"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15"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16"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0917"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18"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19"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20" name="Google Shape;225;p3"/>
          <p:cNvGrpSpPr/>
          <p:nvPr userDrawn="1"/>
        </p:nvGrpSpPr>
        <p:grpSpPr>
          <a:xfrm>
            <a:off x="10778557" y="714860"/>
            <a:ext cx="166675" cy="168575"/>
            <a:chOff x="4954425" y="2036375"/>
            <a:chExt cx="166675" cy="168575"/>
          </a:xfrm>
        </p:grpSpPr>
        <p:sp>
          <p:nvSpPr>
            <p:cNvPr id="1050920"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21"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922" name="Google Shape;228;p3"/>
          <p:cNvSpPr/>
          <p:nvPr userDrawn="1"/>
        </p:nvSpPr>
        <p:spPr>
          <a:xfrm>
            <a:off x="1577019" y="3597776"/>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23" name="Google Shape;229;p3"/>
          <p:cNvSpPr/>
          <p:nvPr userDrawn="1"/>
        </p:nvSpPr>
        <p:spPr>
          <a:xfrm>
            <a:off x="9846753" y="3888529"/>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21" name="Google Shape;230;p3"/>
          <p:cNvGrpSpPr/>
          <p:nvPr userDrawn="1"/>
        </p:nvGrpSpPr>
        <p:grpSpPr>
          <a:xfrm>
            <a:off x="1274794" y="5541495"/>
            <a:ext cx="166675" cy="168575"/>
            <a:chOff x="4954425" y="2036375"/>
            <a:chExt cx="166675" cy="168575"/>
          </a:xfrm>
        </p:grpSpPr>
        <p:sp>
          <p:nvSpPr>
            <p:cNvPr id="1050924"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25"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22" name="Google Shape;769;p31"/>
          <p:cNvGrpSpPr/>
          <p:nvPr userDrawn="1"/>
        </p:nvGrpSpPr>
        <p:grpSpPr>
          <a:xfrm>
            <a:off x="2548289" y="3588080"/>
            <a:ext cx="2599446" cy="2521829"/>
            <a:chOff x="5641385" y="2381306"/>
            <a:chExt cx="2599446" cy="2521829"/>
          </a:xfrm>
        </p:grpSpPr>
        <p:sp>
          <p:nvSpPr>
            <p:cNvPr id="1050926" name="Google Shape;770;p31"/>
            <p:cNvSpPr/>
            <p:nvPr/>
          </p:nvSpPr>
          <p:spPr>
            <a:xfrm>
              <a:off x="5715495" y="4459755"/>
              <a:ext cx="2364987" cy="361232"/>
            </a:xfrm>
            <a:custGeom>
              <a:avLst/>
              <a:ah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23" name="Google Shape;771;p31"/>
            <p:cNvGrpSpPr/>
            <p:nvPr/>
          </p:nvGrpSpPr>
          <p:grpSpPr>
            <a:xfrm flipH="1">
              <a:off x="6793275" y="3690844"/>
              <a:ext cx="1447557" cy="1002468"/>
              <a:chOff x="4799733" y="3457797"/>
              <a:chExt cx="2301388" cy="1593766"/>
            </a:xfrm>
          </p:grpSpPr>
          <p:sp>
            <p:nvSpPr>
              <p:cNvPr id="1050927" name="Google Shape;772;p31"/>
              <p:cNvSpPr/>
              <p:nvPr/>
            </p:nvSpPr>
            <p:spPr>
              <a:xfrm>
                <a:off x="5512937" y="4441437"/>
                <a:ext cx="134693" cy="122202"/>
              </a:xfrm>
              <a:custGeom>
                <a:avLst/>
                <a:ah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28" name="Google Shape;773;p31"/>
              <p:cNvSpPr/>
              <p:nvPr/>
            </p:nvSpPr>
            <p:spPr>
              <a:xfrm>
                <a:off x="5671673" y="4450943"/>
                <a:ext cx="91527" cy="79091"/>
              </a:xfrm>
              <a:custGeom>
                <a:avLst/>
                <a:ahLst/>
                <a:rect l="l" t="t" r="r" b="b"/>
                <a:pathLst>
                  <a:path w="1656" h="1431" extrusionOk="0">
                    <a:moveTo>
                      <a:pt x="1" y="1"/>
                    </a:moveTo>
                    <a:lnTo>
                      <a:pt x="1" y="1430"/>
                    </a:lnTo>
                    <a:lnTo>
                      <a:pt x="1655" y="1430"/>
                    </a:lnTo>
                    <a:lnTo>
                      <a:pt x="1655" y="1"/>
                    </a:lnTo>
                    <a:close/>
                  </a:path>
                </a:pathLst>
              </a:custGeom>
              <a:solidFill>
                <a:srgbClr val="F9CF7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29" name="Google Shape;774;p31"/>
              <p:cNvSpPr/>
              <p:nvPr/>
            </p:nvSpPr>
            <p:spPr>
              <a:xfrm>
                <a:off x="5670236" y="4448014"/>
                <a:ext cx="92246" cy="80528"/>
              </a:xfrm>
              <a:custGeom>
                <a:avLst/>
                <a:ah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30" name="Google Shape;775;p31"/>
              <p:cNvSpPr/>
              <p:nvPr/>
            </p:nvSpPr>
            <p:spPr>
              <a:xfrm>
                <a:off x="5668799" y="4448014"/>
                <a:ext cx="100260" cy="84895"/>
              </a:xfrm>
              <a:custGeom>
                <a:avLst/>
                <a:ah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31" name="Google Shape;776;p31"/>
              <p:cNvSpPr/>
              <p:nvPr/>
            </p:nvSpPr>
            <p:spPr>
              <a:xfrm>
                <a:off x="4799733" y="3864528"/>
                <a:ext cx="1237772" cy="1187034"/>
              </a:xfrm>
              <a:custGeom>
                <a:avLst/>
                <a:ah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32" name="Google Shape;777;p31"/>
              <p:cNvSpPr/>
              <p:nvPr/>
            </p:nvSpPr>
            <p:spPr>
              <a:xfrm>
                <a:off x="4845828" y="3874532"/>
                <a:ext cx="1027082" cy="1046648"/>
              </a:xfrm>
              <a:custGeom>
                <a:avLst/>
                <a:ah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33" name="Google Shape;778;p31"/>
              <p:cNvSpPr/>
              <p:nvPr/>
            </p:nvSpPr>
            <p:spPr>
              <a:xfrm>
                <a:off x="5818028" y="3941796"/>
                <a:ext cx="76107" cy="67374"/>
              </a:xfrm>
              <a:custGeom>
                <a:avLst/>
                <a:ah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34" name="Google Shape;779;p31"/>
              <p:cNvSpPr/>
              <p:nvPr/>
            </p:nvSpPr>
            <p:spPr>
              <a:xfrm>
                <a:off x="5647575" y="4112967"/>
                <a:ext cx="76107" cy="69585"/>
              </a:xfrm>
              <a:custGeom>
                <a:avLst/>
                <a:ah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35" name="Google Shape;780;p31"/>
              <p:cNvSpPr/>
              <p:nvPr/>
            </p:nvSpPr>
            <p:spPr>
              <a:xfrm>
                <a:off x="5775580" y="3984243"/>
                <a:ext cx="54883" cy="49080"/>
              </a:xfrm>
              <a:custGeom>
                <a:avLst/>
                <a:ah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36" name="Google Shape;781;p31"/>
              <p:cNvSpPr/>
              <p:nvPr/>
            </p:nvSpPr>
            <p:spPr>
              <a:xfrm>
                <a:off x="5736062" y="4024646"/>
                <a:ext cx="54938" cy="50351"/>
              </a:xfrm>
              <a:custGeom>
                <a:avLst/>
                <a:ah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37" name="Google Shape;782;p31"/>
              <p:cNvSpPr/>
              <p:nvPr/>
            </p:nvSpPr>
            <p:spPr>
              <a:xfrm>
                <a:off x="5695826" y="4066927"/>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38" name="Google Shape;783;p31"/>
              <p:cNvSpPr/>
              <p:nvPr/>
            </p:nvSpPr>
            <p:spPr>
              <a:xfrm>
                <a:off x="5604409" y="4158344"/>
                <a:ext cx="54883" cy="48361"/>
              </a:xfrm>
              <a:custGeom>
                <a:avLst/>
                <a:ah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39" name="Google Shape;784;p31"/>
              <p:cNvSpPr/>
              <p:nvPr/>
            </p:nvSpPr>
            <p:spPr>
              <a:xfrm>
                <a:off x="5564891" y="4198580"/>
                <a:ext cx="54938" cy="50517"/>
              </a:xfrm>
              <a:custGeom>
                <a:avLst/>
                <a:ah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40" name="Google Shape;785;p31"/>
              <p:cNvSpPr/>
              <p:nvPr/>
            </p:nvSpPr>
            <p:spPr>
              <a:xfrm>
                <a:off x="5525373" y="4240254"/>
                <a:ext cx="54938" cy="49080"/>
              </a:xfrm>
              <a:custGeom>
                <a:avLst/>
                <a:ah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41" name="Google Shape;786;p31"/>
              <p:cNvSpPr/>
              <p:nvPr/>
            </p:nvSpPr>
            <p:spPr>
              <a:xfrm>
                <a:off x="5433956" y="4331726"/>
                <a:ext cx="57868" cy="49080"/>
              </a:xfrm>
              <a:custGeom>
                <a:avLst/>
                <a:ah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42" name="Google Shape;787;p31"/>
              <p:cNvSpPr/>
              <p:nvPr/>
            </p:nvSpPr>
            <p:spPr>
              <a:xfrm>
                <a:off x="5394438" y="4372128"/>
                <a:ext cx="54938" cy="50351"/>
              </a:xfrm>
              <a:custGeom>
                <a:avLst/>
                <a:ah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43" name="Google Shape;788;p31"/>
              <p:cNvSpPr/>
              <p:nvPr/>
            </p:nvSpPr>
            <p:spPr>
              <a:xfrm>
                <a:off x="5354975" y="4414354"/>
                <a:ext cx="54883" cy="48361"/>
              </a:xfrm>
              <a:custGeom>
                <a:avLst/>
                <a:ah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44" name="Google Shape;789;p31"/>
              <p:cNvSpPr/>
              <p:nvPr/>
            </p:nvSpPr>
            <p:spPr>
              <a:xfrm>
                <a:off x="5266433" y="4505826"/>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45" name="Google Shape;790;p31"/>
              <p:cNvSpPr/>
              <p:nvPr/>
            </p:nvSpPr>
            <p:spPr>
              <a:xfrm>
                <a:off x="5223986" y="4546063"/>
                <a:ext cx="57868" cy="50517"/>
              </a:xfrm>
              <a:custGeom>
                <a:avLst/>
                <a:ah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46" name="Google Shape;791;p31"/>
              <p:cNvSpPr/>
              <p:nvPr/>
            </p:nvSpPr>
            <p:spPr>
              <a:xfrm>
                <a:off x="5183804" y="4587736"/>
                <a:ext cx="54883" cy="49080"/>
              </a:xfrm>
              <a:custGeom>
                <a:avLst/>
                <a:ah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47" name="Google Shape;792;p31"/>
              <p:cNvSpPr/>
              <p:nvPr/>
            </p:nvSpPr>
            <p:spPr>
              <a:xfrm>
                <a:off x="5095980" y="4679208"/>
                <a:ext cx="54938" cy="49024"/>
              </a:xfrm>
              <a:custGeom>
                <a:avLst/>
                <a:ah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48" name="Google Shape;793;p31"/>
              <p:cNvSpPr/>
              <p:nvPr/>
            </p:nvSpPr>
            <p:spPr>
              <a:xfrm>
                <a:off x="5055744" y="4719611"/>
                <a:ext cx="54938" cy="50351"/>
              </a:xfrm>
              <a:custGeom>
                <a:avLst/>
                <a:ah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49" name="Google Shape;794;p31"/>
              <p:cNvSpPr/>
              <p:nvPr/>
            </p:nvSpPr>
            <p:spPr>
              <a:xfrm>
                <a:off x="5013352" y="4761837"/>
                <a:ext cx="54883" cy="48361"/>
              </a:xfrm>
              <a:custGeom>
                <a:avLst/>
                <a:ah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50" name="Google Shape;795;p31"/>
              <p:cNvSpPr/>
              <p:nvPr/>
            </p:nvSpPr>
            <p:spPr>
              <a:xfrm>
                <a:off x="4924809" y="4853309"/>
                <a:ext cx="54938" cy="48306"/>
              </a:xfrm>
              <a:custGeom>
                <a:avLst/>
                <a:ah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51" name="Google Shape;796;p31"/>
              <p:cNvSpPr/>
              <p:nvPr/>
            </p:nvSpPr>
            <p:spPr>
              <a:xfrm>
                <a:off x="4885346" y="4893490"/>
                <a:ext cx="54883" cy="51291"/>
              </a:xfrm>
              <a:custGeom>
                <a:avLst/>
                <a:ah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52" name="Google Shape;797;p31"/>
              <p:cNvSpPr/>
              <p:nvPr/>
            </p:nvSpPr>
            <p:spPr>
              <a:xfrm>
                <a:off x="5480051" y="4287068"/>
                <a:ext cx="76107" cy="68645"/>
              </a:xfrm>
              <a:custGeom>
                <a:avLst/>
                <a:ah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53" name="Google Shape;798;p31"/>
              <p:cNvSpPr/>
              <p:nvPr/>
            </p:nvSpPr>
            <p:spPr>
              <a:xfrm>
                <a:off x="5308880" y="4459731"/>
                <a:ext cx="76107" cy="69530"/>
              </a:xfrm>
              <a:custGeom>
                <a:avLst/>
                <a:ah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54" name="Google Shape;799;p31"/>
              <p:cNvSpPr/>
              <p:nvPr/>
            </p:nvSpPr>
            <p:spPr>
              <a:xfrm>
                <a:off x="5138428" y="4631621"/>
                <a:ext cx="79036" cy="68811"/>
              </a:xfrm>
              <a:custGeom>
                <a:avLst/>
                <a:ah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55" name="Google Shape;800;p31"/>
              <p:cNvSpPr/>
              <p:nvPr/>
            </p:nvSpPr>
            <p:spPr>
              <a:xfrm>
                <a:off x="4970904" y="4805003"/>
                <a:ext cx="76107" cy="68811"/>
              </a:xfrm>
              <a:custGeom>
                <a:avLst/>
                <a:ah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56" name="Google Shape;801;p31"/>
              <p:cNvSpPr/>
              <p:nvPr/>
            </p:nvSpPr>
            <p:spPr>
              <a:xfrm>
                <a:off x="5818028" y="4746472"/>
                <a:ext cx="1121428" cy="305090"/>
              </a:xfrm>
              <a:custGeom>
                <a:avLst/>
                <a:ah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57" name="Google Shape;802;p31"/>
              <p:cNvSpPr/>
              <p:nvPr/>
            </p:nvSpPr>
            <p:spPr>
              <a:xfrm>
                <a:off x="5979692" y="4746472"/>
                <a:ext cx="1121428" cy="305090"/>
              </a:xfrm>
              <a:custGeom>
                <a:avLst/>
                <a:ah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58" name="Google Shape;803;p31"/>
              <p:cNvSpPr/>
              <p:nvPr/>
            </p:nvSpPr>
            <p:spPr>
              <a:xfrm>
                <a:off x="6052814" y="4807214"/>
                <a:ext cx="1011717" cy="182944"/>
              </a:xfrm>
              <a:custGeom>
                <a:avLst/>
                <a:ah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59" name="Google Shape;804;p31"/>
              <p:cNvSpPr/>
              <p:nvPr/>
            </p:nvSpPr>
            <p:spPr>
              <a:xfrm>
                <a:off x="6052814" y="4898630"/>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60" name="Google Shape;805;p31"/>
              <p:cNvSpPr/>
              <p:nvPr/>
            </p:nvSpPr>
            <p:spPr>
              <a:xfrm>
                <a:off x="5818028" y="4137120"/>
                <a:ext cx="1121428" cy="304372"/>
              </a:xfrm>
              <a:custGeom>
                <a:avLst/>
                <a:ah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61" name="Google Shape;806;p31"/>
              <p:cNvSpPr/>
              <p:nvPr/>
            </p:nvSpPr>
            <p:spPr>
              <a:xfrm>
                <a:off x="5979692" y="4137120"/>
                <a:ext cx="1121428" cy="304372"/>
              </a:xfrm>
              <a:custGeom>
                <a:avLst/>
                <a:ah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62" name="Google Shape;807;p31"/>
              <p:cNvSpPr/>
              <p:nvPr/>
            </p:nvSpPr>
            <p:spPr>
              <a:xfrm>
                <a:off x="6052814" y="4197862"/>
                <a:ext cx="1011717" cy="182944"/>
              </a:xfrm>
              <a:custGeom>
                <a:avLst/>
                <a:ah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63" name="Google Shape;808;p31"/>
              <p:cNvSpPr/>
              <p:nvPr/>
            </p:nvSpPr>
            <p:spPr>
              <a:xfrm>
                <a:off x="6052814" y="4289278"/>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64" name="Google Shape;809;p31"/>
              <p:cNvSpPr/>
              <p:nvPr/>
            </p:nvSpPr>
            <p:spPr>
              <a:xfrm>
                <a:off x="5878714" y="4441437"/>
                <a:ext cx="1122202" cy="305090"/>
              </a:xfrm>
              <a:custGeom>
                <a:avLst/>
                <a:ah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65" name="Google Shape;810;p31"/>
              <p:cNvSpPr/>
              <p:nvPr/>
            </p:nvSpPr>
            <p:spPr>
              <a:xfrm>
                <a:off x="5723626" y="4441437"/>
                <a:ext cx="1121484" cy="305090"/>
              </a:xfrm>
              <a:custGeom>
                <a:avLst/>
                <a:ah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66" name="Google Shape;811;p31"/>
              <p:cNvSpPr/>
              <p:nvPr/>
            </p:nvSpPr>
            <p:spPr>
              <a:xfrm>
                <a:off x="5760215" y="4502897"/>
                <a:ext cx="1011717" cy="182944"/>
              </a:xfrm>
              <a:custGeom>
                <a:avLst/>
                <a:ah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67" name="Google Shape;812;p31"/>
              <p:cNvSpPr/>
              <p:nvPr/>
            </p:nvSpPr>
            <p:spPr>
              <a:xfrm>
                <a:off x="5760215" y="4594314"/>
                <a:ext cx="1011717" cy="91527"/>
              </a:xfrm>
              <a:custGeom>
                <a:avLst/>
                <a:ah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68" name="Google Shape;813;p31"/>
              <p:cNvSpPr/>
              <p:nvPr/>
            </p:nvSpPr>
            <p:spPr>
              <a:xfrm>
                <a:off x="5485910" y="4847726"/>
                <a:ext cx="200077" cy="203836"/>
              </a:xfrm>
              <a:custGeom>
                <a:avLst/>
                <a:ah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69" name="Google Shape;814;p31"/>
              <p:cNvSpPr/>
              <p:nvPr/>
            </p:nvSpPr>
            <p:spPr>
              <a:xfrm>
                <a:off x="5528302" y="4988168"/>
                <a:ext cx="64445" cy="63395"/>
              </a:xfrm>
              <a:custGeom>
                <a:avLst/>
                <a:ah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70" name="Google Shape;815;p31"/>
              <p:cNvSpPr/>
              <p:nvPr/>
            </p:nvSpPr>
            <p:spPr>
              <a:xfrm>
                <a:off x="5644646" y="4085222"/>
                <a:ext cx="228265" cy="152158"/>
              </a:xfrm>
              <a:custGeom>
                <a:avLst/>
                <a:ah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71" name="Google Shape;816;p31"/>
              <p:cNvSpPr/>
              <p:nvPr/>
            </p:nvSpPr>
            <p:spPr>
              <a:xfrm>
                <a:off x="5644646" y="4137120"/>
                <a:ext cx="215829" cy="100260"/>
              </a:xfrm>
              <a:custGeom>
                <a:avLst/>
                <a:ah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72" name="Google Shape;817;p31"/>
              <p:cNvSpPr/>
              <p:nvPr/>
            </p:nvSpPr>
            <p:spPr>
              <a:xfrm>
                <a:off x="5629280" y="4231521"/>
                <a:ext cx="209971" cy="688388"/>
              </a:xfrm>
              <a:custGeom>
                <a:avLst/>
                <a:ah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73" name="Google Shape;818;p31"/>
              <p:cNvSpPr/>
              <p:nvPr/>
            </p:nvSpPr>
            <p:spPr>
              <a:xfrm>
                <a:off x="5559032" y="4216156"/>
                <a:ext cx="222462" cy="685459"/>
              </a:xfrm>
              <a:custGeom>
                <a:avLst/>
                <a:ah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74" name="Google Shape;819;p31"/>
              <p:cNvSpPr/>
              <p:nvPr/>
            </p:nvSpPr>
            <p:spPr>
              <a:xfrm>
                <a:off x="5485910" y="4200791"/>
                <a:ext cx="225336" cy="673741"/>
              </a:xfrm>
              <a:custGeom>
                <a:avLst/>
                <a:ah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75" name="Google Shape;820;p31"/>
              <p:cNvSpPr/>
              <p:nvPr/>
            </p:nvSpPr>
            <p:spPr>
              <a:xfrm>
                <a:off x="5616845" y="4167132"/>
                <a:ext cx="240701" cy="161720"/>
              </a:xfrm>
              <a:custGeom>
                <a:avLst/>
                <a:ah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76" name="Google Shape;821;p31"/>
              <p:cNvSpPr/>
              <p:nvPr/>
            </p:nvSpPr>
            <p:spPr>
              <a:xfrm>
                <a:off x="5629280" y="4167132"/>
                <a:ext cx="228265" cy="106837"/>
              </a:xfrm>
              <a:custGeom>
                <a:avLst/>
                <a:ah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77" name="Google Shape;822;p31"/>
              <p:cNvSpPr/>
              <p:nvPr/>
            </p:nvSpPr>
            <p:spPr>
              <a:xfrm>
                <a:off x="5626351" y="4160499"/>
                <a:ext cx="243630" cy="80584"/>
              </a:xfrm>
              <a:custGeom>
                <a:avLst/>
                <a:ah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78" name="Google Shape;823;p31"/>
              <p:cNvSpPr/>
              <p:nvPr/>
            </p:nvSpPr>
            <p:spPr>
              <a:xfrm>
                <a:off x="5604409" y="4252690"/>
                <a:ext cx="244349" cy="79865"/>
              </a:xfrm>
              <a:custGeom>
                <a:avLst/>
                <a:ah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79" name="Google Shape;824;p31"/>
              <p:cNvSpPr/>
              <p:nvPr/>
            </p:nvSpPr>
            <p:spPr>
              <a:xfrm>
                <a:off x="6376144" y="3457797"/>
                <a:ext cx="158072" cy="233903"/>
              </a:xfrm>
              <a:custGeom>
                <a:avLst/>
                <a:ah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80" name="Google Shape;825;p31"/>
              <p:cNvSpPr/>
              <p:nvPr/>
            </p:nvSpPr>
            <p:spPr>
              <a:xfrm>
                <a:off x="6180820" y="3609734"/>
                <a:ext cx="527497" cy="527442"/>
              </a:xfrm>
              <a:custGeom>
                <a:avLst/>
                <a:ah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81" name="Google Shape;826;p31"/>
              <p:cNvSpPr/>
              <p:nvPr/>
            </p:nvSpPr>
            <p:spPr>
              <a:xfrm>
                <a:off x="6241562" y="3659421"/>
                <a:ext cx="207815" cy="145692"/>
              </a:xfrm>
              <a:custGeom>
                <a:avLst/>
                <a:ah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82" name="Google Shape;827;p31"/>
              <p:cNvSpPr/>
              <p:nvPr/>
            </p:nvSpPr>
            <p:spPr>
              <a:xfrm>
                <a:off x="6189608" y="3719445"/>
                <a:ext cx="518709" cy="417731"/>
              </a:xfrm>
              <a:custGeom>
                <a:avLst/>
                <a:ah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983" name="Google Shape;828;p31"/>
            <p:cNvSpPr/>
            <p:nvPr/>
          </p:nvSpPr>
          <p:spPr>
            <a:xfrm>
              <a:off x="5641385" y="4715193"/>
              <a:ext cx="204624" cy="152288"/>
            </a:xfrm>
            <a:custGeom>
              <a:avLst/>
              <a:ah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84" name="Google Shape;829;p31"/>
            <p:cNvSpPr/>
            <p:nvPr/>
          </p:nvSpPr>
          <p:spPr>
            <a:xfrm>
              <a:off x="5767676" y="4250752"/>
              <a:ext cx="622196" cy="512492"/>
            </a:xfrm>
            <a:custGeom>
              <a:avLst/>
              <a:ah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85" name="Google Shape;830;p31"/>
            <p:cNvSpPr/>
            <p:nvPr/>
          </p:nvSpPr>
          <p:spPr>
            <a:xfrm>
              <a:off x="5767676" y="4250752"/>
              <a:ext cx="622196" cy="512492"/>
            </a:xfrm>
            <a:custGeom>
              <a:avLst/>
              <a:ah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86" name="Google Shape;831;p31"/>
            <p:cNvSpPr/>
            <p:nvPr/>
          </p:nvSpPr>
          <p:spPr>
            <a:xfrm>
              <a:off x="5802121" y="4428136"/>
              <a:ext cx="435338" cy="335107"/>
            </a:xfrm>
            <a:custGeom>
              <a:avLst/>
              <a:ah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87" name="Google Shape;832;p31"/>
            <p:cNvSpPr/>
            <p:nvPr/>
          </p:nvSpPr>
          <p:spPr>
            <a:xfrm>
              <a:off x="5993172" y="3849238"/>
              <a:ext cx="435338" cy="325727"/>
            </a:xfrm>
            <a:custGeom>
              <a:avLst/>
              <a:ah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88" name="Google Shape;833;p31"/>
            <p:cNvSpPr/>
            <p:nvPr/>
          </p:nvSpPr>
          <p:spPr>
            <a:xfrm>
              <a:off x="6106945" y="3870700"/>
              <a:ext cx="178533" cy="304824"/>
            </a:xfrm>
            <a:custGeom>
              <a:avLst/>
              <a:ah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89" name="Google Shape;834;p31"/>
            <p:cNvSpPr/>
            <p:nvPr/>
          </p:nvSpPr>
          <p:spPr>
            <a:xfrm>
              <a:off x="6175836" y="3779880"/>
              <a:ext cx="439532" cy="506031"/>
            </a:xfrm>
            <a:custGeom>
              <a:avLst/>
              <a:ah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90" name="Google Shape;835;p31"/>
            <p:cNvSpPr/>
            <p:nvPr/>
          </p:nvSpPr>
          <p:spPr>
            <a:xfrm>
              <a:off x="6446215" y="3823706"/>
              <a:ext cx="169153" cy="460404"/>
            </a:xfrm>
            <a:custGeom>
              <a:avLst/>
              <a:ah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91" name="Google Shape;836;p31"/>
            <p:cNvSpPr/>
            <p:nvPr/>
          </p:nvSpPr>
          <p:spPr>
            <a:xfrm>
              <a:off x="6123655" y="4195040"/>
              <a:ext cx="501093" cy="361229"/>
            </a:xfrm>
            <a:custGeom>
              <a:avLst/>
              <a:ah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92" name="Google Shape;837;p31"/>
            <p:cNvSpPr/>
            <p:nvPr/>
          </p:nvSpPr>
          <p:spPr>
            <a:xfrm>
              <a:off x="6319893" y="3623306"/>
              <a:ext cx="143063" cy="253078"/>
            </a:xfrm>
            <a:custGeom>
              <a:avLst/>
              <a:ah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93" name="Google Shape;838;p31"/>
            <p:cNvSpPr/>
            <p:nvPr/>
          </p:nvSpPr>
          <p:spPr>
            <a:xfrm>
              <a:off x="5802125" y="4764263"/>
              <a:ext cx="234920" cy="138872"/>
            </a:xfrm>
            <a:custGeom>
              <a:avLst/>
              <a:ah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94" name="Google Shape;839;p31"/>
            <p:cNvSpPr/>
            <p:nvPr/>
          </p:nvSpPr>
          <p:spPr>
            <a:xfrm>
              <a:off x="5950371" y="4370395"/>
              <a:ext cx="674377" cy="457578"/>
            </a:xfrm>
            <a:custGeom>
              <a:avLst/>
              <a:ah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95" name="Google Shape;840;p31"/>
            <p:cNvSpPr/>
            <p:nvPr/>
          </p:nvSpPr>
          <p:spPr>
            <a:xfrm>
              <a:off x="6428479" y="4371762"/>
              <a:ext cx="196269" cy="273515"/>
            </a:xfrm>
            <a:custGeom>
              <a:avLst/>
              <a:ah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96" name="Google Shape;841;p31"/>
            <p:cNvSpPr/>
            <p:nvPr/>
          </p:nvSpPr>
          <p:spPr>
            <a:xfrm>
              <a:off x="6476498" y="3874086"/>
              <a:ext cx="226552" cy="540508"/>
            </a:xfrm>
            <a:custGeom>
              <a:avLst/>
              <a:ah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97" name="Google Shape;842;p31"/>
            <p:cNvSpPr/>
            <p:nvPr/>
          </p:nvSpPr>
          <p:spPr>
            <a:xfrm>
              <a:off x="6645590" y="4402045"/>
              <a:ext cx="148281" cy="95013"/>
            </a:xfrm>
            <a:custGeom>
              <a:avLst/>
              <a:ah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98" name="Google Shape;843;p31"/>
            <p:cNvSpPr/>
            <p:nvPr/>
          </p:nvSpPr>
          <p:spPr>
            <a:xfrm>
              <a:off x="6454570" y="3753790"/>
              <a:ext cx="4193" cy="26122"/>
            </a:xfrm>
            <a:custGeom>
              <a:avLst/>
              <a:ah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99" name="Google Shape;844;p31"/>
            <p:cNvSpPr/>
            <p:nvPr/>
          </p:nvSpPr>
          <p:spPr>
            <a:xfrm>
              <a:off x="6458732" y="3779880"/>
              <a:ext cx="31" cy="31"/>
            </a:xfrm>
            <a:custGeom>
              <a:avLst/>
              <a:ahLst/>
              <a:rect l="l" t="t" r="r" b="b"/>
              <a:pathLst>
                <a:path w="1" h="1" extrusionOk="0">
                  <a:moveTo>
                    <a:pt x="1" y="0"/>
                  </a:moveTo>
                  <a:lnTo>
                    <a:pt x="1" y="0"/>
                  </a:lnTo>
                  <a:lnTo>
                    <a:pt x="1" y="0"/>
                  </a:lnTo>
                  <a:close/>
                </a:path>
              </a:pathLst>
            </a:custGeom>
            <a:solidFill>
              <a:srgbClr val="CBAA7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00" name="Google Shape;845;p31"/>
            <p:cNvSpPr/>
            <p:nvPr/>
          </p:nvSpPr>
          <p:spPr>
            <a:xfrm>
              <a:off x="6328248" y="3762114"/>
              <a:ext cx="4224" cy="21959"/>
            </a:xfrm>
            <a:custGeom>
              <a:avLst/>
              <a:ahLst/>
              <a:rect l="l" t="t" r="r" b="b"/>
              <a:pathLst>
                <a:path w="136" h="707" extrusionOk="0">
                  <a:moveTo>
                    <a:pt x="1" y="1"/>
                  </a:moveTo>
                  <a:lnTo>
                    <a:pt x="135" y="707"/>
                  </a:lnTo>
                  <a:lnTo>
                    <a:pt x="135" y="707"/>
                  </a:lnTo>
                  <a:lnTo>
                    <a:pt x="1" y="1"/>
                  </a:lnTo>
                  <a:close/>
                </a:path>
              </a:pathLst>
            </a:custGeom>
            <a:solidFill>
              <a:srgbClr val="D2BD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01" name="Google Shape;846;p31"/>
            <p:cNvSpPr/>
            <p:nvPr/>
          </p:nvSpPr>
          <p:spPr>
            <a:xfrm>
              <a:off x="6328248" y="3753790"/>
              <a:ext cx="130515" cy="56374"/>
            </a:xfrm>
            <a:custGeom>
              <a:avLst/>
              <a:ah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02" name="Google Shape;847;p31"/>
            <p:cNvSpPr/>
            <p:nvPr/>
          </p:nvSpPr>
          <p:spPr>
            <a:xfrm>
              <a:off x="5797959" y="2518871"/>
              <a:ext cx="1226595" cy="1243460"/>
            </a:xfrm>
            <a:custGeom>
              <a:avLst/>
              <a:ah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03" name="Google Shape;848;p31"/>
            <p:cNvSpPr/>
            <p:nvPr/>
          </p:nvSpPr>
          <p:spPr>
            <a:xfrm>
              <a:off x="5854333" y="3348735"/>
              <a:ext cx="1026164" cy="330945"/>
            </a:xfrm>
            <a:custGeom>
              <a:avLst/>
              <a:ah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04" name="Google Shape;849;p31"/>
            <p:cNvSpPr/>
            <p:nvPr/>
          </p:nvSpPr>
          <p:spPr>
            <a:xfrm>
              <a:off x="5854333" y="3127432"/>
              <a:ext cx="1122202" cy="552249"/>
            </a:xfrm>
            <a:custGeom>
              <a:avLst/>
              <a:ah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05" name="Google Shape;850;p31"/>
            <p:cNvSpPr/>
            <p:nvPr/>
          </p:nvSpPr>
          <p:spPr>
            <a:xfrm>
              <a:off x="5641385" y="2381306"/>
              <a:ext cx="1491724" cy="1007776"/>
            </a:xfrm>
            <a:custGeom>
              <a:avLst/>
              <a:ah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06" name="Google Shape;851;p31"/>
            <p:cNvSpPr/>
            <p:nvPr/>
          </p:nvSpPr>
          <p:spPr>
            <a:xfrm>
              <a:off x="5715495" y="3061677"/>
              <a:ext cx="8386" cy="5249"/>
            </a:xfrm>
            <a:custGeom>
              <a:avLst/>
              <a:ah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07" name="Google Shape;852;p31"/>
            <p:cNvSpPr/>
            <p:nvPr/>
          </p:nvSpPr>
          <p:spPr>
            <a:xfrm>
              <a:off x="6324086" y="3197379"/>
              <a:ext cx="96069" cy="52243"/>
            </a:xfrm>
            <a:custGeom>
              <a:avLst/>
              <a:ah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08" name="Google Shape;853;p31"/>
            <p:cNvSpPr/>
            <p:nvPr/>
          </p:nvSpPr>
          <p:spPr>
            <a:xfrm>
              <a:off x="6420124" y="3127432"/>
              <a:ext cx="221334" cy="78334"/>
            </a:xfrm>
            <a:custGeom>
              <a:avLst/>
              <a:ah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09" name="Google Shape;854;p31"/>
            <p:cNvSpPr/>
            <p:nvPr/>
          </p:nvSpPr>
          <p:spPr>
            <a:xfrm>
              <a:off x="6119462" y="3187999"/>
              <a:ext cx="126353" cy="61623"/>
            </a:xfrm>
            <a:custGeom>
              <a:avLst/>
              <a:ah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10" name="Google Shape;855;p31"/>
            <p:cNvSpPr/>
            <p:nvPr/>
          </p:nvSpPr>
          <p:spPr>
            <a:xfrm>
              <a:off x="5854333" y="3344573"/>
              <a:ext cx="31" cy="4193"/>
            </a:xfrm>
            <a:custGeom>
              <a:avLst/>
              <a:ahLst/>
              <a:rect l="l" t="t" r="r" b="b"/>
              <a:pathLst>
                <a:path w="1" h="135" extrusionOk="0">
                  <a:moveTo>
                    <a:pt x="0" y="0"/>
                  </a:moveTo>
                  <a:lnTo>
                    <a:pt x="0" y="0"/>
                  </a:lnTo>
                  <a:lnTo>
                    <a:pt x="0" y="135"/>
                  </a:lnTo>
                  <a:lnTo>
                    <a:pt x="0" y="135"/>
                  </a:lnTo>
                  <a:close/>
                </a:path>
              </a:pathLst>
            </a:custGeom>
            <a:solidFill>
              <a:srgbClr val="A9928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11" name="Google Shape;856;p31"/>
            <p:cNvSpPr/>
            <p:nvPr/>
          </p:nvSpPr>
          <p:spPr>
            <a:xfrm>
              <a:off x="5854333" y="3276272"/>
              <a:ext cx="43639" cy="72494"/>
            </a:xfrm>
            <a:custGeom>
              <a:avLst/>
              <a:ah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12" name="Google Shape;857;p31"/>
            <p:cNvSpPr/>
            <p:nvPr/>
          </p:nvSpPr>
          <p:spPr>
            <a:xfrm>
              <a:off x="5659120" y="3179644"/>
              <a:ext cx="1465664" cy="208817"/>
            </a:xfrm>
            <a:custGeom>
              <a:avLst/>
              <a:ah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13" name="Google Shape;858;p31"/>
            <p:cNvSpPr/>
            <p:nvPr/>
          </p:nvSpPr>
          <p:spPr>
            <a:xfrm>
              <a:off x="6968149" y="3384237"/>
              <a:ext cx="31" cy="31"/>
            </a:xfrm>
            <a:custGeom>
              <a:avLst/>
              <a:ahLst/>
              <a:rect l="l" t="t" r="r" b="b"/>
              <a:pathLst>
                <a:path w="1" h="1" extrusionOk="0">
                  <a:moveTo>
                    <a:pt x="1" y="1"/>
                  </a:moveTo>
                  <a:lnTo>
                    <a:pt x="1" y="1"/>
                  </a:lnTo>
                  <a:lnTo>
                    <a:pt x="1" y="1"/>
                  </a:lnTo>
                  <a:lnTo>
                    <a:pt x="1" y="1"/>
                  </a:lnTo>
                  <a:close/>
                </a:path>
              </a:pathLst>
            </a:custGeom>
            <a:solidFill>
              <a:srgbClr val="865F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14" name="Google Shape;859;p31"/>
            <p:cNvSpPr/>
            <p:nvPr/>
          </p:nvSpPr>
          <p:spPr>
            <a:xfrm>
              <a:off x="6880497" y="3314289"/>
              <a:ext cx="87683" cy="69978"/>
            </a:xfrm>
            <a:custGeom>
              <a:avLst/>
              <a:ah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15" name="Google Shape;860;p31"/>
            <p:cNvSpPr/>
            <p:nvPr/>
          </p:nvSpPr>
          <p:spPr>
            <a:xfrm>
              <a:off x="5659120" y="2836212"/>
              <a:ext cx="1465664" cy="552249"/>
            </a:xfrm>
            <a:custGeom>
              <a:avLst/>
              <a:ah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16" name="Google Shape;861;p31"/>
            <p:cNvSpPr/>
            <p:nvPr/>
          </p:nvSpPr>
          <p:spPr>
            <a:xfrm>
              <a:off x="6133036" y="3492792"/>
              <a:ext cx="178533" cy="122190"/>
            </a:xfrm>
            <a:custGeom>
              <a:avLst/>
              <a:ah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17" name="Google Shape;862;p31"/>
            <p:cNvSpPr/>
            <p:nvPr/>
          </p:nvSpPr>
          <p:spPr>
            <a:xfrm>
              <a:off x="6337660" y="3256735"/>
              <a:ext cx="234908" cy="209376"/>
            </a:xfrm>
            <a:custGeom>
              <a:avLst/>
              <a:ah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18" name="Google Shape;863;p31"/>
            <p:cNvSpPr/>
            <p:nvPr/>
          </p:nvSpPr>
          <p:spPr>
            <a:xfrm>
              <a:off x="6384622" y="3440611"/>
              <a:ext cx="266216" cy="134677"/>
            </a:xfrm>
            <a:custGeom>
              <a:avLst/>
              <a:ah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19" name="Google Shape;864;p31"/>
            <p:cNvSpPr/>
            <p:nvPr/>
          </p:nvSpPr>
          <p:spPr>
            <a:xfrm>
              <a:off x="5893997" y="3288416"/>
              <a:ext cx="217172" cy="192914"/>
            </a:xfrm>
            <a:custGeom>
              <a:avLst/>
              <a:ah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20" name="Google Shape;865;p31"/>
            <p:cNvSpPr/>
            <p:nvPr/>
          </p:nvSpPr>
          <p:spPr>
            <a:xfrm>
              <a:off x="5880424" y="3458346"/>
              <a:ext cx="182727" cy="121569"/>
            </a:xfrm>
            <a:custGeom>
              <a:avLst/>
              <a:ah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21" name="Google Shape;866;p31"/>
            <p:cNvSpPr/>
            <p:nvPr/>
          </p:nvSpPr>
          <p:spPr>
            <a:xfrm>
              <a:off x="5858495" y="3818488"/>
              <a:ext cx="248481" cy="358775"/>
            </a:xfrm>
            <a:custGeom>
              <a:avLst/>
              <a:ah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22" name="Google Shape;867;p31"/>
            <p:cNvSpPr/>
            <p:nvPr/>
          </p:nvSpPr>
          <p:spPr>
            <a:xfrm>
              <a:off x="5858495" y="3818488"/>
              <a:ext cx="248481" cy="357036"/>
            </a:xfrm>
            <a:custGeom>
              <a:avLst/>
              <a:ah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23" name="Google Shape;868;p31"/>
            <p:cNvSpPr/>
            <p:nvPr/>
          </p:nvSpPr>
          <p:spPr>
            <a:xfrm>
              <a:off x="6106945" y="3980311"/>
              <a:ext cx="31" cy="138870"/>
            </a:xfrm>
            <a:custGeom>
              <a:avLst/>
              <a:ahLst/>
              <a:rect l="l" t="t" r="r" b="b"/>
              <a:pathLst>
                <a:path w="1" h="4471" extrusionOk="0">
                  <a:moveTo>
                    <a:pt x="1" y="0"/>
                  </a:moveTo>
                  <a:lnTo>
                    <a:pt x="1" y="4470"/>
                  </a:lnTo>
                  <a:lnTo>
                    <a:pt x="1" y="4470"/>
                  </a:lnTo>
                  <a:close/>
                </a:path>
              </a:pathLst>
            </a:custGeom>
            <a:solidFill>
              <a:srgbClr val="DB9F5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24" name="Google Shape;869;p31"/>
            <p:cNvSpPr/>
            <p:nvPr/>
          </p:nvSpPr>
          <p:spPr>
            <a:xfrm>
              <a:off x="6080855" y="3827899"/>
              <a:ext cx="26122" cy="12548"/>
            </a:xfrm>
            <a:custGeom>
              <a:avLst/>
              <a:ah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25" name="Google Shape;870;p31"/>
            <p:cNvSpPr/>
            <p:nvPr/>
          </p:nvSpPr>
          <p:spPr>
            <a:xfrm>
              <a:off x="5858495" y="3827899"/>
              <a:ext cx="248481" cy="347625"/>
            </a:xfrm>
            <a:custGeom>
              <a:avLst/>
              <a:ah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26" name="Google Shape;871;p31"/>
            <p:cNvSpPr/>
            <p:nvPr/>
          </p:nvSpPr>
          <p:spPr>
            <a:xfrm>
              <a:off x="5858495" y="3784042"/>
              <a:ext cx="248481" cy="69978"/>
            </a:xfrm>
            <a:custGeom>
              <a:avLst/>
              <a:ah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27" name="Google Shape;872;p31"/>
            <p:cNvSpPr/>
            <p:nvPr/>
          </p:nvSpPr>
          <p:spPr>
            <a:xfrm>
              <a:off x="5872069" y="3797616"/>
              <a:ext cx="221334" cy="42832"/>
            </a:xfrm>
            <a:custGeom>
              <a:avLst/>
              <a:ah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28" name="Google Shape;873;p31"/>
            <p:cNvSpPr/>
            <p:nvPr/>
          </p:nvSpPr>
          <p:spPr>
            <a:xfrm>
              <a:off x="5888779" y="3814326"/>
              <a:ext cx="187914" cy="39695"/>
            </a:xfrm>
            <a:custGeom>
              <a:avLst/>
              <a:ah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29" name="Google Shape;874;p31"/>
            <p:cNvSpPr/>
            <p:nvPr/>
          </p:nvSpPr>
          <p:spPr>
            <a:xfrm>
              <a:off x="5737423" y="3468130"/>
              <a:ext cx="217141" cy="311781"/>
            </a:xfrm>
            <a:custGeom>
              <a:avLst/>
              <a:ah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30" name="Google Shape;875;p31"/>
            <p:cNvSpPr/>
            <p:nvPr/>
          </p:nvSpPr>
          <p:spPr>
            <a:xfrm>
              <a:off x="5771869" y="3709933"/>
              <a:ext cx="143032" cy="43888"/>
            </a:xfrm>
            <a:custGeom>
              <a:avLst/>
              <a:ah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31" name="Google Shape;876;p31"/>
            <p:cNvSpPr/>
            <p:nvPr/>
          </p:nvSpPr>
          <p:spPr>
            <a:xfrm>
              <a:off x="5749940" y="3583612"/>
              <a:ext cx="191051" cy="196300"/>
            </a:xfrm>
            <a:custGeom>
              <a:avLst/>
              <a:ah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32" name="Google Shape;877;p31"/>
            <p:cNvSpPr/>
            <p:nvPr/>
          </p:nvSpPr>
          <p:spPr>
            <a:xfrm>
              <a:off x="5984817" y="3614951"/>
              <a:ext cx="91876" cy="199406"/>
            </a:xfrm>
            <a:custGeom>
              <a:avLst/>
              <a:ah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33" name="Google Shape;878;p31"/>
            <p:cNvSpPr/>
            <p:nvPr/>
          </p:nvSpPr>
          <p:spPr>
            <a:xfrm>
              <a:off x="5984817" y="3645204"/>
              <a:ext cx="74140" cy="169153"/>
            </a:xfrm>
            <a:custGeom>
              <a:avLst/>
              <a:ah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34" name="Google Shape;879;p31"/>
            <p:cNvSpPr/>
            <p:nvPr/>
          </p:nvSpPr>
          <p:spPr>
            <a:xfrm>
              <a:off x="5972300" y="3370663"/>
              <a:ext cx="73084" cy="78334"/>
            </a:xfrm>
            <a:custGeom>
              <a:avLst/>
              <a:ah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35" name="Google Shape;880;p31"/>
            <p:cNvSpPr/>
            <p:nvPr/>
          </p:nvSpPr>
          <p:spPr>
            <a:xfrm>
              <a:off x="6398196" y="3353953"/>
              <a:ext cx="74140" cy="73115"/>
            </a:xfrm>
            <a:custGeom>
              <a:avLst/>
              <a:ah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36" name="Google Shape;881;p31"/>
            <p:cNvSpPr/>
            <p:nvPr/>
          </p:nvSpPr>
          <p:spPr>
            <a:xfrm>
              <a:off x="5949809" y="4373187"/>
              <a:ext cx="674377" cy="457578"/>
            </a:xfrm>
            <a:custGeom>
              <a:avLst/>
              <a:ah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037" name="TextBox 235"/>
          <p:cNvSpPr txBox="1"/>
          <p:nvPr userDrawn="1"/>
        </p:nvSpPr>
        <p:spPr>
          <a:xfrm>
            <a:off x="4334110" y="1572168"/>
            <a:ext cx="3725448" cy="3631763"/>
          </a:xfrm>
          <a:prstGeom prst="rect"/>
          <a:noFill/>
        </p:spPr>
        <p:txBody>
          <a:bodyPr rtlCol="0" wrap="square">
            <a:spAutoFit/>
          </a:bodyPr>
          <a:p>
            <a:pPr algn="ctr"/>
            <a:r>
              <a:rPr dirty="0" sz="11500" lang="vi-VN">
                <a:solidFill>
                  <a:schemeClr val="accent6">
                    <a:lumMod val="50000"/>
                  </a:schemeClr>
                </a:solidFill>
                <a:latin typeface="+mj-lt"/>
              </a:rPr>
              <a:t>KHÁM PHÁ</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318"/>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50922"/>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321"/>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320"/>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50923"/>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319"/>
                                        </p:tgtEl>
                                      </p:cBhvr>
                                      <p:by x="150000" y="150000"/>
                                    </p:animScale>
                                  </p:childTnLst>
                                </p:cTn>
                              </p:par>
                              <p:par>
                                <p:cTn fill="hold" grpId="0" id="17" nodeType="withEffect" presetClass="entr" presetID="16" presetSubtype="21">
                                  <p:stCondLst>
                                    <p:cond delay="0"/>
                                  </p:stCondLst>
                                  <p:childTnLst>
                                    <p:set>
                                      <p:cBhvr>
                                        <p:cTn dur="1" fill="hold" id="18">
                                          <p:stCondLst>
                                            <p:cond delay="0"/>
                                          </p:stCondLst>
                                        </p:cTn>
                                        <p:tgtEl>
                                          <p:spTgt spid="1050906"/>
                                        </p:tgtEl>
                                        <p:attrNameLst>
                                          <p:attrName>style.visibility</p:attrName>
                                        </p:attrNameLst>
                                      </p:cBhvr>
                                      <p:to>
                                        <p:strVal val="visible"/>
                                      </p:to>
                                    </p:set>
                                    <p:animEffect transition="in" filter="barn(inVertical)">
                                      <p:cBhvr>
                                        <p:cTn dur="500" id="19"/>
                                        <p:tgtEl>
                                          <p:spTgt spid="1050906"/>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1050907"/>
                                        </p:tgtEl>
                                        <p:attrNameLst>
                                          <p:attrName>style.visibility</p:attrName>
                                        </p:attrNameLst>
                                      </p:cBhvr>
                                      <p:to>
                                        <p:strVal val="visible"/>
                                      </p:to>
                                    </p:set>
                                    <p:animEffect transition="in" filter="barn(inVertical)">
                                      <p:cBhvr>
                                        <p:cTn dur="500" id="22"/>
                                        <p:tgtEl>
                                          <p:spTgt spid="1050907"/>
                                        </p:tgtEl>
                                      </p:cBhvr>
                                    </p:animEffect>
                                  </p:childTnLst>
                                </p:cTn>
                              </p:par>
                            </p:childTnLst>
                          </p:cTn>
                        </p:par>
                        <p:par>
                          <p:cTn fill="hold" id="23">
                            <p:stCondLst>
                              <p:cond delay="1000"/>
                            </p:stCondLst>
                            <p:childTnLst>
                              <p:par>
                                <p:cTn fill="hold" grpId="0" id="24" nodeType="afterEffect" presetClass="entr" presetID="10" presetSubtype="0">
                                  <p:stCondLst>
                                    <p:cond delay="0"/>
                                  </p:stCondLst>
                                  <p:childTnLst>
                                    <p:set>
                                      <p:cBhvr>
                                        <p:cTn dur="1" fill="hold" id="25">
                                          <p:stCondLst>
                                            <p:cond delay="0"/>
                                          </p:stCondLst>
                                        </p:cTn>
                                        <p:tgtEl>
                                          <p:spTgt spid="1050905"/>
                                        </p:tgtEl>
                                        <p:attrNameLst>
                                          <p:attrName>style.visibility</p:attrName>
                                        </p:attrNameLst>
                                      </p:cBhvr>
                                      <p:to>
                                        <p:strVal val="visible"/>
                                      </p:to>
                                    </p:set>
                                    <p:animEffect transition="in" filter="fade">
                                      <p:cBhvr>
                                        <p:cTn dur="500" id="26"/>
                                        <p:tgtEl>
                                          <p:spTgt spid="1050905"/>
                                        </p:tgtEl>
                                      </p:cBhvr>
                                    </p:animEffect>
                                  </p:childTnLst>
                                </p:cTn>
                              </p:par>
                            </p:childTnLst>
                          </p:cTn>
                        </p:par>
                        <p:par>
                          <p:cTn fill="hold" id="27">
                            <p:stCondLst>
                              <p:cond delay="1500"/>
                            </p:stCondLst>
                            <p:childTnLst>
                              <p:par>
                                <p:cTn fill="hold" id="28" nodeType="afterEffect" presetClass="entr" presetID="31" presetSubtype="0">
                                  <p:stCondLst>
                                    <p:cond delay="0"/>
                                  </p:stCondLst>
                                  <p:childTnLst>
                                    <p:set>
                                      <p:cBhvr>
                                        <p:cTn dur="1" fill="hold" id="29">
                                          <p:stCondLst>
                                            <p:cond delay="0"/>
                                          </p:stCondLst>
                                        </p:cTn>
                                        <p:tgtEl>
                                          <p:spTgt spid="322"/>
                                        </p:tgtEl>
                                        <p:attrNameLst>
                                          <p:attrName>style.visibility</p:attrName>
                                        </p:attrNameLst>
                                      </p:cBhvr>
                                      <p:to>
                                        <p:strVal val="visible"/>
                                      </p:to>
                                    </p:set>
                                    <p:anim calcmode="lin" valueType="num">
                                      <p:cBhvr>
                                        <p:cTn dur="1000" fill="hold" id="30"/>
                                        <p:tgtEl>
                                          <p:spTgt spid="322"/>
                                        </p:tgtEl>
                                        <p:attrNameLst>
                                          <p:attrName>ppt_w</p:attrName>
                                        </p:attrNameLst>
                                      </p:cBhvr>
                                      <p:tavLst>
                                        <p:tav tm="0">
                                          <p:val>
                                            <p:fltVal val="0.0"/>
                                          </p:val>
                                        </p:tav>
                                        <p:tav tm="100000">
                                          <p:val>
                                            <p:strVal val="#ppt_w"/>
                                          </p:val>
                                        </p:tav>
                                      </p:tavLst>
                                    </p:anim>
                                    <p:anim calcmode="lin" valueType="num">
                                      <p:cBhvr>
                                        <p:cTn dur="1000" fill="hold" id="31"/>
                                        <p:tgtEl>
                                          <p:spTgt spid="322"/>
                                        </p:tgtEl>
                                        <p:attrNameLst>
                                          <p:attrName>ppt_h</p:attrName>
                                        </p:attrNameLst>
                                      </p:cBhvr>
                                      <p:tavLst>
                                        <p:tav tm="0">
                                          <p:val>
                                            <p:fltVal val="0.0"/>
                                          </p:val>
                                        </p:tav>
                                        <p:tav tm="100000">
                                          <p:val>
                                            <p:strVal val="#ppt_h"/>
                                          </p:val>
                                        </p:tav>
                                      </p:tavLst>
                                    </p:anim>
                                    <p:anim calcmode="lin" valueType="num">
                                      <p:cBhvr>
                                        <p:cTn dur="1000" fill="hold" id="32"/>
                                        <p:tgtEl>
                                          <p:spTgt spid="322"/>
                                        </p:tgtEl>
                                        <p:attrNameLst>
                                          <p:attrName>style.rotation</p:attrName>
                                        </p:attrNameLst>
                                      </p:cBhvr>
                                      <p:tavLst>
                                        <p:tav tm="0">
                                          <p:val>
                                            <p:fltVal val="90.0"/>
                                          </p:val>
                                        </p:tav>
                                        <p:tav tm="100000">
                                          <p:val>
                                            <p:fltVal val="0.0"/>
                                          </p:val>
                                        </p:tav>
                                      </p:tavLst>
                                    </p:anim>
                                    <p:animEffect transition="in" filter="fade">
                                      <p:cBhvr>
                                        <p:cTn dur="1000" id="33"/>
                                        <p:tgtEl>
                                          <p:spTgt spid="322"/>
                                        </p:tgtEl>
                                      </p:cBhvr>
                                    </p:animEffect>
                                  </p:childTnLst>
                                </p:cTn>
                              </p:par>
                            </p:childTnLst>
                          </p:cTn>
                        </p:par>
                        <p:par>
                          <p:cTn fill="hold" id="34">
                            <p:stCondLst>
                              <p:cond delay="2500"/>
                            </p:stCondLst>
                            <p:childTnLst>
                              <p:par>
                                <p:cTn fill="hold" grpId="0" id="35" nodeType="afterEffect" presetClass="entr" presetID="14" presetSubtype="10">
                                  <p:stCondLst>
                                    <p:cond delay="0"/>
                                  </p:stCondLst>
                                  <p:childTnLst>
                                    <p:set>
                                      <p:cBhvr>
                                        <p:cTn dur="1" fill="hold" id="36">
                                          <p:stCondLst>
                                            <p:cond delay="0"/>
                                          </p:stCondLst>
                                        </p:cTn>
                                        <p:tgtEl>
                                          <p:spTgt spid="1051037"/>
                                        </p:tgtEl>
                                        <p:attrNameLst>
                                          <p:attrName>style.visibility</p:attrName>
                                        </p:attrNameLst>
                                      </p:cBhvr>
                                      <p:to>
                                        <p:strVal val="visible"/>
                                      </p:to>
                                    </p:set>
                                    <p:animEffect transition="in" filter="randombar(horizontal)">
                                      <p:cBhvr>
                                        <p:cTn dur="500" id="37"/>
                                        <p:tgtEl>
                                          <p:spTgt spid="10510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905" grpId="0" animBg="1"/>
      <p:bldP spid="1050906" grpId="0" animBg="1"/>
      <p:bldP spid="1050907" grpId="0" animBg="1"/>
      <p:bldP spid="1050922" grpId="0" animBg="1"/>
      <p:bldP spid="1050923" grpId="0" animBg="1"/>
      <p:bldP spid="1051037"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448" name=""/>
        <p:cNvGrpSpPr/>
        <p:nvPr/>
      </p:nvGrpSpPr>
      <p:grpSpPr>
        <a:xfrm>
          <a:off x="0" y="0"/>
          <a:ext cx="0" cy="0"/>
          <a:chOff x="0" y="0"/>
          <a:chExt cx="0" cy="0"/>
        </a:xfrm>
      </p:grpSpPr>
      <p:grpSp>
        <p:nvGrpSpPr>
          <p:cNvPr id="449" name="Google Shape;992;p14"/>
          <p:cNvGrpSpPr/>
          <p:nvPr userDrawn="1"/>
        </p:nvGrpSpPr>
        <p:grpSpPr>
          <a:xfrm>
            <a:off x="395894" y="219519"/>
            <a:ext cx="11613234" cy="6240131"/>
            <a:chOff x="395894" y="219519"/>
            <a:chExt cx="8518865" cy="4788281"/>
          </a:xfrm>
        </p:grpSpPr>
        <p:sp>
          <p:nvSpPr>
            <p:cNvPr id="1052326"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50" name="Google Shape;994;p14"/>
            <p:cNvGrpSpPr/>
            <p:nvPr/>
          </p:nvGrpSpPr>
          <p:grpSpPr>
            <a:xfrm>
              <a:off x="8341543" y="2282008"/>
              <a:ext cx="569676" cy="380612"/>
              <a:chOff x="8341543" y="2282008"/>
              <a:chExt cx="569676" cy="380612"/>
            </a:xfrm>
          </p:grpSpPr>
          <p:sp>
            <p:nvSpPr>
              <p:cNvPr id="1052327"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28"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2329"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51" name="Google Shape;998;p14"/>
            <p:cNvGrpSpPr/>
            <p:nvPr/>
          </p:nvGrpSpPr>
          <p:grpSpPr>
            <a:xfrm>
              <a:off x="8341543" y="1721094"/>
              <a:ext cx="569676" cy="380612"/>
              <a:chOff x="8341543" y="1721094"/>
              <a:chExt cx="569676" cy="380612"/>
            </a:xfrm>
          </p:grpSpPr>
          <p:sp>
            <p:nvSpPr>
              <p:cNvPr id="1052330"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31"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52" name="Google Shape;1001;p14"/>
            <p:cNvGrpSpPr/>
            <p:nvPr/>
          </p:nvGrpSpPr>
          <p:grpSpPr>
            <a:xfrm>
              <a:off x="8346273" y="1183592"/>
              <a:ext cx="568486" cy="388014"/>
              <a:chOff x="8346273" y="1183592"/>
              <a:chExt cx="568486" cy="388014"/>
            </a:xfrm>
          </p:grpSpPr>
          <p:sp>
            <p:nvSpPr>
              <p:cNvPr id="1052332"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33"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53" name="Google Shape;1004;p14"/>
            <p:cNvGrpSpPr/>
            <p:nvPr/>
          </p:nvGrpSpPr>
          <p:grpSpPr>
            <a:xfrm>
              <a:off x="8341543" y="606635"/>
              <a:ext cx="569676" cy="388014"/>
              <a:chOff x="8341543" y="606635"/>
              <a:chExt cx="569676" cy="388014"/>
            </a:xfrm>
          </p:grpSpPr>
          <p:sp>
            <p:nvSpPr>
              <p:cNvPr id="1052334"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35"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54" name="Google Shape;1007;p14"/>
            <p:cNvGrpSpPr/>
            <p:nvPr/>
          </p:nvGrpSpPr>
          <p:grpSpPr>
            <a:xfrm>
              <a:off x="8341543" y="2842933"/>
              <a:ext cx="569676" cy="380612"/>
              <a:chOff x="8341543" y="2282008"/>
              <a:chExt cx="569676" cy="380612"/>
            </a:xfrm>
          </p:grpSpPr>
          <p:sp>
            <p:nvSpPr>
              <p:cNvPr id="1052336"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37"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55" name="Google Shape;1010;p14"/>
            <p:cNvGrpSpPr/>
            <p:nvPr/>
          </p:nvGrpSpPr>
          <p:grpSpPr>
            <a:xfrm>
              <a:off x="8341543" y="3403858"/>
              <a:ext cx="569676" cy="380612"/>
              <a:chOff x="8341543" y="2282008"/>
              <a:chExt cx="569676" cy="380612"/>
            </a:xfrm>
          </p:grpSpPr>
          <p:sp>
            <p:nvSpPr>
              <p:cNvPr id="1052338"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39"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2340"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41"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52342"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43"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44"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45"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46"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47"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48"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49"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50"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51"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52"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53"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54"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55"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56"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57"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58"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59"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60"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61"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62"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63"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64"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65"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66"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67"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68"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69"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70"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71"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72"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73"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74"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75"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76"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77"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78"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79"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80"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81"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82"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83"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84"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85"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86"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87" name="Google Shape;1765;p26"/>
          <p:cNvSpPr/>
          <p:nvPr userDrawn="1"/>
        </p:nvSpPr>
        <p:spPr>
          <a:xfrm rot="126755">
            <a:off x="3091462" y="1090110"/>
            <a:ext cx="5550035" cy="4730758"/>
          </a:xfrm>
          <a:prstGeom prst="rect"/>
          <a:solidFill>
            <a:schemeClr val="accent6">
              <a:lumMod val="40000"/>
              <a:lumOff val="6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sz="500"/>
          </a:p>
        </p:txBody>
      </p:sp>
      <p:sp>
        <p:nvSpPr>
          <p:cNvPr id="1052388" name="Google Shape;1766;p26"/>
          <p:cNvSpPr/>
          <p:nvPr userDrawn="1"/>
        </p:nvSpPr>
        <p:spPr>
          <a:xfrm rot="-135875">
            <a:off x="2811048" y="772938"/>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52389" name="Google Shape;1767;p26"/>
          <p:cNvSpPr/>
          <p:nvPr userDrawn="1"/>
        </p:nvSpPr>
        <p:spPr>
          <a:xfrm rot="4829593">
            <a:off x="7640070" y="1029487"/>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grpSp>
        <p:nvGrpSpPr>
          <p:cNvPr id="456" name="Google Shape;631;p30"/>
          <p:cNvGrpSpPr/>
          <p:nvPr userDrawn="1"/>
        </p:nvGrpSpPr>
        <p:grpSpPr>
          <a:xfrm>
            <a:off x="7672546" y="3622312"/>
            <a:ext cx="1309691" cy="2486166"/>
            <a:chOff x="961250" y="234750"/>
            <a:chExt cx="1222525" cy="2320700"/>
          </a:xfrm>
        </p:grpSpPr>
        <p:sp>
          <p:nvSpPr>
            <p:cNvPr id="1052390" name="Google Shape;632;p30"/>
            <p:cNvSpPr/>
            <p:nvPr/>
          </p:nvSpPr>
          <p:spPr>
            <a:xfrm>
              <a:off x="1529225" y="1558100"/>
              <a:ext cx="189075" cy="241150"/>
            </a:xfrm>
            <a:custGeom>
              <a:avLst/>
              <a:ah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91" name="Google Shape;633;p30"/>
            <p:cNvSpPr/>
            <p:nvPr/>
          </p:nvSpPr>
          <p:spPr>
            <a:xfrm>
              <a:off x="1647700" y="1816875"/>
              <a:ext cx="206725" cy="252400"/>
            </a:xfrm>
            <a:custGeom>
              <a:avLst/>
              <a:ah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92" name="Google Shape;634;p30"/>
            <p:cNvSpPr/>
            <p:nvPr/>
          </p:nvSpPr>
          <p:spPr>
            <a:xfrm>
              <a:off x="1598975" y="1737350"/>
              <a:ext cx="164700" cy="132500"/>
            </a:xfrm>
            <a:custGeom>
              <a:avLst/>
              <a:ah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93" name="Google Shape;635;p30"/>
            <p:cNvSpPr/>
            <p:nvPr/>
          </p:nvSpPr>
          <p:spPr>
            <a:xfrm>
              <a:off x="1287250" y="1496000"/>
              <a:ext cx="392400" cy="420700"/>
            </a:xfrm>
            <a:custGeom>
              <a:avLst/>
              <a:ah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94" name="Google Shape;636;p30"/>
            <p:cNvSpPr/>
            <p:nvPr/>
          </p:nvSpPr>
          <p:spPr>
            <a:xfrm>
              <a:off x="1567025" y="1904250"/>
              <a:ext cx="4225" cy="25"/>
            </a:xfrm>
            <a:custGeom>
              <a:avLst/>
              <a:ahLst/>
              <a:rect l="l" t="t" r="r" b="b"/>
              <a:pathLst>
                <a:path w="169" h="1" extrusionOk="0">
                  <a:moveTo>
                    <a:pt x="169" y="1"/>
                  </a:moveTo>
                  <a:lnTo>
                    <a:pt x="1" y="1"/>
                  </a:lnTo>
                  <a:lnTo>
                    <a:pt x="1" y="1"/>
                  </a:lnTo>
                  <a:lnTo>
                    <a:pt x="169" y="1"/>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95" name="Google Shape;637;p30"/>
            <p:cNvSpPr/>
            <p:nvPr/>
          </p:nvSpPr>
          <p:spPr>
            <a:xfrm>
              <a:off x="1567025" y="1575725"/>
              <a:ext cx="7600" cy="328550"/>
            </a:xfrm>
            <a:custGeom>
              <a:avLst/>
              <a:ah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96" name="Google Shape;638;p30"/>
            <p:cNvSpPr/>
            <p:nvPr/>
          </p:nvSpPr>
          <p:spPr>
            <a:xfrm>
              <a:off x="1462000" y="1915175"/>
              <a:ext cx="49600" cy="3400"/>
            </a:xfrm>
            <a:custGeom>
              <a:avLst/>
              <a:ah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97" name="Google Shape;639;p30"/>
            <p:cNvSpPr/>
            <p:nvPr/>
          </p:nvSpPr>
          <p:spPr>
            <a:xfrm>
              <a:off x="1462000" y="1533725"/>
              <a:ext cx="73975" cy="384850"/>
            </a:xfrm>
            <a:custGeom>
              <a:avLst/>
              <a:ah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98" name="Google Shape;640;p30"/>
            <p:cNvSpPr/>
            <p:nvPr/>
          </p:nvSpPr>
          <p:spPr>
            <a:xfrm>
              <a:off x="1602325" y="1519450"/>
              <a:ext cx="3375" cy="14300"/>
            </a:xfrm>
            <a:custGeom>
              <a:avLst/>
              <a:ahLst/>
              <a:rect l="l" t="t" r="r" b="b"/>
              <a:pathLst>
                <a:path w="135" h="572" extrusionOk="0">
                  <a:moveTo>
                    <a:pt x="135" y="0"/>
                  </a:moveTo>
                  <a:lnTo>
                    <a:pt x="0" y="572"/>
                  </a:lnTo>
                  <a:lnTo>
                    <a:pt x="135" y="572"/>
                  </a:lnTo>
                  <a:lnTo>
                    <a:pt x="135" y="0"/>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99" name="Google Shape;641;p30"/>
            <p:cNvSpPr/>
            <p:nvPr/>
          </p:nvSpPr>
          <p:spPr>
            <a:xfrm>
              <a:off x="1571225" y="1533725"/>
              <a:ext cx="34475" cy="370550"/>
            </a:xfrm>
            <a:custGeom>
              <a:avLst/>
              <a:ah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00" name="Google Shape;642;p30"/>
            <p:cNvSpPr/>
            <p:nvPr/>
          </p:nvSpPr>
          <p:spPr>
            <a:xfrm>
              <a:off x="1518300" y="1953825"/>
              <a:ext cx="252100" cy="447225"/>
            </a:xfrm>
            <a:custGeom>
              <a:avLst/>
              <a:ah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01" name="Google Shape;643;p30"/>
            <p:cNvSpPr/>
            <p:nvPr/>
          </p:nvSpPr>
          <p:spPr>
            <a:xfrm>
              <a:off x="1518300" y="2272275"/>
              <a:ext cx="84050" cy="128775"/>
            </a:xfrm>
            <a:custGeom>
              <a:avLst/>
              <a:ah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02" name="Google Shape;644;p30"/>
            <p:cNvSpPr/>
            <p:nvPr/>
          </p:nvSpPr>
          <p:spPr>
            <a:xfrm>
              <a:off x="1266250" y="1990050"/>
              <a:ext cx="357100" cy="513300"/>
            </a:xfrm>
            <a:custGeom>
              <a:avLst/>
              <a:ah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03" name="Google Shape;645;p30"/>
            <p:cNvSpPr/>
            <p:nvPr/>
          </p:nvSpPr>
          <p:spPr>
            <a:xfrm>
              <a:off x="1272950" y="1873175"/>
              <a:ext cx="420150" cy="227725"/>
            </a:xfrm>
            <a:custGeom>
              <a:avLst/>
              <a:ah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04" name="Google Shape;646;p30"/>
            <p:cNvSpPr/>
            <p:nvPr/>
          </p:nvSpPr>
          <p:spPr>
            <a:xfrm>
              <a:off x="1560325" y="2072300"/>
              <a:ext cx="119325" cy="200000"/>
            </a:xfrm>
            <a:custGeom>
              <a:avLst/>
              <a:ah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05" name="Google Shape;647;p30"/>
            <p:cNvSpPr/>
            <p:nvPr/>
          </p:nvSpPr>
          <p:spPr>
            <a:xfrm>
              <a:off x="1493925" y="1994601"/>
              <a:ext cx="111775" cy="108425"/>
            </a:xfrm>
            <a:custGeom>
              <a:avLst/>
              <a:ah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06" name="Google Shape;648;p30"/>
            <p:cNvSpPr/>
            <p:nvPr/>
          </p:nvSpPr>
          <p:spPr>
            <a:xfrm>
              <a:off x="1529225" y="2489050"/>
              <a:ext cx="153775" cy="66400"/>
            </a:xfrm>
            <a:custGeom>
              <a:avLst/>
              <a:ah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07" name="Google Shape;649;p30"/>
            <p:cNvSpPr/>
            <p:nvPr/>
          </p:nvSpPr>
          <p:spPr>
            <a:xfrm>
              <a:off x="1500650" y="1379125"/>
              <a:ext cx="112625" cy="203350"/>
            </a:xfrm>
            <a:custGeom>
              <a:avLst/>
              <a:ah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08" name="Google Shape;650;p30"/>
            <p:cNvSpPr/>
            <p:nvPr/>
          </p:nvSpPr>
          <p:spPr>
            <a:xfrm>
              <a:off x="1059550" y="406000"/>
              <a:ext cx="1015850" cy="1068100"/>
            </a:xfrm>
            <a:custGeom>
              <a:avLst/>
              <a:ah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09" name="Google Shape;651;p30"/>
            <p:cNvSpPr/>
            <p:nvPr/>
          </p:nvSpPr>
          <p:spPr>
            <a:xfrm>
              <a:off x="1077200" y="1176625"/>
              <a:ext cx="651175" cy="297475"/>
            </a:xfrm>
            <a:custGeom>
              <a:avLst/>
              <a:ah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10" name="Google Shape;652;p30"/>
            <p:cNvSpPr/>
            <p:nvPr/>
          </p:nvSpPr>
          <p:spPr>
            <a:xfrm>
              <a:off x="1560325" y="1467350"/>
              <a:ext cx="48750" cy="3375"/>
            </a:xfrm>
            <a:custGeom>
              <a:avLst/>
              <a:ah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11" name="Google Shape;653;p30"/>
            <p:cNvSpPr/>
            <p:nvPr/>
          </p:nvSpPr>
          <p:spPr>
            <a:xfrm>
              <a:off x="1077200" y="1078325"/>
              <a:ext cx="651175" cy="395775"/>
            </a:xfrm>
            <a:custGeom>
              <a:avLst/>
              <a:ah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12" name="Google Shape;654;p30"/>
            <p:cNvSpPr/>
            <p:nvPr/>
          </p:nvSpPr>
          <p:spPr>
            <a:xfrm>
              <a:off x="1230950" y="1480775"/>
              <a:ext cx="280650" cy="704150"/>
            </a:xfrm>
            <a:custGeom>
              <a:avLst/>
              <a:ah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13" name="Google Shape;655;p30"/>
            <p:cNvSpPr/>
            <p:nvPr/>
          </p:nvSpPr>
          <p:spPr>
            <a:xfrm>
              <a:off x="1235312" y="1480800"/>
              <a:ext cx="273100" cy="689825"/>
            </a:xfrm>
            <a:custGeom>
              <a:avLst/>
              <a:ah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2414" name="Google Shape;656;p30"/>
            <p:cNvSpPr/>
            <p:nvPr/>
          </p:nvSpPr>
          <p:spPr>
            <a:xfrm>
              <a:off x="1605675" y="1516075"/>
              <a:ext cx="158000" cy="639125"/>
            </a:xfrm>
            <a:custGeom>
              <a:avLst/>
              <a:ah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15" name="Google Shape;657;p30"/>
            <p:cNvSpPr/>
            <p:nvPr/>
          </p:nvSpPr>
          <p:spPr>
            <a:xfrm>
              <a:off x="1742650" y="1988275"/>
              <a:ext cx="25" cy="56325"/>
            </a:xfrm>
            <a:custGeom>
              <a:avLst/>
              <a:ahLst/>
              <a:rect l="l" t="t" r="r" b="b"/>
              <a:pathLst>
                <a:path w="1" h="2253" extrusionOk="0">
                  <a:moveTo>
                    <a:pt x="0" y="1"/>
                  </a:moveTo>
                  <a:lnTo>
                    <a:pt x="0" y="2253"/>
                  </a:lnTo>
                  <a:lnTo>
                    <a:pt x="0" y="2253"/>
                  </a:lnTo>
                  <a:close/>
                </a:path>
              </a:pathLst>
            </a:custGeom>
            <a:solidFill>
              <a:srgbClr val="9D68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16" name="Google Shape;658;p30"/>
            <p:cNvSpPr/>
            <p:nvPr/>
          </p:nvSpPr>
          <p:spPr>
            <a:xfrm>
              <a:off x="1612719" y="1526520"/>
              <a:ext cx="129425" cy="584825"/>
            </a:xfrm>
            <a:custGeom>
              <a:avLst/>
              <a:ah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17" name="Google Shape;659;p30"/>
            <p:cNvSpPr/>
            <p:nvPr/>
          </p:nvSpPr>
          <p:spPr>
            <a:xfrm>
              <a:off x="1672050" y="1203050"/>
              <a:ext cx="133625" cy="120650"/>
            </a:xfrm>
            <a:custGeom>
              <a:avLst/>
              <a:ah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18" name="Google Shape;660;p30"/>
            <p:cNvSpPr/>
            <p:nvPr/>
          </p:nvSpPr>
          <p:spPr>
            <a:xfrm>
              <a:off x="1511575" y="981325"/>
              <a:ext cx="189075" cy="169625"/>
            </a:xfrm>
            <a:custGeom>
              <a:avLst/>
              <a:ah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19" name="Google Shape;661;p30"/>
            <p:cNvSpPr/>
            <p:nvPr/>
          </p:nvSpPr>
          <p:spPr>
            <a:xfrm>
              <a:off x="1416625" y="1104875"/>
              <a:ext cx="217650" cy="119550"/>
            </a:xfrm>
            <a:custGeom>
              <a:avLst/>
              <a:ah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20" name="Google Shape;662;p30"/>
            <p:cNvSpPr/>
            <p:nvPr/>
          </p:nvSpPr>
          <p:spPr>
            <a:xfrm>
              <a:off x="1851025" y="1079925"/>
              <a:ext cx="161350" cy="143875"/>
            </a:xfrm>
            <a:custGeom>
              <a:avLst/>
              <a:ah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21" name="Google Shape;663;p30"/>
            <p:cNvSpPr/>
            <p:nvPr/>
          </p:nvSpPr>
          <p:spPr>
            <a:xfrm>
              <a:off x="1861100" y="1212125"/>
              <a:ext cx="130275" cy="93925"/>
            </a:xfrm>
            <a:custGeom>
              <a:avLst/>
              <a:ah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22" name="Google Shape;664;p30"/>
            <p:cNvSpPr/>
            <p:nvPr/>
          </p:nvSpPr>
          <p:spPr>
            <a:xfrm>
              <a:off x="1609050" y="1010500"/>
              <a:ext cx="70600" cy="61000"/>
            </a:xfrm>
            <a:custGeom>
              <a:avLst/>
              <a:ah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23" name="Google Shape;665;p30"/>
            <p:cNvSpPr/>
            <p:nvPr/>
          </p:nvSpPr>
          <p:spPr>
            <a:xfrm>
              <a:off x="1920775" y="1096000"/>
              <a:ext cx="70600" cy="61125"/>
            </a:xfrm>
            <a:custGeom>
              <a:avLst/>
              <a:ah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24" name="Google Shape;666;p30"/>
            <p:cNvSpPr/>
            <p:nvPr/>
          </p:nvSpPr>
          <p:spPr>
            <a:xfrm>
              <a:off x="961250" y="236825"/>
              <a:ext cx="1222525" cy="946550"/>
            </a:xfrm>
            <a:custGeom>
              <a:avLst/>
              <a:ah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25" name="Google Shape;667;p30"/>
            <p:cNvSpPr/>
            <p:nvPr/>
          </p:nvSpPr>
          <p:spPr>
            <a:xfrm>
              <a:off x="989800" y="234750"/>
              <a:ext cx="1193975" cy="706225"/>
            </a:xfrm>
            <a:custGeom>
              <a:avLst/>
              <a:ah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26" name="Google Shape;668;p30"/>
            <p:cNvSpPr/>
            <p:nvPr/>
          </p:nvSpPr>
          <p:spPr>
            <a:xfrm>
              <a:off x="989800" y="238125"/>
              <a:ext cx="1193975" cy="935175"/>
            </a:xfrm>
            <a:custGeom>
              <a:avLst/>
              <a:ah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27" name="Google Shape;669;p30"/>
            <p:cNvSpPr/>
            <p:nvPr/>
          </p:nvSpPr>
          <p:spPr>
            <a:xfrm>
              <a:off x="1070475" y="1736225"/>
              <a:ext cx="244525" cy="252075"/>
            </a:xfrm>
            <a:custGeom>
              <a:avLst/>
              <a:ah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28" name="Google Shape;670;p30"/>
            <p:cNvSpPr/>
            <p:nvPr/>
          </p:nvSpPr>
          <p:spPr>
            <a:xfrm>
              <a:off x="1272950" y="1526175"/>
              <a:ext cx="203375" cy="224350"/>
            </a:xfrm>
            <a:custGeom>
              <a:avLst/>
              <a:ah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29" name="Google Shape;671;p30"/>
            <p:cNvSpPr/>
            <p:nvPr/>
          </p:nvSpPr>
          <p:spPr>
            <a:xfrm>
              <a:off x="1272950" y="1526175"/>
              <a:ext cx="200000" cy="224350"/>
            </a:xfrm>
            <a:custGeom>
              <a:avLst/>
              <a:ah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30" name="Google Shape;672;p30"/>
            <p:cNvSpPr/>
            <p:nvPr/>
          </p:nvSpPr>
          <p:spPr>
            <a:xfrm>
              <a:off x="1220875" y="1659450"/>
              <a:ext cx="153775" cy="156625"/>
            </a:xfrm>
            <a:custGeom>
              <a:avLst/>
              <a:ah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57" name="Google Shape;211;p3"/>
          <p:cNvGrpSpPr/>
          <p:nvPr userDrawn="1"/>
        </p:nvGrpSpPr>
        <p:grpSpPr>
          <a:xfrm>
            <a:off x="1030175" y="1581350"/>
            <a:ext cx="444275" cy="398525"/>
            <a:chOff x="2495125" y="2142250"/>
            <a:chExt cx="444275" cy="398525"/>
          </a:xfrm>
        </p:grpSpPr>
        <p:sp>
          <p:nvSpPr>
            <p:cNvPr id="1052431"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2432"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58" name="Google Shape;214;p3"/>
          <p:cNvGrpSpPr/>
          <p:nvPr userDrawn="1"/>
        </p:nvGrpSpPr>
        <p:grpSpPr>
          <a:xfrm>
            <a:off x="10561107" y="5038641"/>
            <a:ext cx="291375" cy="281375"/>
            <a:chOff x="3243875" y="2372825"/>
            <a:chExt cx="291375" cy="281375"/>
          </a:xfrm>
        </p:grpSpPr>
        <p:sp>
          <p:nvSpPr>
            <p:cNvPr id="1052433"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34"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35"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36"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37"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38"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39"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2440"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41"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42"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59" name="Google Shape;225;p3"/>
          <p:cNvGrpSpPr/>
          <p:nvPr userDrawn="1"/>
        </p:nvGrpSpPr>
        <p:grpSpPr>
          <a:xfrm>
            <a:off x="10778557" y="714860"/>
            <a:ext cx="166675" cy="168575"/>
            <a:chOff x="4954425" y="2036375"/>
            <a:chExt cx="166675" cy="168575"/>
          </a:xfrm>
        </p:grpSpPr>
        <p:sp>
          <p:nvSpPr>
            <p:cNvPr id="1052443"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44"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2445" name="Google Shape;228;p3"/>
          <p:cNvSpPr/>
          <p:nvPr userDrawn="1"/>
        </p:nvSpPr>
        <p:spPr>
          <a:xfrm>
            <a:off x="1577019" y="3597776"/>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46" name="Google Shape;229;p3"/>
          <p:cNvSpPr/>
          <p:nvPr userDrawn="1"/>
        </p:nvSpPr>
        <p:spPr>
          <a:xfrm>
            <a:off x="9846753" y="3888529"/>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60" name="Google Shape;230;p3"/>
          <p:cNvGrpSpPr/>
          <p:nvPr userDrawn="1"/>
        </p:nvGrpSpPr>
        <p:grpSpPr>
          <a:xfrm>
            <a:off x="1274794" y="5541495"/>
            <a:ext cx="166675" cy="168575"/>
            <a:chOff x="4954425" y="2036375"/>
            <a:chExt cx="166675" cy="168575"/>
          </a:xfrm>
        </p:grpSpPr>
        <p:sp>
          <p:nvSpPr>
            <p:cNvPr id="1052447"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48"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2449" name="TextBox 137"/>
          <p:cNvSpPr txBox="1"/>
          <p:nvPr userDrawn="1"/>
        </p:nvSpPr>
        <p:spPr>
          <a:xfrm>
            <a:off x="3558840" y="1522374"/>
            <a:ext cx="4518031" cy="3631763"/>
          </a:xfrm>
          <a:prstGeom prst="rect"/>
          <a:noFill/>
        </p:spPr>
        <p:txBody>
          <a:bodyPr rtlCol="0" wrap="square">
            <a:spAutoFit/>
          </a:bodyPr>
          <a:p>
            <a:pPr algn="ctr"/>
            <a:r>
              <a:rPr dirty="0" sz="11500" lang="vi-VN">
                <a:solidFill>
                  <a:srgbClr val="C00000"/>
                </a:solidFill>
                <a:latin typeface="+mj-lt"/>
              </a:rPr>
              <a:t>HOẠT ĐỘNG</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457"/>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52445"/>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460"/>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459"/>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52446"/>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458"/>
                                        </p:tgtEl>
                                      </p:cBhvr>
                                      <p:by x="150000" y="150000"/>
                                    </p:animScale>
                                  </p:childTnLst>
                                </p:cTn>
                              </p:par>
                              <p:par>
                                <p:cTn fill="hold" grpId="0" id="17" nodeType="withEffect" presetClass="entr" presetID="16" presetSubtype="21">
                                  <p:stCondLst>
                                    <p:cond delay="0"/>
                                  </p:stCondLst>
                                  <p:childTnLst>
                                    <p:set>
                                      <p:cBhvr>
                                        <p:cTn dur="1" fill="hold" id="18">
                                          <p:stCondLst>
                                            <p:cond delay="0"/>
                                          </p:stCondLst>
                                        </p:cTn>
                                        <p:tgtEl>
                                          <p:spTgt spid="1052388"/>
                                        </p:tgtEl>
                                        <p:attrNameLst>
                                          <p:attrName>style.visibility</p:attrName>
                                        </p:attrNameLst>
                                      </p:cBhvr>
                                      <p:to>
                                        <p:strVal val="visible"/>
                                      </p:to>
                                    </p:set>
                                    <p:animEffect transition="in" filter="barn(inVertical)">
                                      <p:cBhvr>
                                        <p:cTn dur="500" id="19"/>
                                        <p:tgtEl>
                                          <p:spTgt spid="1052388"/>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1052389"/>
                                        </p:tgtEl>
                                        <p:attrNameLst>
                                          <p:attrName>style.visibility</p:attrName>
                                        </p:attrNameLst>
                                      </p:cBhvr>
                                      <p:to>
                                        <p:strVal val="visible"/>
                                      </p:to>
                                    </p:set>
                                    <p:animEffect transition="in" filter="barn(inVertical)">
                                      <p:cBhvr>
                                        <p:cTn dur="500" id="22"/>
                                        <p:tgtEl>
                                          <p:spTgt spid="1052389"/>
                                        </p:tgtEl>
                                      </p:cBhvr>
                                    </p:animEffect>
                                  </p:childTnLst>
                                </p:cTn>
                              </p:par>
                            </p:childTnLst>
                          </p:cTn>
                        </p:par>
                        <p:par>
                          <p:cTn fill="hold" id="23">
                            <p:stCondLst>
                              <p:cond delay="1000"/>
                            </p:stCondLst>
                            <p:childTnLst>
                              <p:par>
                                <p:cTn fill="hold" grpId="0" id="24" nodeType="afterEffect" presetClass="entr" presetID="10" presetSubtype="0">
                                  <p:stCondLst>
                                    <p:cond delay="0"/>
                                  </p:stCondLst>
                                  <p:childTnLst>
                                    <p:set>
                                      <p:cBhvr>
                                        <p:cTn dur="1" fill="hold" id="25">
                                          <p:stCondLst>
                                            <p:cond delay="0"/>
                                          </p:stCondLst>
                                        </p:cTn>
                                        <p:tgtEl>
                                          <p:spTgt spid="1052387"/>
                                        </p:tgtEl>
                                        <p:attrNameLst>
                                          <p:attrName>style.visibility</p:attrName>
                                        </p:attrNameLst>
                                      </p:cBhvr>
                                      <p:to>
                                        <p:strVal val="visible"/>
                                      </p:to>
                                    </p:set>
                                    <p:animEffect transition="in" filter="fade">
                                      <p:cBhvr>
                                        <p:cTn dur="500" id="26"/>
                                        <p:tgtEl>
                                          <p:spTgt spid="1052387"/>
                                        </p:tgtEl>
                                      </p:cBhvr>
                                    </p:animEffect>
                                  </p:childTnLst>
                                </p:cTn>
                              </p:par>
                            </p:childTnLst>
                          </p:cTn>
                        </p:par>
                        <p:par>
                          <p:cTn fill="hold" id="27">
                            <p:stCondLst>
                              <p:cond delay="1500"/>
                            </p:stCondLst>
                            <p:childTnLst>
                              <p:par>
                                <p:cTn fill="hold" id="28" nodeType="afterEffect" presetClass="entr" presetID="31" presetSubtype="0">
                                  <p:stCondLst>
                                    <p:cond delay="0"/>
                                  </p:stCondLst>
                                  <p:childTnLst>
                                    <p:set>
                                      <p:cBhvr>
                                        <p:cTn dur="1" fill="hold" id="29">
                                          <p:stCondLst>
                                            <p:cond delay="0"/>
                                          </p:stCondLst>
                                        </p:cTn>
                                        <p:tgtEl>
                                          <p:spTgt spid="456"/>
                                        </p:tgtEl>
                                        <p:attrNameLst>
                                          <p:attrName>style.visibility</p:attrName>
                                        </p:attrNameLst>
                                      </p:cBhvr>
                                      <p:to>
                                        <p:strVal val="visible"/>
                                      </p:to>
                                    </p:set>
                                    <p:anim calcmode="lin" valueType="num">
                                      <p:cBhvr>
                                        <p:cTn dur="1000" fill="hold" id="30"/>
                                        <p:tgtEl>
                                          <p:spTgt spid="456"/>
                                        </p:tgtEl>
                                        <p:attrNameLst>
                                          <p:attrName>ppt_w</p:attrName>
                                        </p:attrNameLst>
                                      </p:cBhvr>
                                      <p:tavLst>
                                        <p:tav tm="0">
                                          <p:val>
                                            <p:fltVal val="0.0"/>
                                          </p:val>
                                        </p:tav>
                                        <p:tav tm="100000">
                                          <p:val>
                                            <p:strVal val="#ppt_w"/>
                                          </p:val>
                                        </p:tav>
                                      </p:tavLst>
                                    </p:anim>
                                    <p:anim calcmode="lin" valueType="num">
                                      <p:cBhvr>
                                        <p:cTn dur="1000" fill="hold" id="31"/>
                                        <p:tgtEl>
                                          <p:spTgt spid="456"/>
                                        </p:tgtEl>
                                        <p:attrNameLst>
                                          <p:attrName>ppt_h</p:attrName>
                                        </p:attrNameLst>
                                      </p:cBhvr>
                                      <p:tavLst>
                                        <p:tav tm="0">
                                          <p:val>
                                            <p:fltVal val="0.0"/>
                                          </p:val>
                                        </p:tav>
                                        <p:tav tm="100000">
                                          <p:val>
                                            <p:strVal val="#ppt_h"/>
                                          </p:val>
                                        </p:tav>
                                      </p:tavLst>
                                    </p:anim>
                                    <p:anim calcmode="lin" valueType="num">
                                      <p:cBhvr>
                                        <p:cTn dur="1000" fill="hold" id="32"/>
                                        <p:tgtEl>
                                          <p:spTgt spid="456"/>
                                        </p:tgtEl>
                                        <p:attrNameLst>
                                          <p:attrName>style.rotation</p:attrName>
                                        </p:attrNameLst>
                                      </p:cBhvr>
                                      <p:tavLst>
                                        <p:tav tm="0">
                                          <p:val>
                                            <p:fltVal val="90.0"/>
                                          </p:val>
                                        </p:tav>
                                        <p:tav tm="100000">
                                          <p:val>
                                            <p:fltVal val="0.0"/>
                                          </p:val>
                                        </p:tav>
                                      </p:tavLst>
                                    </p:anim>
                                    <p:animEffect transition="in" filter="fade">
                                      <p:cBhvr>
                                        <p:cTn dur="1000" id="33"/>
                                        <p:tgtEl>
                                          <p:spTgt spid="456"/>
                                        </p:tgtEl>
                                      </p:cBhvr>
                                    </p:animEffect>
                                  </p:childTnLst>
                                </p:cTn>
                              </p:par>
                            </p:childTnLst>
                          </p:cTn>
                        </p:par>
                        <p:par>
                          <p:cTn fill="hold" id="34">
                            <p:stCondLst>
                              <p:cond delay="2500"/>
                            </p:stCondLst>
                            <p:childTnLst>
                              <p:par>
                                <p:cTn fill="hold" grpId="0" id="35" nodeType="afterEffect" presetClass="entr" presetID="14" presetSubtype="10">
                                  <p:stCondLst>
                                    <p:cond delay="0"/>
                                  </p:stCondLst>
                                  <p:childTnLst>
                                    <p:set>
                                      <p:cBhvr>
                                        <p:cTn dur="1" fill="hold" id="36">
                                          <p:stCondLst>
                                            <p:cond delay="0"/>
                                          </p:stCondLst>
                                        </p:cTn>
                                        <p:tgtEl>
                                          <p:spTgt spid="1052449"/>
                                        </p:tgtEl>
                                        <p:attrNameLst>
                                          <p:attrName>style.visibility</p:attrName>
                                        </p:attrNameLst>
                                      </p:cBhvr>
                                      <p:to>
                                        <p:strVal val="visible"/>
                                      </p:to>
                                    </p:set>
                                    <p:animEffect transition="in" filter="randombar(horizontal)">
                                      <p:cBhvr>
                                        <p:cTn dur="500" id="37"/>
                                        <p:tgtEl>
                                          <p:spTgt spid="10524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2387" grpId="0" animBg="1"/>
      <p:bldP spid="1052388" grpId="0" animBg="1"/>
      <p:bldP spid="1052389" grpId="0" animBg="1"/>
      <p:bldP spid="1052445" grpId="0" animBg="1"/>
      <p:bldP spid="1052446" grpId="0" animBg="1"/>
      <p:bldP spid="1052449"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64" name=""/>
        <p:cNvGrpSpPr/>
        <p:nvPr/>
      </p:nvGrpSpPr>
      <p:grpSpPr>
        <a:xfrm>
          <a:off x="0" y="0"/>
          <a:ext cx="0" cy="0"/>
          <a:chOff x="0" y="0"/>
          <a:chExt cx="0" cy="0"/>
        </a:xfrm>
      </p:grpSpPr>
      <p:grpSp>
        <p:nvGrpSpPr>
          <p:cNvPr id="165" name="Google Shape;992;p14"/>
          <p:cNvGrpSpPr/>
          <p:nvPr userDrawn="1"/>
        </p:nvGrpSpPr>
        <p:grpSpPr>
          <a:xfrm>
            <a:off x="395894" y="219519"/>
            <a:ext cx="11613234" cy="6240131"/>
            <a:chOff x="395894" y="219519"/>
            <a:chExt cx="8518865" cy="4788281"/>
          </a:xfrm>
        </p:grpSpPr>
        <p:sp>
          <p:nvSpPr>
            <p:cNvPr id="1049248"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66" name="Google Shape;994;p14"/>
            <p:cNvGrpSpPr/>
            <p:nvPr/>
          </p:nvGrpSpPr>
          <p:grpSpPr>
            <a:xfrm>
              <a:off x="8341543" y="2282008"/>
              <a:ext cx="569676" cy="380612"/>
              <a:chOff x="8341543" y="2282008"/>
              <a:chExt cx="569676" cy="380612"/>
            </a:xfrm>
          </p:grpSpPr>
          <p:sp>
            <p:nvSpPr>
              <p:cNvPr id="1049249"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50"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251"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67" name="Google Shape;998;p14"/>
            <p:cNvGrpSpPr/>
            <p:nvPr/>
          </p:nvGrpSpPr>
          <p:grpSpPr>
            <a:xfrm>
              <a:off x="8341543" y="1721094"/>
              <a:ext cx="569676" cy="380612"/>
              <a:chOff x="8341543" y="1721094"/>
              <a:chExt cx="569676" cy="380612"/>
            </a:xfrm>
          </p:grpSpPr>
          <p:sp>
            <p:nvSpPr>
              <p:cNvPr id="1049252"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53"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68" name="Google Shape;1001;p14"/>
            <p:cNvGrpSpPr/>
            <p:nvPr/>
          </p:nvGrpSpPr>
          <p:grpSpPr>
            <a:xfrm>
              <a:off x="8346273" y="1183592"/>
              <a:ext cx="568486" cy="388014"/>
              <a:chOff x="8346273" y="1183592"/>
              <a:chExt cx="568486" cy="388014"/>
            </a:xfrm>
          </p:grpSpPr>
          <p:sp>
            <p:nvSpPr>
              <p:cNvPr id="1049254"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55"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69" name="Google Shape;1004;p14"/>
            <p:cNvGrpSpPr/>
            <p:nvPr/>
          </p:nvGrpSpPr>
          <p:grpSpPr>
            <a:xfrm>
              <a:off x="8341543" y="606635"/>
              <a:ext cx="569676" cy="388014"/>
              <a:chOff x="8341543" y="606635"/>
              <a:chExt cx="569676" cy="388014"/>
            </a:xfrm>
          </p:grpSpPr>
          <p:sp>
            <p:nvSpPr>
              <p:cNvPr id="1049256"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57"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70" name="Google Shape;1007;p14"/>
            <p:cNvGrpSpPr/>
            <p:nvPr/>
          </p:nvGrpSpPr>
          <p:grpSpPr>
            <a:xfrm>
              <a:off x="8341543" y="2842933"/>
              <a:ext cx="569676" cy="380612"/>
              <a:chOff x="8341543" y="2282008"/>
              <a:chExt cx="569676" cy="380612"/>
            </a:xfrm>
          </p:grpSpPr>
          <p:sp>
            <p:nvSpPr>
              <p:cNvPr id="1049258"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59"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71" name="Google Shape;1010;p14"/>
            <p:cNvGrpSpPr/>
            <p:nvPr/>
          </p:nvGrpSpPr>
          <p:grpSpPr>
            <a:xfrm>
              <a:off x="8341543" y="3403858"/>
              <a:ext cx="569676" cy="380612"/>
              <a:chOff x="8341543" y="2282008"/>
              <a:chExt cx="569676" cy="380612"/>
            </a:xfrm>
          </p:grpSpPr>
          <p:sp>
            <p:nvSpPr>
              <p:cNvPr id="1049260"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61"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262"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63"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49264"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65"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66"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67"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68"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69"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70"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71"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72"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73"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74"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75"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76"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77"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78"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79"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80"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81"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82"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83"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84"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85"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86"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87"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88"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89"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90"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91"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92"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93"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94"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95"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96"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97"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98"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99"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00"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01"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02"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03"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04"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05"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06"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07"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08"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09" name="Google Shape;1765;p26"/>
          <p:cNvSpPr/>
          <p:nvPr userDrawn="1"/>
        </p:nvSpPr>
        <p:spPr>
          <a:xfrm rot="126755">
            <a:off x="3091462" y="1090110"/>
            <a:ext cx="5550035" cy="4730758"/>
          </a:xfrm>
          <a:prstGeom prst="rect"/>
          <a:solidFill>
            <a:schemeClr val="accent5">
              <a:lumMod val="40000"/>
              <a:lumOff val="6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sz="500"/>
          </a:p>
        </p:txBody>
      </p:sp>
      <p:sp>
        <p:nvSpPr>
          <p:cNvPr id="1049310" name="Google Shape;1766;p26"/>
          <p:cNvSpPr/>
          <p:nvPr userDrawn="1"/>
        </p:nvSpPr>
        <p:spPr>
          <a:xfrm rot="-135875">
            <a:off x="2811048" y="772938"/>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49311" name="Google Shape;1767;p26"/>
          <p:cNvSpPr/>
          <p:nvPr userDrawn="1"/>
        </p:nvSpPr>
        <p:spPr>
          <a:xfrm rot="4829593">
            <a:off x="7640070" y="1029487"/>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grpSp>
        <p:nvGrpSpPr>
          <p:cNvPr id="172" name="Google Shape;939;p32"/>
          <p:cNvGrpSpPr/>
          <p:nvPr userDrawn="1"/>
        </p:nvGrpSpPr>
        <p:grpSpPr>
          <a:xfrm>
            <a:off x="2204474" y="3950454"/>
            <a:ext cx="1973864" cy="2020086"/>
            <a:chOff x="2718975" y="493050"/>
            <a:chExt cx="2013175" cy="2066600"/>
          </a:xfrm>
        </p:grpSpPr>
        <p:sp>
          <p:nvSpPr>
            <p:cNvPr id="1049312" name="Google Shape;940;p32"/>
            <p:cNvSpPr/>
            <p:nvPr/>
          </p:nvSpPr>
          <p:spPr>
            <a:xfrm>
              <a:off x="3297025" y="2415950"/>
              <a:ext cx="962925" cy="143700"/>
            </a:xfrm>
            <a:custGeom>
              <a:avLst/>
              <a:ah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13" name="Google Shape;941;p32"/>
            <p:cNvSpPr/>
            <p:nvPr/>
          </p:nvSpPr>
          <p:spPr>
            <a:xfrm>
              <a:off x="3853250" y="2190975"/>
              <a:ext cx="381500" cy="366800"/>
            </a:xfrm>
            <a:custGeom>
              <a:avLst/>
              <a:ah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14" name="Google Shape;942;p32"/>
            <p:cNvSpPr/>
            <p:nvPr/>
          </p:nvSpPr>
          <p:spPr>
            <a:xfrm>
              <a:off x="3975925" y="2373950"/>
              <a:ext cx="195800" cy="181500"/>
            </a:xfrm>
            <a:custGeom>
              <a:avLst/>
              <a:ah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15" name="Google Shape;943;p32"/>
            <p:cNvSpPr/>
            <p:nvPr/>
          </p:nvSpPr>
          <p:spPr>
            <a:xfrm>
              <a:off x="3366775" y="2190975"/>
              <a:ext cx="381475" cy="366800"/>
            </a:xfrm>
            <a:custGeom>
              <a:avLst/>
              <a:ah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16" name="Google Shape;944;p32"/>
            <p:cNvSpPr/>
            <p:nvPr/>
          </p:nvSpPr>
          <p:spPr>
            <a:xfrm>
              <a:off x="3426425" y="2377300"/>
              <a:ext cx="199150" cy="178150"/>
            </a:xfrm>
            <a:custGeom>
              <a:avLst/>
              <a:ah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17" name="Google Shape;945;p32"/>
            <p:cNvSpPr/>
            <p:nvPr/>
          </p:nvSpPr>
          <p:spPr>
            <a:xfrm>
              <a:off x="3366775" y="2482325"/>
              <a:ext cx="111775" cy="75450"/>
            </a:xfrm>
            <a:custGeom>
              <a:avLst/>
              <a:ah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18" name="Google Shape;946;p32"/>
            <p:cNvSpPr/>
            <p:nvPr/>
          </p:nvSpPr>
          <p:spPr>
            <a:xfrm>
              <a:off x="4122975" y="2482325"/>
              <a:ext cx="111775" cy="75450"/>
            </a:xfrm>
            <a:custGeom>
              <a:avLst/>
              <a:ah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19" name="Google Shape;947;p32"/>
            <p:cNvSpPr/>
            <p:nvPr/>
          </p:nvSpPr>
          <p:spPr>
            <a:xfrm>
              <a:off x="3559175" y="1745975"/>
              <a:ext cx="473075" cy="611225"/>
            </a:xfrm>
            <a:custGeom>
              <a:avLst/>
              <a:ah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20" name="Google Shape;948;p32"/>
            <p:cNvSpPr/>
            <p:nvPr/>
          </p:nvSpPr>
          <p:spPr>
            <a:xfrm>
              <a:off x="3597825" y="2020200"/>
              <a:ext cx="14325" cy="111775"/>
            </a:xfrm>
            <a:custGeom>
              <a:avLst/>
              <a:ah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21" name="Google Shape;949;p32"/>
            <p:cNvSpPr/>
            <p:nvPr/>
          </p:nvSpPr>
          <p:spPr>
            <a:xfrm>
              <a:off x="3595030" y="1907045"/>
              <a:ext cx="59700" cy="252100"/>
            </a:xfrm>
            <a:custGeom>
              <a:avLst/>
              <a:ah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22" name="Google Shape;950;p32"/>
            <p:cNvSpPr/>
            <p:nvPr/>
          </p:nvSpPr>
          <p:spPr>
            <a:xfrm>
              <a:off x="3965850" y="1984925"/>
              <a:ext cx="31100" cy="147050"/>
            </a:xfrm>
            <a:custGeom>
              <a:avLst/>
              <a:ah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23" name="Google Shape;951;p32"/>
            <p:cNvSpPr/>
            <p:nvPr/>
          </p:nvSpPr>
          <p:spPr>
            <a:xfrm>
              <a:off x="3877625" y="1852175"/>
              <a:ext cx="115975" cy="308375"/>
            </a:xfrm>
            <a:custGeom>
              <a:avLst/>
              <a:ah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24" name="Google Shape;952;p32"/>
            <p:cNvSpPr/>
            <p:nvPr/>
          </p:nvSpPr>
          <p:spPr>
            <a:xfrm>
              <a:off x="3486075" y="2128600"/>
              <a:ext cx="622625" cy="372375"/>
            </a:xfrm>
            <a:custGeom>
              <a:avLst/>
              <a:ah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25" name="Google Shape;953;p32"/>
            <p:cNvSpPr/>
            <p:nvPr/>
          </p:nvSpPr>
          <p:spPr>
            <a:xfrm>
              <a:off x="3486075" y="2131950"/>
              <a:ext cx="111775" cy="224375"/>
            </a:xfrm>
            <a:custGeom>
              <a:avLst/>
              <a:ah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26" name="Google Shape;954;p32"/>
            <p:cNvSpPr/>
            <p:nvPr/>
          </p:nvSpPr>
          <p:spPr>
            <a:xfrm>
              <a:off x="3597825" y="2131950"/>
              <a:ext cx="25" cy="25"/>
            </a:xfrm>
            <a:custGeom>
              <a:avLst/>
              <a:ahLst/>
              <a:rect l="l" t="t" r="r" b="b"/>
              <a:pathLst>
                <a:path w="1" h="1" extrusionOk="0">
                  <a:moveTo>
                    <a:pt x="1" y="1"/>
                  </a:moveTo>
                  <a:lnTo>
                    <a:pt x="1" y="1"/>
                  </a:lnTo>
                  <a:lnTo>
                    <a:pt x="1" y="1"/>
                  </a:lnTo>
                  <a:lnTo>
                    <a:pt x="1" y="1"/>
                  </a:lnTo>
                  <a:close/>
                </a:path>
              </a:pathLst>
            </a:custGeom>
            <a:solidFill>
              <a:srgbClr val="949EC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27" name="Google Shape;955;p32"/>
            <p:cNvSpPr/>
            <p:nvPr/>
          </p:nvSpPr>
          <p:spPr>
            <a:xfrm>
              <a:off x="3486075" y="2131950"/>
              <a:ext cx="160525" cy="231100"/>
            </a:xfrm>
            <a:custGeom>
              <a:avLst/>
              <a:ah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28" name="Google Shape;956;p32"/>
            <p:cNvSpPr/>
            <p:nvPr/>
          </p:nvSpPr>
          <p:spPr>
            <a:xfrm>
              <a:off x="3996925" y="2131950"/>
              <a:ext cx="111775" cy="224375"/>
            </a:xfrm>
            <a:custGeom>
              <a:avLst/>
              <a:ahLst/>
              <a:rect l="l" t="t" r="r" b="b"/>
              <a:pathLst>
                <a:path w="4471" h="8975" extrusionOk="0">
                  <a:moveTo>
                    <a:pt x="1" y="1"/>
                  </a:moveTo>
                  <a:lnTo>
                    <a:pt x="1" y="1"/>
                  </a:lnTo>
                  <a:lnTo>
                    <a:pt x="4471" y="8974"/>
                  </a:lnTo>
                  <a:lnTo>
                    <a:pt x="4471" y="8974"/>
                  </a:lnTo>
                  <a:close/>
                </a:path>
              </a:pathLst>
            </a:custGeom>
            <a:solidFill>
              <a:srgbClr val="BAC5E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29" name="Google Shape;957;p32"/>
            <p:cNvSpPr/>
            <p:nvPr/>
          </p:nvSpPr>
          <p:spPr>
            <a:xfrm>
              <a:off x="3993575" y="2128600"/>
              <a:ext cx="3375" cy="3375"/>
            </a:xfrm>
            <a:custGeom>
              <a:avLst/>
              <a:ahLst/>
              <a:rect l="l" t="t" r="r" b="b"/>
              <a:pathLst>
                <a:path w="135" h="135" extrusionOk="0">
                  <a:moveTo>
                    <a:pt x="0" y="0"/>
                  </a:moveTo>
                  <a:lnTo>
                    <a:pt x="0" y="135"/>
                  </a:lnTo>
                  <a:lnTo>
                    <a:pt x="135" y="135"/>
                  </a:lnTo>
                  <a:lnTo>
                    <a:pt x="0" y="0"/>
                  </a:lnTo>
                  <a:close/>
                </a:path>
              </a:pathLst>
            </a:custGeom>
            <a:solidFill>
              <a:srgbClr val="949EC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30" name="Google Shape;958;p32"/>
            <p:cNvSpPr/>
            <p:nvPr/>
          </p:nvSpPr>
          <p:spPr>
            <a:xfrm>
              <a:off x="3933925" y="2128600"/>
              <a:ext cx="59675" cy="24400"/>
            </a:xfrm>
            <a:custGeom>
              <a:avLst/>
              <a:ah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31" name="Google Shape;959;p32"/>
            <p:cNvSpPr/>
            <p:nvPr/>
          </p:nvSpPr>
          <p:spPr>
            <a:xfrm>
              <a:off x="3933925" y="2128600"/>
              <a:ext cx="174775" cy="237800"/>
            </a:xfrm>
            <a:custGeom>
              <a:avLst/>
              <a:ah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32" name="Google Shape;960;p32"/>
            <p:cNvSpPr/>
            <p:nvPr/>
          </p:nvSpPr>
          <p:spPr>
            <a:xfrm>
              <a:off x="3801175" y="2093300"/>
              <a:ext cx="108400" cy="238650"/>
            </a:xfrm>
            <a:custGeom>
              <a:avLst/>
              <a:ah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33" name="Google Shape;961;p32"/>
            <p:cNvSpPr/>
            <p:nvPr/>
          </p:nvSpPr>
          <p:spPr>
            <a:xfrm>
              <a:off x="3814600" y="1806800"/>
              <a:ext cx="147075" cy="241175"/>
            </a:xfrm>
            <a:custGeom>
              <a:avLst/>
              <a:ah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34" name="Google Shape;962;p32"/>
            <p:cNvSpPr/>
            <p:nvPr/>
          </p:nvSpPr>
          <p:spPr>
            <a:xfrm>
              <a:off x="3807875" y="2044575"/>
              <a:ext cx="140350" cy="52950"/>
            </a:xfrm>
            <a:custGeom>
              <a:avLst/>
              <a:ah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35" name="Google Shape;963;p32"/>
            <p:cNvSpPr/>
            <p:nvPr/>
          </p:nvSpPr>
          <p:spPr>
            <a:xfrm>
              <a:off x="3618850" y="2044575"/>
              <a:ext cx="143700" cy="48750"/>
            </a:xfrm>
            <a:custGeom>
              <a:avLst/>
              <a:ahLst/>
              <a:rect l="l" t="t" r="r" b="b"/>
              <a:pathLst>
                <a:path w="5748" h="1950" extrusionOk="0">
                  <a:moveTo>
                    <a:pt x="0" y="1"/>
                  </a:moveTo>
                  <a:lnTo>
                    <a:pt x="1412" y="1950"/>
                  </a:lnTo>
                  <a:lnTo>
                    <a:pt x="5747" y="1950"/>
                  </a:lnTo>
                  <a:lnTo>
                    <a:pt x="5478"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36" name="Google Shape;964;p32"/>
            <p:cNvSpPr/>
            <p:nvPr/>
          </p:nvSpPr>
          <p:spPr>
            <a:xfrm>
              <a:off x="3612125" y="1806800"/>
              <a:ext cx="143700" cy="237800"/>
            </a:xfrm>
            <a:custGeom>
              <a:avLst/>
              <a:ah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37" name="Google Shape;965;p32"/>
            <p:cNvSpPr/>
            <p:nvPr/>
          </p:nvSpPr>
          <p:spPr>
            <a:xfrm>
              <a:off x="3654125" y="2093300"/>
              <a:ext cx="105050" cy="238650"/>
            </a:xfrm>
            <a:custGeom>
              <a:avLst/>
              <a:ah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38" name="Google Shape;966;p32"/>
            <p:cNvSpPr/>
            <p:nvPr/>
          </p:nvSpPr>
          <p:spPr>
            <a:xfrm>
              <a:off x="3706225" y="1631200"/>
              <a:ext cx="119325" cy="203350"/>
            </a:xfrm>
            <a:custGeom>
              <a:avLst/>
              <a:ah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39" name="Google Shape;967;p32"/>
            <p:cNvSpPr/>
            <p:nvPr/>
          </p:nvSpPr>
          <p:spPr>
            <a:xfrm>
              <a:off x="3717150" y="1729500"/>
              <a:ext cx="101675" cy="42025"/>
            </a:xfrm>
            <a:custGeom>
              <a:avLst/>
              <a:ah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40" name="Google Shape;968;p32"/>
            <p:cNvSpPr/>
            <p:nvPr/>
          </p:nvSpPr>
          <p:spPr>
            <a:xfrm>
              <a:off x="3891900" y="493050"/>
              <a:ext cx="840250" cy="1409575"/>
            </a:xfrm>
            <a:custGeom>
              <a:avLst/>
              <a:ah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41" name="Google Shape;969;p32"/>
            <p:cNvSpPr/>
            <p:nvPr/>
          </p:nvSpPr>
          <p:spPr>
            <a:xfrm>
              <a:off x="4056600" y="538900"/>
              <a:ext cx="304175" cy="1172975"/>
            </a:xfrm>
            <a:custGeom>
              <a:avLst/>
              <a:ah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42" name="Google Shape;970;p32"/>
            <p:cNvSpPr/>
            <p:nvPr/>
          </p:nvSpPr>
          <p:spPr>
            <a:xfrm>
              <a:off x="2718975" y="714525"/>
              <a:ext cx="861250" cy="1396700"/>
            </a:xfrm>
            <a:custGeom>
              <a:avLst/>
              <a:ah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43" name="Google Shape;971;p32"/>
            <p:cNvSpPr/>
            <p:nvPr/>
          </p:nvSpPr>
          <p:spPr>
            <a:xfrm>
              <a:off x="3135725" y="1369050"/>
              <a:ext cx="315100" cy="514225"/>
            </a:xfrm>
            <a:custGeom>
              <a:avLst/>
              <a:ah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44" name="Google Shape;972;p32"/>
            <p:cNvSpPr/>
            <p:nvPr/>
          </p:nvSpPr>
          <p:spPr>
            <a:xfrm>
              <a:off x="3198725" y="661575"/>
              <a:ext cx="1124250" cy="1071300"/>
            </a:xfrm>
            <a:custGeom>
              <a:avLst/>
              <a:ah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45" name="Google Shape;973;p32"/>
            <p:cNvSpPr/>
            <p:nvPr/>
          </p:nvSpPr>
          <p:spPr>
            <a:xfrm>
              <a:off x="3352500" y="1064050"/>
              <a:ext cx="830150" cy="259650"/>
            </a:xfrm>
            <a:custGeom>
              <a:avLst/>
              <a:ah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46" name="Google Shape;974;p32"/>
            <p:cNvSpPr/>
            <p:nvPr/>
          </p:nvSpPr>
          <p:spPr>
            <a:xfrm>
              <a:off x="4266650" y="1267375"/>
              <a:ext cx="56325" cy="94975"/>
            </a:xfrm>
            <a:custGeom>
              <a:avLst/>
              <a:ah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47" name="Google Shape;975;p32"/>
            <p:cNvSpPr/>
            <p:nvPr/>
          </p:nvSpPr>
          <p:spPr>
            <a:xfrm>
              <a:off x="4210350" y="1463150"/>
              <a:ext cx="52950" cy="10950"/>
            </a:xfrm>
            <a:custGeom>
              <a:avLst/>
              <a:ah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48" name="Google Shape;976;p32"/>
            <p:cNvSpPr/>
            <p:nvPr/>
          </p:nvSpPr>
          <p:spPr>
            <a:xfrm>
              <a:off x="4192700" y="1243000"/>
              <a:ext cx="130275" cy="231100"/>
            </a:xfrm>
            <a:custGeom>
              <a:avLst/>
              <a:ah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49" name="Google Shape;977;p32"/>
            <p:cNvSpPr/>
            <p:nvPr/>
          </p:nvSpPr>
          <p:spPr>
            <a:xfrm>
              <a:off x="3209650" y="1446350"/>
              <a:ext cx="10100" cy="21025"/>
            </a:xfrm>
            <a:custGeom>
              <a:avLst/>
              <a:ah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50" name="Google Shape;978;p32"/>
            <p:cNvSpPr/>
            <p:nvPr/>
          </p:nvSpPr>
          <p:spPr>
            <a:xfrm>
              <a:off x="3202100" y="1421125"/>
              <a:ext cx="38675" cy="83975"/>
            </a:xfrm>
            <a:custGeom>
              <a:avLst/>
              <a:ah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51" name="Google Shape;979;p32"/>
            <p:cNvSpPr/>
            <p:nvPr/>
          </p:nvSpPr>
          <p:spPr>
            <a:xfrm>
              <a:off x="3202100" y="1320300"/>
              <a:ext cx="175625" cy="297475"/>
            </a:xfrm>
            <a:custGeom>
              <a:avLst/>
              <a:ah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52" name="Google Shape;980;p32"/>
            <p:cNvSpPr/>
            <p:nvPr/>
          </p:nvSpPr>
          <p:spPr>
            <a:xfrm>
              <a:off x="3058425" y="530950"/>
              <a:ext cx="1320000" cy="898800"/>
            </a:xfrm>
            <a:custGeom>
              <a:avLst/>
              <a:ah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53" name="Google Shape;981;p32"/>
            <p:cNvSpPr/>
            <p:nvPr/>
          </p:nvSpPr>
          <p:spPr>
            <a:xfrm>
              <a:off x="4266650" y="996350"/>
              <a:ext cx="80675" cy="246675"/>
            </a:xfrm>
            <a:custGeom>
              <a:avLst/>
              <a:ah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54" name="Google Shape;982;p32"/>
            <p:cNvSpPr/>
            <p:nvPr/>
          </p:nvSpPr>
          <p:spPr>
            <a:xfrm>
              <a:off x="4287650" y="1162350"/>
              <a:ext cx="24400" cy="48750"/>
            </a:xfrm>
            <a:custGeom>
              <a:avLst/>
              <a:ah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55" name="Google Shape;983;p32"/>
            <p:cNvSpPr/>
            <p:nvPr/>
          </p:nvSpPr>
          <p:spPr>
            <a:xfrm>
              <a:off x="3759150" y="1134625"/>
              <a:ext cx="241150" cy="122700"/>
            </a:xfrm>
            <a:custGeom>
              <a:avLst/>
              <a:ah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56" name="Google Shape;984;p32"/>
            <p:cNvSpPr/>
            <p:nvPr/>
          </p:nvSpPr>
          <p:spPr>
            <a:xfrm>
              <a:off x="3058425" y="1190075"/>
              <a:ext cx="56300" cy="21025"/>
            </a:xfrm>
            <a:custGeom>
              <a:avLst/>
              <a:ah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57" name="Google Shape;985;p32"/>
            <p:cNvSpPr/>
            <p:nvPr/>
          </p:nvSpPr>
          <p:spPr>
            <a:xfrm>
              <a:off x="3671800" y="1239650"/>
              <a:ext cx="87375" cy="27750"/>
            </a:xfrm>
            <a:custGeom>
              <a:avLst/>
              <a:ah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58" name="Google Shape;986;p32"/>
            <p:cNvSpPr/>
            <p:nvPr/>
          </p:nvSpPr>
          <p:spPr>
            <a:xfrm>
              <a:off x="3097075" y="1260650"/>
              <a:ext cx="136975" cy="157150"/>
            </a:xfrm>
            <a:custGeom>
              <a:avLst/>
              <a:ah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59" name="Google Shape;987;p32"/>
            <p:cNvSpPr/>
            <p:nvPr/>
          </p:nvSpPr>
          <p:spPr>
            <a:xfrm>
              <a:off x="3234025" y="1417775"/>
              <a:ext cx="6750" cy="3375"/>
            </a:xfrm>
            <a:custGeom>
              <a:avLst/>
              <a:ah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60" name="Google Shape;988;p32"/>
            <p:cNvSpPr/>
            <p:nvPr/>
          </p:nvSpPr>
          <p:spPr>
            <a:xfrm>
              <a:off x="4175900" y="1351525"/>
              <a:ext cx="16775" cy="24275"/>
            </a:xfrm>
            <a:custGeom>
              <a:avLst/>
              <a:ah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61" name="Google Shape;989;p32"/>
            <p:cNvSpPr/>
            <p:nvPr/>
          </p:nvSpPr>
          <p:spPr>
            <a:xfrm>
              <a:off x="4000300" y="1074975"/>
              <a:ext cx="161350" cy="147050"/>
            </a:xfrm>
            <a:custGeom>
              <a:avLst/>
              <a:ah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62" name="Google Shape;990;p32"/>
            <p:cNvSpPr/>
            <p:nvPr/>
          </p:nvSpPr>
          <p:spPr>
            <a:xfrm>
              <a:off x="4266650" y="1239650"/>
              <a:ext cx="25" cy="3375"/>
            </a:xfrm>
            <a:custGeom>
              <a:avLst/>
              <a:ahLst/>
              <a:rect l="l" t="t" r="r" b="b"/>
              <a:pathLst>
                <a:path w="1" h="135" extrusionOk="0">
                  <a:moveTo>
                    <a:pt x="0" y="1"/>
                  </a:moveTo>
                  <a:lnTo>
                    <a:pt x="0" y="1"/>
                  </a:lnTo>
                  <a:lnTo>
                    <a:pt x="0" y="135"/>
                  </a:lnTo>
                  <a:lnTo>
                    <a:pt x="0" y="135"/>
                  </a:lnTo>
                  <a:close/>
                </a:path>
              </a:pathLst>
            </a:custGeom>
            <a:solidFill>
              <a:srgbClr val="E8BD6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63" name="Google Shape;991;p32"/>
            <p:cNvSpPr/>
            <p:nvPr/>
          </p:nvSpPr>
          <p:spPr>
            <a:xfrm>
              <a:off x="3265100" y="1239650"/>
              <a:ext cx="1001575" cy="126050"/>
            </a:xfrm>
            <a:custGeom>
              <a:avLst/>
              <a:ah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64" name="Google Shape;992;p32"/>
            <p:cNvSpPr/>
            <p:nvPr/>
          </p:nvSpPr>
          <p:spPr>
            <a:xfrm>
              <a:off x="3240750" y="1421125"/>
              <a:ext cx="25" cy="4250"/>
            </a:xfrm>
            <a:custGeom>
              <a:avLst/>
              <a:ahLst/>
              <a:rect l="l" t="t" r="r" b="b"/>
              <a:pathLst>
                <a:path w="1" h="170" extrusionOk="0">
                  <a:moveTo>
                    <a:pt x="0" y="1"/>
                  </a:moveTo>
                  <a:lnTo>
                    <a:pt x="0" y="1"/>
                  </a:lnTo>
                  <a:lnTo>
                    <a:pt x="0" y="169"/>
                  </a:lnTo>
                  <a:lnTo>
                    <a:pt x="0" y="1"/>
                  </a:lnTo>
                  <a:close/>
                </a:path>
              </a:pathLst>
            </a:custGeom>
            <a:solidFill>
              <a:srgbClr val="DFA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65" name="Google Shape;993;p32"/>
            <p:cNvSpPr/>
            <p:nvPr/>
          </p:nvSpPr>
          <p:spPr>
            <a:xfrm>
              <a:off x="3240750" y="1421125"/>
              <a:ext cx="48750" cy="10950"/>
            </a:xfrm>
            <a:custGeom>
              <a:avLst/>
              <a:ah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66" name="Google Shape;994;p32"/>
            <p:cNvSpPr/>
            <p:nvPr/>
          </p:nvSpPr>
          <p:spPr>
            <a:xfrm>
              <a:off x="3058425" y="819550"/>
              <a:ext cx="1316625" cy="612525"/>
            </a:xfrm>
            <a:custGeom>
              <a:avLst/>
              <a:ah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67" name="Google Shape;995;p32"/>
            <p:cNvSpPr/>
            <p:nvPr/>
          </p:nvSpPr>
          <p:spPr>
            <a:xfrm>
              <a:off x="3664200" y="1449700"/>
              <a:ext cx="175650" cy="115150"/>
            </a:xfrm>
            <a:custGeom>
              <a:avLst/>
              <a:ah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68" name="Google Shape;996;p32"/>
            <p:cNvSpPr/>
            <p:nvPr/>
          </p:nvSpPr>
          <p:spPr>
            <a:xfrm>
              <a:off x="3381050" y="1294800"/>
              <a:ext cx="231100" cy="168725"/>
            </a:xfrm>
            <a:custGeom>
              <a:avLst/>
              <a:ah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69" name="Google Shape;997;p32"/>
            <p:cNvSpPr/>
            <p:nvPr/>
          </p:nvSpPr>
          <p:spPr>
            <a:xfrm>
              <a:off x="3507100" y="1306025"/>
              <a:ext cx="59675" cy="59675"/>
            </a:xfrm>
            <a:custGeom>
              <a:avLst/>
              <a:ah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70" name="Google Shape;998;p32"/>
            <p:cNvSpPr/>
            <p:nvPr/>
          </p:nvSpPr>
          <p:spPr>
            <a:xfrm>
              <a:off x="3877625" y="1246025"/>
              <a:ext cx="227725" cy="168650"/>
            </a:xfrm>
            <a:custGeom>
              <a:avLst/>
              <a:ah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71" name="Google Shape;999;p32"/>
            <p:cNvSpPr/>
            <p:nvPr/>
          </p:nvSpPr>
          <p:spPr>
            <a:xfrm>
              <a:off x="3916275" y="1264025"/>
              <a:ext cx="59675" cy="59675"/>
            </a:xfrm>
            <a:custGeom>
              <a:avLst/>
              <a:ah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72" name="Google Shape;1000;p32"/>
            <p:cNvSpPr/>
            <p:nvPr/>
          </p:nvSpPr>
          <p:spPr>
            <a:xfrm>
              <a:off x="3373500" y="1446350"/>
              <a:ext cx="206725" cy="105050"/>
            </a:xfrm>
            <a:custGeom>
              <a:avLst/>
              <a:ah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73" name="Google Shape;1001;p32"/>
            <p:cNvSpPr/>
            <p:nvPr/>
          </p:nvSpPr>
          <p:spPr>
            <a:xfrm>
              <a:off x="3930550" y="1374500"/>
              <a:ext cx="213450" cy="111225"/>
            </a:xfrm>
            <a:custGeom>
              <a:avLst/>
              <a:ah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74" name="Google Shape;1002;p32"/>
            <p:cNvSpPr/>
            <p:nvPr/>
          </p:nvSpPr>
          <p:spPr>
            <a:xfrm>
              <a:off x="3597825" y="2131950"/>
              <a:ext cx="48775" cy="21050"/>
            </a:xfrm>
            <a:custGeom>
              <a:avLst/>
              <a:ah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73" name="Google Shape;211;p3"/>
          <p:cNvGrpSpPr/>
          <p:nvPr userDrawn="1"/>
        </p:nvGrpSpPr>
        <p:grpSpPr>
          <a:xfrm>
            <a:off x="1030175" y="1581350"/>
            <a:ext cx="444275" cy="398525"/>
            <a:chOff x="2495125" y="2142250"/>
            <a:chExt cx="444275" cy="398525"/>
          </a:xfrm>
        </p:grpSpPr>
        <p:sp>
          <p:nvSpPr>
            <p:cNvPr id="1049375"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9376"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74" name="Google Shape;214;p3"/>
          <p:cNvGrpSpPr/>
          <p:nvPr userDrawn="1"/>
        </p:nvGrpSpPr>
        <p:grpSpPr>
          <a:xfrm>
            <a:off x="10561107" y="5038641"/>
            <a:ext cx="291375" cy="281375"/>
            <a:chOff x="3243875" y="2372825"/>
            <a:chExt cx="291375" cy="281375"/>
          </a:xfrm>
        </p:grpSpPr>
        <p:sp>
          <p:nvSpPr>
            <p:cNvPr id="1049377"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78"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79"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80"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81"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82"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83"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9384"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85"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86"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75" name="Google Shape;225;p3"/>
          <p:cNvGrpSpPr/>
          <p:nvPr userDrawn="1"/>
        </p:nvGrpSpPr>
        <p:grpSpPr>
          <a:xfrm>
            <a:off x="10778557" y="714860"/>
            <a:ext cx="166675" cy="168575"/>
            <a:chOff x="4954425" y="2036375"/>
            <a:chExt cx="166675" cy="168575"/>
          </a:xfrm>
        </p:grpSpPr>
        <p:sp>
          <p:nvSpPr>
            <p:cNvPr id="1049387"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88"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389" name="Google Shape;228;p3"/>
          <p:cNvSpPr/>
          <p:nvPr userDrawn="1"/>
        </p:nvSpPr>
        <p:spPr>
          <a:xfrm>
            <a:off x="1577019" y="3597776"/>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90" name="Google Shape;229;p3"/>
          <p:cNvSpPr/>
          <p:nvPr userDrawn="1"/>
        </p:nvSpPr>
        <p:spPr>
          <a:xfrm>
            <a:off x="9846753" y="3888529"/>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76" name="Google Shape;230;p3"/>
          <p:cNvGrpSpPr/>
          <p:nvPr userDrawn="1"/>
        </p:nvGrpSpPr>
        <p:grpSpPr>
          <a:xfrm>
            <a:off x="1274794" y="5541495"/>
            <a:ext cx="166675" cy="168575"/>
            <a:chOff x="4954425" y="2036375"/>
            <a:chExt cx="166675" cy="168575"/>
          </a:xfrm>
        </p:grpSpPr>
        <p:sp>
          <p:nvSpPr>
            <p:cNvPr id="1049391"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92"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393" name="TextBox 223"/>
          <p:cNvSpPr txBox="1"/>
          <p:nvPr userDrawn="1"/>
        </p:nvSpPr>
        <p:spPr>
          <a:xfrm>
            <a:off x="3642720" y="1503378"/>
            <a:ext cx="4728208" cy="3631763"/>
          </a:xfrm>
          <a:prstGeom prst="rect"/>
          <a:noFill/>
        </p:spPr>
        <p:txBody>
          <a:bodyPr rtlCol="0" wrap="square">
            <a:spAutoFit/>
          </a:bodyPr>
          <a:p>
            <a:pPr algn="ctr"/>
            <a:r>
              <a:rPr dirty="0" sz="11500" lang="vi-VN">
                <a:solidFill>
                  <a:srgbClr val="002060"/>
                </a:solidFill>
                <a:latin typeface="+mj-lt"/>
              </a:rPr>
              <a:t>LUYỆN TẬP</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173"/>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49389"/>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176"/>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175"/>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49390"/>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174"/>
                                        </p:tgtEl>
                                      </p:cBhvr>
                                      <p:by x="150000" y="150000"/>
                                    </p:animScale>
                                  </p:childTnLst>
                                </p:cTn>
                              </p:par>
                              <p:par>
                                <p:cTn fill="hold" grpId="0" id="17" nodeType="withEffect" presetClass="entr" presetID="16" presetSubtype="21">
                                  <p:stCondLst>
                                    <p:cond delay="0"/>
                                  </p:stCondLst>
                                  <p:childTnLst>
                                    <p:set>
                                      <p:cBhvr>
                                        <p:cTn dur="1" fill="hold" id="18">
                                          <p:stCondLst>
                                            <p:cond delay="0"/>
                                          </p:stCondLst>
                                        </p:cTn>
                                        <p:tgtEl>
                                          <p:spTgt spid="1049310"/>
                                        </p:tgtEl>
                                        <p:attrNameLst>
                                          <p:attrName>style.visibility</p:attrName>
                                        </p:attrNameLst>
                                      </p:cBhvr>
                                      <p:to>
                                        <p:strVal val="visible"/>
                                      </p:to>
                                    </p:set>
                                    <p:animEffect transition="in" filter="barn(inVertical)">
                                      <p:cBhvr>
                                        <p:cTn dur="500" id="19"/>
                                        <p:tgtEl>
                                          <p:spTgt spid="1049310"/>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1049311"/>
                                        </p:tgtEl>
                                        <p:attrNameLst>
                                          <p:attrName>style.visibility</p:attrName>
                                        </p:attrNameLst>
                                      </p:cBhvr>
                                      <p:to>
                                        <p:strVal val="visible"/>
                                      </p:to>
                                    </p:set>
                                    <p:animEffect transition="in" filter="barn(inVertical)">
                                      <p:cBhvr>
                                        <p:cTn dur="500" id="22"/>
                                        <p:tgtEl>
                                          <p:spTgt spid="1049311"/>
                                        </p:tgtEl>
                                      </p:cBhvr>
                                    </p:animEffect>
                                  </p:childTnLst>
                                </p:cTn>
                              </p:par>
                            </p:childTnLst>
                          </p:cTn>
                        </p:par>
                        <p:par>
                          <p:cTn fill="hold" id="23">
                            <p:stCondLst>
                              <p:cond delay="1000"/>
                            </p:stCondLst>
                            <p:childTnLst>
                              <p:par>
                                <p:cTn fill="hold" grpId="0" id="24" nodeType="afterEffect" presetClass="entr" presetID="10" presetSubtype="0">
                                  <p:stCondLst>
                                    <p:cond delay="0"/>
                                  </p:stCondLst>
                                  <p:childTnLst>
                                    <p:set>
                                      <p:cBhvr>
                                        <p:cTn dur="1" fill="hold" id="25">
                                          <p:stCondLst>
                                            <p:cond delay="0"/>
                                          </p:stCondLst>
                                        </p:cTn>
                                        <p:tgtEl>
                                          <p:spTgt spid="1049309"/>
                                        </p:tgtEl>
                                        <p:attrNameLst>
                                          <p:attrName>style.visibility</p:attrName>
                                        </p:attrNameLst>
                                      </p:cBhvr>
                                      <p:to>
                                        <p:strVal val="visible"/>
                                      </p:to>
                                    </p:set>
                                    <p:animEffect transition="in" filter="fade">
                                      <p:cBhvr>
                                        <p:cTn dur="500" id="26"/>
                                        <p:tgtEl>
                                          <p:spTgt spid="1049309"/>
                                        </p:tgtEl>
                                      </p:cBhvr>
                                    </p:animEffect>
                                  </p:childTnLst>
                                </p:cTn>
                              </p:par>
                            </p:childTnLst>
                          </p:cTn>
                        </p:par>
                        <p:par>
                          <p:cTn fill="hold" id="27">
                            <p:stCondLst>
                              <p:cond delay="1500"/>
                            </p:stCondLst>
                            <p:childTnLst>
                              <p:par>
                                <p:cTn fill="hold" id="28" nodeType="afterEffect" presetClass="entr" presetID="31" presetSubtype="0">
                                  <p:stCondLst>
                                    <p:cond delay="0"/>
                                  </p:stCondLst>
                                  <p:childTnLst>
                                    <p:set>
                                      <p:cBhvr>
                                        <p:cTn dur="1" fill="hold" id="29">
                                          <p:stCondLst>
                                            <p:cond delay="0"/>
                                          </p:stCondLst>
                                        </p:cTn>
                                        <p:tgtEl>
                                          <p:spTgt spid="172"/>
                                        </p:tgtEl>
                                        <p:attrNameLst>
                                          <p:attrName>style.visibility</p:attrName>
                                        </p:attrNameLst>
                                      </p:cBhvr>
                                      <p:to>
                                        <p:strVal val="visible"/>
                                      </p:to>
                                    </p:set>
                                    <p:anim calcmode="lin" valueType="num">
                                      <p:cBhvr>
                                        <p:cTn dur="1000" fill="hold" id="30"/>
                                        <p:tgtEl>
                                          <p:spTgt spid="172"/>
                                        </p:tgtEl>
                                        <p:attrNameLst>
                                          <p:attrName>ppt_w</p:attrName>
                                        </p:attrNameLst>
                                      </p:cBhvr>
                                      <p:tavLst>
                                        <p:tav tm="0">
                                          <p:val>
                                            <p:fltVal val="0.0"/>
                                          </p:val>
                                        </p:tav>
                                        <p:tav tm="100000">
                                          <p:val>
                                            <p:strVal val="#ppt_w"/>
                                          </p:val>
                                        </p:tav>
                                      </p:tavLst>
                                    </p:anim>
                                    <p:anim calcmode="lin" valueType="num">
                                      <p:cBhvr>
                                        <p:cTn dur="1000" fill="hold" id="31"/>
                                        <p:tgtEl>
                                          <p:spTgt spid="172"/>
                                        </p:tgtEl>
                                        <p:attrNameLst>
                                          <p:attrName>ppt_h</p:attrName>
                                        </p:attrNameLst>
                                      </p:cBhvr>
                                      <p:tavLst>
                                        <p:tav tm="0">
                                          <p:val>
                                            <p:fltVal val="0.0"/>
                                          </p:val>
                                        </p:tav>
                                        <p:tav tm="100000">
                                          <p:val>
                                            <p:strVal val="#ppt_h"/>
                                          </p:val>
                                        </p:tav>
                                      </p:tavLst>
                                    </p:anim>
                                    <p:anim calcmode="lin" valueType="num">
                                      <p:cBhvr>
                                        <p:cTn dur="1000" fill="hold" id="32"/>
                                        <p:tgtEl>
                                          <p:spTgt spid="172"/>
                                        </p:tgtEl>
                                        <p:attrNameLst>
                                          <p:attrName>style.rotation</p:attrName>
                                        </p:attrNameLst>
                                      </p:cBhvr>
                                      <p:tavLst>
                                        <p:tav tm="0">
                                          <p:val>
                                            <p:fltVal val="90.0"/>
                                          </p:val>
                                        </p:tav>
                                        <p:tav tm="100000">
                                          <p:val>
                                            <p:fltVal val="0.0"/>
                                          </p:val>
                                        </p:tav>
                                      </p:tavLst>
                                    </p:anim>
                                    <p:animEffect transition="in" filter="fade">
                                      <p:cBhvr>
                                        <p:cTn dur="1000" id="33"/>
                                        <p:tgtEl>
                                          <p:spTgt spid="172"/>
                                        </p:tgtEl>
                                      </p:cBhvr>
                                    </p:animEffect>
                                  </p:childTnLst>
                                </p:cTn>
                              </p:par>
                            </p:childTnLst>
                          </p:cTn>
                        </p:par>
                        <p:par>
                          <p:cTn fill="hold" id="34">
                            <p:stCondLst>
                              <p:cond delay="2500"/>
                            </p:stCondLst>
                            <p:childTnLst>
                              <p:par>
                                <p:cTn fill="hold" grpId="0" id="35" nodeType="afterEffect" presetClass="entr" presetID="14" presetSubtype="10">
                                  <p:stCondLst>
                                    <p:cond delay="0"/>
                                  </p:stCondLst>
                                  <p:childTnLst>
                                    <p:set>
                                      <p:cBhvr>
                                        <p:cTn dur="1" fill="hold" id="36">
                                          <p:stCondLst>
                                            <p:cond delay="0"/>
                                          </p:stCondLst>
                                        </p:cTn>
                                        <p:tgtEl>
                                          <p:spTgt spid="1049393"/>
                                        </p:tgtEl>
                                        <p:attrNameLst>
                                          <p:attrName>style.visibility</p:attrName>
                                        </p:attrNameLst>
                                      </p:cBhvr>
                                      <p:to>
                                        <p:strVal val="visible"/>
                                      </p:to>
                                    </p:set>
                                    <p:animEffect transition="in" filter="randombar(horizontal)">
                                      <p:cBhvr>
                                        <p:cTn dur="500" id="37"/>
                                        <p:tgtEl>
                                          <p:spTgt spid="1049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309" grpId="0" animBg="1"/>
      <p:bldP spid="1049310" grpId="0" animBg="1"/>
      <p:bldP spid="1049311" grpId="0" animBg="1"/>
      <p:bldP spid="1049389" grpId="0" animBg="1"/>
      <p:bldP spid="1049390" grpId="0" animBg="1"/>
      <p:bldP spid="104939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259" name=""/>
        <p:cNvGrpSpPr/>
        <p:nvPr/>
      </p:nvGrpSpPr>
      <p:grpSpPr>
        <a:xfrm>
          <a:off x="0" y="0"/>
          <a:ext cx="0" cy="0"/>
          <a:chOff x="0" y="0"/>
          <a:chExt cx="0" cy="0"/>
        </a:xfrm>
      </p:grpSpPr>
      <p:grpSp>
        <p:nvGrpSpPr>
          <p:cNvPr id="260" name="Google Shape;992;p14"/>
          <p:cNvGrpSpPr/>
          <p:nvPr userDrawn="1"/>
        </p:nvGrpSpPr>
        <p:grpSpPr>
          <a:xfrm>
            <a:off x="395894" y="219519"/>
            <a:ext cx="11613234" cy="6240131"/>
            <a:chOff x="395894" y="219519"/>
            <a:chExt cx="8518865" cy="4788281"/>
          </a:xfrm>
        </p:grpSpPr>
        <p:sp>
          <p:nvSpPr>
            <p:cNvPr id="1050312"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61" name="Google Shape;994;p14"/>
            <p:cNvGrpSpPr/>
            <p:nvPr/>
          </p:nvGrpSpPr>
          <p:grpSpPr>
            <a:xfrm>
              <a:off x="8341543" y="2282008"/>
              <a:ext cx="569676" cy="380612"/>
              <a:chOff x="8341543" y="2282008"/>
              <a:chExt cx="569676" cy="380612"/>
            </a:xfrm>
          </p:grpSpPr>
          <p:sp>
            <p:nvSpPr>
              <p:cNvPr id="1050313"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14"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315"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62" name="Google Shape;998;p14"/>
            <p:cNvGrpSpPr/>
            <p:nvPr/>
          </p:nvGrpSpPr>
          <p:grpSpPr>
            <a:xfrm>
              <a:off x="8341543" y="1721094"/>
              <a:ext cx="569676" cy="380612"/>
              <a:chOff x="8341543" y="1721094"/>
              <a:chExt cx="569676" cy="380612"/>
            </a:xfrm>
          </p:grpSpPr>
          <p:sp>
            <p:nvSpPr>
              <p:cNvPr id="1050316"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17"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63" name="Google Shape;1001;p14"/>
            <p:cNvGrpSpPr/>
            <p:nvPr/>
          </p:nvGrpSpPr>
          <p:grpSpPr>
            <a:xfrm>
              <a:off x="8346273" y="1183592"/>
              <a:ext cx="568486" cy="388014"/>
              <a:chOff x="8346273" y="1183592"/>
              <a:chExt cx="568486" cy="388014"/>
            </a:xfrm>
          </p:grpSpPr>
          <p:sp>
            <p:nvSpPr>
              <p:cNvPr id="1050318"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19"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64" name="Google Shape;1004;p14"/>
            <p:cNvGrpSpPr/>
            <p:nvPr/>
          </p:nvGrpSpPr>
          <p:grpSpPr>
            <a:xfrm>
              <a:off x="8341543" y="606635"/>
              <a:ext cx="569676" cy="388014"/>
              <a:chOff x="8341543" y="606635"/>
              <a:chExt cx="569676" cy="388014"/>
            </a:xfrm>
          </p:grpSpPr>
          <p:sp>
            <p:nvSpPr>
              <p:cNvPr id="1050320"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21"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65" name="Google Shape;1007;p14"/>
            <p:cNvGrpSpPr/>
            <p:nvPr/>
          </p:nvGrpSpPr>
          <p:grpSpPr>
            <a:xfrm>
              <a:off x="8341543" y="2842933"/>
              <a:ext cx="569676" cy="380612"/>
              <a:chOff x="8341543" y="2282008"/>
              <a:chExt cx="569676" cy="380612"/>
            </a:xfrm>
          </p:grpSpPr>
          <p:sp>
            <p:nvSpPr>
              <p:cNvPr id="1050322"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23"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66" name="Google Shape;1010;p14"/>
            <p:cNvGrpSpPr/>
            <p:nvPr/>
          </p:nvGrpSpPr>
          <p:grpSpPr>
            <a:xfrm>
              <a:off x="8341543" y="3403858"/>
              <a:ext cx="569676" cy="380612"/>
              <a:chOff x="8341543" y="2282008"/>
              <a:chExt cx="569676" cy="380612"/>
            </a:xfrm>
          </p:grpSpPr>
          <p:sp>
            <p:nvSpPr>
              <p:cNvPr id="1050324"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25"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326"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27"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50328"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29"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30"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31"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32"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33"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34"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35"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36"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37"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38"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39"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40"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41"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42"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43"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44"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45"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46"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47"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48"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49"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50"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51"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52"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53"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54"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55"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56"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57"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58"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59"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60"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61"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62"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63"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64"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65"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66"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67"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68"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69"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70"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71"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72"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387" name=""/>
        <p:cNvGrpSpPr/>
        <p:nvPr/>
      </p:nvGrpSpPr>
      <p:grpSpPr>
        <a:xfrm>
          <a:off x="0" y="0"/>
          <a:ext cx="0" cy="0"/>
          <a:chOff x="0" y="0"/>
          <a:chExt cx="0" cy="0"/>
        </a:xfrm>
      </p:grpSpPr>
      <p:grpSp>
        <p:nvGrpSpPr>
          <p:cNvPr id="388" name="Google Shape;992;p14"/>
          <p:cNvGrpSpPr/>
          <p:nvPr userDrawn="1"/>
        </p:nvGrpSpPr>
        <p:grpSpPr>
          <a:xfrm>
            <a:off x="395894" y="219519"/>
            <a:ext cx="11613234" cy="6240131"/>
            <a:chOff x="395894" y="219519"/>
            <a:chExt cx="8518865" cy="4788281"/>
          </a:xfrm>
        </p:grpSpPr>
        <p:sp>
          <p:nvSpPr>
            <p:cNvPr id="1051646"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89" name="Google Shape;994;p14"/>
            <p:cNvGrpSpPr/>
            <p:nvPr/>
          </p:nvGrpSpPr>
          <p:grpSpPr>
            <a:xfrm>
              <a:off x="8341543" y="2282008"/>
              <a:ext cx="569676" cy="380612"/>
              <a:chOff x="8341543" y="2282008"/>
              <a:chExt cx="569676" cy="380612"/>
            </a:xfrm>
          </p:grpSpPr>
          <p:sp>
            <p:nvSpPr>
              <p:cNvPr id="1051647"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48"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649"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90" name="Google Shape;998;p14"/>
            <p:cNvGrpSpPr/>
            <p:nvPr/>
          </p:nvGrpSpPr>
          <p:grpSpPr>
            <a:xfrm>
              <a:off x="8341543" y="1721094"/>
              <a:ext cx="569676" cy="380612"/>
              <a:chOff x="8341543" y="1721094"/>
              <a:chExt cx="569676" cy="380612"/>
            </a:xfrm>
          </p:grpSpPr>
          <p:sp>
            <p:nvSpPr>
              <p:cNvPr id="1051650"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51"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91" name="Google Shape;1001;p14"/>
            <p:cNvGrpSpPr/>
            <p:nvPr/>
          </p:nvGrpSpPr>
          <p:grpSpPr>
            <a:xfrm>
              <a:off x="8346273" y="1183592"/>
              <a:ext cx="568486" cy="388014"/>
              <a:chOff x="8346273" y="1183592"/>
              <a:chExt cx="568486" cy="388014"/>
            </a:xfrm>
          </p:grpSpPr>
          <p:sp>
            <p:nvSpPr>
              <p:cNvPr id="1051652"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53"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92" name="Google Shape;1004;p14"/>
            <p:cNvGrpSpPr/>
            <p:nvPr/>
          </p:nvGrpSpPr>
          <p:grpSpPr>
            <a:xfrm>
              <a:off x="8341543" y="606635"/>
              <a:ext cx="569676" cy="388014"/>
              <a:chOff x="8341543" y="606635"/>
              <a:chExt cx="569676" cy="388014"/>
            </a:xfrm>
          </p:grpSpPr>
          <p:sp>
            <p:nvSpPr>
              <p:cNvPr id="1051654"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55"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93" name="Google Shape;1007;p14"/>
            <p:cNvGrpSpPr/>
            <p:nvPr/>
          </p:nvGrpSpPr>
          <p:grpSpPr>
            <a:xfrm>
              <a:off x="8341543" y="2842933"/>
              <a:ext cx="569676" cy="380612"/>
              <a:chOff x="8341543" y="2282008"/>
              <a:chExt cx="569676" cy="380612"/>
            </a:xfrm>
          </p:grpSpPr>
          <p:sp>
            <p:nvSpPr>
              <p:cNvPr id="1051656"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57"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94" name="Google Shape;1010;p14"/>
            <p:cNvGrpSpPr/>
            <p:nvPr/>
          </p:nvGrpSpPr>
          <p:grpSpPr>
            <a:xfrm>
              <a:off x="8341543" y="3403858"/>
              <a:ext cx="569676" cy="380612"/>
              <a:chOff x="8341543" y="2282008"/>
              <a:chExt cx="569676" cy="380612"/>
            </a:xfrm>
          </p:grpSpPr>
          <p:sp>
            <p:nvSpPr>
              <p:cNvPr id="1051658"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59"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660"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61"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grpSp>
        <p:nvGrpSpPr>
          <p:cNvPr id="395" name="Google Shape;1016;p14"/>
          <p:cNvGrpSpPr/>
          <p:nvPr userDrawn="1"/>
        </p:nvGrpSpPr>
        <p:grpSpPr>
          <a:xfrm>
            <a:off x="989192" y="5645930"/>
            <a:ext cx="615189" cy="535538"/>
            <a:chOff x="2495125" y="2142250"/>
            <a:chExt cx="444275" cy="398525"/>
          </a:xfrm>
        </p:grpSpPr>
        <p:sp>
          <p:nvSpPr>
            <p:cNvPr id="1051662" name="Google Shape;1017;p14"/>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63" name="Google Shape;1018;p14"/>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96" name="Google Shape;1019;p14"/>
          <p:cNvGrpSpPr/>
          <p:nvPr userDrawn="1"/>
        </p:nvGrpSpPr>
        <p:grpSpPr>
          <a:xfrm>
            <a:off x="10177821" y="427685"/>
            <a:ext cx="403468" cy="378112"/>
            <a:chOff x="3243875" y="2372825"/>
            <a:chExt cx="291375" cy="281375"/>
          </a:xfrm>
        </p:grpSpPr>
        <p:sp>
          <p:nvSpPr>
            <p:cNvPr id="1051664" name="Google Shape;1020;p14"/>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65" name="Google Shape;1021;p14"/>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66" name="Google Shape;1022;p14"/>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67" name="Google Shape;1023;p14"/>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68" name="Google Shape;1024;p14"/>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69" name="Google Shape;1025;p14"/>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70" name="Google Shape;1026;p14"/>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71" name="Google Shape;1027;p14"/>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72" name="Google Shape;1028;p14"/>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73" name="Google Shape;1029;p14"/>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97" name="Google Shape;1030;p14"/>
          <p:cNvGrpSpPr/>
          <p:nvPr userDrawn="1"/>
        </p:nvGrpSpPr>
        <p:grpSpPr>
          <a:xfrm>
            <a:off x="11004071" y="1043373"/>
            <a:ext cx="230796" cy="226531"/>
            <a:chOff x="4954425" y="2036375"/>
            <a:chExt cx="166675" cy="168575"/>
          </a:xfrm>
        </p:grpSpPr>
        <p:sp>
          <p:nvSpPr>
            <p:cNvPr id="1051674" name="Google Shape;1031;p14"/>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75" name="Google Shape;1032;p14"/>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676" name="Google Shape;1033;p14"/>
          <p:cNvSpPr/>
          <p:nvPr userDrawn="1"/>
        </p:nvSpPr>
        <p:spPr>
          <a:xfrm>
            <a:off x="2054612" y="6264683"/>
            <a:ext cx="164953" cy="109117"/>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77" name="Google Shape;1034;p14"/>
          <p:cNvSpPr/>
          <p:nvPr userDrawn="1"/>
        </p:nvSpPr>
        <p:spPr>
          <a:xfrm>
            <a:off x="10995521" y="6181468"/>
            <a:ext cx="120469" cy="8321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98" name="Google Shape;1035;p14"/>
          <p:cNvGrpSpPr/>
          <p:nvPr userDrawn="1"/>
        </p:nvGrpSpPr>
        <p:grpSpPr>
          <a:xfrm>
            <a:off x="817359" y="5192331"/>
            <a:ext cx="230796" cy="226531"/>
            <a:chOff x="4954425" y="2036375"/>
            <a:chExt cx="166675" cy="168575"/>
          </a:xfrm>
        </p:grpSpPr>
        <p:sp>
          <p:nvSpPr>
            <p:cNvPr id="1051678" name="Google Shape;1036;p14"/>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79" name="Google Shape;1037;p14"/>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680"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81"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82"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83"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84"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85"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86"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87"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88"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89"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90"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91"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92"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93"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94"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95"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96"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97"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98"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99"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00"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01"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02"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03"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04"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05"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06"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07"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08"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09"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10"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11"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12"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13"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14"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15"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16"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17"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18"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19"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20"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21"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22"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23"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24"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99" name="Google Shape;2356;p30"/>
          <p:cNvGrpSpPr/>
          <p:nvPr userDrawn="1"/>
        </p:nvGrpSpPr>
        <p:grpSpPr>
          <a:xfrm>
            <a:off x="745412" y="1491606"/>
            <a:ext cx="9867486" cy="4773077"/>
            <a:chOff x="623255" y="927125"/>
            <a:chExt cx="7691377" cy="3871900"/>
          </a:xfrm>
          <a:solidFill>
            <a:schemeClr val="accent3">
              <a:lumMod val="60000"/>
              <a:lumOff val="40000"/>
            </a:schemeClr>
          </a:solidFill>
        </p:grpSpPr>
        <p:sp>
          <p:nvSpPr>
            <p:cNvPr id="1051725" name="Google Shape;2357;p30"/>
            <p:cNvSpPr/>
            <p:nvPr/>
          </p:nvSpPr>
          <p:spPr>
            <a:xfrm>
              <a:off x="2977025" y="927125"/>
              <a:ext cx="3134100" cy="1481700"/>
            </a:xfrm>
            <a:prstGeom prst="ellipse"/>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00" name="Google Shape;2358;p30"/>
            <p:cNvGrpSpPr/>
            <p:nvPr/>
          </p:nvGrpSpPr>
          <p:grpSpPr>
            <a:xfrm>
              <a:off x="623255" y="973375"/>
              <a:ext cx="7691377" cy="3825650"/>
              <a:chOff x="623255" y="973375"/>
              <a:chExt cx="7691377" cy="3825650"/>
            </a:xfrm>
            <a:grpFill/>
          </p:grpSpPr>
          <p:sp>
            <p:nvSpPr>
              <p:cNvPr id="1051726" name="Google Shape;2359;p30"/>
              <p:cNvSpPr/>
              <p:nvPr/>
            </p:nvSpPr>
            <p:spPr>
              <a:xfrm>
                <a:off x="623255" y="973375"/>
                <a:ext cx="7691377" cy="3825650"/>
              </a:xfrm>
              <a:custGeom>
                <a:avLst/>
                <a:ah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1727" name="Google Shape;2360;p30"/>
              <p:cNvSpPr/>
              <p:nvPr/>
            </p:nvSpPr>
            <p:spPr>
              <a:xfrm>
                <a:off x="1878425" y="1185100"/>
                <a:ext cx="2028300" cy="1403400"/>
              </a:xfrm>
              <a:prstGeom prst="ellipse"/>
              <a:grp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1728" name="Google Shape;2361;p30"/>
              <p:cNvSpPr/>
              <p:nvPr/>
            </p:nvSpPr>
            <p:spPr>
              <a:xfrm>
                <a:off x="5585525" y="3231300"/>
                <a:ext cx="2028300" cy="1403400"/>
              </a:xfrm>
              <a:prstGeom prst="ellipse"/>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grpSp>
        <p:nvGrpSpPr>
          <p:cNvPr id="401" name="Google Shape;447;p27"/>
          <p:cNvGrpSpPr/>
          <p:nvPr userDrawn="1"/>
        </p:nvGrpSpPr>
        <p:grpSpPr>
          <a:xfrm>
            <a:off x="8391927" y="4047629"/>
            <a:ext cx="2301388" cy="1593766"/>
            <a:chOff x="4799733" y="3457797"/>
            <a:chExt cx="2301388" cy="1593766"/>
          </a:xfrm>
        </p:grpSpPr>
        <p:sp>
          <p:nvSpPr>
            <p:cNvPr id="1051729" name="Google Shape;448;p27"/>
            <p:cNvSpPr/>
            <p:nvPr/>
          </p:nvSpPr>
          <p:spPr>
            <a:xfrm>
              <a:off x="5512937" y="4441437"/>
              <a:ext cx="134693" cy="122202"/>
            </a:xfrm>
            <a:custGeom>
              <a:avLst/>
              <a:ah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30" name="Google Shape;449;p27"/>
            <p:cNvSpPr/>
            <p:nvPr/>
          </p:nvSpPr>
          <p:spPr>
            <a:xfrm>
              <a:off x="5671673" y="4450943"/>
              <a:ext cx="91527" cy="79091"/>
            </a:xfrm>
            <a:custGeom>
              <a:avLst/>
              <a:ahLst/>
              <a:rect l="l" t="t" r="r" b="b"/>
              <a:pathLst>
                <a:path w="1656" h="1431" extrusionOk="0">
                  <a:moveTo>
                    <a:pt x="1" y="1"/>
                  </a:moveTo>
                  <a:lnTo>
                    <a:pt x="1" y="1430"/>
                  </a:lnTo>
                  <a:lnTo>
                    <a:pt x="1655" y="1430"/>
                  </a:lnTo>
                  <a:lnTo>
                    <a:pt x="1655" y="1"/>
                  </a:lnTo>
                  <a:close/>
                </a:path>
              </a:pathLst>
            </a:custGeom>
            <a:solidFill>
              <a:srgbClr val="F9CF7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31" name="Google Shape;450;p27"/>
            <p:cNvSpPr/>
            <p:nvPr/>
          </p:nvSpPr>
          <p:spPr>
            <a:xfrm>
              <a:off x="5670236" y="4448014"/>
              <a:ext cx="92246" cy="80528"/>
            </a:xfrm>
            <a:custGeom>
              <a:avLst/>
              <a:ah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32" name="Google Shape;451;p27"/>
            <p:cNvSpPr/>
            <p:nvPr/>
          </p:nvSpPr>
          <p:spPr>
            <a:xfrm>
              <a:off x="5668799" y="4448014"/>
              <a:ext cx="100260" cy="84895"/>
            </a:xfrm>
            <a:custGeom>
              <a:avLst/>
              <a:ah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33" name="Google Shape;452;p27"/>
            <p:cNvSpPr/>
            <p:nvPr/>
          </p:nvSpPr>
          <p:spPr>
            <a:xfrm>
              <a:off x="4799733" y="3864528"/>
              <a:ext cx="1237772" cy="1187034"/>
            </a:xfrm>
            <a:custGeom>
              <a:avLst/>
              <a:ah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34" name="Google Shape;453;p27"/>
            <p:cNvSpPr/>
            <p:nvPr/>
          </p:nvSpPr>
          <p:spPr>
            <a:xfrm>
              <a:off x="4845828" y="3874532"/>
              <a:ext cx="1027082" cy="1046648"/>
            </a:xfrm>
            <a:custGeom>
              <a:avLst/>
              <a:ah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35" name="Google Shape;454;p27"/>
            <p:cNvSpPr/>
            <p:nvPr/>
          </p:nvSpPr>
          <p:spPr>
            <a:xfrm>
              <a:off x="5818028" y="3941796"/>
              <a:ext cx="76107" cy="67374"/>
            </a:xfrm>
            <a:custGeom>
              <a:avLst/>
              <a:ah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36" name="Google Shape;455;p27"/>
            <p:cNvSpPr/>
            <p:nvPr/>
          </p:nvSpPr>
          <p:spPr>
            <a:xfrm>
              <a:off x="5647575" y="4112967"/>
              <a:ext cx="76107" cy="69585"/>
            </a:xfrm>
            <a:custGeom>
              <a:avLst/>
              <a:ah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37" name="Google Shape;456;p27"/>
            <p:cNvSpPr/>
            <p:nvPr/>
          </p:nvSpPr>
          <p:spPr>
            <a:xfrm>
              <a:off x="5775580" y="3984243"/>
              <a:ext cx="54883" cy="49080"/>
            </a:xfrm>
            <a:custGeom>
              <a:avLst/>
              <a:ah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38" name="Google Shape;457;p27"/>
            <p:cNvSpPr/>
            <p:nvPr/>
          </p:nvSpPr>
          <p:spPr>
            <a:xfrm>
              <a:off x="5736062" y="4024646"/>
              <a:ext cx="54938" cy="50351"/>
            </a:xfrm>
            <a:custGeom>
              <a:avLst/>
              <a:ah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39" name="Google Shape;458;p27"/>
            <p:cNvSpPr/>
            <p:nvPr/>
          </p:nvSpPr>
          <p:spPr>
            <a:xfrm>
              <a:off x="5695826" y="4066927"/>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40" name="Google Shape;459;p27"/>
            <p:cNvSpPr/>
            <p:nvPr/>
          </p:nvSpPr>
          <p:spPr>
            <a:xfrm>
              <a:off x="5604409" y="4158344"/>
              <a:ext cx="54883" cy="48361"/>
            </a:xfrm>
            <a:custGeom>
              <a:avLst/>
              <a:ah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41" name="Google Shape;460;p27"/>
            <p:cNvSpPr/>
            <p:nvPr/>
          </p:nvSpPr>
          <p:spPr>
            <a:xfrm>
              <a:off x="5564891" y="4198580"/>
              <a:ext cx="54938" cy="50517"/>
            </a:xfrm>
            <a:custGeom>
              <a:avLst/>
              <a:ah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42" name="Google Shape;461;p27"/>
            <p:cNvSpPr/>
            <p:nvPr/>
          </p:nvSpPr>
          <p:spPr>
            <a:xfrm>
              <a:off x="5525373" y="4240254"/>
              <a:ext cx="54938" cy="49080"/>
            </a:xfrm>
            <a:custGeom>
              <a:avLst/>
              <a:ah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43" name="Google Shape;462;p27"/>
            <p:cNvSpPr/>
            <p:nvPr/>
          </p:nvSpPr>
          <p:spPr>
            <a:xfrm>
              <a:off x="5433956" y="4331726"/>
              <a:ext cx="57868" cy="49080"/>
            </a:xfrm>
            <a:custGeom>
              <a:avLst/>
              <a:ah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44" name="Google Shape;463;p27"/>
            <p:cNvSpPr/>
            <p:nvPr/>
          </p:nvSpPr>
          <p:spPr>
            <a:xfrm>
              <a:off x="5394438" y="4372128"/>
              <a:ext cx="54938" cy="50351"/>
            </a:xfrm>
            <a:custGeom>
              <a:avLst/>
              <a:ah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45" name="Google Shape;464;p27"/>
            <p:cNvSpPr/>
            <p:nvPr/>
          </p:nvSpPr>
          <p:spPr>
            <a:xfrm>
              <a:off x="5354975" y="4414354"/>
              <a:ext cx="54883" cy="48361"/>
            </a:xfrm>
            <a:custGeom>
              <a:avLst/>
              <a:ah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46" name="Google Shape;465;p27"/>
            <p:cNvSpPr/>
            <p:nvPr/>
          </p:nvSpPr>
          <p:spPr>
            <a:xfrm>
              <a:off x="5266433" y="4505826"/>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47" name="Google Shape;466;p27"/>
            <p:cNvSpPr/>
            <p:nvPr/>
          </p:nvSpPr>
          <p:spPr>
            <a:xfrm>
              <a:off x="5223986" y="4546063"/>
              <a:ext cx="57868" cy="50517"/>
            </a:xfrm>
            <a:custGeom>
              <a:avLst/>
              <a:ah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48" name="Google Shape;467;p27"/>
            <p:cNvSpPr/>
            <p:nvPr/>
          </p:nvSpPr>
          <p:spPr>
            <a:xfrm>
              <a:off x="5183804" y="4587736"/>
              <a:ext cx="54883" cy="49080"/>
            </a:xfrm>
            <a:custGeom>
              <a:avLst/>
              <a:ah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49" name="Google Shape;468;p27"/>
            <p:cNvSpPr/>
            <p:nvPr/>
          </p:nvSpPr>
          <p:spPr>
            <a:xfrm>
              <a:off x="5095980" y="4679208"/>
              <a:ext cx="54938" cy="49024"/>
            </a:xfrm>
            <a:custGeom>
              <a:avLst/>
              <a:ah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50" name="Google Shape;469;p27"/>
            <p:cNvSpPr/>
            <p:nvPr/>
          </p:nvSpPr>
          <p:spPr>
            <a:xfrm>
              <a:off x="5055744" y="4719611"/>
              <a:ext cx="54938" cy="50351"/>
            </a:xfrm>
            <a:custGeom>
              <a:avLst/>
              <a:ah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51" name="Google Shape;470;p27"/>
            <p:cNvSpPr/>
            <p:nvPr/>
          </p:nvSpPr>
          <p:spPr>
            <a:xfrm>
              <a:off x="5013352" y="4761837"/>
              <a:ext cx="54883" cy="48361"/>
            </a:xfrm>
            <a:custGeom>
              <a:avLst/>
              <a:ah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52" name="Google Shape;471;p27"/>
            <p:cNvSpPr/>
            <p:nvPr/>
          </p:nvSpPr>
          <p:spPr>
            <a:xfrm>
              <a:off x="4924809" y="4853309"/>
              <a:ext cx="54938" cy="48306"/>
            </a:xfrm>
            <a:custGeom>
              <a:avLst/>
              <a:ah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53" name="Google Shape;472;p27"/>
            <p:cNvSpPr/>
            <p:nvPr/>
          </p:nvSpPr>
          <p:spPr>
            <a:xfrm>
              <a:off x="4885346" y="4893490"/>
              <a:ext cx="54883" cy="51291"/>
            </a:xfrm>
            <a:custGeom>
              <a:avLst/>
              <a:ah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54" name="Google Shape;473;p27"/>
            <p:cNvSpPr/>
            <p:nvPr/>
          </p:nvSpPr>
          <p:spPr>
            <a:xfrm>
              <a:off x="5480051" y="4287068"/>
              <a:ext cx="76107" cy="68645"/>
            </a:xfrm>
            <a:custGeom>
              <a:avLst/>
              <a:ah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55" name="Google Shape;474;p27"/>
            <p:cNvSpPr/>
            <p:nvPr/>
          </p:nvSpPr>
          <p:spPr>
            <a:xfrm>
              <a:off x="5308880" y="4459731"/>
              <a:ext cx="76107" cy="69530"/>
            </a:xfrm>
            <a:custGeom>
              <a:avLst/>
              <a:ah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56" name="Google Shape;475;p27"/>
            <p:cNvSpPr/>
            <p:nvPr/>
          </p:nvSpPr>
          <p:spPr>
            <a:xfrm>
              <a:off x="5138428" y="4631621"/>
              <a:ext cx="79036" cy="68811"/>
            </a:xfrm>
            <a:custGeom>
              <a:avLst/>
              <a:ah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57" name="Google Shape;476;p27"/>
            <p:cNvSpPr/>
            <p:nvPr/>
          </p:nvSpPr>
          <p:spPr>
            <a:xfrm>
              <a:off x="4970904" y="4805003"/>
              <a:ext cx="76107" cy="68811"/>
            </a:xfrm>
            <a:custGeom>
              <a:avLst/>
              <a:ah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58" name="Google Shape;477;p27"/>
            <p:cNvSpPr/>
            <p:nvPr/>
          </p:nvSpPr>
          <p:spPr>
            <a:xfrm>
              <a:off x="5818028" y="4746472"/>
              <a:ext cx="1121428" cy="305090"/>
            </a:xfrm>
            <a:custGeom>
              <a:avLst/>
              <a:ah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59" name="Google Shape;478;p27"/>
            <p:cNvSpPr/>
            <p:nvPr/>
          </p:nvSpPr>
          <p:spPr>
            <a:xfrm>
              <a:off x="5979692" y="4746472"/>
              <a:ext cx="1121428" cy="305090"/>
            </a:xfrm>
            <a:custGeom>
              <a:avLst/>
              <a:ah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60" name="Google Shape;479;p27"/>
            <p:cNvSpPr/>
            <p:nvPr/>
          </p:nvSpPr>
          <p:spPr>
            <a:xfrm>
              <a:off x="6052814" y="4807214"/>
              <a:ext cx="1011717" cy="182944"/>
            </a:xfrm>
            <a:custGeom>
              <a:avLst/>
              <a:ah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61" name="Google Shape;480;p27"/>
            <p:cNvSpPr/>
            <p:nvPr/>
          </p:nvSpPr>
          <p:spPr>
            <a:xfrm>
              <a:off x="6052814" y="4898630"/>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62" name="Google Shape;481;p27"/>
            <p:cNvSpPr/>
            <p:nvPr/>
          </p:nvSpPr>
          <p:spPr>
            <a:xfrm>
              <a:off x="5818028" y="4137120"/>
              <a:ext cx="1121428" cy="304372"/>
            </a:xfrm>
            <a:custGeom>
              <a:avLst/>
              <a:ah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63" name="Google Shape;482;p27"/>
            <p:cNvSpPr/>
            <p:nvPr/>
          </p:nvSpPr>
          <p:spPr>
            <a:xfrm>
              <a:off x="5979692" y="4137120"/>
              <a:ext cx="1121428" cy="304372"/>
            </a:xfrm>
            <a:custGeom>
              <a:avLst/>
              <a:ah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1764" name="Google Shape;483;p27"/>
            <p:cNvSpPr/>
            <p:nvPr/>
          </p:nvSpPr>
          <p:spPr>
            <a:xfrm>
              <a:off x="6052814" y="4197862"/>
              <a:ext cx="1011717" cy="182944"/>
            </a:xfrm>
            <a:custGeom>
              <a:avLst/>
              <a:ah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65" name="Google Shape;484;p27"/>
            <p:cNvSpPr/>
            <p:nvPr/>
          </p:nvSpPr>
          <p:spPr>
            <a:xfrm>
              <a:off x="6052814" y="4289278"/>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66" name="Google Shape;485;p27"/>
            <p:cNvSpPr/>
            <p:nvPr/>
          </p:nvSpPr>
          <p:spPr>
            <a:xfrm>
              <a:off x="5878714" y="4441437"/>
              <a:ext cx="1122202" cy="305090"/>
            </a:xfrm>
            <a:custGeom>
              <a:avLst/>
              <a:ah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67" name="Google Shape;486;p27"/>
            <p:cNvSpPr/>
            <p:nvPr/>
          </p:nvSpPr>
          <p:spPr>
            <a:xfrm>
              <a:off x="5723626" y="4441437"/>
              <a:ext cx="1121484" cy="305090"/>
            </a:xfrm>
            <a:custGeom>
              <a:avLst/>
              <a:ah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68" name="Google Shape;487;p27"/>
            <p:cNvSpPr/>
            <p:nvPr/>
          </p:nvSpPr>
          <p:spPr>
            <a:xfrm>
              <a:off x="5760215" y="4502897"/>
              <a:ext cx="1011717" cy="182944"/>
            </a:xfrm>
            <a:custGeom>
              <a:avLst/>
              <a:ah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69" name="Google Shape;488;p27"/>
            <p:cNvSpPr/>
            <p:nvPr/>
          </p:nvSpPr>
          <p:spPr>
            <a:xfrm>
              <a:off x="5760215" y="4594314"/>
              <a:ext cx="1011717" cy="91527"/>
            </a:xfrm>
            <a:custGeom>
              <a:avLst/>
              <a:ah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70" name="Google Shape;489;p27"/>
            <p:cNvSpPr/>
            <p:nvPr/>
          </p:nvSpPr>
          <p:spPr>
            <a:xfrm>
              <a:off x="5485910" y="4847726"/>
              <a:ext cx="200077" cy="203836"/>
            </a:xfrm>
            <a:custGeom>
              <a:avLst/>
              <a:ah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71" name="Google Shape;490;p27"/>
            <p:cNvSpPr/>
            <p:nvPr/>
          </p:nvSpPr>
          <p:spPr>
            <a:xfrm>
              <a:off x="5528302" y="4988168"/>
              <a:ext cx="64445" cy="63395"/>
            </a:xfrm>
            <a:custGeom>
              <a:avLst/>
              <a:ah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72" name="Google Shape;491;p27"/>
            <p:cNvSpPr/>
            <p:nvPr/>
          </p:nvSpPr>
          <p:spPr>
            <a:xfrm>
              <a:off x="5644646" y="4085222"/>
              <a:ext cx="228265" cy="152158"/>
            </a:xfrm>
            <a:custGeom>
              <a:avLst/>
              <a:ah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73" name="Google Shape;492;p27"/>
            <p:cNvSpPr/>
            <p:nvPr/>
          </p:nvSpPr>
          <p:spPr>
            <a:xfrm>
              <a:off x="5645836" y="4137120"/>
              <a:ext cx="215829" cy="100260"/>
            </a:xfrm>
            <a:custGeom>
              <a:avLst/>
              <a:ah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74" name="Google Shape;493;p27"/>
            <p:cNvSpPr/>
            <p:nvPr/>
          </p:nvSpPr>
          <p:spPr>
            <a:xfrm>
              <a:off x="5629280" y="4231521"/>
              <a:ext cx="209971" cy="688388"/>
            </a:xfrm>
            <a:custGeom>
              <a:avLst/>
              <a:ah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75" name="Google Shape;494;p27"/>
            <p:cNvSpPr/>
            <p:nvPr/>
          </p:nvSpPr>
          <p:spPr>
            <a:xfrm>
              <a:off x="5559032" y="4216156"/>
              <a:ext cx="222462" cy="685459"/>
            </a:xfrm>
            <a:custGeom>
              <a:avLst/>
              <a:ah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76" name="Google Shape;495;p27"/>
            <p:cNvSpPr/>
            <p:nvPr/>
          </p:nvSpPr>
          <p:spPr>
            <a:xfrm>
              <a:off x="5485910" y="4200791"/>
              <a:ext cx="225336" cy="673741"/>
            </a:xfrm>
            <a:custGeom>
              <a:avLst/>
              <a:ah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77" name="Google Shape;496;p27"/>
            <p:cNvSpPr/>
            <p:nvPr/>
          </p:nvSpPr>
          <p:spPr>
            <a:xfrm>
              <a:off x="5616845" y="4167132"/>
              <a:ext cx="240701" cy="161720"/>
            </a:xfrm>
            <a:custGeom>
              <a:avLst/>
              <a:ah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78" name="Google Shape;497;p27"/>
            <p:cNvSpPr/>
            <p:nvPr/>
          </p:nvSpPr>
          <p:spPr>
            <a:xfrm>
              <a:off x="5629280" y="4167132"/>
              <a:ext cx="228265" cy="106837"/>
            </a:xfrm>
            <a:custGeom>
              <a:avLst/>
              <a:ah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79" name="Google Shape;498;p27"/>
            <p:cNvSpPr/>
            <p:nvPr/>
          </p:nvSpPr>
          <p:spPr>
            <a:xfrm>
              <a:off x="5626351" y="4160499"/>
              <a:ext cx="243630" cy="80584"/>
            </a:xfrm>
            <a:custGeom>
              <a:avLst/>
              <a:ah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80" name="Google Shape;499;p27"/>
            <p:cNvSpPr/>
            <p:nvPr/>
          </p:nvSpPr>
          <p:spPr>
            <a:xfrm>
              <a:off x="5604409" y="4254476"/>
              <a:ext cx="244349" cy="79865"/>
            </a:xfrm>
            <a:custGeom>
              <a:avLst/>
              <a:ah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81" name="Google Shape;500;p27"/>
            <p:cNvSpPr/>
            <p:nvPr/>
          </p:nvSpPr>
          <p:spPr>
            <a:xfrm>
              <a:off x="6376144" y="3457797"/>
              <a:ext cx="158072" cy="233903"/>
            </a:xfrm>
            <a:custGeom>
              <a:avLst/>
              <a:ah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82" name="Google Shape;501;p27"/>
            <p:cNvSpPr/>
            <p:nvPr/>
          </p:nvSpPr>
          <p:spPr>
            <a:xfrm>
              <a:off x="6180820" y="3609734"/>
              <a:ext cx="527497" cy="527442"/>
            </a:xfrm>
            <a:custGeom>
              <a:avLst/>
              <a:ah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83" name="Google Shape;502;p27"/>
            <p:cNvSpPr/>
            <p:nvPr/>
          </p:nvSpPr>
          <p:spPr>
            <a:xfrm>
              <a:off x="6241562" y="3659421"/>
              <a:ext cx="207815" cy="145692"/>
            </a:xfrm>
            <a:custGeom>
              <a:avLst/>
              <a:ah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84" name="Google Shape;503;p27"/>
            <p:cNvSpPr/>
            <p:nvPr/>
          </p:nvSpPr>
          <p:spPr>
            <a:xfrm>
              <a:off x="6189608" y="3719445"/>
              <a:ext cx="518709" cy="417731"/>
            </a:xfrm>
            <a:custGeom>
              <a:avLst/>
              <a:ah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02" name="Group 291"/>
          <p:cNvGrpSpPr/>
          <p:nvPr userDrawn="1"/>
        </p:nvGrpSpPr>
        <p:grpSpPr>
          <a:xfrm>
            <a:off x="1598355" y="3608289"/>
            <a:ext cx="2204156" cy="2018295"/>
            <a:chOff x="1598355" y="3608289"/>
            <a:chExt cx="2204156" cy="2018295"/>
          </a:xfrm>
        </p:grpSpPr>
        <p:grpSp>
          <p:nvGrpSpPr>
            <p:cNvPr id="403" name="Google Shape;505;p27"/>
            <p:cNvGrpSpPr/>
            <p:nvPr/>
          </p:nvGrpSpPr>
          <p:grpSpPr>
            <a:xfrm>
              <a:off x="1598355" y="4368136"/>
              <a:ext cx="868990" cy="1258447"/>
              <a:chOff x="3235834" y="3793115"/>
              <a:chExt cx="868990" cy="1258447"/>
            </a:xfrm>
          </p:grpSpPr>
          <p:sp>
            <p:nvSpPr>
              <p:cNvPr id="1051785" name="Google Shape;506;p27"/>
              <p:cNvSpPr/>
              <p:nvPr/>
            </p:nvSpPr>
            <p:spPr>
              <a:xfrm>
                <a:off x="3236476" y="3795496"/>
                <a:ext cx="868347" cy="1256066"/>
              </a:xfrm>
              <a:custGeom>
                <a:avLst/>
                <a:ah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04" name="Google Shape;507;p27"/>
              <p:cNvGrpSpPr/>
              <p:nvPr/>
            </p:nvGrpSpPr>
            <p:grpSpPr>
              <a:xfrm>
                <a:off x="3235834" y="3793115"/>
                <a:ext cx="865418" cy="1258447"/>
                <a:chOff x="3235834" y="3793115"/>
                <a:chExt cx="865418" cy="1258447"/>
              </a:xfrm>
            </p:grpSpPr>
            <p:sp>
              <p:nvSpPr>
                <p:cNvPr id="1051786" name="Google Shape;508;p27"/>
                <p:cNvSpPr/>
                <p:nvPr/>
              </p:nvSpPr>
              <p:spPr>
                <a:xfrm>
                  <a:off x="3235834" y="3793115"/>
                  <a:ext cx="865418" cy="389985"/>
                </a:xfrm>
                <a:custGeom>
                  <a:avLst/>
                  <a:ah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87" name="Google Shape;509;p27"/>
                <p:cNvSpPr/>
                <p:nvPr/>
              </p:nvSpPr>
              <p:spPr>
                <a:xfrm>
                  <a:off x="3306725" y="3905262"/>
                  <a:ext cx="719118" cy="182888"/>
                </a:xfrm>
                <a:custGeom>
                  <a:avLst/>
                  <a:ah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88" name="Google Shape;510;p27"/>
                <p:cNvSpPr/>
                <p:nvPr/>
              </p:nvSpPr>
              <p:spPr>
                <a:xfrm>
                  <a:off x="3309654" y="4261478"/>
                  <a:ext cx="146355" cy="143426"/>
                </a:xfrm>
                <a:custGeom>
                  <a:avLst/>
                  <a:ah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89" name="Google Shape;511;p27"/>
                <p:cNvSpPr/>
                <p:nvPr/>
              </p:nvSpPr>
              <p:spPr>
                <a:xfrm>
                  <a:off x="3501275" y="4261478"/>
                  <a:ext cx="143426" cy="143426"/>
                </a:xfrm>
                <a:custGeom>
                  <a:avLst/>
                  <a:ah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90" name="Google Shape;512;p27"/>
                <p:cNvSpPr/>
                <p:nvPr/>
              </p:nvSpPr>
              <p:spPr>
                <a:xfrm>
                  <a:off x="3693670" y="4261478"/>
                  <a:ext cx="143426" cy="143426"/>
                </a:xfrm>
                <a:custGeom>
                  <a:avLst/>
                  <a:ah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91" name="Google Shape;513;p27"/>
                <p:cNvSpPr/>
                <p:nvPr/>
              </p:nvSpPr>
              <p:spPr>
                <a:xfrm>
                  <a:off x="3309654" y="4453872"/>
                  <a:ext cx="146355" cy="143426"/>
                </a:xfrm>
                <a:custGeom>
                  <a:avLst/>
                  <a:ah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92" name="Google Shape;514;p27"/>
                <p:cNvSpPr/>
                <p:nvPr/>
              </p:nvSpPr>
              <p:spPr>
                <a:xfrm>
                  <a:off x="3501275" y="4453872"/>
                  <a:ext cx="143426" cy="143426"/>
                </a:xfrm>
                <a:custGeom>
                  <a:avLst/>
                  <a:ah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93" name="Google Shape;515;p27"/>
                <p:cNvSpPr/>
                <p:nvPr/>
              </p:nvSpPr>
              <p:spPr>
                <a:xfrm>
                  <a:off x="3693670" y="4453872"/>
                  <a:ext cx="143426" cy="143426"/>
                </a:xfrm>
                <a:custGeom>
                  <a:avLst/>
                  <a:ah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94" name="Google Shape;516;p27"/>
                <p:cNvSpPr/>
                <p:nvPr/>
              </p:nvSpPr>
              <p:spPr>
                <a:xfrm>
                  <a:off x="3309654" y="4645549"/>
                  <a:ext cx="146355" cy="146355"/>
                </a:xfrm>
                <a:custGeom>
                  <a:avLst/>
                  <a:ah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95" name="Google Shape;517;p27"/>
                <p:cNvSpPr/>
                <p:nvPr/>
              </p:nvSpPr>
              <p:spPr>
                <a:xfrm>
                  <a:off x="3501275" y="4645549"/>
                  <a:ext cx="143426" cy="146355"/>
                </a:xfrm>
                <a:custGeom>
                  <a:avLst/>
                  <a:ah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96" name="Google Shape;518;p27"/>
                <p:cNvSpPr/>
                <p:nvPr/>
              </p:nvSpPr>
              <p:spPr>
                <a:xfrm>
                  <a:off x="3693670" y="4645549"/>
                  <a:ext cx="143426" cy="146355"/>
                </a:xfrm>
                <a:custGeom>
                  <a:avLst/>
                  <a:ah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97" name="Google Shape;519;p27"/>
                <p:cNvSpPr/>
                <p:nvPr/>
              </p:nvSpPr>
              <p:spPr>
                <a:xfrm>
                  <a:off x="3309654" y="4840873"/>
                  <a:ext cx="146355" cy="143426"/>
                </a:xfrm>
                <a:custGeom>
                  <a:avLst/>
                  <a:ah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98" name="Google Shape;520;p27"/>
                <p:cNvSpPr/>
                <p:nvPr/>
              </p:nvSpPr>
              <p:spPr>
                <a:xfrm>
                  <a:off x="3501275" y="4840873"/>
                  <a:ext cx="143426" cy="143426"/>
                </a:xfrm>
                <a:custGeom>
                  <a:avLst/>
                  <a:ah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99" name="Google Shape;521;p27"/>
                <p:cNvSpPr/>
                <p:nvPr/>
              </p:nvSpPr>
              <p:spPr>
                <a:xfrm>
                  <a:off x="3693670" y="4840873"/>
                  <a:ext cx="143426" cy="143426"/>
                </a:xfrm>
                <a:custGeom>
                  <a:avLst/>
                  <a:ah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00" name="Google Shape;522;p27"/>
                <p:cNvSpPr/>
                <p:nvPr/>
              </p:nvSpPr>
              <p:spPr>
                <a:xfrm>
                  <a:off x="3855335" y="4185426"/>
                  <a:ext cx="243685" cy="866136"/>
                </a:xfrm>
                <a:custGeom>
                  <a:avLst/>
                  <a:ah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01" name="Google Shape;523;p27"/>
                <p:cNvSpPr/>
                <p:nvPr/>
              </p:nvSpPr>
              <p:spPr>
                <a:xfrm>
                  <a:off x="3855335" y="3793115"/>
                  <a:ext cx="243685" cy="389985"/>
                </a:xfrm>
                <a:custGeom>
                  <a:avLst/>
                  <a:ah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02" name="Google Shape;524;p27"/>
                <p:cNvSpPr/>
                <p:nvPr/>
              </p:nvSpPr>
              <p:spPr>
                <a:xfrm>
                  <a:off x="3855335" y="3905262"/>
                  <a:ext cx="170508" cy="182888"/>
                </a:xfrm>
                <a:custGeom>
                  <a:avLst/>
                  <a:ah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03" name="Google Shape;525;p27"/>
                <p:cNvSpPr/>
                <p:nvPr/>
              </p:nvSpPr>
              <p:spPr>
                <a:xfrm>
                  <a:off x="3723681" y="3945499"/>
                  <a:ext cx="35870" cy="100260"/>
                </a:xfrm>
                <a:custGeom>
                  <a:avLst/>
                  <a:ah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04" name="Google Shape;526;p27"/>
                <p:cNvSpPr/>
                <p:nvPr/>
              </p:nvSpPr>
              <p:spPr>
                <a:xfrm>
                  <a:off x="3764636" y="3944007"/>
                  <a:ext cx="63671" cy="102471"/>
                </a:xfrm>
                <a:custGeom>
                  <a:avLst/>
                  <a:ah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05" name="Google Shape;527;p27"/>
                <p:cNvSpPr/>
                <p:nvPr/>
              </p:nvSpPr>
              <p:spPr>
                <a:xfrm>
                  <a:off x="3829745" y="3991539"/>
                  <a:ext cx="65882" cy="57149"/>
                </a:xfrm>
                <a:custGeom>
                  <a:avLst/>
                  <a:ah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06" name="Google Shape;528;p27"/>
                <p:cNvSpPr/>
                <p:nvPr/>
              </p:nvSpPr>
              <p:spPr>
                <a:xfrm>
                  <a:off x="3901430" y="3946218"/>
                  <a:ext cx="60023" cy="100260"/>
                </a:xfrm>
                <a:custGeom>
                  <a:avLst/>
                  <a:ah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07" name="Google Shape;529;p27"/>
                <p:cNvSpPr/>
                <p:nvPr/>
              </p:nvSpPr>
              <p:spPr>
                <a:xfrm>
                  <a:off x="3885346" y="4261478"/>
                  <a:ext cx="143426" cy="143426"/>
                </a:xfrm>
                <a:custGeom>
                  <a:avLst/>
                  <a:ah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08" name="Google Shape;530;p27"/>
                <p:cNvSpPr/>
                <p:nvPr/>
              </p:nvSpPr>
              <p:spPr>
                <a:xfrm>
                  <a:off x="3885346" y="4453872"/>
                  <a:ext cx="143426" cy="143426"/>
                </a:xfrm>
                <a:custGeom>
                  <a:avLst/>
                  <a:ah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09" name="Google Shape;531;p27"/>
                <p:cNvSpPr/>
                <p:nvPr/>
              </p:nvSpPr>
              <p:spPr>
                <a:xfrm>
                  <a:off x="3885346" y="4645549"/>
                  <a:ext cx="143426" cy="338750"/>
                </a:xfrm>
                <a:custGeom>
                  <a:avLst/>
                  <a:ah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sp>
          <p:nvSpPr>
            <p:cNvPr id="1051810" name="Google Shape;532;p27"/>
            <p:cNvSpPr/>
            <p:nvPr/>
          </p:nvSpPr>
          <p:spPr>
            <a:xfrm>
              <a:off x="2415510" y="3608289"/>
              <a:ext cx="278008" cy="1899077"/>
            </a:xfrm>
            <a:custGeom>
              <a:avLst/>
              <a:ahLst/>
              <a:rect l="l" t="t" r="r" b="b"/>
              <a:pathLst>
                <a:path w="5030" h="34360" extrusionOk="0">
                  <a:moveTo>
                    <a:pt x="1" y="1"/>
                  </a:moveTo>
                  <a:lnTo>
                    <a:pt x="1" y="34359"/>
                  </a:lnTo>
                  <a:lnTo>
                    <a:pt x="5030" y="34359"/>
                  </a:lnTo>
                  <a:lnTo>
                    <a:pt x="5030" y="1"/>
                  </a:ln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11" name="Google Shape;533;p27"/>
            <p:cNvSpPr/>
            <p:nvPr/>
          </p:nvSpPr>
          <p:spPr>
            <a:xfrm>
              <a:off x="2653282" y="3608289"/>
              <a:ext cx="40237" cy="1899077"/>
            </a:xfrm>
            <a:custGeom>
              <a:avLst/>
              <a:ahLst/>
              <a:rect l="l" t="t" r="r" b="b"/>
              <a:pathLst>
                <a:path w="728" h="34360" extrusionOk="0">
                  <a:moveTo>
                    <a:pt x="0" y="1"/>
                  </a:moveTo>
                  <a:lnTo>
                    <a:pt x="0" y="34359"/>
                  </a:lnTo>
                  <a:lnTo>
                    <a:pt x="728" y="34359"/>
                  </a:lnTo>
                  <a:lnTo>
                    <a:pt x="728"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12" name="Google Shape;534;p27"/>
            <p:cNvSpPr/>
            <p:nvPr/>
          </p:nvSpPr>
          <p:spPr>
            <a:xfrm>
              <a:off x="2510630" y="3669749"/>
              <a:ext cx="182888" cy="8843"/>
            </a:xfrm>
            <a:custGeom>
              <a:avLst/>
              <a:ahLst/>
              <a:rect l="l" t="t" r="r" b="b"/>
              <a:pathLst>
                <a:path w="3309" h="160" extrusionOk="0">
                  <a:moveTo>
                    <a:pt x="0" y="1"/>
                  </a:moveTo>
                  <a:lnTo>
                    <a:pt x="0" y="159"/>
                  </a:lnTo>
                  <a:lnTo>
                    <a:pt x="3309" y="159"/>
                  </a:lnTo>
                  <a:lnTo>
                    <a:pt x="3309"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13" name="Google Shape;535;p27"/>
            <p:cNvSpPr/>
            <p:nvPr/>
          </p:nvSpPr>
          <p:spPr>
            <a:xfrm>
              <a:off x="2571316" y="3745856"/>
              <a:ext cx="122202" cy="8788"/>
            </a:xfrm>
            <a:custGeom>
              <a:avLst/>
              <a:ahLst/>
              <a:rect l="l" t="t" r="r" b="b"/>
              <a:pathLst>
                <a:path w="2211" h="159" extrusionOk="0">
                  <a:moveTo>
                    <a:pt x="1" y="0"/>
                  </a:moveTo>
                  <a:lnTo>
                    <a:pt x="1" y="159"/>
                  </a:lnTo>
                  <a:lnTo>
                    <a:pt x="2211" y="159"/>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14" name="Google Shape;536;p27"/>
            <p:cNvSpPr/>
            <p:nvPr/>
          </p:nvSpPr>
          <p:spPr>
            <a:xfrm>
              <a:off x="2571316" y="3848990"/>
              <a:ext cx="122202" cy="12491"/>
            </a:xfrm>
            <a:custGeom>
              <a:avLst/>
              <a:ahLst/>
              <a:rect l="l" t="t" r="r" b="b"/>
              <a:pathLst>
                <a:path w="2211" h="226" extrusionOk="0">
                  <a:moveTo>
                    <a:pt x="1" y="0"/>
                  </a:moveTo>
                  <a:lnTo>
                    <a:pt x="1" y="225"/>
                  </a:lnTo>
                  <a:lnTo>
                    <a:pt x="2211" y="225"/>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15" name="Google Shape;537;p27"/>
            <p:cNvSpPr/>
            <p:nvPr/>
          </p:nvSpPr>
          <p:spPr>
            <a:xfrm>
              <a:off x="2571316" y="3955771"/>
              <a:ext cx="122202" cy="9562"/>
            </a:xfrm>
            <a:custGeom>
              <a:avLst/>
              <a:ahLst/>
              <a:rect l="l" t="t" r="r" b="b"/>
              <a:pathLst>
                <a:path w="2211" h="173" extrusionOk="0">
                  <a:moveTo>
                    <a:pt x="1" y="1"/>
                  </a:moveTo>
                  <a:lnTo>
                    <a:pt x="1" y="173"/>
                  </a:lnTo>
                  <a:lnTo>
                    <a:pt x="2211" y="173"/>
                  </a:lnTo>
                  <a:lnTo>
                    <a:pt x="2211"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16" name="Google Shape;538;p27"/>
            <p:cNvSpPr/>
            <p:nvPr/>
          </p:nvSpPr>
          <p:spPr>
            <a:xfrm>
              <a:off x="2571316" y="4120365"/>
              <a:ext cx="122202" cy="9562"/>
            </a:xfrm>
            <a:custGeom>
              <a:avLst/>
              <a:ahLst/>
              <a:rect l="l" t="t" r="r" b="b"/>
              <a:pathLst>
                <a:path w="2211" h="173" extrusionOk="0">
                  <a:moveTo>
                    <a:pt x="1" y="0"/>
                  </a:moveTo>
                  <a:lnTo>
                    <a:pt x="1" y="173"/>
                  </a:lnTo>
                  <a:lnTo>
                    <a:pt x="2211" y="173"/>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17" name="Google Shape;539;p27"/>
            <p:cNvSpPr/>
            <p:nvPr/>
          </p:nvSpPr>
          <p:spPr>
            <a:xfrm>
              <a:off x="2571316" y="4227147"/>
              <a:ext cx="122202" cy="9562"/>
            </a:xfrm>
            <a:custGeom>
              <a:avLst/>
              <a:ahLst/>
              <a:rect l="l" t="t" r="r" b="b"/>
              <a:pathLst>
                <a:path w="2211" h="173" extrusionOk="0">
                  <a:moveTo>
                    <a:pt x="1" y="1"/>
                  </a:moveTo>
                  <a:lnTo>
                    <a:pt x="1" y="173"/>
                  </a:lnTo>
                  <a:lnTo>
                    <a:pt x="2211" y="173"/>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18" name="Google Shape;540;p27"/>
            <p:cNvSpPr/>
            <p:nvPr/>
          </p:nvSpPr>
          <p:spPr>
            <a:xfrm>
              <a:off x="2571316" y="4333984"/>
              <a:ext cx="122202" cy="8788"/>
            </a:xfrm>
            <a:custGeom>
              <a:avLst/>
              <a:ahLst/>
              <a:rect l="l" t="t" r="r" b="b"/>
              <a:pathLst>
                <a:path w="2211" h="159" extrusionOk="0">
                  <a:moveTo>
                    <a:pt x="1" y="0"/>
                  </a:moveTo>
                  <a:lnTo>
                    <a:pt x="1" y="159"/>
                  </a:lnTo>
                  <a:lnTo>
                    <a:pt x="2211" y="159"/>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19" name="Google Shape;541;p27"/>
            <p:cNvSpPr/>
            <p:nvPr/>
          </p:nvSpPr>
          <p:spPr>
            <a:xfrm>
              <a:off x="2571316" y="4495649"/>
              <a:ext cx="122202" cy="8788"/>
            </a:xfrm>
            <a:custGeom>
              <a:avLst/>
              <a:ahLst/>
              <a:rect l="l" t="t" r="r" b="b"/>
              <a:pathLst>
                <a:path w="2211" h="159" extrusionOk="0">
                  <a:moveTo>
                    <a:pt x="1" y="0"/>
                  </a:moveTo>
                  <a:lnTo>
                    <a:pt x="1" y="159"/>
                  </a:lnTo>
                  <a:lnTo>
                    <a:pt x="2211" y="159"/>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20" name="Google Shape;542;p27"/>
            <p:cNvSpPr/>
            <p:nvPr/>
          </p:nvSpPr>
          <p:spPr>
            <a:xfrm>
              <a:off x="2571316" y="4598782"/>
              <a:ext cx="122202" cy="12491"/>
            </a:xfrm>
            <a:custGeom>
              <a:avLst/>
              <a:ahLst/>
              <a:rect l="l" t="t" r="r" b="b"/>
              <a:pathLst>
                <a:path w="2211" h="226" extrusionOk="0">
                  <a:moveTo>
                    <a:pt x="1" y="0"/>
                  </a:moveTo>
                  <a:lnTo>
                    <a:pt x="1" y="225"/>
                  </a:lnTo>
                  <a:lnTo>
                    <a:pt x="2211" y="225"/>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21" name="Google Shape;543;p27"/>
            <p:cNvSpPr/>
            <p:nvPr/>
          </p:nvSpPr>
          <p:spPr>
            <a:xfrm>
              <a:off x="2571316" y="4705564"/>
              <a:ext cx="122202" cy="9562"/>
            </a:xfrm>
            <a:custGeom>
              <a:avLst/>
              <a:ahLst/>
              <a:rect l="l" t="t" r="r" b="b"/>
              <a:pathLst>
                <a:path w="2211" h="173" extrusionOk="0">
                  <a:moveTo>
                    <a:pt x="1" y="1"/>
                  </a:moveTo>
                  <a:lnTo>
                    <a:pt x="1" y="173"/>
                  </a:lnTo>
                  <a:lnTo>
                    <a:pt x="2211" y="173"/>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22" name="Google Shape;544;p27"/>
            <p:cNvSpPr/>
            <p:nvPr/>
          </p:nvSpPr>
          <p:spPr>
            <a:xfrm>
              <a:off x="2571316" y="4867229"/>
              <a:ext cx="122202" cy="12491"/>
            </a:xfrm>
            <a:custGeom>
              <a:avLst/>
              <a:ahLst/>
              <a:rect l="l" t="t" r="r" b="b"/>
              <a:pathLst>
                <a:path w="2211" h="226" extrusionOk="0">
                  <a:moveTo>
                    <a:pt x="1" y="1"/>
                  </a:moveTo>
                  <a:lnTo>
                    <a:pt x="1" y="226"/>
                  </a:lnTo>
                  <a:lnTo>
                    <a:pt x="2211" y="226"/>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23" name="Google Shape;545;p27"/>
            <p:cNvSpPr/>
            <p:nvPr/>
          </p:nvSpPr>
          <p:spPr>
            <a:xfrm>
              <a:off x="2571316" y="4974010"/>
              <a:ext cx="122202" cy="8843"/>
            </a:xfrm>
            <a:custGeom>
              <a:avLst/>
              <a:ahLst/>
              <a:rect l="l" t="t" r="r" b="b"/>
              <a:pathLst>
                <a:path w="2211" h="160" extrusionOk="0">
                  <a:moveTo>
                    <a:pt x="1" y="1"/>
                  </a:moveTo>
                  <a:lnTo>
                    <a:pt x="1" y="160"/>
                  </a:lnTo>
                  <a:lnTo>
                    <a:pt x="2211" y="160"/>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24" name="Google Shape;546;p27"/>
            <p:cNvSpPr/>
            <p:nvPr/>
          </p:nvSpPr>
          <p:spPr>
            <a:xfrm>
              <a:off x="2571316" y="5080847"/>
              <a:ext cx="122202" cy="8843"/>
            </a:xfrm>
            <a:custGeom>
              <a:avLst/>
              <a:ahLst/>
              <a:rect l="l" t="t" r="r" b="b"/>
              <a:pathLst>
                <a:path w="2211" h="160" extrusionOk="0">
                  <a:moveTo>
                    <a:pt x="1" y="0"/>
                  </a:moveTo>
                  <a:lnTo>
                    <a:pt x="1" y="159"/>
                  </a:lnTo>
                  <a:lnTo>
                    <a:pt x="2211" y="159"/>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25" name="Google Shape;547;p27"/>
            <p:cNvSpPr/>
            <p:nvPr/>
          </p:nvSpPr>
          <p:spPr>
            <a:xfrm>
              <a:off x="2571316" y="5242512"/>
              <a:ext cx="122202" cy="8843"/>
            </a:xfrm>
            <a:custGeom>
              <a:avLst/>
              <a:ahLst/>
              <a:rect l="l" t="t" r="r" b="b"/>
              <a:pathLst>
                <a:path w="2211" h="160" extrusionOk="0">
                  <a:moveTo>
                    <a:pt x="1" y="0"/>
                  </a:moveTo>
                  <a:lnTo>
                    <a:pt x="1" y="159"/>
                  </a:lnTo>
                  <a:lnTo>
                    <a:pt x="2211" y="159"/>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26" name="Google Shape;548;p27"/>
            <p:cNvSpPr/>
            <p:nvPr/>
          </p:nvSpPr>
          <p:spPr>
            <a:xfrm>
              <a:off x="2571316" y="5348575"/>
              <a:ext cx="122202" cy="9562"/>
            </a:xfrm>
            <a:custGeom>
              <a:avLst/>
              <a:ahLst/>
              <a:rect l="l" t="t" r="r" b="b"/>
              <a:pathLst>
                <a:path w="2211" h="173" extrusionOk="0">
                  <a:moveTo>
                    <a:pt x="1" y="0"/>
                  </a:moveTo>
                  <a:lnTo>
                    <a:pt x="1" y="172"/>
                  </a:lnTo>
                  <a:lnTo>
                    <a:pt x="2211" y="172"/>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27" name="Google Shape;549;p27"/>
            <p:cNvSpPr/>
            <p:nvPr/>
          </p:nvSpPr>
          <p:spPr>
            <a:xfrm>
              <a:off x="2571316" y="5452427"/>
              <a:ext cx="122202" cy="12491"/>
            </a:xfrm>
            <a:custGeom>
              <a:avLst/>
              <a:ahLst/>
              <a:rect l="l" t="t" r="r" b="b"/>
              <a:pathLst>
                <a:path w="2211" h="226" extrusionOk="0">
                  <a:moveTo>
                    <a:pt x="1" y="1"/>
                  </a:moveTo>
                  <a:lnTo>
                    <a:pt x="1" y="226"/>
                  </a:lnTo>
                  <a:lnTo>
                    <a:pt x="2211" y="226"/>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28" name="Google Shape;550;p27"/>
            <p:cNvSpPr/>
            <p:nvPr/>
          </p:nvSpPr>
          <p:spPr>
            <a:xfrm>
              <a:off x="2510630" y="4041384"/>
              <a:ext cx="182888" cy="12491"/>
            </a:xfrm>
            <a:custGeom>
              <a:avLst/>
              <a:ahLst/>
              <a:rect l="l" t="t" r="r" b="b"/>
              <a:pathLst>
                <a:path w="3309" h="226" extrusionOk="0">
                  <a:moveTo>
                    <a:pt x="0" y="0"/>
                  </a:moveTo>
                  <a:lnTo>
                    <a:pt x="0" y="225"/>
                  </a:lnTo>
                  <a:lnTo>
                    <a:pt x="3309" y="225"/>
                  </a:lnTo>
                  <a:lnTo>
                    <a:pt x="3309"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29" name="Google Shape;551;p27"/>
            <p:cNvSpPr/>
            <p:nvPr/>
          </p:nvSpPr>
          <p:spPr>
            <a:xfrm>
              <a:off x="2510630" y="4415894"/>
              <a:ext cx="182888" cy="9562"/>
            </a:xfrm>
            <a:custGeom>
              <a:avLst/>
              <a:ahLst/>
              <a:rect l="l" t="t" r="r" b="b"/>
              <a:pathLst>
                <a:path w="3309" h="173" extrusionOk="0">
                  <a:moveTo>
                    <a:pt x="0" y="0"/>
                  </a:moveTo>
                  <a:lnTo>
                    <a:pt x="0" y="173"/>
                  </a:lnTo>
                  <a:lnTo>
                    <a:pt x="3309" y="173"/>
                  </a:lnTo>
                  <a:lnTo>
                    <a:pt x="3309"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30" name="Google Shape;552;p27"/>
            <p:cNvSpPr/>
            <p:nvPr/>
          </p:nvSpPr>
          <p:spPr>
            <a:xfrm>
              <a:off x="2510630" y="4788248"/>
              <a:ext cx="182888" cy="8843"/>
            </a:xfrm>
            <a:custGeom>
              <a:avLst/>
              <a:ahLst/>
              <a:rect l="l" t="t" r="r" b="b"/>
              <a:pathLst>
                <a:path w="3309" h="160" extrusionOk="0">
                  <a:moveTo>
                    <a:pt x="0" y="0"/>
                  </a:moveTo>
                  <a:lnTo>
                    <a:pt x="0" y="159"/>
                  </a:lnTo>
                  <a:lnTo>
                    <a:pt x="3309" y="159"/>
                  </a:lnTo>
                  <a:lnTo>
                    <a:pt x="3309"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31" name="Google Shape;553;p27"/>
            <p:cNvSpPr/>
            <p:nvPr/>
          </p:nvSpPr>
          <p:spPr>
            <a:xfrm>
              <a:off x="2510630" y="5162757"/>
              <a:ext cx="182888" cy="9562"/>
            </a:xfrm>
            <a:custGeom>
              <a:avLst/>
              <a:ahLst/>
              <a:rect l="l" t="t" r="r" b="b"/>
              <a:pathLst>
                <a:path w="3309" h="173" extrusionOk="0">
                  <a:moveTo>
                    <a:pt x="0" y="1"/>
                  </a:moveTo>
                  <a:lnTo>
                    <a:pt x="0" y="173"/>
                  </a:lnTo>
                  <a:lnTo>
                    <a:pt x="3309" y="173"/>
                  </a:lnTo>
                  <a:lnTo>
                    <a:pt x="3309"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32" name="Google Shape;554;p27"/>
            <p:cNvSpPr/>
            <p:nvPr/>
          </p:nvSpPr>
          <p:spPr>
            <a:xfrm>
              <a:off x="2598398" y="4303254"/>
              <a:ext cx="317526" cy="1058089"/>
            </a:xfrm>
            <a:custGeom>
              <a:avLst/>
              <a:ah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33" name="Google Shape;555;p27"/>
            <p:cNvSpPr/>
            <p:nvPr/>
          </p:nvSpPr>
          <p:spPr>
            <a:xfrm>
              <a:off x="2607905" y="4617077"/>
              <a:ext cx="286796" cy="744266"/>
            </a:xfrm>
            <a:custGeom>
              <a:avLst/>
              <a:ah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34" name="Google Shape;556;p27"/>
            <p:cNvSpPr/>
            <p:nvPr/>
          </p:nvSpPr>
          <p:spPr>
            <a:xfrm>
              <a:off x="2723474" y="4415452"/>
              <a:ext cx="101034" cy="247886"/>
            </a:xfrm>
            <a:custGeom>
              <a:avLst/>
              <a:ah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35" name="Google Shape;557;p27"/>
            <p:cNvSpPr/>
            <p:nvPr/>
          </p:nvSpPr>
          <p:spPr>
            <a:xfrm>
              <a:off x="2525221" y="3916253"/>
              <a:ext cx="396562" cy="371691"/>
            </a:xfrm>
            <a:custGeom>
              <a:avLst/>
              <a:ah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36" name="Google Shape;558;p27"/>
            <p:cNvSpPr/>
            <p:nvPr/>
          </p:nvSpPr>
          <p:spPr>
            <a:xfrm>
              <a:off x="2568387" y="4063935"/>
              <a:ext cx="246559" cy="224009"/>
            </a:xfrm>
            <a:custGeom>
              <a:avLst/>
              <a:ah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37" name="Google Shape;559;p27"/>
            <p:cNvSpPr/>
            <p:nvPr/>
          </p:nvSpPr>
          <p:spPr>
            <a:xfrm>
              <a:off x="2586681" y="4259646"/>
              <a:ext cx="216603" cy="130382"/>
            </a:xfrm>
            <a:custGeom>
              <a:avLst/>
              <a:ah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38" name="Google Shape;560;p27"/>
            <p:cNvSpPr/>
            <p:nvPr/>
          </p:nvSpPr>
          <p:spPr>
            <a:xfrm rot="41933">
              <a:off x="2590197" y="4314548"/>
              <a:ext cx="215526" cy="77273"/>
            </a:xfrm>
            <a:custGeom>
              <a:avLst/>
              <a:ah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39" name="Google Shape;561;p27"/>
            <p:cNvSpPr/>
            <p:nvPr/>
          </p:nvSpPr>
          <p:spPr>
            <a:xfrm>
              <a:off x="2724193" y="5007670"/>
              <a:ext cx="239982" cy="242138"/>
            </a:xfrm>
            <a:custGeom>
              <a:avLst/>
              <a:ah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40" name="Google Shape;562;p27"/>
            <p:cNvSpPr/>
            <p:nvPr/>
          </p:nvSpPr>
          <p:spPr>
            <a:xfrm>
              <a:off x="2730052" y="4358081"/>
              <a:ext cx="356326" cy="853756"/>
            </a:xfrm>
            <a:custGeom>
              <a:avLst/>
              <a:ah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41" name="Google Shape;563;p27"/>
            <p:cNvSpPr/>
            <p:nvPr/>
          </p:nvSpPr>
          <p:spPr>
            <a:xfrm>
              <a:off x="2842692" y="4373447"/>
              <a:ext cx="243685" cy="838391"/>
            </a:xfrm>
            <a:custGeom>
              <a:avLst/>
              <a:ah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42" name="Google Shape;564;p27"/>
            <p:cNvSpPr/>
            <p:nvPr/>
          </p:nvSpPr>
          <p:spPr>
            <a:xfrm>
              <a:off x="2846063" y="4187684"/>
              <a:ext cx="240314" cy="242083"/>
            </a:xfrm>
            <a:custGeom>
              <a:avLst/>
              <a:ah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43" name="Google Shape;565;p27"/>
            <p:cNvSpPr/>
            <p:nvPr/>
          </p:nvSpPr>
          <p:spPr>
            <a:xfrm>
              <a:off x="2942952" y="4186493"/>
              <a:ext cx="79755" cy="77267"/>
            </a:xfrm>
            <a:custGeom>
              <a:avLst/>
              <a:ah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44" name="Google Shape;566;p27"/>
            <p:cNvSpPr/>
            <p:nvPr/>
          </p:nvSpPr>
          <p:spPr>
            <a:xfrm>
              <a:off x="2339458" y="4663117"/>
              <a:ext cx="777649" cy="963467"/>
            </a:xfrm>
            <a:custGeom>
              <a:avLst/>
              <a:ah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45" name="Google Shape;567;p27"/>
            <p:cNvSpPr/>
            <p:nvPr/>
          </p:nvSpPr>
          <p:spPr>
            <a:xfrm>
              <a:off x="2375983" y="4821897"/>
              <a:ext cx="741115" cy="804661"/>
            </a:xfrm>
            <a:custGeom>
              <a:avLst/>
              <a:ah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46" name="Google Shape;568;p27"/>
            <p:cNvSpPr/>
            <p:nvPr/>
          </p:nvSpPr>
          <p:spPr>
            <a:xfrm>
              <a:off x="2433804" y="4873087"/>
              <a:ext cx="460897" cy="490908"/>
            </a:xfrm>
            <a:custGeom>
              <a:avLst/>
              <a:ah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47" name="Google Shape;569;p27"/>
            <p:cNvSpPr/>
            <p:nvPr/>
          </p:nvSpPr>
          <p:spPr>
            <a:xfrm>
              <a:off x="3375992" y="4937477"/>
              <a:ext cx="426519" cy="429448"/>
            </a:xfrm>
            <a:custGeom>
              <a:avLst/>
              <a:ah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48" name="Google Shape;570;p27"/>
            <p:cNvSpPr/>
            <p:nvPr/>
          </p:nvSpPr>
          <p:spPr>
            <a:xfrm>
              <a:off x="2894646" y="4821907"/>
              <a:ext cx="658432" cy="768142"/>
            </a:xfrm>
            <a:custGeom>
              <a:avLst/>
              <a:ah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1849" name="Google Shape;571;p27"/>
            <p:cNvSpPr/>
            <p:nvPr/>
          </p:nvSpPr>
          <p:spPr>
            <a:xfrm>
              <a:off x="2927587" y="4821907"/>
              <a:ext cx="625491" cy="768142"/>
            </a:xfrm>
            <a:custGeom>
              <a:avLst/>
              <a:ah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05" name="Google Shape;572;p27"/>
            <p:cNvGrpSpPr/>
            <p:nvPr/>
          </p:nvGrpSpPr>
          <p:grpSpPr>
            <a:xfrm>
              <a:off x="3041664" y="5111577"/>
              <a:ext cx="320455" cy="156580"/>
              <a:chOff x="2774143" y="4536556"/>
              <a:chExt cx="320455" cy="156580"/>
            </a:xfrm>
          </p:grpSpPr>
          <p:sp>
            <p:nvSpPr>
              <p:cNvPr id="1051850" name="Google Shape;573;p27"/>
              <p:cNvSpPr/>
              <p:nvPr/>
            </p:nvSpPr>
            <p:spPr>
              <a:xfrm>
                <a:off x="2774143" y="4562865"/>
                <a:ext cx="112751" cy="98104"/>
              </a:xfrm>
              <a:custGeom>
                <a:avLst/>
                <a:ah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51" name="Google Shape;574;p27"/>
              <p:cNvSpPr/>
              <p:nvPr/>
            </p:nvSpPr>
            <p:spPr>
              <a:xfrm>
                <a:off x="2897782" y="4536556"/>
                <a:ext cx="65882" cy="66600"/>
              </a:xfrm>
              <a:custGeom>
                <a:avLst/>
                <a:ah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52" name="Google Shape;575;p27"/>
              <p:cNvSpPr/>
              <p:nvPr/>
            </p:nvSpPr>
            <p:spPr>
              <a:xfrm>
                <a:off x="2967311" y="4565794"/>
                <a:ext cx="127287" cy="127342"/>
              </a:xfrm>
              <a:custGeom>
                <a:avLst/>
                <a:ah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853" name="Google Shape;576;p27"/>
            <p:cNvSpPr/>
            <p:nvPr/>
          </p:nvSpPr>
          <p:spPr>
            <a:xfrm>
              <a:off x="3028510" y="5577559"/>
              <a:ext cx="389985" cy="49024"/>
            </a:xfrm>
            <a:custGeom>
              <a:avLst/>
              <a:ahLst/>
              <a:rect l="l" t="t" r="r" b="b"/>
              <a:pathLst>
                <a:path w="7056" h="887" extrusionOk="0">
                  <a:moveTo>
                    <a:pt x="1" y="0"/>
                  </a:moveTo>
                  <a:lnTo>
                    <a:pt x="1" y="887"/>
                  </a:lnTo>
                  <a:lnTo>
                    <a:pt x="7055" y="887"/>
                  </a:lnTo>
                  <a:lnTo>
                    <a:pt x="7055" y="0"/>
                  </a:lnTo>
                  <a:close/>
                </a:path>
              </a:pathLst>
            </a:custGeom>
            <a:solidFill>
              <a:srgbClr val="8D7D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854" name="Google Shape;578;p27"/>
          <p:cNvSpPr/>
          <p:nvPr/>
        </p:nvSpPr>
        <p:spPr>
          <a:xfrm>
            <a:off x="3307961" y="6418000"/>
            <a:ext cx="265628" cy="164649"/>
          </a:xfrm>
          <a:custGeom>
            <a:avLst/>
            <a:ahLst/>
            <a:rect l="l" t="t" r="r" b="b"/>
            <a:pathLst>
              <a:path w="4806" h="2979" extrusionOk="0">
                <a:moveTo>
                  <a:pt x="1" y="1"/>
                </a:moveTo>
                <a:lnTo>
                  <a:pt x="1" y="2978"/>
                </a:lnTo>
                <a:lnTo>
                  <a:pt x="4805" y="2978"/>
                </a:lnTo>
                <a:lnTo>
                  <a:pt x="4805" y="1"/>
                </a:lnTo>
                <a:close/>
              </a:path>
            </a:pathLst>
          </a:custGeom>
          <a:solidFill>
            <a:srgbClr val="CCCCC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06" name="Group 1"/>
          <p:cNvGrpSpPr/>
          <p:nvPr userDrawn="1"/>
        </p:nvGrpSpPr>
        <p:grpSpPr>
          <a:xfrm>
            <a:off x="1524301" y="5626805"/>
            <a:ext cx="9320239" cy="1231195"/>
            <a:chOff x="1524301" y="5626805"/>
            <a:chExt cx="9320239" cy="1231195"/>
          </a:xfrm>
        </p:grpSpPr>
        <p:sp>
          <p:nvSpPr>
            <p:cNvPr id="1051855" name="Google Shape;577;p27"/>
            <p:cNvSpPr/>
            <p:nvPr/>
          </p:nvSpPr>
          <p:spPr>
            <a:xfrm>
              <a:off x="3307961" y="6403010"/>
              <a:ext cx="265628" cy="451390"/>
            </a:xfrm>
            <a:custGeom>
              <a:avLst/>
              <a:ahLst/>
              <a:rect l="l" t="t" r="r" b="b"/>
              <a:pathLst>
                <a:path w="4806" h="8167" extrusionOk="0">
                  <a:moveTo>
                    <a:pt x="1" y="1"/>
                  </a:moveTo>
                  <a:lnTo>
                    <a:pt x="1" y="8167"/>
                  </a:lnTo>
                  <a:lnTo>
                    <a:pt x="4805" y="8167"/>
                  </a:lnTo>
                  <a:lnTo>
                    <a:pt x="4805" y="1"/>
                  </a:ln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07" name="Google Shape;579;p27"/>
            <p:cNvGrpSpPr/>
            <p:nvPr userDrawn="1"/>
          </p:nvGrpSpPr>
          <p:grpSpPr>
            <a:xfrm>
              <a:off x="1524301" y="5626805"/>
              <a:ext cx="9320239" cy="1231195"/>
              <a:chOff x="929285" y="5051507"/>
              <a:chExt cx="7315206" cy="1231195"/>
            </a:xfrm>
          </p:grpSpPr>
          <p:sp>
            <p:nvSpPr>
              <p:cNvPr id="1051856" name="Google Shape;580;p27"/>
              <p:cNvSpPr/>
              <p:nvPr/>
            </p:nvSpPr>
            <p:spPr>
              <a:xfrm>
                <a:off x="929285" y="5051507"/>
                <a:ext cx="7315206" cy="420715"/>
              </a:xfrm>
              <a:custGeom>
                <a:avLst/>
                <a:ah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57" name="Google Shape;581;p27"/>
              <p:cNvSpPr/>
              <p:nvPr/>
            </p:nvSpPr>
            <p:spPr>
              <a:xfrm>
                <a:off x="929285" y="5051507"/>
                <a:ext cx="7315206" cy="133919"/>
              </a:xfrm>
              <a:custGeom>
                <a:avLst/>
                <a:ah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58" name="Google Shape;582;p27"/>
              <p:cNvSpPr/>
              <p:nvPr/>
            </p:nvSpPr>
            <p:spPr>
              <a:xfrm>
                <a:off x="6668743" y="5831311"/>
                <a:ext cx="264854" cy="451390"/>
              </a:xfrm>
              <a:custGeom>
                <a:avLst/>
                <a:ahLst/>
                <a:rect l="l" t="t" r="r" b="b"/>
                <a:pathLst>
                  <a:path w="4792" h="8167" extrusionOk="0">
                    <a:moveTo>
                      <a:pt x="1" y="1"/>
                    </a:moveTo>
                    <a:lnTo>
                      <a:pt x="1" y="8167"/>
                    </a:lnTo>
                    <a:lnTo>
                      <a:pt x="4792" y="8167"/>
                    </a:lnTo>
                    <a:lnTo>
                      <a:pt x="4792" y="1"/>
                    </a:ln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59" name="Google Shape;583;p27"/>
              <p:cNvSpPr/>
              <p:nvPr/>
            </p:nvSpPr>
            <p:spPr>
              <a:xfrm>
                <a:off x="6668743" y="5831311"/>
                <a:ext cx="264854" cy="164649"/>
              </a:xfrm>
              <a:custGeom>
                <a:avLst/>
                <a:ahLst/>
                <a:rect l="l" t="t" r="r" b="b"/>
                <a:pathLst>
                  <a:path w="4792" h="2979" extrusionOk="0">
                    <a:moveTo>
                      <a:pt x="1" y="1"/>
                    </a:moveTo>
                    <a:lnTo>
                      <a:pt x="1" y="2978"/>
                    </a:lnTo>
                    <a:lnTo>
                      <a:pt x="4792" y="2978"/>
                    </a:lnTo>
                    <a:lnTo>
                      <a:pt x="4792" y="1"/>
                    </a:lnTo>
                    <a:close/>
                  </a:path>
                </a:pathLst>
              </a:custGeom>
              <a:solidFill>
                <a:srgbClr val="CCCCC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60" name="Google Shape;584;p27"/>
              <p:cNvSpPr/>
              <p:nvPr/>
            </p:nvSpPr>
            <p:spPr>
              <a:xfrm>
                <a:off x="1654207" y="5472167"/>
                <a:ext cx="5864644" cy="359200"/>
              </a:xfrm>
              <a:custGeom>
                <a:avLst/>
                <a:ah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61" name="Google Shape;585;p27"/>
              <p:cNvSpPr/>
              <p:nvPr/>
            </p:nvSpPr>
            <p:spPr>
              <a:xfrm>
                <a:off x="1654207" y="5472167"/>
                <a:ext cx="5864644" cy="176311"/>
              </a:xfrm>
              <a:custGeom>
                <a:avLst/>
                <a:ah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395"/>
                                        </p:tgtEl>
                                      </p:cBhvr>
                                      <p:by x="150000" y="150000"/>
                                    </p:animScale>
                                  </p:childTnLst>
                                </p:cTn>
                              </p:par>
                              <p:par>
                                <p:cTn fill="hold" id="7" nodeType="withEffect" presetClass="emph" presetID="6" presetSubtype="0" repeatCount="indefinite">
                                  <p:stCondLst>
                                    <p:cond delay="0"/>
                                  </p:stCondLst>
                                  <p:childTnLst>
                                    <p:animScale>
                                      <p:cBhvr>
                                        <p:cTn dur="1000" fill="hold" id="8"/>
                                        <p:tgtEl>
                                          <p:spTgt spid="398"/>
                                        </p:tgtEl>
                                      </p:cBhvr>
                                      <p:by x="150000" y="150000"/>
                                    </p:animScale>
                                  </p:childTnLst>
                                </p:cTn>
                              </p:par>
                              <p:par>
                                <p:cTn fill="hold" grpId="0" id="9" nodeType="withEffect" presetClass="emph" presetID="6" presetSubtype="0" repeatCount="indefinite">
                                  <p:stCondLst>
                                    <p:cond delay="0"/>
                                  </p:stCondLst>
                                  <p:childTnLst>
                                    <p:animScale>
                                      <p:cBhvr>
                                        <p:cTn dur="1000" fill="hold" id="10"/>
                                        <p:tgtEl>
                                          <p:spTgt spid="1051676"/>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396"/>
                                        </p:tgtEl>
                                      </p:cBhvr>
                                      <p:by x="150000" y="150000"/>
                                    </p:animScale>
                                  </p:childTnLst>
                                </p:cTn>
                              </p:par>
                              <p:par>
                                <p:cTn fill="hold" id="13" nodeType="withEffect" presetClass="emph" presetID="6" presetSubtype="0" repeatCount="indefinite">
                                  <p:stCondLst>
                                    <p:cond delay="0"/>
                                  </p:stCondLst>
                                  <p:childTnLst>
                                    <p:animScale>
                                      <p:cBhvr>
                                        <p:cTn dur="1000" fill="hold" id="14"/>
                                        <p:tgtEl>
                                          <p:spTgt spid="397"/>
                                        </p:tgtEl>
                                      </p:cBhvr>
                                      <p:by x="150000" y="150000"/>
                                    </p:animScale>
                                  </p:childTnLst>
                                </p:cTn>
                              </p:par>
                              <p:par>
                                <p:cTn fill="hold" grpId="0" id="15" nodeType="withEffect" presetClass="emph" presetID="6" presetSubtype="0" repeatCount="indefinite">
                                  <p:stCondLst>
                                    <p:cond delay="0"/>
                                  </p:stCondLst>
                                  <p:childTnLst>
                                    <p:animScale>
                                      <p:cBhvr>
                                        <p:cTn dur="1000" fill="hold" id="16"/>
                                        <p:tgtEl>
                                          <p:spTgt spid="1051677"/>
                                        </p:tgtEl>
                                      </p:cBhvr>
                                      <p:by x="150000" y="150000"/>
                                    </p:animScale>
                                  </p:childTnLst>
                                </p:cTn>
                              </p:par>
                              <p:par>
                                <p:cTn fill="hold" id="17" nodeType="withEffect" presetClass="entr" presetID="2" presetSubtype="4">
                                  <p:stCondLst>
                                    <p:cond delay="0"/>
                                  </p:stCondLst>
                                  <p:childTnLst>
                                    <p:set>
                                      <p:cBhvr>
                                        <p:cTn dur="1" fill="hold" id="18">
                                          <p:stCondLst>
                                            <p:cond delay="0"/>
                                          </p:stCondLst>
                                        </p:cTn>
                                        <p:tgtEl>
                                          <p:spTgt spid="406"/>
                                        </p:tgtEl>
                                        <p:attrNameLst>
                                          <p:attrName>style.visibility</p:attrName>
                                        </p:attrNameLst>
                                      </p:cBhvr>
                                      <p:to>
                                        <p:strVal val="visible"/>
                                      </p:to>
                                    </p:set>
                                    <p:anim calcmode="lin" valueType="num">
                                      <p:cBhvr additive="base">
                                        <p:cTn dur="500" fill="hold" id="19"/>
                                        <p:tgtEl>
                                          <p:spTgt spid="406"/>
                                        </p:tgtEl>
                                        <p:attrNameLst>
                                          <p:attrName>ppt_x</p:attrName>
                                        </p:attrNameLst>
                                      </p:cBhvr>
                                      <p:tavLst>
                                        <p:tav tm="0">
                                          <p:val>
                                            <p:strVal val="#ppt_x"/>
                                          </p:val>
                                        </p:tav>
                                        <p:tav tm="100000">
                                          <p:val>
                                            <p:strVal val="#ppt_x"/>
                                          </p:val>
                                        </p:tav>
                                      </p:tavLst>
                                    </p:anim>
                                    <p:anim calcmode="lin" valueType="num">
                                      <p:cBhvr additive="base">
                                        <p:cTn dur="500" fill="hold" id="20"/>
                                        <p:tgtEl>
                                          <p:spTgt spid="406"/>
                                        </p:tgtEl>
                                        <p:attrNameLst>
                                          <p:attrName>ppt_y</p:attrName>
                                        </p:attrNameLst>
                                      </p:cBhvr>
                                      <p:tavLst>
                                        <p:tav tm="0">
                                          <p:val>
                                            <p:strVal val="1+#ppt_h/2"/>
                                          </p:val>
                                        </p:tav>
                                        <p:tav tm="100000">
                                          <p:val>
                                            <p:strVal val="#ppt_y"/>
                                          </p:val>
                                        </p:tav>
                                      </p:tavLst>
                                    </p:anim>
                                  </p:childTnLst>
                                </p:cTn>
                              </p:par>
                            </p:childTnLst>
                          </p:cTn>
                        </p:par>
                        <p:par>
                          <p:cTn fill="hold" id="21">
                            <p:stCondLst>
                              <p:cond delay="1000"/>
                            </p:stCondLst>
                            <p:childTnLst>
                              <p:par>
                                <p:cTn fill="hold" id="22" nodeType="afterEffect" presetClass="entr" presetID="2" presetSubtype="8">
                                  <p:stCondLst>
                                    <p:cond delay="0"/>
                                  </p:stCondLst>
                                  <p:childTnLst>
                                    <p:set>
                                      <p:cBhvr>
                                        <p:cTn dur="1" fill="hold" id="23">
                                          <p:stCondLst>
                                            <p:cond delay="0"/>
                                          </p:stCondLst>
                                        </p:cTn>
                                        <p:tgtEl>
                                          <p:spTgt spid="402"/>
                                        </p:tgtEl>
                                        <p:attrNameLst>
                                          <p:attrName>style.visibility</p:attrName>
                                        </p:attrNameLst>
                                      </p:cBhvr>
                                      <p:to>
                                        <p:strVal val="visible"/>
                                      </p:to>
                                    </p:set>
                                    <p:anim calcmode="lin" valueType="num">
                                      <p:cBhvr additive="base">
                                        <p:cTn dur="500" fill="hold" id="24"/>
                                        <p:tgtEl>
                                          <p:spTgt spid="402"/>
                                        </p:tgtEl>
                                        <p:attrNameLst>
                                          <p:attrName>ppt_x</p:attrName>
                                        </p:attrNameLst>
                                      </p:cBhvr>
                                      <p:tavLst>
                                        <p:tav tm="0">
                                          <p:val>
                                            <p:strVal val="0-#ppt_w/2"/>
                                          </p:val>
                                        </p:tav>
                                        <p:tav tm="100000">
                                          <p:val>
                                            <p:strVal val="#ppt_x"/>
                                          </p:val>
                                        </p:tav>
                                      </p:tavLst>
                                    </p:anim>
                                    <p:anim calcmode="lin" valueType="num">
                                      <p:cBhvr additive="base">
                                        <p:cTn dur="500" fill="hold" id="25"/>
                                        <p:tgtEl>
                                          <p:spTgt spid="402"/>
                                        </p:tgtEl>
                                        <p:attrNameLst>
                                          <p:attrName>ppt_y</p:attrName>
                                        </p:attrNameLst>
                                      </p:cBhvr>
                                      <p:tavLst>
                                        <p:tav tm="0">
                                          <p:val>
                                            <p:strVal val="#ppt_y"/>
                                          </p:val>
                                        </p:tav>
                                        <p:tav tm="100000">
                                          <p:val>
                                            <p:strVal val="#ppt_y"/>
                                          </p:val>
                                        </p:tav>
                                      </p:tavLst>
                                    </p:anim>
                                  </p:childTnLst>
                                </p:cTn>
                              </p:par>
                            </p:childTnLst>
                          </p:cTn>
                        </p:par>
                        <p:par>
                          <p:cTn fill="hold" id="26">
                            <p:stCondLst>
                              <p:cond delay="1500"/>
                            </p:stCondLst>
                            <p:childTnLst>
                              <p:par>
                                <p:cTn fill="hold" id="27" nodeType="afterEffect" presetClass="entr" presetID="2" presetSubtype="2">
                                  <p:stCondLst>
                                    <p:cond delay="0"/>
                                  </p:stCondLst>
                                  <p:childTnLst>
                                    <p:set>
                                      <p:cBhvr>
                                        <p:cTn dur="1" fill="hold" id="28">
                                          <p:stCondLst>
                                            <p:cond delay="0"/>
                                          </p:stCondLst>
                                        </p:cTn>
                                        <p:tgtEl>
                                          <p:spTgt spid="401"/>
                                        </p:tgtEl>
                                        <p:attrNameLst>
                                          <p:attrName>style.visibility</p:attrName>
                                        </p:attrNameLst>
                                      </p:cBhvr>
                                      <p:to>
                                        <p:strVal val="visible"/>
                                      </p:to>
                                    </p:set>
                                    <p:anim calcmode="lin" valueType="num">
                                      <p:cBhvr additive="base">
                                        <p:cTn dur="500" fill="hold" id="29"/>
                                        <p:tgtEl>
                                          <p:spTgt spid="401"/>
                                        </p:tgtEl>
                                        <p:attrNameLst>
                                          <p:attrName>ppt_x</p:attrName>
                                        </p:attrNameLst>
                                      </p:cBhvr>
                                      <p:tavLst>
                                        <p:tav tm="0">
                                          <p:val>
                                            <p:strVal val="1+#ppt_w/2"/>
                                          </p:val>
                                        </p:tav>
                                        <p:tav tm="100000">
                                          <p:val>
                                            <p:strVal val="#ppt_x"/>
                                          </p:val>
                                        </p:tav>
                                      </p:tavLst>
                                    </p:anim>
                                    <p:anim calcmode="lin" valueType="num">
                                      <p:cBhvr additive="base">
                                        <p:cTn dur="500" fill="hold" id="30"/>
                                        <p:tgtEl>
                                          <p:spTgt spid="401"/>
                                        </p:tgtEl>
                                        <p:attrNameLst>
                                          <p:attrName>ppt_y</p:attrName>
                                        </p:attrNameLst>
                                      </p:cBhvr>
                                      <p:tavLst>
                                        <p:tav tm="0">
                                          <p:val>
                                            <p:strVal val="#ppt_y"/>
                                          </p:val>
                                        </p:tav>
                                        <p:tav tm="100000">
                                          <p:val>
                                            <p:strVal val="#ppt_y"/>
                                          </p:val>
                                        </p:tav>
                                      </p:tavLst>
                                    </p:anim>
                                  </p:childTnLst>
                                </p:cTn>
                              </p:par>
                            </p:childTnLst>
                          </p:cTn>
                        </p:par>
                        <p:par>
                          <p:cTn fill="hold" id="31">
                            <p:stCondLst>
                              <p:cond delay="2000"/>
                            </p:stCondLst>
                            <p:childTnLst>
                              <p:par>
                                <p:cTn fill="hold" id="32" nodeType="afterEffect" presetClass="entr" presetID="10" presetSubtype="0">
                                  <p:stCondLst>
                                    <p:cond delay="0"/>
                                  </p:stCondLst>
                                  <p:childTnLst>
                                    <p:set>
                                      <p:cBhvr>
                                        <p:cTn dur="1" fill="hold" id="33">
                                          <p:stCondLst>
                                            <p:cond delay="0"/>
                                          </p:stCondLst>
                                        </p:cTn>
                                        <p:tgtEl>
                                          <p:spTgt spid="399"/>
                                        </p:tgtEl>
                                        <p:attrNameLst>
                                          <p:attrName>style.visibility</p:attrName>
                                        </p:attrNameLst>
                                      </p:cBhvr>
                                      <p:to>
                                        <p:strVal val="visible"/>
                                      </p:to>
                                    </p:set>
                                    <p:animEffect transition="in" filter="fade">
                                      <p:cBhvr>
                                        <p:cTn dur="500" id="34"/>
                                        <p:tgtEl>
                                          <p:spTgt spid="3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1676" grpId="0" animBg="1"/>
      <p:bldP spid="1051677"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267" name=""/>
        <p:cNvGrpSpPr/>
        <p:nvPr/>
      </p:nvGrpSpPr>
      <p:grpSpPr>
        <a:xfrm>
          <a:off x="0" y="0"/>
          <a:ext cx="0" cy="0"/>
          <a:chOff x="0" y="0"/>
          <a:chExt cx="0" cy="0"/>
        </a:xfrm>
      </p:grpSpPr>
      <p:grpSp>
        <p:nvGrpSpPr>
          <p:cNvPr id="268" name="Google Shape;992;p14"/>
          <p:cNvGrpSpPr/>
          <p:nvPr userDrawn="1"/>
        </p:nvGrpSpPr>
        <p:grpSpPr>
          <a:xfrm>
            <a:off x="395894" y="219519"/>
            <a:ext cx="11613234" cy="6240131"/>
            <a:chOff x="395894" y="219519"/>
            <a:chExt cx="8518865" cy="4788281"/>
          </a:xfrm>
        </p:grpSpPr>
        <p:sp>
          <p:nvSpPr>
            <p:cNvPr id="1050373"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69" name="Google Shape;994;p14"/>
            <p:cNvGrpSpPr/>
            <p:nvPr/>
          </p:nvGrpSpPr>
          <p:grpSpPr>
            <a:xfrm>
              <a:off x="8341543" y="2282008"/>
              <a:ext cx="569676" cy="380612"/>
              <a:chOff x="8341543" y="2282008"/>
              <a:chExt cx="569676" cy="380612"/>
            </a:xfrm>
          </p:grpSpPr>
          <p:sp>
            <p:nvSpPr>
              <p:cNvPr id="1050374"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75"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376"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70" name="Google Shape;998;p14"/>
            <p:cNvGrpSpPr/>
            <p:nvPr/>
          </p:nvGrpSpPr>
          <p:grpSpPr>
            <a:xfrm>
              <a:off x="8341543" y="1721094"/>
              <a:ext cx="569676" cy="380612"/>
              <a:chOff x="8341543" y="1721094"/>
              <a:chExt cx="569676" cy="380612"/>
            </a:xfrm>
          </p:grpSpPr>
          <p:sp>
            <p:nvSpPr>
              <p:cNvPr id="1050377"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78"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71" name="Google Shape;1001;p14"/>
            <p:cNvGrpSpPr/>
            <p:nvPr/>
          </p:nvGrpSpPr>
          <p:grpSpPr>
            <a:xfrm>
              <a:off x="8346273" y="1183592"/>
              <a:ext cx="568486" cy="388014"/>
              <a:chOff x="8346273" y="1183592"/>
              <a:chExt cx="568486" cy="388014"/>
            </a:xfrm>
          </p:grpSpPr>
          <p:sp>
            <p:nvSpPr>
              <p:cNvPr id="1050379"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80"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72" name="Google Shape;1004;p14"/>
            <p:cNvGrpSpPr/>
            <p:nvPr/>
          </p:nvGrpSpPr>
          <p:grpSpPr>
            <a:xfrm>
              <a:off x="8341543" y="606635"/>
              <a:ext cx="569676" cy="388014"/>
              <a:chOff x="8341543" y="606635"/>
              <a:chExt cx="569676" cy="388014"/>
            </a:xfrm>
          </p:grpSpPr>
          <p:sp>
            <p:nvSpPr>
              <p:cNvPr id="1050381"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82"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73" name="Google Shape;1007;p14"/>
            <p:cNvGrpSpPr/>
            <p:nvPr/>
          </p:nvGrpSpPr>
          <p:grpSpPr>
            <a:xfrm>
              <a:off x="8341543" y="2842933"/>
              <a:ext cx="569676" cy="380612"/>
              <a:chOff x="8341543" y="2282008"/>
              <a:chExt cx="569676" cy="380612"/>
            </a:xfrm>
          </p:grpSpPr>
          <p:sp>
            <p:nvSpPr>
              <p:cNvPr id="1050383"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84"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74" name="Google Shape;1010;p14"/>
            <p:cNvGrpSpPr/>
            <p:nvPr/>
          </p:nvGrpSpPr>
          <p:grpSpPr>
            <a:xfrm>
              <a:off x="8341543" y="3403858"/>
              <a:ext cx="569676" cy="380612"/>
              <a:chOff x="8341543" y="2282008"/>
              <a:chExt cx="569676" cy="380612"/>
            </a:xfrm>
          </p:grpSpPr>
          <p:sp>
            <p:nvSpPr>
              <p:cNvPr id="1050385"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86"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387"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88"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50389"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90"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91"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92"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93"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94"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95"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96"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97"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98"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99"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00"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01"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02"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03"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04"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05"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06"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07"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08"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09"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10"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11"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12"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13"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14"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15"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16"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17"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18"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19"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20"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21"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22"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23"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24"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25"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26"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27"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28"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29"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30"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31"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32"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33"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34" name="Google Shape;1765;p26"/>
          <p:cNvSpPr/>
          <p:nvPr userDrawn="1"/>
        </p:nvSpPr>
        <p:spPr>
          <a:xfrm rot="126755">
            <a:off x="3091462" y="1090110"/>
            <a:ext cx="5550035" cy="4730758"/>
          </a:xfrm>
          <a:prstGeom prst="rect"/>
          <a:solidFill>
            <a:srgbClr val="FFE285"/>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sz="500"/>
          </a:p>
        </p:txBody>
      </p:sp>
      <p:sp>
        <p:nvSpPr>
          <p:cNvPr id="1050435" name="Google Shape;1766;p26"/>
          <p:cNvSpPr/>
          <p:nvPr userDrawn="1"/>
        </p:nvSpPr>
        <p:spPr>
          <a:xfrm rot="-135875">
            <a:off x="2811048" y="772938"/>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50436" name="Google Shape;1767;p26"/>
          <p:cNvSpPr/>
          <p:nvPr userDrawn="1"/>
        </p:nvSpPr>
        <p:spPr>
          <a:xfrm rot="4829593">
            <a:off x="7640070" y="1029487"/>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grpSp>
        <p:nvGrpSpPr>
          <p:cNvPr id="275" name="Google Shape;211;p3"/>
          <p:cNvGrpSpPr/>
          <p:nvPr userDrawn="1"/>
        </p:nvGrpSpPr>
        <p:grpSpPr>
          <a:xfrm>
            <a:off x="1030175" y="1581350"/>
            <a:ext cx="444275" cy="398525"/>
            <a:chOff x="2495125" y="2142250"/>
            <a:chExt cx="444275" cy="398525"/>
          </a:xfrm>
        </p:grpSpPr>
        <p:sp>
          <p:nvSpPr>
            <p:cNvPr id="1050437"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0438"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76" name="Google Shape;214;p3"/>
          <p:cNvGrpSpPr/>
          <p:nvPr userDrawn="1"/>
        </p:nvGrpSpPr>
        <p:grpSpPr>
          <a:xfrm>
            <a:off x="10561107" y="5038641"/>
            <a:ext cx="291375" cy="281375"/>
            <a:chOff x="3243875" y="2372825"/>
            <a:chExt cx="291375" cy="281375"/>
          </a:xfrm>
        </p:grpSpPr>
        <p:sp>
          <p:nvSpPr>
            <p:cNvPr id="1050439"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40"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41"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42"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43"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44"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45"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0446"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47"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48"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77" name="Google Shape;225;p3"/>
          <p:cNvGrpSpPr/>
          <p:nvPr userDrawn="1"/>
        </p:nvGrpSpPr>
        <p:grpSpPr>
          <a:xfrm>
            <a:off x="10778557" y="714860"/>
            <a:ext cx="166675" cy="168575"/>
            <a:chOff x="4954425" y="2036375"/>
            <a:chExt cx="166675" cy="168575"/>
          </a:xfrm>
        </p:grpSpPr>
        <p:sp>
          <p:nvSpPr>
            <p:cNvPr id="1050449"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50"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451" name="Google Shape;228;p3"/>
          <p:cNvSpPr/>
          <p:nvPr userDrawn="1"/>
        </p:nvSpPr>
        <p:spPr>
          <a:xfrm>
            <a:off x="1577019" y="3597776"/>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52" name="Google Shape;229;p3"/>
          <p:cNvSpPr/>
          <p:nvPr userDrawn="1"/>
        </p:nvSpPr>
        <p:spPr>
          <a:xfrm>
            <a:off x="9846753" y="3888529"/>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78" name="Google Shape;230;p3"/>
          <p:cNvGrpSpPr/>
          <p:nvPr userDrawn="1"/>
        </p:nvGrpSpPr>
        <p:grpSpPr>
          <a:xfrm>
            <a:off x="1274794" y="5541495"/>
            <a:ext cx="166675" cy="168575"/>
            <a:chOff x="4954425" y="2036375"/>
            <a:chExt cx="166675" cy="168575"/>
          </a:xfrm>
        </p:grpSpPr>
        <p:sp>
          <p:nvSpPr>
            <p:cNvPr id="1050453"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54"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79" name="Google Shape;769;p31"/>
          <p:cNvGrpSpPr/>
          <p:nvPr userDrawn="1"/>
        </p:nvGrpSpPr>
        <p:grpSpPr>
          <a:xfrm>
            <a:off x="2548289" y="3588080"/>
            <a:ext cx="2599446" cy="2521829"/>
            <a:chOff x="5641385" y="2381306"/>
            <a:chExt cx="2599446" cy="2521829"/>
          </a:xfrm>
        </p:grpSpPr>
        <p:sp>
          <p:nvSpPr>
            <p:cNvPr id="1050455" name="Google Shape;770;p31"/>
            <p:cNvSpPr/>
            <p:nvPr/>
          </p:nvSpPr>
          <p:spPr>
            <a:xfrm>
              <a:off x="5715495" y="4459755"/>
              <a:ext cx="2364987" cy="361232"/>
            </a:xfrm>
            <a:custGeom>
              <a:avLst/>
              <a:ah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80" name="Google Shape;771;p31"/>
            <p:cNvGrpSpPr/>
            <p:nvPr/>
          </p:nvGrpSpPr>
          <p:grpSpPr>
            <a:xfrm flipH="1">
              <a:off x="6793275" y="3690844"/>
              <a:ext cx="1447557" cy="1002468"/>
              <a:chOff x="4799733" y="3457797"/>
              <a:chExt cx="2301388" cy="1593766"/>
            </a:xfrm>
          </p:grpSpPr>
          <p:sp>
            <p:nvSpPr>
              <p:cNvPr id="1050456" name="Google Shape;772;p31"/>
              <p:cNvSpPr/>
              <p:nvPr/>
            </p:nvSpPr>
            <p:spPr>
              <a:xfrm>
                <a:off x="5512937" y="4441437"/>
                <a:ext cx="134693" cy="122202"/>
              </a:xfrm>
              <a:custGeom>
                <a:avLst/>
                <a:ah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57" name="Google Shape;773;p31"/>
              <p:cNvSpPr/>
              <p:nvPr/>
            </p:nvSpPr>
            <p:spPr>
              <a:xfrm>
                <a:off x="5671673" y="4450943"/>
                <a:ext cx="91527" cy="79091"/>
              </a:xfrm>
              <a:custGeom>
                <a:avLst/>
                <a:ahLst/>
                <a:rect l="l" t="t" r="r" b="b"/>
                <a:pathLst>
                  <a:path w="1656" h="1431" extrusionOk="0">
                    <a:moveTo>
                      <a:pt x="1" y="1"/>
                    </a:moveTo>
                    <a:lnTo>
                      <a:pt x="1" y="1430"/>
                    </a:lnTo>
                    <a:lnTo>
                      <a:pt x="1655" y="1430"/>
                    </a:lnTo>
                    <a:lnTo>
                      <a:pt x="1655" y="1"/>
                    </a:lnTo>
                    <a:close/>
                  </a:path>
                </a:pathLst>
              </a:custGeom>
              <a:solidFill>
                <a:srgbClr val="F9CF7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58" name="Google Shape;774;p31"/>
              <p:cNvSpPr/>
              <p:nvPr/>
            </p:nvSpPr>
            <p:spPr>
              <a:xfrm>
                <a:off x="5670236" y="4448014"/>
                <a:ext cx="92246" cy="80528"/>
              </a:xfrm>
              <a:custGeom>
                <a:avLst/>
                <a:ah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59" name="Google Shape;775;p31"/>
              <p:cNvSpPr/>
              <p:nvPr/>
            </p:nvSpPr>
            <p:spPr>
              <a:xfrm>
                <a:off x="5668799" y="4448014"/>
                <a:ext cx="100260" cy="84895"/>
              </a:xfrm>
              <a:custGeom>
                <a:avLst/>
                <a:ah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60" name="Google Shape;776;p31"/>
              <p:cNvSpPr/>
              <p:nvPr/>
            </p:nvSpPr>
            <p:spPr>
              <a:xfrm>
                <a:off x="4799733" y="3864528"/>
                <a:ext cx="1237772" cy="1187034"/>
              </a:xfrm>
              <a:custGeom>
                <a:avLst/>
                <a:ah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61" name="Google Shape;777;p31"/>
              <p:cNvSpPr/>
              <p:nvPr/>
            </p:nvSpPr>
            <p:spPr>
              <a:xfrm>
                <a:off x="4845828" y="3874532"/>
                <a:ext cx="1027082" cy="1046648"/>
              </a:xfrm>
              <a:custGeom>
                <a:avLst/>
                <a:ah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62" name="Google Shape;778;p31"/>
              <p:cNvSpPr/>
              <p:nvPr/>
            </p:nvSpPr>
            <p:spPr>
              <a:xfrm>
                <a:off x="5818028" y="3941796"/>
                <a:ext cx="76107" cy="67374"/>
              </a:xfrm>
              <a:custGeom>
                <a:avLst/>
                <a:ah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63" name="Google Shape;779;p31"/>
              <p:cNvSpPr/>
              <p:nvPr/>
            </p:nvSpPr>
            <p:spPr>
              <a:xfrm>
                <a:off x="5647575" y="4112967"/>
                <a:ext cx="76107" cy="69585"/>
              </a:xfrm>
              <a:custGeom>
                <a:avLst/>
                <a:ah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64" name="Google Shape;780;p31"/>
              <p:cNvSpPr/>
              <p:nvPr/>
            </p:nvSpPr>
            <p:spPr>
              <a:xfrm>
                <a:off x="5775580" y="3984243"/>
                <a:ext cx="54883" cy="49080"/>
              </a:xfrm>
              <a:custGeom>
                <a:avLst/>
                <a:ah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65" name="Google Shape;781;p31"/>
              <p:cNvSpPr/>
              <p:nvPr/>
            </p:nvSpPr>
            <p:spPr>
              <a:xfrm>
                <a:off x="5736062" y="4024646"/>
                <a:ext cx="54938" cy="50351"/>
              </a:xfrm>
              <a:custGeom>
                <a:avLst/>
                <a:ah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66" name="Google Shape;782;p31"/>
              <p:cNvSpPr/>
              <p:nvPr/>
            </p:nvSpPr>
            <p:spPr>
              <a:xfrm>
                <a:off x="5695826" y="4066927"/>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67" name="Google Shape;783;p31"/>
              <p:cNvSpPr/>
              <p:nvPr/>
            </p:nvSpPr>
            <p:spPr>
              <a:xfrm>
                <a:off x="5604409" y="4158344"/>
                <a:ext cx="54883" cy="48361"/>
              </a:xfrm>
              <a:custGeom>
                <a:avLst/>
                <a:ah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68" name="Google Shape;784;p31"/>
              <p:cNvSpPr/>
              <p:nvPr/>
            </p:nvSpPr>
            <p:spPr>
              <a:xfrm>
                <a:off x="5564891" y="4198580"/>
                <a:ext cx="54938" cy="50517"/>
              </a:xfrm>
              <a:custGeom>
                <a:avLst/>
                <a:ah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69" name="Google Shape;785;p31"/>
              <p:cNvSpPr/>
              <p:nvPr/>
            </p:nvSpPr>
            <p:spPr>
              <a:xfrm>
                <a:off x="5525373" y="4240254"/>
                <a:ext cx="54938" cy="49080"/>
              </a:xfrm>
              <a:custGeom>
                <a:avLst/>
                <a:ah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70" name="Google Shape;786;p31"/>
              <p:cNvSpPr/>
              <p:nvPr/>
            </p:nvSpPr>
            <p:spPr>
              <a:xfrm>
                <a:off x="5433956" y="4331726"/>
                <a:ext cx="57868" cy="49080"/>
              </a:xfrm>
              <a:custGeom>
                <a:avLst/>
                <a:ah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71" name="Google Shape;787;p31"/>
              <p:cNvSpPr/>
              <p:nvPr/>
            </p:nvSpPr>
            <p:spPr>
              <a:xfrm>
                <a:off x="5394438" y="4372128"/>
                <a:ext cx="54938" cy="50351"/>
              </a:xfrm>
              <a:custGeom>
                <a:avLst/>
                <a:ah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72" name="Google Shape;788;p31"/>
              <p:cNvSpPr/>
              <p:nvPr/>
            </p:nvSpPr>
            <p:spPr>
              <a:xfrm>
                <a:off x="5354975" y="4414354"/>
                <a:ext cx="54883" cy="48361"/>
              </a:xfrm>
              <a:custGeom>
                <a:avLst/>
                <a:ah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73" name="Google Shape;789;p31"/>
              <p:cNvSpPr/>
              <p:nvPr/>
            </p:nvSpPr>
            <p:spPr>
              <a:xfrm>
                <a:off x="5266433" y="4505826"/>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74" name="Google Shape;790;p31"/>
              <p:cNvSpPr/>
              <p:nvPr/>
            </p:nvSpPr>
            <p:spPr>
              <a:xfrm>
                <a:off x="5223986" y="4546063"/>
                <a:ext cx="57868" cy="50517"/>
              </a:xfrm>
              <a:custGeom>
                <a:avLst/>
                <a:ah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75" name="Google Shape;791;p31"/>
              <p:cNvSpPr/>
              <p:nvPr/>
            </p:nvSpPr>
            <p:spPr>
              <a:xfrm>
                <a:off x="5183804" y="4587736"/>
                <a:ext cx="54883" cy="49080"/>
              </a:xfrm>
              <a:custGeom>
                <a:avLst/>
                <a:ah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76" name="Google Shape;792;p31"/>
              <p:cNvSpPr/>
              <p:nvPr/>
            </p:nvSpPr>
            <p:spPr>
              <a:xfrm>
                <a:off x="5095980" y="4679208"/>
                <a:ext cx="54938" cy="49024"/>
              </a:xfrm>
              <a:custGeom>
                <a:avLst/>
                <a:ah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77" name="Google Shape;793;p31"/>
              <p:cNvSpPr/>
              <p:nvPr/>
            </p:nvSpPr>
            <p:spPr>
              <a:xfrm>
                <a:off x="5055744" y="4719611"/>
                <a:ext cx="54938" cy="50351"/>
              </a:xfrm>
              <a:custGeom>
                <a:avLst/>
                <a:ah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78" name="Google Shape;794;p31"/>
              <p:cNvSpPr/>
              <p:nvPr/>
            </p:nvSpPr>
            <p:spPr>
              <a:xfrm>
                <a:off x="5013352" y="4761837"/>
                <a:ext cx="54883" cy="48361"/>
              </a:xfrm>
              <a:custGeom>
                <a:avLst/>
                <a:ah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79" name="Google Shape;795;p31"/>
              <p:cNvSpPr/>
              <p:nvPr/>
            </p:nvSpPr>
            <p:spPr>
              <a:xfrm>
                <a:off x="4924809" y="4853309"/>
                <a:ext cx="54938" cy="48306"/>
              </a:xfrm>
              <a:custGeom>
                <a:avLst/>
                <a:ah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80" name="Google Shape;796;p31"/>
              <p:cNvSpPr/>
              <p:nvPr/>
            </p:nvSpPr>
            <p:spPr>
              <a:xfrm>
                <a:off x="4885346" y="4893490"/>
                <a:ext cx="54883" cy="51291"/>
              </a:xfrm>
              <a:custGeom>
                <a:avLst/>
                <a:ah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81" name="Google Shape;797;p31"/>
              <p:cNvSpPr/>
              <p:nvPr/>
            </p:nvSpPr>
            <p:spPr>
              <a:xfrm>
                <a:off x="5480051" y="4287068"/>
                <a:ext cx="76107" cy="68645"/>
              </a:xfrm>
              <a:custGeom>
                <a:avLst/>
                <a:ah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82" name="Google Shape;798;p31"/>
              <p:cNvSpPr/>
              <p:nvPr/>
            </p:nvSpPr>
            <p:spPr>
              <a:xfrm>
                <a:off x="5308880" y="4459731"/>
                <a:ext cx="76107" cy="69530"/>
              </a:xfrm>
              <a:custGeom>
                <a:avLst/>
                <a:ah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83" name="Google Shape;799;p31"/>
              <p:cNvSpPr/>
              <p:nvPr/>
            </p:nvSpPr>
            <p:spPr>
              <a:xfrm>
                <a:off x="5138428" y="4631621"/>
                <a:ext cx="79036" cy="68811"/>
              </a:xfrm>
              <a:custGeom>
                <a:avLst/>
                <a:ah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84" name="Google Shape;800;p31"/>
              <p:cNvSpPr/>
              <p:nvPr/>
            </p:nvSpPr>
            <p:spPr>
              <a:xfrm>
                <a:off x="4970904" y="4805003"/>
                <a:ext cx="76107" cy="68811"/>
              </a:xfrm>
              <a:custGeom>
                <a:avLst/>
                <a:ah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85" name="Google Shape;801;p31"/>
              <p:cNvSpPr/>
              <p:nvPr/>
            </p:nvSpPr>
            <p:spPr>
              <a:xfrm>
                <a:off x="5818028" y="4746472"/>
                <a:ext cx="1121428" cy="305090"/>
              </a:xfrm>
              <a:custGeom>
                <a:avLst/>
                <a:ah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86" name="Google Shape;802;p31"/>
              <p:cNvSpPr/>
              <p:nvPr/>
            </p:nvSpPr>
            <p:spPr>
              <a:xfrm>
                <a:off x="5979692" y="4746472"/>
                <a:ext cx="1121428" cy="305090"/>
              </a:xfrm>
              <a:custGeom>
                <a:avLst/>
                <a:ah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87" name="Google Shape;803;p31"/>
              <p:cNvSpPr/>
              <p:nvPr/>
            </p:nvSpPr>
            <p:spPr>
              <a:xfrm>
                <a:off x="6052814" y="4807214"/>
                <a:ext cx="1011717" cy="182944"/>
              </a:xfrm>
              <a:custGeom>
                <a:avLst/>
                <a:ah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88" name="Google Shape;804;p31"/>
              <p:cNvSpPr/>
              <p:nvPr/>
            </p:nvSpPr>
            <p:spPr>
              <a:xfrm>
                <a:off x="6052814" y="4898630"/>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89" name="Google Shape;805;p31"/>
              <p:cNvSpPr/>
              <p:nvPr/>
            </p:nvSpPr>
            <p:spPr>
              <a:xfrm>
                <a:off x="5818028" y="4137120"/>
                <a:ext cx="1121428" cy="304372"/>
              </a:xfrm>
              <a:custGeom>
                <a:avLst/>
                <a:ah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90" name="Google Shape;806;p31"/>
              <p:cNvSpPr/>
              <p:nvPr/>
            </p:nvSpPr>
            <p:spPr>
              <a:xfrm>
                <a:off x="5979692" y="4137120"/>
                <a:ext cx="1121428" cy="304372"/>
              </a:xfrm>
              <a:custGeom>
                <a:avLst/>
                <a:ah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91" name="Google Shape;807;p31"/>
              <p:cNvSpPr/>
              <p:nvPr/>
            </p:nvSpPr>
            <p:spPr>
              <a:xfrm>
                <a:off x="6052814" y="4197862"/>
                <a:ext cx="1011717" cy="182944"/>
              </a:xfrm>
              <a:custGeom>
                <a:avLst/>
                <a:ah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92" name="Google Shape;808;p31"/>
              <p:cNvSpPr/>
              <p:nvPr/>
            </p:nvSpPr>
            <p:spPr>
              <a:xfrm>
                <a:off x="6052814" y="4289278"/>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93" name="Google Shape;809;p31"/>
              <p:cNvSpPr/>
              <p:nvPr/>
            </p:nvSpPr>
            <p:spPr>
              <a:xfrm>
                <a:off x="5878714" y="4441437"/>
                <a:ext cx="1122202" cy="305090"/>
              </a:xfrm>
              <a:custGeom>
                <a:avLst/>
                <a:ah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94" name="Google Shape;810;p31"/>
              <p:cNvSpPr/>
              <p:nvPr/>
            </p:nvSpPr>
            <p:spPr>
              <a:xfrm>
                <a:off x="5723626" y="4441437"/>
                <a:ext cx="1121484" cy="305090"/>
              </a:xfrm>
              <a:custGeom>
                <a:avLst/>
                <a:ah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95" name="Google Shape;811;p31"/>
              <p:cNvSpPr/>
              <p:nvPr/>
            </p:nvSpPr>
            <p:spPr>
              <a:xfrm>
                <a:off x="5760215" y="4502897"/>
                <a:ext cx="1011717" cy="182944"/>
              </a:xfrm>
              <a:custGeom>
                <a:avLst/>
                <a:ah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96" name="Google Shape;812;p31"/>
              <p:cNvSpPr/>
              <p:nvPr/>
            </p:nvSpPr>
            <p:spPr>
              <a:xfrm>
                <a:off x="5760215" y="4594314"/>
                <a:ext cx="1011717" cy="91527"/>
              </a:xfrm>
              <a:custGeom>
                <a:avLst/>
                <a:ah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97" name="Google Shape;813;p31"/>
              <p:cNvSpPr/>
              <p:nvPr/>
            </p:nvSpPr>
            <p:spPr>
              <a:xfrm>
                <a:off x="5485910" y="4847726"/>
                <a:ext cx="200077" cy="203836"/>
              </a:xfrm>
              <a:custGeom>
                <a:avLst/>
                <a:ah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98" name="Google Shape;814;p31"/>
              <p:cNvSpPr/>
              <p:nvPr/>
            </p:nvSpPr>
            <p:spPr>
              <a:xfrm>
                <a:off x="5528302" y="4988168"/>
                <a:ext cx="64445" cy="63395"/>
              </a:xfrm>
              <a:custGeom>
                <a:avLst/>
                <a:ah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99" name="Google Shape;815;p31"/>
              <p:cNvSpPr/>
              <p:nvPr/>
            </p:nvSpPr>
            <p:spPr>
              <a:xfrm>
                <a:off x="5644646" y="4085222"/>
                <a:ext cx="228265" cy="152158"/>
              </a:xfrm>
              <a:custGeom>
                <a:avLst/>
                <a:ah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00" name="Google Shape;816;p31"/>
              <p:cNvSpPr/>
              <p:nvPr/>
            </p:nvSpPr>
            <p:spPr>
              <a:xfrm>
                <a:off x="5644646" y="4137120"/>
                <a:ext cx="215829" cy="100260"/>
              </a:xfrm>
              <a:custGeom>
                <a:avLst/>
                <a:ah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01" name="Google Shape;817;p31"/>
              <p:cNvSpPr/>
              <p:nvPr/>
            </p:nvSpPr>
            <p:spPr>
              <a:xfrm>
                <a:off x="5629280" y="4231521"/>
                <a:ext cx="209971" cy="688388"/>
              </a:xfrm>
              <a:custGeom>
                <a:avLst/>
                <a:ah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02" name="Google Shape;818;p31"/>
              <p:cNvSpPr/>
              <p:nvPr/>
            </p:nvSpPr>
            <p:spPr>
              <a:xfrm>
                <a:off x="5559032" y="4216156"/>
                <a:ext cx="222462" cy="685459"/>
              </a:xfrm>
              <a:custGeom>
                <a:avLst/>
                <a:ah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03" name="Google Shape;819;p31"/>
              <p:cNvSpPr/>
              <p:nvPr/>
            </p:nvSpPr>
            <p:spPr>
              <a:xfrm>
                <a:off x="5485910" y="4200791"/>
                <a:ext cx="225336" cy="673741"/>
              </a:xfrm>
              <a:custGeom>
                <a:avLst/>
                <a:ah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04" name="Google Shape;820;p31"/>
              <p:cNvSpPr/>
              <p:nvPr/>
            </p:nvSpPr>
            <p:spPr>
              <a:xfrm>
                <a:off x="5616845" y="4167132"/>
                <a:ext cx="240701" cy="161720"/>
              </a:xfrm>
              <a:custGeom>
                <a:avLst/>
                <a:ah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05" name="Google Shape;821;p31"/>
              <p:cNvSpPr/>
              <p:nvPr/>
            </p:nvSpPr>
            <p:spPr>
              <a:xfrm>
                <a:off x="5629280" y="4167132"/>
                <a:ext cx="228265" cy="106837"/>
              </a:xfrm>
              <a:custGeom>
                <a:avLst/>
                <a:ah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06" name="Google Shape;822;p31"/>
              <p:cNvSpPr/>
              <p:nvPr/>
            </p:nvSpPr>
            <p:spPr>
              <a:xfrm>
                <a:off x="5626351" y="4160499"/>
                <a:ext cx="243630" cy="80584"/>
              </a:xfrm>
              <a:custGeom>
                <a:avLst/>
                <a:ah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07" name="Google Shape;823;p31"/>
              <p:cNvSpPr/>
              <p:nvPr/>
            </p:nvSpPr>
            <p:spPr>
              <a:xfrm>
                <a:off x="5604409" y="4252690"/>
                <a:ext cx="244349" cy="79865"/>
              </a:xfrm>
              <a:custGeom>
                <a:avLst/>
                <a:ah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08" name="Google Shape;824;p31"/>
              <p:cNvSpPr/>
              <p:nvPr/>
            </p:nvSpPr>
            <p:spPr>
              <a:xfrm>
                <a:off x="6376144" y="3457797"/>
                <a:ext cx="158072" cy="233903"/>
              </a:xfrm>
              <a:custGeom>
                <a:avLst/>
                <a:ah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09" name="Google Shape;825;p31"/>
              <p:cNvSpPr/>
              <p:nvPr/>
            </p:nvSpPr>
            <p:spPr>
              <a:xfrm>
                <a:off x="6180820" y="3609734"/>
                <a:ext cx="527497" cy="527442"/>
              </a:xfrm>
              <a:custGeom>
                <a:avLst/>
                <a:ah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10" name="Google Shape;826;p31"/>
              <p:cNvSpPr/>
              <p:nvPr/>
            </p:nvSpPr>
            <p:spPr>
              <a:xfrm>
                <a:off x="6241562" y="3659421"/>
                <a:ext cx="207815" cy="145692"/>
              </a:xfrm>
              <a:custGeom>
                <a:avLst/>
                <a:ah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11" name="Google Shape;827;p31"/>
              <p:cNvSpPr/>
              <p:nvPr/>
            </p:nvSpPr>
            <p:spPr>
              <a:xfrm>
                <a:off x="6189608" y="3719445"/>
                <a:ext cx="518709" cy="417731"/>
              </a:xfrm>
              <a:custGeom>
                <a:avLst/>
                <a:ah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512" name="Google Shape;828;p31"/>
            <p:cNvSpPr/>
            <p:nvPr/>
          </p:nvSpPr>
          <p:spPr>
            <a:xfrm>
              <a:off x="5641385" y="4715193"/>
              <a:ext cx="204624" cy="152288"/>
            </a:xfrm>
            <a:custGeom>
              <a:avLst/>
              <a:ah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13" name="Google Shape;829;p31"/>
            <p:cNvSpPr/>
            <p:nvPr/>
          </p:nvSpPr>
          <p:spPr>
            <a:xfrm>
              <a:off x="5767676" y="4250752"/>
              <a:ext cx="622196" cy="512492"/>
            </a:xfrm>
            <a:custGeom>
              <a:avLst/>
              <a:ah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14" name="Google Shape;830;p31"/>
            <p:cNvSpPr/>
            <p:nvPr/>
          </p:nvSpPr>
          <p:spPr>
            <a:xfrm>
              <a:off x="5767676" y="4250752"/>
              <a:ext cx="622196" cy="512492"/>
            </a:xfrm>
            <a:custGeom>
              <a:avLst/>
              <a:ah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15" name="Google Shape;831;p31"/>
            <p:cNvSpPr/>
            <p:nvPr/>
          </p:nvSpPr>
          <p:spPr>
            <a:xfrm>
              <a:off x="5802121" y="4428136"/>
              <a:ext cx="435338" cy="335107"/>
            </a:xfrm>
            <a:custGeom>
              <a:avLst/>
              <a:ah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16" name="Google Shape;832;p31"/>
            <p:cNvSpPr/>
            <p:nvPr/>
          </p:nvSpPr>
          <p:spPr>
            <a:xfrm>
              <a:off x="5993172" y="3849238"/>
              <a:ext cx="435338" cy="325727"/>
            </a:xfrm>
            <a:custGeom>
              <a:avLst/>
              <a:ah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17" name="Google Shape;833;p31"/>
            <p:cNvSpPr/>
            <p:nvPr/>
          </p:nvSpPr>
          <p:spPr>
            <a:xfrm>
              <a:off x="6106945" y="3870700"/>
              <a:ext cx="178533" cy="304824"/>
            </a:xfrm>
            <a:custGeom>
              <a:avLst/>
              <a:ah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18" name="Google Shape;834;p31"/>
            <p:cNvSpPr/>
            <p:nvPr/>
          </p:nvSpPr>
          <p:spPr>
            <a:xfrm>
              <a:off x="6175836" y="3779880"/>
              <a:ext cx="439532" cy="506031"/>
            </a:xfrm>
            <a:custGeom>
              <a:avLst/>
              <a:ah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19" name="Google Shape;835;p31"/>
            <p:cNvSpPr/>
            <p:nvPr/>
          </p:nvSpPr>
          <p:spPr>
            <a:xfrm>
              <a:off x="6446215" y="3823706"/>
              <a:ext cx="169153" cy="460404"/>
            </a:xfrm>
            <a:custGeom>
              <a:avLst/>
              <a:ah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20" name="Google Shape;836;p31"/>
            <p:cNvSpPr/>
            <p:nvPr/>
          </p:nvSpPr>
          <p:spPr>
            <a:xfrm>
              <a:off x="6123655" y="4195040"/>
              <a:ext cx="501093" cy="361229"/>
            </a:xfrm>
            <a:custGeom>
              <a:avLst/>
              <a:ah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21" name="Google Shape;837;p31"/>
            <p:cNvSpPr/>
            <p:nvPr/>
          </p:nvSpPr>
          <p:spPr>
            <a:xfrm>
              <a:off x="6319893" y="3623306"/>
              <a:ext cx="143063" cy="253078"/>
            </a:xfrm>
            <a:custGeom>
              <a:avLst/>
              <a:ah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22" name="Google Shape;838;p31"/>
            <p:cNvSpPr/>
            <p:nvPr/>
          </p:nvSpPr>
          <p:spPr>
            <a:xfrm>
              <a:off x="5802125" y="4764263"/>
              <a:ext cx="234920" cy="138872"/>
            </a:xfrm>
            <a:custGeom>
              <a:avLst/>
              <a:ah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23" name="Google Shape;839;p31"/>
            <p:cNvSpPr/>
            <p:nvPr/>
          </p:nvSpPr>
          <p:spPr>
            <a:xfrm>
              <a:off x="5950371" y="4370395"/>
              <a:ext cx="674377" cy="457578"/>
            </a:xfrm>
            <a:custGeom>
              <a:avLst/>
              <a:ah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24" name="Google Shape;840;p31"/>
            <p:cNvSpPr/>
            <p:nvPr/>
          </p:nvSpPr>
          <p:spPr>
            <a:xfrm>
              <a:off x="6428479" y="4371762"/>
              <a:ext cx="196269" cy="273515"/>
            </a:xfrm>
            <a:custGeom>
              <a:avLst/>
              <a:ah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25" name="Google Shape;841;p31"/>
            <p:cNvSpPr/>
            <p:nvPr/>
          </p:nvSpPr>
          <p:spPr>
            <a:xfrm>
              <a:off x="6476498" y="3874086"/>
              <a:ext cx="226552" cy="540508"/>
            </a:xfrm>
            <a:custGeom>
              <a:avLst/>
              <a:ah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26" name="Google Shape;842;p31"/>
            <p:cNvSpPr/>
            <p:nvPr/>
          </p:nvSpPr>
          <p:spPr>
            <a:xfrm>
              <a:off x="6645590" y="4402045"/>
              <a:ext cx="148281" cy="95013"/>
            </a:xfrm>
            <a:custGeom>
              <a:avLst/>
              <a:ah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27" name="Google Shape;843;p31"/>
            <p:cNvSpPr/>
            <p:nvPr/>
          </p:nvSpPr>
          <p:spPr>
            <a:xfrm>
              <a:off x="6454570" y="3753790"/>
              <a:ext cx="4193" cy="26122"/>
            </a:xfrm>
            <a:custGeom>
              <a:avLst/>
              <a:ah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28" name="Google Shape;844;p31"/>
            <p:cNvSpPr/>
            <p:nvPr/>
          </p:nvSpPr>
          <p:spPr>
            <a:xfrm>
              <a:off x="6458732" y="3779880"/>
              <a:ext cx="31" cy="31"/>
            </a:xfrm>
            <a:custGeom>
              <a:avLst/>
              <a:ahLst/>
              <a:rect l="l" t="t" r="r" b="b"/>
              <a:pathLst>
                <a:path w="1" h="1" extrusionOk="0">
                  <a:moveTo>
                    <a:pt x="1" y="0"/>
                  </a:moveTo>
                  <a:lnTo>
                    <a:pt x="1" y="0"/>
                  </a:lnTo>
                  <a:lnTo>
                    <a:pt x="1" y="0"/>
                  </a:lnTo>
                  <a:close/>
                </a:path>
              </a:pathLst>
            </a:custGeom>
            <a:solidFill>
              <a:srgbClr val="CBAA7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29" name="Google Shape;845;p31"/>
            <p:cNvSpPr/>
            <p:nvPr/>
          </p:nvSpPr>
          <p:spPr>
            <a:xfrm>
              <a:off x="6328248" y="3762114"/>
              <a:ext cx="4224" cy="21959"/>
            </a:xfrm>
            <a:custGeom>
              <a:avLst/>
              <a:ahLst/>
              <a:rect l="l" t="t" r="r" b="b"/>
              <a:pathLst>
                <a:path w="136" h="707" extrusionOk="0">
                  <a:moveTo>
                    <a:pt x="1" y="1"/>
                  </a:moveTo>
                  <a:lnTo>
                    <a:pt x="135" y="707"/>
                  </a:lnTo>
                  <a:lnTo>
                    <a:pt x="135" y="707"/>
                  </a:lnTo>
                  <a:lnTo>
                    <a:pt x="1" y="1"/>
                  </a:lnTo>
                  <a:close/>
                </a:path>
              </a:pathLst>
            </a:custGeom>
            <a:solidFill>
              <a:srgbClr val="D2BD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30" name="Google Shape;846;p31"/>
            <p:cNvSpPr/>
            <p:nvPr/>
          </p:nvSpPr>
          <p:spPr>
            <a:xfrm>
              <a:off x="6328248" y="3753790"/>
              <a:ext cx="130515" cy="56374"/>
            </a:xfrm>
            <a:custGeom>
              <a:avLst/>
              <a:ah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31" name="Google Shape;847;p31"/>
            <p:cNvSpPr/>
            <p:nvPr/>
          </p:nvSpPr>
          <p:spPr>
            <a:xfrm>
              <a:off x="5797959" y="2518871"/>
              <a:ext cx="1226595" cy="1243460"/>
            </a:xfrm>
            <a:custGeom>
              <a:avLst/>
              <a:ah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32" name="Google Shape;848;p31"/>
            <p:cNvSpPr/>
            <p:nvPr/>
          </p:nvSpPr>
          <p:spPr>
            <a:xfrm>
              <a:off x="5854333" y="3348735"/>
              <a:ext cx="1026164" cy="330945"/>
            </a:xfrm>
            <a:custGeom>
              <a:avLst/>
              <a:ah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33" name="Google Shape;849;p31"/>
            <p:cNvSpPr/>
            <p:nvPr/>
          </p:nvSpPr>
          <p:spPr>
            <a:xfrm>
              <a:off x="5854333" y="3127432"/>
              <a:ext cx="1122202" cy="552249"/>
            </a:xfrm>
            <a:custGeom>
              <a:avLst/>
              <a:ah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34" name="Google Shape;850;p31"/>
            <p:cNvSpPr/>
            <p:nvPr/>
          </p:nvSpPr>
          <p:spPr>
            <a:xfrm>
              <a:off x="5641385" y="2381306"/>
              <a:ext cx="1491724" cy="1007776"/>
            </a:xfrm>
            <a:custGeom>
              <a:avLst/>
              <a:ah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35" name="Google Shape;851;p31"/>
            <p:cNvSpPr/>
            <p:nvPr/>
          </p:nvSpPr>
          <p:spPr>
            <a:xfrm>
              <a:off x="5715495" y="3061677"/>
              <a:ext cx="8386" cy="5249"/>
            </a:xfrm>
            <a:custGeom>
              <a:avLst/>
              <a:ah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36" name="Google Shape;852;p31"/>
            <p:cNvSpPr/>
            <p:nvPr/>
          </p:nvSpPr>
          <p:spPr>
            <a:xfrm>
              <a:off x="6324086" y="3197379"/>
              <a:ext cx="96069" cy="52243"/>
            </a:xfrm>
            <a:custGeom>
              <a:avLst/>
              <a:ah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37" name="Google Shape;853;p31"/>
            <p:cNvSpPr/>
            <p:nvPr/>
          </p:nvSpPr>
          <p:spPr>
            <a:xfrm>
              <a:off x="6420124" y="3127432"/>
              <a:ext cx="221334" cy="78334"/>
            </a:xfrm>
            <a:custGeom>
              <a:avLst/>
              <a:ah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38" name="Google Shape;854;p31"/>
            <p:cNvSpPr/>
            <p:nvPr/>
          </p:nvSpPr>
          <p:spPr>
            <a:xfrm>
              <a:off x="6119462" y="3187999"/>
              <a:ext cx="126353" cy="61623"/>
            </a:xfrm>
            <a:custGeom>
              <a:avLst/>
              <a:ah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39" name="Google Shape;855;p31"/>
            <p:cNvSpPr/>
            <p:nvPr/>
          </p:nvSpPr>
          <p:spPr>
            <a:xfrm>
              <a:off x="5854333" y="3344573"/>
              <a:ext cx="31" cy="4193"/>
            </a:xfrm>
            <a:custGeom>
              <a:avLst/>
              <a:ahLst/>
              <a:rect l="l" t="t" r="r" b="b"/>
              <a:pathLst>
                <a:path w="1" h="135" extrusionOk="0">
                  <a:moveTo>
                    <a:pt x="0" y="0"/>
                  </a:moveTo>
                  <a:lnTo>
                    <a:pt x="0" y="0"/>
                  </a:lnTo>
                  <a:lnTo>
                    <a:pt x="0" y="135"/>
                  </a:lnTo>
                  <a:lnTo>
                    <a:pt x="0" y="135"/>
                  </a:lnTo>
                  <a:close/>
                </a:path>
              </a:pathLst>
            </a:custGeom>
            <a:solidFill>
              <a:srgbClr val="A9928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40" name="Google Shape;856;p31"/>
            <p:cNvSpPr/>
            <p:nvPr/>
          </p:nvSpPr>
          <p:spPr>
            <a:xfrm>
              <a:off x="5854333" y="3276272"/>
              <a:ext cx="43639" cy="72494"/>
            </a:xfrm>
            <a:custGeom>
              <a:avLst/>
              <a:ah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41" name="Google Shape;857;p31"/>
            <p:cNvSpPr/>
            <p:nvPr/>
          </p:nvSpPr>
          <p:spPr>
            <a:xfrm>
              <a:off x="5659120" y="3179644"/>
              <a:ext cx="1465664" cy="208817"/>
            </a:xfrm>
            <a:custGeom>
              <a:avLst/>
              <a:ah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42" name="Google Shape;858;p31"/>
            <p:cNvSpPr/>
            <p:nvPr/>
          </p:nvSpPr>
          <p:spPr>
            <a:xfrm>
              <a:off x="6968149" y="3384237"/>
              <a:ext cx="31" cy="31"/>
            </a:xfrm>
            <a:custGeom>
              <a:avLst/>
              <a:ahLst/>
              <a:rect l="l" t="t" r="r" b="b"/>
              <a:pathLst>
                <a:path w="1" h="1" extrusionOk="0">
                  <a:moveTo>
                    <a:pt x="1" y="1"/>
                  </a:moveTo>
                  <a:lnTo>
                    <a:pt x="1" y="1"/>
                  </a:lnTo>
                  <a:lnTo>
                    <a:pt x="1" y="1"/>
                  </a:lnTo>
                  <a:lnTo>
                    <a:pt x="1" y="1"/>
                  </a:lnTo>
                  <a:close/>
                </a:path>
              </a:pathLst>
            </a:custGeom>
            <a:solidFill>
              <a:srgbClr val="865F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43" name="Google Shape;859;p31"/>
            <p:cNvSpPr/>
            <p:nvPr/>
          </p:nvSpPr>
          <p:spPr>
            <a:xfrm>
              <a:off x="6880497" y="3314289"/>
              <a:ext cx="87683" cy="69978"/>
            </a:xfrm>
            <a:custGeom>
              <a:avLst/>
              <a:ah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44" name="Google Shape;860;p31"/>
            <p:cNvSpPr/>
            <p:nvPr/>
          </p:nvSpPr>
          <p:spPr>
            <a:xfrm>
              <a:off x="5659120" y="2836212"/>
              <a:ext cx="1465664" cy="552249"/>
            </a:xfrm>
            <a:custGeom>
              <a:avLst/>
              <a:ah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45" name="Google Shape;861;p31"/>
            <p:cNvSpPr/>
            <p:nvPr/>
          </p:nvSpPr>
          <p:spPr>
            <a:xfrm>
              <a:off x="6133036" y="3492792"/>
              <a:ext cx="178533" cy="122190"/>
            </a:xfrm>
            <a:custGeom>
              <a:avLst/>
              <a:ah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46" name="Google Shape;862;p31"/>
            <p:cNvSpPr/>
            <p:nvPr/>
          </p:nvSpPr>
          <p:spPr>
            <a:xfrm>
              <a:off x="6337660" y="3256735"/>
              <a:ext cx="234908" cy="209376"/>
            </a:xfrm>
            <a:custGeom>
              <a:avLst/>
              <a:ah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47" name="Google Shape;863;p31"/>
            <p:cNvSpPr/>
            <p:nvPr/>
          </p:nvSpPr>
          <p:spPr>
            <a:xfrm>
              <a:off x="6384622" y="3440611"/>
              <a:ext cx="266216" cy="134677"/>
            </a:xfrm>
            <a:custGeom>
              <a:avLst/>
              <a:ah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48" name="Google Shape;864;p31"/>
            <p:cNvSpPr/>
            <p:nvPr/>
          </p:nvSpPr>
          <p:spPr>
            <a:xfrm>
              <a:off x="5893997" y="3288416"/>
              <a:ext cx="217172" cy="192914"/>
            </a:xfrm>
            <a:custGeom>
              <a:avLst/>
              <a:ah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49" name="Google Shape;865;p31"/>
            <p:cNvSpPr/>
            <p:nvPr/>
          </p:nvSpPr>
          <p:spPr>
            <a:xfrm>
              <a:off x="5880424" y="3458346"/>
              <a:ext cx="182727" cy="121569"/>
            </a:xfrm>
            <a:custGeom>
              <a:avLst/>
              <a:ah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50" name="Google Shape;866;p31"/>
            <p:cNvSpPr/>
            <p:nvPr/>
          </p:nvSpPr>
          <p:spPr>
            <a:xfrm>
              <a:off x="5858495" y="3818488"/>
              <a:ext cx="248481" cy="358775"/>
            </a:xfrm>
            <a:custGeom>
              <a:avLst/>
              <a:ah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51" name="Google Shape;867;p31"/>
            <p:cNvSpPr/>
            <p:nvPr/>
          </p:nvSpPr>
          <p:spPr>
            <a:xfrm>
              <a:off x="5858495" y="3818488"/>
              <a:ext cx="248481" cy="357036"/>
            </a:xfrm>
            <a:custGeom>
              <a:avLst/>
              <a:ah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52" name="Google Shape;868;p31"/>
            <p:cNvSpPr/>
            <p:nvPr/>
          </p:nvSpPr>
          <p:spPr>
            <a:xfrm>
              <a:off x="6106945" y="3980311"/>
              <a:ext cx="31" cy="138870"/>
            </a:xfrm>
            <a:custGeom>
              <a:avLst/>
              <a:ahLst/>
              <a:rect l="l" t="t" r="r" b="b"/>
              <a:pathLst>
                <a:path w="1" h="4471" extrusionOk="0">
                  <a:moveTo>
                    <a:pt x="1" y="0"/>
                  </a:moveTo>
                  <a:lnTo>
                    <a:pt x="1" y="4470"/>
                  </a:lnTo>
                  <a:lnTo>
                    <a:pt x="1" y="4470"/>
                  </a:lnTo>
                  <a:close/>
                </a:path>
              </a:pathLst>
            </a:custGeom>
            <a:solidFill>
              <a:srgbClr val="DB9F5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53" name="Google Shape;869;p31"/>
            <p:cNvSpPr/>
            <p:nvPr/>
          </p:nvSpPr>
          <p:spPr>
            <a:xfrm>
              <a:off x="6080855" y="3827899"/>
              <a:ext cx="26122" cy="12548"/>
            </a:xfrm>
            <a:custGeom>
              <a:avLst/>
              <a:ah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54" name="Google Shape;870;p31"/>
            <p:cNvSpPr/>
            <p:nvPr/>
          </p:nvSpPr>
          <p:spPr>
            <a:xfrm>
              <a:off x="5858495" y="3827899"/>
              <a:ext cx="248481" cy="347625"/>
            </a:xfrm>
            <a:custGeom>
              <a:avLst/>
              <a:ah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55" name="Google Shape;871;p31"/>
            <p:cNvSpPr/>
            <p:nvPr/>
          </p:nvSpPr>
          <p:spPr>
            <a:xfrm>
              <a:off x="5858495" y="3784042"/>
              <a:ext cx="248481" cy="69978"/>
            </a:xfrm>
            <a:custGeom>
              <a:avLst/>
              <a:ah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56" name="Google Shape;872;p31"/>
            <p:cNvSpPr/>
            <p:nvPr/>
          </p:nvSpPr>
          <p:spPr>
            <a:xfrm>
              <a:off x="5872069" y="3797616"/>
              <a:ext cx="221334" cy="42832"/>
            </a:xfrm>
            <a:custGeom>
              <a:avLst/>
              <a:ah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57" name="Google Shape;873;p31"/>
            <p:cNvSpPr/>
            <p:nvPr/>
          </p:nvSpPr>
          <p:spPr>
            <a:xfrm>
              <a:off x="5888779" y="3814326"/>
              <a:ext cx="187914" cy="39695"/>
            </a:xfrm>
            <a:custGeom>
              <a:avLst/>
              <a:ah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58" name="Google Shape;874;p31"/>
            <p:cNvSpPr/>
            <p:nvPr/>
          </p:nvSpPr>
          <p:spPr>
            <a:xfrm>
              <a:off x="5737423" y="3468130"/>
              <a:ext cx="217141" cy="311781"/>
            </a:xfrm>
            <a:custGeom>
              <a:avLst/>
              <a:ah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59" name="Google Shape;875;p31"/>
            <p:cNvSpPr/>
            <p:nvPr/>
          </p:nvSpPr>
          <p:spPr>
            <a:xfrm>
              <a:off x="5771869" y="3709933"/>
              <a:ext cx="143032" cy="43888"/>
            </a:xfrm>
            <a:custGeom>
              <a:avLst/>
              <a:ah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60" name="Google Shape;876;p31"/>
            <p:cNvSpPr/>
            <p:nvPr/>
          </p:nvSpPr>
          <p:spPr>
            <a:xfrm>
              <a:off x="5749940" y="3583612"/>
              <a:ext cx="191051" cy="196300"/>
            </a:xfrm>
            <a:custGeom>
              <a:avLst/>
              <a:ah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61" name="Google Shape;877;p31"/>
            <p:cNvSpPr/>
            <p:nvPr/>
          </p:nvSpPr>
          <p:spPr>
            <a:xfrm>
              <a:off x="5984817" y="3614951"/>
              <a:ext cx="91876" cy="199406"/>
            </a:xfrm>
            <a:custGeom>
              <a:avLst/>
              <a:ah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62" name="Google Shape;878;p31"/>
            <p:cNvSpPr/>
            <p:nvPr/>
          </p:nvSpPr>
          <p:spPr>
            <a:xfrm>
              <a:off x="5984817" y="3645204"/>
              <a:ext cx="74140" cy="169153"/>
            </a:xfrm>
            <a:custGeom>
              <a:avLst/>
              <a:ah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63" name="Google Shape;879;p31"/>
            <p:cNvSpPr/>
            <p:nvPr/>
          </p:nvSpPr>
          <p:spPr>
            <a:xfrm>
              <a:off x="5972300" y="3370663"/>
              <a:ext cx="73084" cy="78334"/>
            </a:xfrm>
            <a:custGeom>
              <a:avLst/>
              <a:ah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64" name="Google Shape;880;p31"/>
            <p:cNvSpPr/>
            <p:nvPr/>
          </p:nvSpPr>
          <p:spPr>
            <a:xfrm>
              <a:off x="6398196" y="3353953"/>
              <a:ext cx="74140" cy="73115"/>
            </a:xfrm>
            <a:custGeom>
              <a:avLst/>
              <a:ah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65" name="Google Shape;881;p31"/>
            <p:cNvSpPr/>
            <p:nvPr/>
          </p:nvSpPr>
          <p:spPr>
            <a:xfrm>
              <a:off x="5949809" y="4373187"/>
              <a:ext cx="674377" cy="457578"/>
            </a:xfrm>
            <a:custGeom>
              <a:avLst/>
              <a:ah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566" name="TextBox 235"/>
          <p:cNvSpPr txBox="1"/>
          <p:nvPr userDrawn="1"/>
        </p:nvSpPr>
        <p:spPr>
          <a:xfrm>
            <a:off x="4334110" y="1572168"/>
            <a:ext cx="3725448" cy="3631763"/>
          </a:xfrm>
          <a:prstGeom prst="rect"/>
          <a:noFill/>
        </p:spPr>
        <p:txBody>
          <a:bodyPr rtlCol="0" wrap="square">
            <a:spAutoFit/>
          </a:bodyPr>
          <a:p>
            <a:pPr algn="ctr"/>
            <a:r>
              <a:rPr dirty="0" sz="11500" lang="vi-VN">
                <a:solidFill>
                  <a:schemeClr val="accent6">
                    <a:lumMod val="50000"/>
                  </a:schemeClr>
                </a:solidFill>
                <a:latin typeface="+mj-lt"/>
              </a:rPr>
              <a:t>KHÁM PHÁ</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275"/>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50451"/>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278"/>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277"/>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50452"/>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276"/>
                                        </p:tgtEl>
                                      </p:cBhvr>
                                      <p:by x="150000" y="150000"/>
                                    </p:animScale>
                                  </p:childTnLst>
                                </p:cTn>
                              </p:par>
                              <p:par>
                                <p:cTn fill="hold" grpId="0" id="17" nodeType="withEffect" presetClass="entr" presetID="16" presetSubtype="21">
                                  <p:stCondLst>
                                    <p:cond delay="0"/>
                                  </p:stCondLst>
                                  <p:childTnLst>
                                    <p:set>
                                      <p:cBhvr>
                                        <p:cTn dur="1" fill="hold" id="18">
                                          <p:stCondLst>
                                            <p:cond delay="0"/>
                                          </p:stCondLst>
                                        </p:cTn>
                                        <p:tgtEl>
                                          <p:spTgt spid="1050435"/>
                                        </p:tgtEl>
                                        <p:attrNameLst>
                                          <p:attrName>style.visibility</p:attrName>
                                        </p:attrNameLst>
                                      </p:cBhvr>
                                      <p:to>
                                        <p:strVal val="visible"/>
                                      </p:to>
                                    </p:set>
                                    <p:animEffect transition="in" filter="barn(inVertical)">
                                      <p:cBhvr>
                                        <p:cTn dur="500" id="19"/>
                                        <p:tgtEl>
                                          <p:spTgt spid="1050435"/>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1050436"/>
                                        </p:tgtEl>
                                        <p:attrNameLst>
                                          <p:attrName>style.visibility</p:attrName>
                                        </p:attrNameLst>
                                      </p:cBhvr>
                                      <p:to>
                                        <p:strVal val="visible"/>
                                      </p:to>
                                    </p:set>
                                    <p:animEffect transition="in" filter="barn(inVertical)">
                                      <p:cBhvr>
                                        <p:cTn dur="500" id="22"/>
                                        <p:tgtEl>
                                          <p:spTgt spid="1050436"/>
                                        </p:tgtEl>
                                      </p:cBhvr>
                                    </p:animEffect>
                                  </p:childTnLst>
                                </p:cTn>
                              </p:par>
                            </p:childTnLst>
                          </p:cTn>
                        </p:par>
                        <p:par>
                          <p:cTn fill="hold" id="23">
                            <p:stCondLst>
                              <p:cond delay="1000"/>
                            </p:stCondLst>
                            <p:childTnLst>
                              <p:par>
                                <p:cTn fill="hold" grpId="0" id="24" nodeType="afterEffect" presetClass="entr" presetID="10" presetSubtype="0">
                                  <p:stCondLst>
                                    <p:cond delay="0"/>
                                  </p:stCondLst>
                                  <p:childTnLst>
                                    <p:set>
                                      <p:cBhvr>
                                        <p:cTn dur="1" fill="hold" id="25">
                                          <p:stCondLst>
                                            <p:cond delay="0"/>
                                          </p:stCondLst>
                                        </p:cTn>
                                        <p:tgtEl>
                                          <p:spTgt spid="1050434"/>
                                        </p:tgtEl>
                                        <p:attrNameLst>
                                          <p:attrName>style.visibility</p:attrName>
                                        </p:attrNameLst>
                                      </p:cBhvr>
                                      <p:to>
                                        <p:strVal val="visible"/>
                                      </p:to>
                                    </p:set>
                                    <p:animEffect transition="in" filter="fade">
                                      <p:cBhvr>
                                        <p:cTn dur="500" id="26"/>
                                        <p:tgtEl>
                                          <p:spTgt spid="1050434"/>
                                        </p:tgtEl>
                                      </p:cBhvr>
                                    </p:animEffect>
                                  </p:childTnLst>
                                </p:cTn>
                              </p:par>
                            </p:childTnLst>
                          </p:cTn>
                        </p:par>
                        <p:par>
                          <p:cTn fill="hold" id="27">
                            <p:stCondLst>
                              <p:cond delay="1500"/>
                            </p:stCondLst>
                            <p:childTnLst>
                              <p:par>
                                <p:cTn fill="hold" id="28" nodeType="afterEffect" presetClass="entr" presetID="31" presetSubtype="0">
                                  <p:stCondLst>
                                    <p:cond delay="0"/>
                                  </p:stCondLst>
                                  <p:childTnLst>
                                    <p:set>
                                      <p:cBhvr>
                                        <p:cTn dur="1" fill="hold" id="29">
                                          <p:stCondLst>
                                            <p:cond delay="0"/>
                                          </p:stCondLst>
                                        </p:cTn>
                                        <p:tgtEl>
                                          <p:spTgt spid="279"/>
                                        </p:tgtEl>
                                        <p:attrNameLst>
                                          <p:attrName>style.visibility</p:attrName>
                                        </p:attrNameLst>
                                      </p:cBhvr>
                                      <p:to>
                                        <p:strVal val="visible"/>
                                      </p:to>
                                    </p:set>
                                    <p:anim calcmode="lin" valueType="num">
                                      <p:cBhvr>
                                        <p:cTn dur="1000" fill="hold" id="30"/>
                                        <p:tgtEl>
                                          <p:spTgt spid="279"/>
                                        </p:tgtEl>
                                        <p:attrNameLst>
                                          <p:attrName>ppt_w</p:attrName>
                                        </p:attrNameLst>
                                      </p:cBhvr>
                                      <p:tavLst>
                                        <p:tav tm="0">
                                          <p:val>
                                            <p:fltVal val="0.0"/>
                                          </p:val>
                                        </p:tav>
                                        <p:tav tm="100000">
                                          <p:val>
                                            <p:strVal val="#ppt_w"/>
                                          </p:val>
                                        </p:tav>
                                      </p:tavLst>
                                    </p:anim>
                                    <p:anim calcmode="lin" valueType="num">
                                      <p:cBhvr>
                                        <p:cTn dur="1000" fill="hold" id="31"/>
                                        <p:tgtEl>
                                          <p:spTgt spid="279"/>
                                        </p:tgtEl>
                                        <p:attrNameLst>
                                          <p:attrName>ppt_h</p:attrName>
                                        </p:attrNameLst>
                                      </p:cBhvr>
                                      <p:tavLst>
                                        <p:tav tm="0">
                                          <p:val>
                                            <p:fltVal val="0.0"/>
                                          </p:val>
                                        </p:tav>
                                        <p:tav tm="100000">
                                          <p:val>
                                            <p:strVal val="#ppt_h"/>
                                          </p:val>
                                        </p:tav>
                                      </p:tavLst>
                                    </p:anim>
                                    <p:anim calcmode="lin" valueType="num">
                                      <p:cBhvr>
                                        <p:cTn dur="1000" fill="hold" id="32"/>
                                        <p:tgtEl>
                                          <p:spTgt spid="279"/>
                                        </p:tgtEl>
                                        <p:attrNameLst>
                                          <p:attrName>style.rotation</p:attrName>
                                        </p:attrNameLst>
                                      </p:cBhvr>
                                      <p:tavLst>
                                        <p:tav tm="0">
                                          <p:val>
                                            <p:fltVal val="90.0"/>
                                          </p:val>
                                        </p:tav>
                                        <p:tav tm="100000">
                                          <p:val>
                                            <p:fltVal val="0.0"/>
                                          </p:val>
                                        </p:tav>
                                      </p:tavLst>
                                    </p:anim>
                                    <p:animEffect transition="in" filter="fade">
                                      <p:cBhvr>
                                        <p:cTn dur="1000" id="33"/>
                                        <p:tgtEl>
                                          <p:spTgt spid="279"/>
                                        </p:tgtEl>
                                      </p:cBhvr>
                                    </p:animEffect>
                                  </p:childTnLst>
                                </p:cTn>
                              </p:par>
                            </p:childTnLst>
                          </p:cTn>
                        </p:par>
                        <p:par>
                          <p:cTn fill="hold" id="34">
                            <p:stCondLst>
                              <p:cond delay="2500"/>
                            </p:stCondLst>
                            <p:childTnLst>
                              <p:par>
                                <p:cTn fill="hold" grpId="0" id="35" nodeType="afterEffect" presetClass="entr" presetID="14" presetSubtype="10">
                                  <p:stCondLst>
                                    <p:cond delay="0"/>
                                  </p:stCondLst>
                                  <p:childTnLst>
                                    <p:set>
                                      <p:cBhvr>
                                        <p:cTn dur="1" fill="hold" id="36">
                                          <p:stCondLst>
                                            <p:cond delay="0"/>
                                          </p:stCondLst>
                                        </p:cTn>
                                        <p:tgtEl>
                                          <p:spTgt spid="1050566"/>
                                        </p:tgtEl>
                                        <p:attrNameLst>
                                          <p:attrName>style.visibility</p:attrName>
                                        </p:attrNameLst>
                                      </p:cBhvr>
                                      <p:to>
                                        <p:strVal val="visible"/>
                                      </p:to>
                                    </p:set>
                                    <p:animEffect transition="in" filter="randombar(horizontal)">
                                      <p:cBhvr>
                                        <p:cTn dur="500" id="37"/>
                                        <p:tgtEl>
                                          <p:spTgt spid="10505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434" grpId="0" animBg="1"/>
      <p:bldP spid="1050435" grpId="0" animBg="1"/>
      <p:bldP spid="1050436" grpId="0" animBg="1"/>
      <p:bldP spid="1050451" grpId="0" animBg="1"/>
      <p:bldP spid="1050452" grpId="0" animBg="1"/>
      <p:bldP spid="105056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374" name=""/>
        <p:cNvGrpSpPr/>
        <p:nvPr/>
      </p:nvGrpSpPr>
      <p:grpSpPr>
        <a:xfrm>
          <a:off x="0" y="0"/>
          <a:ext cx="0" cy="0"/>
          <a:chOff x="0" y="0"/>
          <a:chExt cx="0" cy="0"/>
        </a:xfrm>
      </p:grpSpPr>
      <p:grpSp>
        <p:nvGrpSpPr>
          <p:cNvPr id="375" name="Google Shape;992;p14"/>
          <p:cNvGrpSpPr/>
          <p:nvPr userDrawn="1"/>
        </p:nvGrpSpPr>
        <p:grpSpPr>
          <a:xfrm>
            <a:off x="395894" y="219519"/>
            <a:ext cx="11613234" cy="6240131"/>
            <a:chOff x="395894" y="219519"/>
            <a:chExt cx="8518865" cy="4788281"/>
          </a:xfrm>
        </p:grpSpPr>
        <p:sp>
          <p:nvSpPr>
            <p:cNvPr id="1051522"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76" name="Google Shape;994;p14"/>
            <p:cNvGrpSpPr/>
            <p:nvPr/>
          </p:nvGrpSpPr>
          <p:grpSpPr>
            <a:xfrm>
              <a:off x="8341543" y="2282008"/>
              <a:ext cx="569676" cy="380612"/>
              <a:chOff x="8341543" y="2282008"/>
              <a:chExt cx="569676" cy="380612"/>
            </a:xfrm>
          </p:grpSpPr>
          <p:sp>
            <p:nvSpPr>
              <p:cNvPr id="1051523"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24"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525"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77" name="Google Shape;998;p14"/>
            <p:cNvGrpSpPr/>
            <p:nvPr/>
          </p:nvGrpSpPr>
          <p:grpSpPr>
            <a:xfrm>
              <a:off x="8341543" y="1721094"/>
              <a:ext cx="569676" cy="380612"/>
              <a:chOff x="8341543" y="1721094"/>
              <a:chExt cx="569676" cy="380612"/>
            </a:xfrm>
          </p:grpSpPr>
          <p:sp>
            <p:nvSpPr>
              <p:cNvPr id="1051526"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27"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78" name="Google Shape;1001;p14"/>
            <p:cNvGrpSpPr/>
            <p:nvPr/>
          </p:nvGrpSpPr>
          <p:grpSpPr>
            <a:xfrm>
              <a:off x="8346273" y="1183592"/>
              <a:ext cx="568486" cy="388014"/>
              <a:chOff x="8346273" y="1183592"/>
              <a:chExt cx="568486" cy="388014"/>
            </a:xfrm>
          </p:grpSpPr>
          <p:sp>
            <p:nvSpPr>
              <p:cNvPr id="1051528"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29"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79" name="Google Shape;1004;p14"/>
            <p:cNvGrpSpPr/>
            <p:nvPr/>
          </p:nvGrpSpPr>
          <p:grpSpPr>
            <a:xfrm>
              <a:off x="8341543" y="606635"/>
              <a:ext cx="569676" cy="388014"/>
              <a:chOff x="8341543" y="606635"/>
              <a:chExt cx="569676" cy="388014"/>
            </a:xfrm>
          </p:grpSpPr>
          <p:sp>
            <p:nvSpPr>
              <p:cNvPr id="1051530"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31"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80" name="Google Shape;1007;p14"/>
            <p:cNvGrpSpPr/>
            <p:nvPr/>
          </p:nvGrpSpPr>
          <p:grpSpPr>
            <a:xfrm>
              <a:off x="8341543" y="2842933"/>
              <a:ext cx="569676" cy="380612"/>
              <a:chOff x="8341543" y="2282008"/>
              <a:chExt cx="569676" cy="380612"/>
            </a:xfrm>
          </p:grpSpPr>
          <p:sp>
            <p:nvSpPr>
              <p:cNvPr id="1051532"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33"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81" name="Google Shape;1010;p14"/>
            <p:cNvGrpSpPr/>
            <p:nvPr/>
          </p:nvGrpSpPr>
          <p:grpSpPr>
            <a:xfrm>
              <a:off x="8341543" y="3403858"/>
              <a:ext cx="569676" cy="380612"/>
              <a:chOff x="8341543" y="2282008"/>
              <a:chExt cx="569676" cy="380612"/>
            </a:xfrm>
          </p:grpSpPr>
          <p:sp>
            <p:nvSpPr>
              <p:cNvPr id="1051534"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35"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536"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37"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51538"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39"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40"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41"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42"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43"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44"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45"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46"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47"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48"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49"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50"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51"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52"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53"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54"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55"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56"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57"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58"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59"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60"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61"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62"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63"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64"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65"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66"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67"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68"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69"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70"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71"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72"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73"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74"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75"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76"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77"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78"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79"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80"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81"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82"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83" name="Google Shape;1765;p26"/>
          <p:cNvSpPr/>
          <p:nvPr userDrawn="1"/>
        </p:nvSpPr>
        <p:spPr>
          <a:xfrm rot="126755">
            <a:off x="3091462" y="1090110"/>
            <a:ext cx="5550035" cy="4730758"/>
          </a:xfrm>
          <a:prstGeom prst="rect"/>
          <a:solidFill>
            <a:schemeClr val="accent6">
              <a:lumMod val="40000"/>
              <a:lumOff val="6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sz="500"/>
          </a:p>
        </p:txBody>
      </p:sp>
      <p:sp>
        <p:nvSpPr>
          <p:cNvPr id="1051584" name="Google Shape;1766;p26"/>
          <p:cNvSpPr/>
          <p:nvPr userDrawn="1"/>
        </p:nvSpPr>
        <p:spPr>
          <a:xfrm rot="-135875">
            <a:off x="2811048" y="772938"/>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51585" name="Google Shape;1767;p26"/>
          <p:cNvSpPr/>
          <p:nvPr userDrawn="1"/>
        </p:nvSpPr>
        <p:spPr>
          <a:xfrm rot="4829593">
            <a:off x="7640070" y="1029487"/>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grpSp>
        <p:nvGrpSpPr>
          <p:cNvPr id="382" name="Google Shape;631;p30"/>
          <p:cNvGrpSpPr/>
          <p:nvPr userDrawn="1"/>
        </p:nvGrpSpPr>
        <p:grpSpPr>
          <a:xfrm>
            <a:off x="7672546" y="3622312"/>
            <a:ext cx="1309691" cy="2486166"/>
            <a:chOff x="961250" y="234750"/>
            <a:chExt cx="1222525" cy="2320700"/>
          </a:xfrm>
        </p:grpSpPr>
        <p:sp>
          <p:nvSpPr>
            <p:cNvPr id="1051586" name="Google Shape;632;p30"/>
            <p:cNvSpPr/>
            <p:nvPr/>
          </p:nvSpPr>
          <p:spPr>
            <a:xfrm>
              <a:off x="1529225" y="1558100"/>
              <a:ext cx="189075" cy="241150"/>
            </a:xfrm>
            <a:custGeom>
              <a:avLst/>
              <a:ah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87" name="Google Shape;633;p30"/>
            <p:cNvSpPr/>
            <p:nvPr/>
          </p:nvSpPr>
          <p:spPr>
            <a:xfrm>
              <a:off x="1647700" y="1816875"/>
              <a:ext cx="206725" cy="252400"/>
            </a:xfrm>
            <a:custGeom>
              <a:avLst/>
              <a:ah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88" name="Google Shape;634;p30"/>
            <p:cNvSpPr/>
            <p:nvPr/>
          </p:nvSpPr>
          <p:spPr>
            <a:xfrm>
              <a:off x="1598975" y="1737350"/>
              <a:ext cx="164700" cy="132500"/>
            </a:xfrm>
            <a:custGeom>
              <a:avLst/>
              <a:ah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89" name="Google Shape;635;p30"/>
            <p:cNvSpPr/>
            <p:nvPr/>
          </p:nvSpPr>
          <p:spPr>
            <a:xfrm>
              <a:off x="1287250" y="1496000"/>
              <a:ext cx="392400" cy="420700"/>
            </a:xfrm>
            <a:custGeom>
              <a:avLst/>
              <a:ah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90" name="Google Shape;636;p30"/>
            <p:cNvSpPr/>
            <p:nvPr/>
          </p:nvSpPr>
          <p:spPr>
            <a:xfrm>
              <a:off x="1567025" y="1904250"/>
              <a:ext cx="4225" cy="25"/>
            </a:xfrm>
            <a:custGeom>
              <a:avLst/>
              <a:ahLst/>
              <a:rect l="l" t="t" r="r" b="b"/>
              <a:pathLst>
                <a:path w="169" h="1" extrusionOk="0">
                  <a:moveTo>
                    <a:pt x="169" y="1"/>
                  </a:moveTo>
                  <a:lnTo>
                    <a:pt x="1" y="1"/>
                  </a:lnTo>
                  <a:lnTo>
                    <a:pt x="1" y="1"/>
                  </a:lnTo>
                  <a:lnTo>
                    <a:pt x="169" y="1"/>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91" name="Google Shape;637;p30"/>
            <p:cNvSpPr/>
            <p:nvPr/>
          </p:nvSpPr>
          <p:spPr>
            <a:xfrm>
              <a:off x="1567025" y="1575725"/>
              <a:ext cx="7600" cy="328550"/>
            </a:xfrm>
            <a:custGeom>
              <a:avLst/>
              <a:ah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92" name="Google Shape;638;p30"/>
            <p:cNvSpPr/>
            <p:nvPr/>
          </p:nvSpPr>
          <p:spPr>
            <a:xfrm>
              <a:off x="1462000" y="1915175"/>
              <a:ext cx="49600" cy="3400"/>
            </a:xfrm>
            <a:custGeom>
              <a:avLst/>
              <a:ah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93" name="Google Shape;639;p30"/>
            <p:cNvSpPr/>
            <p:nvPr/>
          </p:nvSpPr>
          <p:spPr>
            <a:xfrm>
              <a:off x="1462000" y="1533725"/>
              <a:ext cx="73975" cy="384850"/>
            </a:xfrm>
            <a:custGeom>
              <a:avLst/>
              <a:ah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94" name="Google Shape;640;p30"/>
            <p:cNvSpPr/>
            <p:nvPr/>
          </p:nvSpPr>
          <p:spPr>
            <a:xfrm>
              <a:off x="1602325" y="1519450"/>
              <a:ext cx="3375" cy="14300"/>
            </a:xfrm>
            <a:custGeom>
              <a:avLst/>
              <a:ahLst/>
              <a:rect l="l" t="t" r="r" b="b"/>
              <a:pathLst>
                <a:path w="135" h="572" extrusionOk="0">
                  <a:moveTo>
                    <a:pt x="135" y="0"/>
                  </a:moveTo>
                  <a:lnTo>
                    <a:pt x="0" y="572"/>
                  </a:lnTo>
                  <a:lnTo>
                    <a:pt x="135" y="572"/>
                  </a:lnTo>
                  <a:lnTo>
                    <a:pt x="135" y="0"/>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95" name="Google Shape;641;p30"/>
            <p:cNvSpPr/>
            <p:nvPr/>
          </p:nvSpPr>
          <p:spPr>
            <a:xfrm>
              <a:off x="1571225" y="1533725"/>
              <a:ext cx="34475" cy="370550"/>
            </a:xfrm>
            <a:custGeom>
              <a:avLst/>
              <a:ah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96" name="Google Shape;642;p30"/>
            <p:cNvSpPr/>
            <p:nvPr/>
          </p:nvSpPr>
          <p:spPr>
            <a:xfrm>
              <a:off x="1518300" y="1953825"/>
              <a:ext cx="252100" cy="447225"/>
            </a:xfrm>
            <a:custGeom>
              <a:avLst/>
              <a:ah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97" name="Google Shape;643;p30"/>
            <p:cNvSpPr/>
            <p:nvPr/>
          </p:nvSpPr>
          <p:spPr>
            <a:xfrm>
              <a:off x="1518300" y="2272275"/>
              <a:ext cx="84050" cy="128775"/>
            </a:xfrm>
            <a:custGeom>
              <a:avLst/>
              <a:ah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98" name="Google Shape;644;p30"/>
            <p:cNvSpPr/>
            <p:nvPr/>
          </p:nvSpPr>
          <p:spPr>
            <a:xfrm>
              <a:off x="1266250" y="1990050"/>
              <a:ext cx="357100" cy="513300"/>
            </a:xfrm>
            <a:custGeom>
              <a:avLst/>
              <a:ah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99" name="Google Shape;645;p30"/>
            <p:cNvSpPr/>
            <p:nvPr/>
          </p:nvSpPr>
          <p:spPr>
            <a:xfrm>
              <a:off x="1272950" y="1873175"/>
              <a:ext cx="420150" cy="227725"/>
            </a:xfrm>
            <a:custGeom>
              <a:avLst/>
              <a:ah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00" name="Google Shape;646;p30"/>
            <p:cNvSpPr/>
            <p:nvPr/>
          </p:nvSpPr>
          <p:spPr>
            <a:xfrm>
              <a:off x="1560325" y="2072300"/>
              <a:ext cx="119325" cy="200000"/>
            </a:xfrm>
            <a:custGeom>
              <a:avLst/>
              <a:ah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01" name="Google Shape;647;p30"/>
            <p:cNvSpPr/>
            <p:nvPr/>
          </p:nvSpPr>
          <p:spPr>
            <a:xfrm>
              <a:off x="1493925" y="1994601"/>
              <a:ext cx="111775" cy="108425"/>
            </a:xfrm>
            <a:custGeom>
              <a:avLst/>
              <a:ah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02" name="Google Shape;648;p30"/>
            <p:cNvSpPr/>
            <p:nvPr/>
          </p:nvSpPr>
          <p:spPr>
            <a:xfrm>
              <a:off x="1529225" y="2489050"/>
              <a:ext cx="153775" cy="66400"/>
            </a:xfrm>
            <a:custGeom>
              <a:avLst/>
              <a:ah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03" name="Google Shape;649;p30"/>
            <p:cNvSpPr/>
            <p:nvPr/>
          </p:nvSpPr>
          <p:spPr>
            <a:xfrm>
              <a:off x="1500650" y="1379125"/>
              <a:ext cx="112625" cy="203350"/>
            </a:xfrm>
            <a:custGeom>
              <a:avLst/>
              <a:ah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04" name="Google Shape;650;p30"/>
            <p:cNvSpPr/>
            <p:nvPr/>
          </p:nvSpPr>
          <p:spPr>
            <a:xfrm>
              <a:off x="1059550" y="406000"/>
              <a:ext cx="1015850" cy="1068100"/>
            </a:xfrm>
            <a:custGeom>
              <a:avLst/>
              <a:ah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05" name="Google Shape;651;p30"/>
            <p:cNvSpPr/>
            <p:nvPr/>
          </p:nvSpPr>
          <p:spPr>
            <a:xfrm>
              <a:off x="1077200" y="1176625"/>
              <a:ext cx="651175" cy="297475"/>
            </a:xfrm>
            <a:custGeom>
              <a:avLst/>
              <a:ah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06" name="Google Shape;652;p30"/>
            <p:cNvSpPr/>
            <p:nvPr/>
          </p:nvSpPr>
          <p:spPr>
            <a:xfrm>
              <a:off x="1560325" y="1467350"/>
              <a:ext cx="48750" cy="3375"/>
            </a:xfrm>
            <a:custGeom>
              <a:avLst/>
              <a:ah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07" name="Google Shape;653;p30"/>
            <p:cNvSpPr/>
            <p:nvPr/>
          </p:nvSpPr>
          <p:spPr>
            <a:xfrm>
              <a:off x="1077200" y="1078325"/>
              <a:ext cx="651175" cy="395775"/>
            </a:xfrm>
            <a:custGeom>
              <a:avLst/>
              <a:ah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08" name="Google Shape;654;p30"/>
            <p:cNvSpPr/>
            <p:nvPr/>
          </p:nvSpPr>
          <p:spPr>
            <a:xfrm>
              <a:off x="1230950" y="1480775"/>
              <a:ext cx="280650" cy="704150"/>
            </a:xfrm>
            <a:custGeom>
              <a:avLst/>
              <a:ah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09" name="Google Shape;655;p30"/>
            <p:cNvSpPr/>
            <p:nvPr/>
          </p:nvSpPr>
          <p:spPr>
            <a:xfrm>
              <a:off x="1235312" y="1480800"/>
              <a:ext cx="273100" cy="689825"/>
            </a:xfrm>
            <a:custGeom>
              <a:avLst/>
              <a:ah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1610" name="Google Shape;656;p30"/>
            <p:cNvSpPr/>
            <p:nvPr/>
          </p:nvSpPr>
          <p:spPr>
            <a:xfrm>
              <a:off x="1605675" y="1516075"/>
              <a:ext cx="158000" cy="639125"/>
            </a:xfrm>
            <a:custGeom>
              <a:avLst/>
              <a:ah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11" name="Google Shape;657;p30"/>
            <p:cNvSpPr/>
            <p:nvPr/>
          </p:nvSpPr>
          <p:spPr>
            <a:xfrm>
              <a:off x="1742650" y="1988275"/>
              <a:ext cx="25" cy="56325"/>
            </a:xfrm>
            <a:custGeom>
              <a:avLst/>
              <a:ahLst/>
              <a:rect l="l" t="t" r="r" b="b"/>
              <a:pathLst>
                <a:path w="1" h="2253" extrusionOk="0">
                  <a:moveTo>
                    <a:pt x="0" y="1"/>
                  </a:moveTo>
                  <a:lnTo>
                    <a:pt x="0" y="2253"/>
                  </a:lnTo>
                  <a:lnTo>
                    <a:pt x="0" y="2253"/>
                  </a:lnTo>
                  <a:close/>
                </a:path>
              </a:pathLst>
            </a:custGeom>
            <a:solidFill>
              <a:srgbClr val="9D68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12" name="Google Shape;658;p30"/>
            <p:cNvSpPr/>
            <p:nvPr/>
          </p:nvSpPr>
          <p:spPr>
            <a:xfrm>
              <a:off x="1612719" y="1526520"/>
              <a:ext cx="129425" cy="584825"/>
            </a:xfrm>
            <a:custGeom>
              <a:avLst/>
              <a:ah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13" name="Google Shape;659;p30"/>
            <p:cNvSpPr/>
            <p:nvPr/>
          </p:nvSpPr>
          <p:spPr>
            <a:xfrm>
              <a:off x="1672050" y="1203050"/>
              <a:ext cx="133625" cy="120650"/>
            </a:xfrm>
            <a:custGeom>
              <a:avLst/>
              <a:ah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14" name="Google Shape;660;p30"/>
            <p:cNvSpPr/>
            <p:nvPr/>
          </p:nvSpPr>
          <p:spPr>
            <a:xfrm>
              <a:off x="1511575" y="981325"/>
              <a:ext cx="189075" cy="169625"/>
            </a:xfrm>
            <a:custGeom>
              <a:avLst/>
              <a:ah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15" name="Google Shape;661;p30"/>
            <p:cNvSpPr/>
            <p:nvPr/>
          </p:nvSpPr>
          <p:spPr>
            <a:xfrm>
              <a:off x="1416625" y="1104875"/>
              <a:ext cx="217650" cy="119550"/>
            </a:xfrm>
            <a:custGeom>
              <a:avLst/>
              <a:ah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16" name="Google Shape;662;p30"/>
            <p:cNvSpPr/>
            <p:nvPr/>
          </p:nvSpPr>
          <p:spPr>
            <a:xfrm>
              <a:off x="1851025" y="1079925"/>
              <a:ext cx="161350" cy="143875"/>
            </a:xfrm>
            <a:custGeom>
              <a:avLst/>
              <a:ah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17" name="Google Shape;663;p30"/>
            <p:cNvSpPr/>
            <p:nvPr/>
          </p:nvSpPr>
          <p:spPr>
            <a:xfrm>
              <a:off x="1861100" y="1212125"/>
              <a:ext cx="130275" cy="93925"/>
            </a:xfrm>
            <a:custGeom>
              <a:avLst/>
              <a:ah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18" name="Google Shape;664;p30"/>
            <p:cNvSpPr/>
            <p:nvPr/>
          </p:nvSpPr>
          <p:spPr>
            <a:xfrm>
              <a:off x="1609050" y="1010500"/>
              <a:ext cx="70600" cy="61000"/>
            </a:xfrm>
            <a:custGeom>
              <a:avLst/>
              <a:ah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19" name="Google Shape;665;p30"/>
            <p:cNvSpPr/>
            <p:nvPr/>
          </p:nvSpPr>
          <p:spPr>
            <a:xfrm>
              <a:off x="1920775" y="1096000"/>
              <a:ext cx="70600" cy="61125"/>
            </a:xfrm>
            <a:custGeom>
              <a:avLst/>
              <a:ah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20" name="Google Shape;666;p30"/>
            <p:cNvSpPr/>
            <p:nvPr/>
          </p:nvSpPr>
          <p:spPr>
            <a:xfrm>
              <a:off x="961250" y="236825"/>
              <a:ext cx="1222525" cy="946550"/>
            </a:xfrm>
            <a:custGeom>
              <a:avLst/>
              <a:ah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21" name="Google Shape;667;p30"/>
            <p:cNvSpPr/>
            <p:nvPr/>
          </p:nvSpPr>
          <p:spPr>
            <a:xfrm>
              <a:off x="989800" y="234750"/>
              <a:ext cx="1193975" cy="706225"/>
            </a:xfrm>
            <a:custGeom>
              <a:avLst/>
              <a:ah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22" name="Google Shape;668;p30"/>
            <p:cNvSpPr/>
            <p:nvPr/>
          </p:nvSpPr>
          <p:spPr>
            <a:xfrm>
              <a:off x="989800" y="238125"/>
              <a:ext cx="1193975" cy="935175"/>
            </a:xfrm>
            <a:custGeom>
              <a:avLst/>
              <a:ah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23" name="Google Shape;669;p30"/>
            <p:cNvSpPr/>
            <p:nvPr/>
          </p:nvSpPr>
          <p:spPr>
            <a:xfrm>
              <a:off x="1070475" y="1736225"/>
              <a:ext cx="244525" cy="252075"/>
            </a:xfrm>
            <a:custGeom>
              <a:avLst/>
              <a:ah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24" name="Google Shape;670;p30"/>
            <p:cNvSpPr/>
            <p:nvPr/>
          </p:nvSpPr>
          <p:spPr>
            <a:xfrm>
              <a:off x="1272950" y="1526175"/>
              <a:ext cx="203375" cy="224350"/>
            </a:xfrm>
            <a:custGeom>
              <a:avLst/>
              <a:ah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25" name="Google Shape;671;p30"/>
            <p:cNvSpPr/>
            <p:nvPr/>
          </p:nvSpPr>
          <p:spPr>
            <a:xfrm>
              <a:off x="1272950" y="1526175"/>
              <a:ext cx="200000" cy="224350"/>
            </a:xfrm>
            <a:custGeom>
              <a:avLst/>
              <a:ah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26" name="Google Shape;672;p30"/>
            <p:cNvSpPr/>
            <p:nvPr/>
          </p:nvSpPr>
          <p:spPr>
            <a:xfrm>
              <a:off x="1220875" y="1659450"/>
              <a:ext cx="153775" cy="156625"/>
            </a:xfrm>
            <a:custGeom>
              <a:avLst/>
              <a:ah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83" name="Google Shape;211;p3"/>
          <p:cNvGrpSpPr/>
          <p:nvPr userDrawn="1"/>
        </p:nvGrpSpPr>
        <p:grpSpPr>
          <a:xfrm>
            <a:off x="1030175" y="1581350"/>
            <a:ext cx="444275" cy="398525"/>
            <a:chOff x="2495125" y="2142250"/>
            <a:chExt cx="444275" cy="398525"/>
          </a:xfrm>
        </p:grpSpPr>
        <p:sp>
          <p:nvSpPr>
            <p:cNvPr id="1051627"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1628"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84" name="Google Shape;214;p3"/>
          <p:cNvGrpSpPr/>
          <p:nvPr userDrawn="1"/>
        </p:nvGrpSpPr>
        <p:grpSpPr>
          <a:xfrm>
            <a:off x="10561107" y="5038641"/>
            <a:ext cx="291375" cy="281375"/>
            <a:chOff x="3243875" y="2372825"/>
            <a:chExt cx="291375" cy="281375"/>
          </a:xfrm>
        </p:grpSpPr>
        <p:sp>
          <p:nvSpPr>
            <p:cNvPr id="1051629"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30"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31"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32"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33"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34"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35"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1636"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37"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38"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85" name="Google Shape;225;p3"/>
          <p:cNvGrpSpPr/>
          <p:nvPr userDrawn="1"/>
        </p:nvGrpSpPr>
        <p:grpSpPr>
          <a:xfrm>
            <a:off x="10778557" y="714860"/>
            <a:ext cx="166675" cy="168575"/>
            <a:chOff x="4954425" y="2036375"/>
            <a:chExt cx="166675" cy="168575"/>
          </a:xfrm>
        </p:grpSpPr>
        <p:sp>
          <p:nvSpPr>
            <p:cNvPr id="1051639"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40"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641" name="Google Shape;228;p3"/>
          <p:cNvSpPr/>
          <p:nvPr userDrawn="1"/>
        </p:nvSpPr>
        <p:spPr>
          <a:xfrm>
            <a:off x="1577019" y="3597776"/>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42" name="Google Shape;229;p3"/>
          <p:cNvSpPr/>
          <p:nvPr userDrawn="1"/>
        </p:nvSpPr>
        <p:spPr>
          <a:xfrm>
            <a:off x="9846753" y="3888529"/>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86" name="Google Shape;230;p3"/>
          <p:cNvGrpSpPr/>
          <p:nvPr userDrawn="1"/>
        </p:nvGrpSpPr>
        <p:grpSpPr>
          <a:xfrm>
            <a:off x="1274794" y="5541495"/>
            <a:ext cx="166675" cy="168575"/>
            <a:chOff x="4954425" y="2036375"/>
            <a:chExt cx="166675" cy="168575"/>
          </a:xfrm>
        </p:grpSpPr>
        <p:sp>
          <p:nvSpPr>
            <p:cNvPr id="1051643"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44"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645" name="TextBox 137"/>
          <p:cNvSpPr txBox="1"/>
          <p:nvPr userDrawn="1"/>
        </p:nvSpPr>
        <p:spPr>
          <a:xfrm>
            <a:off x="3558840" y="1522374"/>
            <a:ext cx="4518031" cy="3631763"/>
          </a:xfrm>
          <a:prstGeom prst="rect"/>
          <a:noFill/>
        </p:spPr>
        <p:txBody>
          <a:bodyPr rtlCol="0" wrap="square">
            <a:spAutoFit/>
          </a:bodyPr>
          <a:p>
            <a:pPr algn="ctr"/>
            <a:r>
              <a:rPr dirty="0" sz="11500" lang="vi-VN">
                <a:solidFill>
                  <a:srgbClr val="C00000"/>
                </a:solidFill>
                <a:latin typeface="+mj-lt"/>
              </a:rPr>
              <a:t>HOẠT ĐỘNG</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383"/>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51641"/>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386"/>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385"/>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51642"/>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384"/>
                                        </p:tgtEl>
                                      </p:cBhvr>
                                      <p:by x="150000" y="150000"/>
                                    </p:animScale>
                                  </p:childTnLst>
                                </p:cTn>
                              </p:par>
                              <p:par>
                                <p:cTn fill="hold" grpId="0" id="17" nodeType="withEffect" presetClass="entr" presetID="16" presetSubtype="21">
                                  <p:stCondLst>
                                    <p:cond delay="0"/>
                                  </p:stCondLst>
                                  <p:childTnLst>
                                    <p:set>
                                      <p:cBhvr>
                                        <p:cTn dur="1" fill="hold" id="18">
                                          <p:stCondLst>
                                            <p:cond delay="0"/>
                                          </p:stCondLst>
                                        </p:cTn>
                                        <p:tgtEl>
                                          <p:spTgt spid="1051584"/>
                                        </p:tgtEl>
                                        <p:attrNameLst>
                                          <p:attrName>style.visibility</p:attrName>
                                        </p:attrNameLst>
                                      </p:cBhvr>
                                      <p:to>
                                        <p:strVal val="visible"/>
                                      </p:to>
                                    </p:set>
                                    <p:animEffect transition="in" filter="barn(inVertical)">
                                      <p:cBhvr>
                                        <p:cTn dur="500" id="19"/>
                                        <p:tgtEl>
                                          <p:spTgt spid="1051584"/>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1051585"/>
                                        </p:tgtEl>
                                        <p:attrNameLst>
                                          <p:attrName>style.visibility</p:attrName>
                                        </p:attrNameLst>
                                      </p:cBhvr>
                                      <p:to>
                                        <p:strVal val="visible"/>
                                      </p:to>
                                    </p:set>
                                    <p:animEffect transition="in" filter="barn(inVertical)">
                                      <p:cBhvr>
                                        <p:cTn dur="500" id="22"/>
                                        <p:tgtEl>
                                          <p:spTgt spid="1051585"/>
                                        </p:tgtEl>
                                      </p:cBhvr>
                                    </p:animEffect>
                                  </p:childTnLst>
                                </p:cTn>
                              </p:par>
                            </p:childTnLst>
                          </p:cTn>
                        </p:par>
                        <p:par>
                          <p:cTn fill="hold" id="23">
                            <p:stCondLst>
                              <p:cond delay="1000"/>
                            </p:stCondLst>
                            <p:childTnLst>
                              <p:par>
                                <p:cTn fill="hold" grpId="0" id="24" nodeType="afterEffect" presetClass="entr" presetID="10" presetSubtype="0">
                                  <p:stCondLst>
                                    <p:cond delay="0"/>
                                  </p:stCondLst>
                                  <p:childTnLst>
                                    <p:set>
                                      <p:cBhvr>
                                        <p:cTn dur="1" fill="hold" id="25">
                                          <p:stCondLst>
                                            <p:cond delay="0"/>
                                          </p:stCondLst>
                                        </p:cTn>
                                        <p:tgtEl>
                                          <p:spTgt spid="1051583"/>
                                        </p:tgtEl>
                                        <p:attrNameLst>
                                          <p:attrName>style.visibility</p:attrName>
                                        </p:attrNameLst>
                                      </p:cBhvr>
                                      <p:to>
                                        <p:strVal val="visible"/>
                                      </p:to>
                                    </p:set>
                                    <p:animEffect transition="in" filter="fade">
                                      <p:cBhvr>
                                        <p:cTn dur="500" id="26"/>
                                        <p:tgtEl>
                                          <p:spTgt spid="1051583"/>
                                        </p:tgtEl>
                                      </p:cBhvr>
                                    </p:animEffect>
                                  </p:childTnLst>
                                </p:cTn>
                              </p:par>
                            </p:childTnLst>
                          </p:cTn>
                        </p:par>
                        <p:par>
                          <p:cTn fill="hold" id="27">
                            <p:stCondLst>
                              <p:cond delay="1500"/>
                            </p:stCondLst>
                            <p:childTnLst>
                              <p:par>
                                <p:cTn fill="hold" id="28" nodeType="afterEffect" presetClass="entr" presetID="31" presetSubtype="0">
                                  <p:stCondLst>
                                    <p:cond delay="0"/>
                                  </p:stCondLst>
                                  <p:childTnLst>
                                    <p:set>
                                      <p:cBhvr>
                                        <p:cTn dur="1" fill="hold" id="29">
                                          <p:stCondLst>
                                            <p:cond delay="0"/>
                                          </p:stCondLst>
                                        </p:cTn>
                                        <p:tgtEl>
                                          <p:spTgt spid="382"/>
                                        </p:tgtEl>
                                        <p:attrNameLst>
                                          <p:attrName>style.visibility</p:attrName>
                                        </p:attrNameLst>
                                      </p:cBhvr>
                                      <p:to>
                                        <p:strVal val="visible"/>
                                      </p:to>
                                    </p:set>
                                    <p:anim calcmode="lin" valueType="num">
                                      <p:cBhvr>
                                        <p:cTn dur="1000" fill="hold" id="30"/>
                                        <p:tgtEl>
                                          <p:spTgt spid="382"/>
                                        </p:tgtEl>
                                        <p:attrNameLst>
                                          <p:attrName>ppt_w</p:attrName>
                                        </p:attrNameLst>
                                      </p:cBhvr>
                                      <p:tavLst>
                                        <p:tav tm="0">
                                          <p:val>
                                            <p:fltVal val="0.0"/>
                                          </p:val>
                                        </p:tav>
                                        <p:tav tm="100000">
                                          <p:val>
                                            <p:strVal val="#ppt_w"/>
                                          </p:val>
                                        </p:tav>
                                      </p:tavLst>
                                    </p:anim>
                                    <p:anim calcmode="lin" valueType="num">
                                      <p:cBhvr>
                                        <p:cTn dur="1000" fill="hold" id="31"/>
                                        <p:tgtEl>
                                          <p:spTgt spid="382"/>
                                        </p:tgtEl>
                                        <p:attrNameLst>
                                          <p:attrName>ppt_h</p:attrName>
                                        </p:attrNameLst>
                                      </p:cBhvr>
                                      <p:tavLst>
                                        <p:tav tm="0">
                                          <p:val>
                                            <p:fltVal val="0.0"/>
                                          </p:val>
                                        </p:tav>
                                        <p:tav tm="100000">
                                          <p:val>
                                            <p:strVal val="#ppt_h"/>
                                          </p:val>
                                        </p:tav>
                                      </p:tavLst>
                                    </p:anim>
                                    <p:anim calcmode="lin" valueType="num">
                                      <p:cBhvr>
                                        <p:cTn dur="1000" fill="hold" id="32"/>
                                        <p:tgtEl>
                                          <p:spTgt spid="382"/>
                                        </p:tgtEl>
                                        <p:attrNameLst>
                                          <p:attrName>style.rotation</p:attrName>
                                        </p:attrNameLst>
                                      </p:cBhvr>
                                      <p:tavLst>
                                        <p:tav tm="0">
                                          <p:val>
                                            <p:fltVal val="90.0"/>
                                          </p:val>
                                        </p:tav>
                                        <p:tav tm="100000">
                                          <p:val>
                                            <p:fltVal val="0.0"/>
                                          </p:val>
                                        </p:tav>
                                      </p:tavLst>
                                    </p:anim>
                                    <p:animEffect transition="in" filter="fade">
                                      <p:cBhvr>
                                        <p:cTn dur="1000" id="33"/>
                                        <p:tgtEl>
                                          <p:spTgt spid="382"/>
                                        </p:tgtEl>
                                      </p:cBhvr>
                                    </p:animEffect>
                                  </p:childTnLst>
                                </p:cTn>
                              </p:par>
                            </p:childTnLst>
                          </p:cTn>
                        </p:par>
                        <p:par>
                          <p:cTn fill="hold" id="34">
                            <p:stCondLst>
                              <p:cond delay="2500"/>
                            </p:stCondLst>
                            <p:childTnLst>
                              <p:par>
                                <p:cTn fill="hold" grpId="0" id="35" nodeType="afterEffect" presetClass="entr" presetID="14" presetSubtype="10">
                                  <p:stCondLst>
                                    <p:cond delay="0"/>
                                  </p:stCondLst>
                                  <p:childTnLst>
                                    <p:set>
                                      <p:cBhvr>
                                        <p:cTn dur="1" fill="hold" id="36">
                                          <p:stCondLst>
                                            <p:cond delay="0"/>
                                          </p:stCondLst>
                                        </p:cTn>
                                        <p:tgtEl>
                                          <p:spTgt spid="1051645"/>
                                        </p:tgtEl>
                                        <p:attrNameLst>
                                          <p:attrName>style.visibility</p:attrName>
                                        </p:attrNameLst>
                                      </p:cBhvr>
                                      <p:to>
                                        <p:strVal val="visible"/>
                                      </p:to>
                                    </p:set>
                                    <p:animEffect transition="in" filter="randombar(horizontal)">
                                      <p:cBhvr>
                                        <p:cTn dur="500" id="37"/>
                                        <p:tgtEl>
                                          <p:spTgt spid="10516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1583" grpId="0" animBg="1"/>
      <p:bldP spid="1051584" grpId="0" animBg="1"/>
      <p:bldP spid="1051585" grpId="0" animBg="1"/>
      <p:bldP spid="1051641" grpId="0" animBg="1"/>
      <p:bldP spid="1051642" grpId="0" animBg="1"/>
      <p:bldP spid="1051645"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225" name=""/>
        <p:cNvGrpSpPr/>
        <p:nvPr/>
      </p:nvGrpSpPr>
      <p:grpSpPr>
        <a:xfrm>
          <a:off x="0" y="0"/>
          <a:ext cx="0" cy="0"/>
          <a:chOff x="0" y="0"/>
          <a:chExt cx="0" cy="0"/>
        </a:xfrm>
      </p:grpSpPr>
      <p:grpSp>
        <p:nvGrpSpPr>
          <p:cNvPr id="226" name="Google Shape;992;p14"/>
          <p:cNvGrpSpPr/>
          <p:nvPr userDrawn="1"/>
        </p:nvGrpSpPr>
        <p:grpSpPr>
          <a:xfrm>
            <a:off x="395894" y="219519"/>
            <a:ext cx="11613234" cy="6240131"/>
            <a:chOff x="395894" y="219519"/>
            <a:chExt cx="8518865" cy="4788281"/>
          </a:xfrm>
        </p:grpSpPr>
        <p:sp>
          <p:nvSpPr>
            <p:cNvPr id="1049950"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grpSp>
          <p:nvGrpSpPr>
            <p:cNvPr id="227" name="Google Shape;994;p14"/>
            <p:cNvGrpSpPr/>
            <p:nvPr/>
          </p:nvGrpSpPr>
          <p:grpSpPr>
            <a:xfrm>
              <a:off x="8341543" y="2282008"/>
              <a:ext cx="569676" cy="380612"/>
              <a:chOff x="8341543" y="2282008"/>
              <a:chExt cx="569676" cy="380612"/>
            </a:xfrm>
          </p:grpSpPr>
          <p:sp>
            <p:nvSpPr>
              <p:cNvPr id="1049951"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52"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grpSp>
        <p:sp>
          <p:nvSpPr>
            <p:cNvPr id="1049953"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grpSp>
          <p:nvGrpSpPr>
            <p:cNvPr id="228" name="Google Shape;998;p14"/>
            <p:cNvGrpSpPr/>
            <p:nvPr/>
          </p:nvGrpSpPr>
          <p:grpSpPr>
            <a:xfrm>
              <a:off x="8341543" y="1721094"/>
              <a:ext cx="569676" cy="380612"/>
              <a:chOff x="8341543" y="1721094"/>
              <a:chExt cx="569676" cy="380612"/>
            </a:xfrm>
          </p:grpSpPr>
          <p:sp>
            <p:nvSpPr>
              <p:cNvPr id="1049954"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55"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grpSp>
        <p:grpSp>
          <p:nvGrpSpPr>
            <p:cNvPr id="229" name="Google Shape;1001;p14"/>
            <p:cNvGrpSpPr/>
            <p:nvPr/>
          </p:nvGrpSpPr>
          <p:grpSpPr>
            <a:xfrm>
              <a:off x="8346273" y="1183592"/>
              <a:ext cx="568486" cy="388014"/>
              <a:chOff x="8346273" y="1183592"/>
              <a:chExt cx="568486" cy="388014"/>
            </a:xfrm>
          </p:grpSpPr>
          <p:sp>
            <p:nvSpPr>
              <p:cNvPr id="1049956"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57"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grpSp>
        <p:grpSp>
          <p:nvGrpSpPr>
            <p:cNvPr id="230" name="Google Shape;1004;p14"/>
            <p:cNvGrpSpPr/>
            <p:nvPr/>
          </p:nvGrpSpPr>
          <p:grpSpPr>
            <a:xfrm>
              <a:off x="8341543" y="606635"/>
              <a:ext cx="569676" cy="388014"/>
              <a:chOff x="8341543" y="606635"/>
              <a:chExt cx="569676" cy="388014"/>
            </a:xfrm>
          </p:grpSpPr>
          <p:sp>
            <p:nvSpPr>
              <p:cNvPr id="1049958"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59"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grpSp>
        <p:grpSp>
          <p:nvGrpSpPr>
            <p:cNvPr id="231" name="Google Shape;1007;p14"/>
            <p:cNvGrpSpPr/>
            <p:nvPr/>
          </p:nvGrpSpPr>
          <p:grpSpPr>
            <a:xfrm>
              <a:off x="8341543" y="2842933"/>
              <a:ext cx="569676" cy="380612"/>
              <a:chOff x="8341543" y="2282008"/>
              <a:chExt cx="569676" cy="380612"/>
            </a:xfrm>
          </p:grpSpPr>
          <p:sp>
            <p:nvSpPr>
              <p:cNvPr id="1049960"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61"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grpSp>
        <p:grpSp>
          <p:nvGrpSpPr>
            <p:cNvPr id="232" name="Google Shape;1010;p14"/>
            <p:cNvGrpSpPr/>
            <p:nvPr/>
          </p:nvGrpSpPr>
          <p:grpSpPr>
            <a:xfrm>
              <a:off x="8341543" y="3403858"/>
              <a:ext cx="569676" cy="380612"/>
              <a:chOff x="8341543" y="2282008"/>
              <a:chExt cx="569676" cy="380612"/>
            </a:xfrm>
          </p:grpSpPr>
          <p:sp>
            <p:nvSpPr>
              <p:cNvPr id="1049962"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63"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grpSp>
        <p:sp>
          <p:nvSpPr>
            <p:cNvPr id="1049964"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65"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grpSp>
      <p:grpSp>
        <p:nvGrpSpPr>
          <p:cNvPr id="233" name="Google Shape;1016;p14"/>
          <p:cNvGrpSpPr/>
          <p:nvPr userDrawn="1"/>
        </p:nvGrpSpPr>
        <p:grpSpPr>
          <a:xfrm>
            <a:off x="989192" y="5645930"/>
            <a:ext cx="615189" cy="535538"/>
            <a:chOff x="2495125" y="2142250"/>
            <a:chExt cx="444275" cy="398525"/>
          </a:xfrm>
        </p:grpSpPr>
        <p:sp>
          <p:nvSpPr>
            <p:cNvPr id="1049966" name="Google Shape;1017;p14"/>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67" name="Google Shape;1018;p14"/>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grpSp>
      <p:grpSp>
        <p:nvGrpSpPr>
          <p:cNvPr id="234" name="Google Shape;1019;p14"/>
          <p:cNvGrpSpPr/>
          <p:nvPr userDrawn="1"/>
        </p:nvGrpSpPr>
        <p:grpSpPr>
          <a:xfrm>
            <a:off x="10177821" y="427685"/>
            <a:ext cx="403468" cy="378112"/>
            <a:chOff x="3243875" y="2372825"/>
            <a:chExt cx="291375" cy="281375"/>
          </a:xfrm>
        </p:grpSpPr>
        <p:sp>
          <p:nvSpPr>
            <p:cNvPr id="1049968" name="Google Shape;1020;p14"/>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69" name="Google Shape;1021;p14"/>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70" name="Google Shape;1022;p14"/>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71" name="Google Shape;1023;p14"/>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72" name="Google Shape;1024;p14"/>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73" name="Google Shape;1025;p14"/>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74" name="Google Shape;1026;p14"/>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75" name="Google Shape;1027;p14"/>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76" name="Google Shape;1028;p14"/>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77" name="Google Shape;1029;p14"/>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grpSp>
      <p:grpSp>
        <p:nvGrpSpPr>
          <p:cNvPr id="235" name="Google Shape;1030;p14"/>
          <p:cNvGrpSpPr/>
          <p:nvPr userDrawn="1"/>
        </p:nvGrpSpPr>
        <p:grpSpPr>
          <a:xfrm>
            <a:off x="11004071" y="1043373"/>
            <a:ext cx="230796" cy="226531"/>
            <a:chOff x="4954425" y="2036375"/>
            <a:chExt cx="166675" cy="168575"/>
          </a:xfrm>
        </p:grpSpPr>
        <p:sp>
          <p:nvSpPr>
            <p:cNvPr id="1049978" name="Google Shape;1031;p14"/>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79" name="Google Shape;1032;p14"/>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grpSp>
      <p:sp>
        <p:nvSpPr>
          <p:cNvPr id="1049980" name="Google Shape;1033;p14"/>
          <p:cNvSpPr/>
          <p:nvPr userDrawn="1"/>
        </p:nvSpPr>
        <p:spPr>
          <a:xfrm>
            <a:off x="2054612" y="6264683"/>
            <a:ext cx="164953" cy="109117"/>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81" name="Google Shape;1034;p14"/>
          <p:cNvSpPr/>
          <p:nvPr userDrawn="1"/>
        </p:nvSpPr>
        <p:spPr>
          <a:xfrm>
            <a:off x="10995521" y="6181468"/>
            <a:ext cx="120469" cy="8321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grpSp>
        <p:nvGrpSpPr>
          <p:cNvPr id="236" name="Google Shape;1035;p14"/>
          <p:cNvGrpSpPr/>
          <p:nvPr userDrawn="1"/>
        </p:nvGrpSpPr>
        <p:grpSpPr>
          <a:xfrm>
            <a:off x="817359" y="5192331"/>
            <a:ext cx="230796" cy="226531"/>
            <a:chOff x="4954425" y="2036375"/>
            <a:chExt cx="166675" cy="168575"/>
          </a:xfrm>
        </p:grpSpPr>
        <p:sp>
          <p:nvSpPr>
            <p:cNvPr id="1049982" name="Google Shape;1036;p14"/>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83" name="Google Shape;1037;p14"/>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grpSp>
      <p:sp>
        <p:nvSpPr>
          <p:cNvPr id="1049984"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85"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86"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87"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88"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89"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90"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91"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92"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93"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94"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95"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96"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97"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98"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99"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00"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01"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02"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03"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04"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05"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06"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07"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08"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09"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10"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11"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12"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13"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14"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15"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16"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17"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18"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19"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20"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21"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22"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23"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24"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25"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26"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27"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28"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grpSp>
        <p:nvGrpSpPr>
          <p:cNvPr id="237" name="Google Shape;2356;p30"/>
          <p:cNvGrpSpPr/>
          <p:nvPr userDrawn="1"/>
        </p:nvGrpSpPr>
        <p:grpSpPr>
          <a:xfrm>
            <a:off x="745412" y="1491606"/>
            <a:ext cx="9867486" cy="4773077"/>
            <a:chOff x="623255" y="927125"/>
            <a:chExt cx="7691377" cy="3871900"/>
          </a:xfrm>
          <a:solidFill>
            <a:schemeClr val="accent4">
              <a:lumMod val="60000"/>
              <a:lumOff val="40000"/>
            </a:schemeClr>
          </a:solidFill>
        </p:grpSpPr>
        <p:sp>
          <p:nvSpPr>
            <p:cNvPr id="1050029" name="Google Shape;2357;p30"/>
            <p:cNvSpPr/>
            <p:nvPr/>
          </p:nvSpPr>
          <p:spPr>
            <a:xfrm>
              <a:off x="2977025" y="927125"/>
              <a:ext cx="3134100" cy="1481700"/>
            </a:xfrm>
            <a:prstGeom prst="ellipse"/>
            <a:grp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grpSp>
          <p:nvGrpSpPr>
            <p:cNvPr id="238" name="Google Shape;2358;p30"/>
            <p:cNvGrpSpPr/>
            <p:nvPr/>
          </p:nvGrpSpPr>
          <p:grpSpPr>
            <a:xfrm>
              <a:off x="623255" y="973375"/>
              <a:ext cx="7691377" cy="3825650"/>
              <a:chOff x="623255" y="973375"/>
              <a:chExt cx="7691377" cy="3825650"/>
            </a:xfrm>
            <a:grpFill/>
          </p:grpSpPr>
          <p:sp>
            <p:nvSpPr>
              <p:cNvPr id="1050030" name="Google Shape;2359;p30"/>
              <p:cNvSpPr/>
              <p:nvPr/>
            </p:nvSpPr>
            <p:spPr>
              <a:xfrm>
                <a:off x="623255" y="973375"/>
                <a:ext cx="7691377" cy="3825650"/>
              </a:xfrm>
              <a:custGeom>
                <a:avLst/>
                <a:ah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31" name="Google Shape;2360;p30"/>
              <p:cNvSpPr/>
              <p:nvPr/>
            </p:nvSpPr>
            <p:spPr>
              <a:xfrm>
                <a:off x="1878425" y="1185100"/>
                <a:ext cx="2028300" cy="1403400"/>
              </a:xfrm>
              <a:prstGeom prst="ellipse"/>
              <a:grp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32" name="Google Shape;2361;p30"/>
              <p:cNvSpPr/>
              <p:nvPr/>
            </p:nvSpPr>
            <p:spPr>
              <a:xfrm>
                <a:off x="5585525" y="3231300"/>
                <a:ext cx="2028300" cy="1403400"/>
              </a:xfrm>
              <a:prstGeom prst="ellipse"/>
              <a:grp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grpSp>
      </p:grpSp>
      <p:grpSp>
        <p:nvGrpSpPr>
          <p:cNvPr id="239" name="Google Shape;447;p27"/>
          <p:cNvGrpSpPr/>
          <p:nvPr userDrawn="1"/>
        </p:nvGrpSpPr>
        <p:grpSpPr>
          <a:xfrm>
            <a:off x="8391927" y="4047629"/>
            <a:ext cx="2301388" cy="1593766"/>
            <a:chOff x="4799733" y="3457797"/>
            <a:chExt cx="2301388" cy="1593766"/>
          </a:xfrm>
        </p:grpSpPr>
        <p:sp>
          <p:nvSpPr>
            <p:cNvPr id="1050033" name="Google Shape;448;p27"/>
            <p:cNvSpPr/>
            <p:nvPr/>
          </p:nvSpPr>
          <p:spPr>
            <a:xfrm>
              <a:off x="5512937" y="4441437"/>
              <a:ext cx="134693" cy="122202"/>
            </a:xfrm>
            <a:custGeom>
              <a:avLst/>
              <a:ah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34" name="Google Shape;449;p27"/>
            <p:cNvSpPr/>
            <p:nvPr/>
          </p:nvSpPr>
          <p:spPr>
            <a:xfrm>
              <a:off x="5671673" y="4450943"/>
              <a:ext cx="91527" cy="79091"/>
            </a:xfrm>
            <a:custGeom>
              <a:avLst/>
              <a:ahLst/>
              <a:rect l="l" t="t" r="r" b="b"/>
              <a:pathLst>
                <a:path w="1656" h="1431" extrusionOk="0">
                  <a:moveTo>
                    <a:pt x="1" y="1"/>
                  </a:moveTo>
                  <a:lnTo>
                    <a:pt x="1" y="1430"/>
                  </a:lnTo>
                  <a:lnTo>
                    <a:pt x="1655" y="1430"/>
                  </a:lnTo>
                  <a:lnTo>
                    <a:pt x="1655" y="1"/>
                  </a:lnTo>
                  <a:close/>
                </a:path>
              </a:pathLst>
            </a:custGeom>
            <a:solidFill>
              <a:srgbClr val="F9CF7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35" name="Google Shape;450;p27"/>
            <p:cNvSpPr/>
            <p:nvPr/>
          </p:nvSpPr>
          <p:spPr>
            <a:xfrm>
              <a:off x="5670236" y="4448014"/>
              <a:ext cx="92246" cy="80528"/>
            </a:xfrm>
            <a:custGeom>
              <a:avLst/>
              <a:ah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36" name="Google Shape;451;p27"/>
            <p:cNvSpPr/>
            <p:nvPr/>
          </p:nvSpPr>
          <p:spPr>
            <a:xfrm>
              <a:off x="5668799" y="4448014"/>
              <a:ext cx="100260" cy="84895"/>
            </a:xfrm>
            <a:custGeom>
              <a:avLst/>
              <a:ah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37" name="Google Shape;452;p27"/>
            <p:cNvSpPr/>
            <p:nvPr/>
          </p:nvSpPr>
          <p:spPr>
            <a:xfrm>
              <a:off x="4799733" y="3864528"/>
              <a:ext cx="1237772" cy="1187034"/>
            </a:xfrm>
            <a:custGeom>
              <a:avLst/>
              <a:ah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38" name="Google Shape;453;p27"/>
            <p:cNvSpPr/>
            <p:nvPr/>
          </p:nvSpPr>
          <p:spPr>
            <a:xfrm>
              <a:off x="4845828" y="3874532"/>
              <a:ext cx="1027082" cy="1046648"/>
            </a:xfrm>
            <a:custGeom>
              <a:avLst/>
              <a:ah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39" name="Google Shape;454;p27"/>
            <p:cNvSpPr/>
            <p:nvPr/>
          </p:nvSpPr>
          <p:spPr>
            <a:xfrm>
              <a:off x="5818028" y="3941796"/>
              <a:ext cx="76107" cy="67374"/>
            </a:xfrm>
            <a:custGeom>
              <a:avLst/>
              <a:ah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40" name="Google Shape;455;p27"/>
            <p:cNvSpPr/>
            <p:nvPr/>
          </p:nvSpPr>
          <p:spPr>
            <a:xfrm>
              <a:off x="5647575" y="4112967"/>
              <a:ext cx="76107" cy="69585"/>
            </a:xfrm>
            <a:custGeom>
              <a:avLst/>
              <a:ah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41" name="Google Shape;456;p27"/>
            <p:cNvSpPr/>
            <p:nvPr/>
          </p:nvSpPr>
          <p:spPr>
            <a:xfrm>
              <a:off x="5775580" y="3984243"/>
              <a:ext cx="54883" cy="49080"/>
            </a:xfrm>
            <a:custGeom>
              <a:avLst/>
              <a:ah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42" name="Google Shape;457;p27"/>
            <p:cNvSpPr/>
            <p:nvPr/>
          </p:nvSpPr>
          <p:spPr>
            <a:xfrm>
              <a:off x="5736062" y="4024646"/>
              <a:ext cx="54938" cy="50351"/>
            </a:xfrm>
            <a:custGeom>
              <a:avLst/>
              <a:ah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43" name="Google Shape;458;p27"/>
            <p:cNvSpPr/>
            <p:nvPr/>
          </p:nvSpPr>
          <p:spPr>
            <a:xfrm>
              <a:off x="5695826" y="4066927"/>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44" name="Google Shape;459;p27"/>
            <p:cNvSpPr/>
            <p:nvPr/>
          </p:nvSpPr>
          <p:spPr>
            <a:xfrm>
              <a:off x="5604409" y="4158344"/>
              <a:ext cx="54883" cy="48361"/>
            </a:xfrm>
            <a:custGeom>
              <a:avLst/>
              <a:ah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45" name="Google Shape;460;p27"/>
            <p:cNvSpPr/>
            <p:nvPr/>
          </p:nvSpPr>
          <p:spPr>
            <a:xfrm>
              <a:off x="5564891" y="4198580"/>
              <a:ext cx="54938" cy="50517"/>
            </a:xfrm>
            <a:custGeom>
              <a:avLst/>
              <a:ah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46" name="Google Shape;461;p27"/>
            <p:cNvSpPr/>
            <p:nvPr/>
          </p:nvSpPr>
          <p:spPr>
            <a:xfrm>
              <a:off x="5525373" y="4240254"/>
              <a:ext cx="54938" cy="49080"/>
            </a:xfrm>
            <a:custGeom>
              <a:avLst/>
              <a:ah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47" name="Google Shape;462;p27"/>
            <p:cNvSpPr/>
            <p:nvPr/>
          </p:nvSpPr>
          <p:spPr>
            <a:xfrm>
              <a:off x="5433956" y="4331726"/>
              <a:ext cx="57868" cy="49080"/>
            </a:xfrm>
            <a:custGeom>
              <a:avLst/>
              <a:ah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48" name="Google Shape;463;p27"/>
            <p:cNvSpPr/>
            <p:nvPr/>
          </p:nvSpPr>
          <p:spPr>
            <a:xfrm>
              <a:off x="5394438" y="4372128"/>
              <a:ext cx="54938" cy="50351"/>
            </a:xfrm>
            <a:custGeom>
              <a:avLst/>
              <a:ah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49" name="Google Shape;464;p27"/>
            <p:cNvSpPr/>
            <p:nvPr/>
          </p:nvSpPr>
          <p:spPr>
            <a:xfrm>
              <a:off x="5354975" y="4414354"/>
              <a:ext cx="54883" cy="48361"/>
            </a:xfrm>
            <a:custGeom>
              <a:avLst/>
              <a:ah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50" name="Google Shape;465;p27"/>
            <p:cNvSpPr/>
            <p:nvPr/>
          </p:nvSpPr>
          <p:spPr>
            <a:xfrm>
              <a:off x="5266433" y="4505826"/>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51" name="Google Shape;466;p27"/>
            <p:cNvSpPr/>
            <p:nvPr/>
          </p:nvSpPr>
          <p:spPr>
            <a:xfrm>
              <a:off x="5223986" y="4546063"/>
              <a:ext cx="57868" cy="50517"/>
            </a:xfrm>
            <a:custGeom>
              <a:avLst/>
              <a:ah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52" name="Google Shape;467;p27"/>
            <p:cNvSpPr/>
            <p:nvPr/>
          </p:nvSpPr>
          <p:spPr>
            <a:xfrm>
              <a:off x="5183804" y="4587736"/>
              <a:ext cx="54883" cy="49080"/>
            </a:xfrm>
            <a:custGeom>
              <a:avLst/>
              <a:ah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53" name="Google Shape;468;p27"/>
            <p:cNvSpPr/>
            <p:nvPr/>
          </p:nvSpPr>
          <p:spPr>
            <a:xfrm>
              <a:off x="5095980" y="4679208"/>
              <a:ext cx="54938" cy="49024"/>
            </a:xfrm>
            <a:custGeom>
              <a:avLst/>
              <a:ah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54" name="Google Shape;469;p27"/>
            <p:cNvSpPr/>
            <p:nvPr/>
          </p:nvSpPr>
          <p:spPr>
            <a:xfrm>
              <a:off x="5055744" y="4719611"/>
              <a:ext cx="54938" cy="50351"/>
            </a:xfrm>
            <a:custGeom>
              <a:avLst/>
              <a:ah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55" name="Google Shape;470;p27"/>
            <p:cNvSpPr/>
            <p:nvPr/>
          </p:nvSpPr>
          <p:spPr>
            <a:xfrm>
              <a:off x="5013352" y="4761837"/>
              <a:ext cx="54883" cy="48361"/>
            </a:xfrm>
            <a:custGeom>
              <a:avLst/>
              <a:ah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56" name="Google Shape;471;p27"/>
            <p:cNvSpPr/>
            <p:nvPr/>
          </p:nvSpPr>
          <p:spPr>
            <a:xfrm>
              <a:off x="4924809" y="4853309"/>
              <a:ext cx="54938" cy="48306"/>
            </a:xfrm>
            <a:custGeom>
              <a:avLst/>
              <a:ah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57" name="Google Shape;472;p27"/>
            <p:cNvSpPr/>
            <p:nvPr/>
          </p:nvSpPr>
          <p:spPr>
            <a:xfrm>
              <a:off x="4885346" y="4893490"/>
              <a:ext cx="54883" cy="51291"/>
            </a:xfrm>
            <a:custGeom>
              <a:avLst/>
              <a:ah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58" name="Google Shape;473;p27"/>
            <p:cNvSpPr/>
            <p:nvPr/>
          </p:nvSpPr>
          <p:spPr>
            <a:xfrm>
              <a:off x="5480051" y="4287068"/>
              <a:ext cx="76107" cy="68645"/>
            </a:xfrm>
            <a:custGeom>
              <a:avLst/>
              <a:ah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59" name="Google Shape;474;p27"/>
            <p:cNvSpPr/>
            <p:nvPr/>
          </p:nvSpPr>
          <p:spPr>
            <a:xfrm>
              <a:off x="5308880" y="4459731"/>
              <a:ext cx="76107" cy="69530"/>
            </a:xfrm>
            <a:custGeom>
              <a:avLst/>
              <a:ah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60" name="Google Shape;475;p27"/>
            <p:cNvSpPr/>
            <p:nvPr/>
          </p:nvSpPr>
          <p:spPr>
            <a:xfrm>
              <a:off x="5138428" y="4631621"/>
              <a:ext cx="79036" cy="68811"/>
            </a:xfrm>
            <a:custGeom>
              <a:avLst/>
              <a:ah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61" name="Google Shape;476;p27"/>
            <p:cNvSpPr/>
            <p:nvPr/>
          </p:nvSpPr>
          <p:spPr>
            <a:xfrm>
              <a:off x="4970904" y="4805003"/>
              <a:ext cx="76107" cy="68811"/>
            </a:xfrm>
            <a:custGeom>
              <a:avLst/>
              <a:ah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62" name="Google Shape;477;p27"/>
            <p:cNvSpPr/>
            <p:nvPr/>
          </p:nvSpPr>
          <p:spPr>
            <a:xfrm>
              <a:off x="5818028" y="4746472"/>
              <a:ext cx="1121428" cy="305090"/>
            </a:xfrm>
            <a:custGeom>
              <a:avLst/>
              <a:ah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63" name="Google Shape;478;p27"/>
            <p:cNvSpPr/>
            <p:nvPr/>
          </p:nvSpPr>
          <p:spPr>
            <a:xfrm>
              <a:off x="5979692" y="4746472"/>
              <a:ext cx="1121428" cy="305090"/>
            </a:xfrm>
            <a:custGeom>
              <a:avLst/>
              <a:ah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64" name="Google Shape;479;p27"/>
            <p:cNvSpPr/>
            <p:nvPr/>
          </p:nvSpPr>
          <p:spPr>
            <a:xfrm>
              <a:off x="6052814" y="4807214"/>
              <a:ext cx="1011717" cy="182944"/>
            </a:xfrm>
            <a:custGeom>
              <a:avLst/>
              <a:ah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65" name="Google Shape;480;p27"/>
            <p:cNvSpPr/>
            <p:nvPr/>
          </p:nvSpPr>
          <p:spPr>
            <a:xfrm>
              <a:off x="6052814" y="4898630"/>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66" name="Google Shape;481;p27"/>
            <p:cNvSpPr/>
            <p:nvPr/>
          </p:nvSpPr>
          <p:spPr>
            <a:xfrm>
              <a:off x="5818028" y="4137120"/>
              <a:ext cx="1121428" cy="304372"/>
            </a:xfrm>
            <a:custGeom>
              <a:avLst/>
              <a:ah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67" name="Google Shape;482;p27"/>
            <p:cNvSpPr/>
            <p:nvPr/>
          </p:nvSpPr>
          <p:spPr>
            <a:xfrm>
              <a:off x="5979692" y="4137120"/>
              <a:ext cx="1121428" cy="304372"/>
            </a:xfrm>
            <a:custGeom>
              <a:avLst/>
              <a:ah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68" name="Google Shape;483;p27"/>
            <p:cNvSpPr/>
            <p:nvPr/>
          </p:nvSpPr>
          <p:spPr>
            <a:xfrm>
              <a:off x="6052814" y="4197862"/>
              <a:ext cx="1011717" cy="182944"/>
            </a:xfrm>
            <a:custGeom>
              <a:avLst/>
              <a:ah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69" name="Google Shape;484;p27"/>
            <p:cNvSpPr/>
            <p:nvPr/>
          </p:nvSpPr>
          <p:spPr>
            <a:xfrm>
              <a:off x="6052814" y="4289278"/>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70" name="Google Shape;485;p27"/>
            <p:cNvSpPr/>
            <p:nvPr/>
          </p:nvSpPr>
          <p:spPr>
            <a:xfrm>
              <a:off x="5878714" y="4441437"/>
              <a:ext cx="1122202" cy="305090"/>
            </a:xfrm>
            <a:custGeom>
              <a:avLst/>
              <a:ah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71" name="Google Shape;486;p27"/>
            <p:cNvSpPr/>
            <p:nvPr/>
          </p:nvSpPr>
          <p:spPr>
            <a:xfrm>
              <a:off x="5723626" y="4441437"/>
              <a:ext cx="1121484" cy="305090"/>
            </a:xfrm>
            <a:custGeom>
              <a:avLst/>
              <a:ah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72" name="Google Shape;487;p27"/>
            <p:cNvSpPr/>
            <p:nvPr/>
          </p:nvSpPr>
          <p:spPr>
            <a:xfrm>
              <a:off x="5760215" y="4502897"/>
              <a:ext cx="1011717" cy="182944"/>
            </a:xfrm>
            <a:custGeom>
              <a:avLst/>
              <a:ah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73" name="Google Shape;488;p27"/>
            <p:cNvSpPr/>
            <p:nvPr/>
          </p:nvSpPr>
          <p:spPr>
            <a:xfrm>
              <a:off x="5760215" y="4594314"/>
              <a:ext cx="1011717" cy="91527"/>
            </a:xfrm>
            <a:custGeom>
              <a:avLst/>
              <a:ah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74" name="Google Shape;489;p27"/>
            <p:cNvSpPr/>
            <p:nvPr/>
          </p:nvSpPr>
          <p:spPr>
            <a:xfrm>
              <a:off x="5485910" y="4847726"/>
              <a:ext cx="200077" cy="203836"/>
            </a:xfrm>
            <a:custGeom>
              <a:avLst/>
              <a:ah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75" name="Google Shape;490;p27"/>
            <p:cNvSpPr/>
            <p:nvPr/>
          </p:nvSpPr>
          <p:spPr>
            <a:xfrm>
              <a:off x="5528302" y="4988168"/>
              <a:ext cx="64445" cy="63395"/>
            </a:xfrm>
            <a:custGeom>
              <a:avLst/>
              <a:ah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76" name="Google Shape;491;p27"/>
            <p:cNvSpPr/>
            <p:nvPr/>
          </p:nvSpPr>
          <p:spPr>
            <a:xfrm>
              <a:off x="5644646" y="4085222"/>
              <a:ext cx="228265" cy="152158"/>
            </a:xfrm>
            <a:custGeom>
              <a:avLst/>
              <a:ah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77" name="Google Shape;492;p27"/>
            <p:cNvSpPr/>
            <p:nvPr/>
          </p:nvSpPr>
          <p:spPr>
            <a:xfrm>
              <a:off x="5645836" y="4137120"/>
              <a:ext cx="215829" cy="100260"/>
            </a:xfrm>
            <a:custGeom>
              <a:avLst/>
              <a:ah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78" name="Google Shape;493;p27"/>
            <p:cNvSpPr/>
            <p:nvPr/>
          </p:nvSpPr>
          <p:spPr>
            <a:xfrm>
              <a:off x="5629280" y="4231521"/>
              <a:ext cx="209971" cy="688388"/>
            </a:xfrm>
            <a:custGeom>
              <a:avLst/>
              <a:ah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79" name="Google Shape;494;p27"/>
            <p:cNvSpPr/>
            <p:nvPr/>
          </p:nvSpPr>
          <p:spPr>
            <a:xfrm>
              <a:off x="5559032" y="4216156"/>
              <a:ext cx="222462" cy="685459"/>
            </a:xfrm>
            <a:custGeom>
              <a:avLst/>
              <a:ah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80" name="Google Shape;495;p27"/>
            <p:cNvSpPr/>
            <p:nvPr/>
          </p:nvSpPr>
          <p:spPr>
            <a:xfrm>
              <a:off x="5485910" y="4200791"/>
              <a:ext cx="225336" cy="673741"/>
            </a:xfrm>
            <a:custGeom>
              <a:avLst/>
              <a:ah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81" name="Google Shape;496;p27"/>
            <p:cNvSpPr/>
            <p:nvPr/>
          </p:nvSpPr>
          <p:spPr>
            <a:xfrm>
              <a:off x="5616845" y="4167132"/>
              <a:ext cx="240701" cy="161720"/>
            </a:xfrm>
            <a:custGeom>
              <a:avLst/>
              <a:ah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82" name="Google Shape;497;p27"/>
            <p:cNvSpPr/>
            <p:nvPr/>
          </p:nvSpPr>
          <p:spPr>
            <a:xfrm>
              <a:off x="5629280" y="4167132"/>
              <a:ext cx="228265" cy="106837"/>
            </a:xfrm>
            <a:custGeom>
              <a:avLst/>
              <a:ah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83" name="Google Shape;498;p27"/>
            <p:cNvSpPr/>
            <p:nvPr/>
          </p:nvSpPr>
          <p:spPr>
            <a:xfrm>
              <a:off x="5626351" y="4160499"/>
              <a:ext cx="243630" cy="80584"/>
            </a:xfrm>
            <a:custGeom>
              <a:avLst/>
              <a:ah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84" name="Google Shape;499;p27"/>
            <p:cNvSpPr/>
            <p:nvPr/>
          </p:nvSpPr>
          <p:spPr>
            <a:xfrm>
              <a:off x="5604409" y="4254476"/>
              <a:ext cx="244349" cy="79865"/>
            </a:xfrm>
            <a:custGeom>
              <a:avLst/>
              <a:ah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85" name="Google Shape;500;p27"/>
            <p:cNvSpPr/>
            <p:nvPr/>
          </p:nvSpPr>
          <p:spPr>
            <a:xfrm>
              <a:off x="6376144" y="3457797"/>
              <a:ext cx="158072" cy="233903"/>
            </a:xfrm>
            <a:custGeom>
              <a:avLst/>
              <a:ah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86" name="Google Shape;501;p27"/>
            <p:cNvSpPr/>
            <p:nvPr/>
          </p:nvSpPr>
          <p:spPr>
            <a:xfrm>
              <a:off x="6180820" y="3609734"/>
              <a:ext cx="527497" cy="527442"/>
            </a:xfrm>
            <a:custGeom>
              <a:avLst/>
              <a:ah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87" name="Google Shape;502;p27"/>
            <p:cNvSpPr/>
            <p:nvPr/>
          </p:nvSpPr>
          <p:spPr>
            <a:xfrm>
              <a:off x="6241562" y="3659421"/>
              <a:ext cx="207815" cy="145692"/>
            </a:xfrm>
            <a:custGeom>
              <a:avLst/>
              <a:ah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88" name="Google Shape;503;p27"/>
            <p:cNvSpPr/>
            <p:nvPr/>
          </p:nvSpPr>
          <p:spPr>
            <a:xfrm>
              <a:off x="6189608" y="3719445"/>
              <a:ext cx="518709" cy="417731"/>
            </a:xfrm>
            <a:custGeom>
              <a:avLst/>
              <a:ah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grpSp>
      <p:grpSp>
        <p:nvGrpSpPr>
          <p:cNvPr id="240" name="Group 291"/>
          <p:cNvGrpSpPr/>
          <p:nvPr userDrawn="1"/>
        </p:nvGrpSpPr>
        <p:grpSpPr>
          <a:xfrm>
            <a:off x="1598355" y="3608289"/>
            <a:ext cx="2204156" cy="2018295"/>
            <a:chOff x="1598355" y="3608289"/>
            <a:chExt cx="2204156" cy="2018295"/>
          </a:xfrm>
        </p:grpSpPr>
        <p:grpSp>
          <p:nvGrpSpPr>
            <p:cNvPr id="241" name="Google Shape;505;p27"/>
            <p:cNvGrpSpPr/>
            <p:nvPr/>
          </p:nvGrpSpPr>
          <p:grpSpPr>
            <a:xfrm>
              <a:off x="1598355" y="4368136"/>
              <a:ext cx="868990" cy="1258447"/>
              <a:chOff x="3235834" y="3793115"/>
              <a:chExt cx="868990" cy="1258447"/>
            </a:xfrm>
          </p:grpSpPr>
          <p:sp>
            <p:nvSpPr>
              <p:cNvPr id="1050089" name="Google Shape;506;p27"/>
              <p:cNvSpPr/>
              <p:nvPr/>
            </p:nvSpPr>
            <p:spPr>
              <a:xfrm>
                <a:off x="3236476" y="3795496"/>
                <a:ext cx="868347" cy="1256066"/>
              </a:xfrm>
              <a:custGeom>
                <a:avLst/>
                <a:ah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grpSp>
            <p:nvGrpSpPr>
              <p:cNvPr id="242" name="Google Shape;507;p27"/>
              <p:cNvGrpSpPr/>
              <p:nvPr/>
            </p:nvGrpSpPr>
            <p:grpSpPr>
              <a:xfrm>
                <a:off x="3235834" y="3793115"/>
                <a:ext cx="865418" cy="1258447"/>
                <a:chOff x="3235834" y="3793115"/>
                <a:chExt cx="865418" cy="1258447"/>
              </a:xfrm>
            </p:grpSpPr>
            <p:sp>
              <p:nvSpPr>
                <p:cNvPr id="1050090" name="Google Shape;508;p27"/>
                <p:cNvSpPr/>
                <p:nvPr/>
              </p:nvSpPr>
              <p:spPr>
                <a:xfrm>
                  <a:off x="3235834" y="3793115"/>
                  <a:ext cx="865418" cy="389985"/>
                </a:xfrm>
                <a:custGeom>
                  <a:avLst/>
                  <a:ah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91" name="Google Shape;509;p27"/>
                <p:cNvSpPr/>
                <p:nvPr/>
              </p:nvSpPr>
              <p:spPr>
                <a:xfrm>
                  <a:off x="3306725" y="3905262"/>
                  <a:ext cx="719118" cy="182888"/>
                </a:xfrm>
                <a:custGeom>
                  <a:avLst/>
                  <a:ah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92" name="Google Shape;510;p27"/>
                <p:cNvSpPr/>
                <p:nvPr/>
              </p:nvSpPr>
              <p:spPr>
                <a:xfrm>
                  <a:off x="3309654" y="4261478"/>
                  <a:ext cx="146355" cy="143426"/>
                </a:xfrm>
                <a:custGeom>
                  <a:avLst/>
                  <a:ah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93" name="Google Shape;511;p27"/>
                <p:cNvSpPr/>
                <p:nvPr/>
              </p:nvSpPr>
              <p:spPr>
                <a:xfrm>
                  <a:off x="3501275" y="4261478"/>
                  <a:ext cx="143426" cy="143426"/>
                </a:xfrm>
                <a:custGeom>
                  <a:avLst/>
                  <a:ah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94" name="Google Shape;512;p27"/>
                <p:cNvSpPr/>
                <p:nvPr/>
              </p:nvSpPr>
              <p:spPr>
                <a:xfrm>
                  <a:off x="3693670" y="4261478"/>
                  <a:ext cx="143426" cy="143426"/>
                </a:xfrm>
                <a:custGeom>
                  <a:avLst/>
                  <a:ah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95" name="Google Shape;513;p27"/>
                <p:cNvSpPr/>
                <p:nvPr/>
              </p:nvSpPr>
              <p:spPr>
                <a:xfrm>
                  <a:off x="3309654" y="4453872"/>
                  <a:ext cx="146355" cy="143426"/>
                </a:xfrm>
                <a:custGeom>
                  <a:avLst/>
                  <a:ah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96" name="Google Shape;514;p27"/>
                <p:cNvSpPr/>
                <p:nvPr/>
              </p:nvSpPr>
              <p:spPr>
                <a:xfrm>
                  <a:off x="3501275" y="4453872"/>
                  <a:ext cx="143426" cy="143426"/>
                </a:xfrm>
                <a:custGeom>
                  <a:avLst/>
                  <a:ah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97" name="Google Shape;515;p27"/>
                <p:cNvSpPr/>
                <p:nvPr/>
              </p:nvSpPr>
              <p:spPr>
                <a:xfrm>
                  <a:off x="3693670" y="4453872"/>
                  <a:ext cx="143426" cy="143426"/>
                </a:xfrm>
                <a:custGeom>
                  <a:avLst/>
                  <a:ah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98" name="Google Shape;516;p27"/>
                <p:cNvSpPr/>
                <p:nvPr/>
              </p:nvSpPr>
              <p:spPr>
                <a:xfrm>
                  <a:off x="3309654" y="4645549"/>
                  <a:ext cx="146355" cy="146355"/>
                </a:xfrm>
                <a:custGeom>
                  <a:avLst/>
                  <a:ah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99" name="Google Shape;517;p27"/>
                <p:cNvSpPr/>
                <p:nvPr/>
              </p:nvSpPr>
              <p:spPr>
                <a:xfrm>
                  <a:off x="3501275" y="4645549"/>
                  <a:ext cx="143426" cy="146355"/>
                </a:xfrm>
                <a:custGeom>
                  <a:avLst/>
                  <a:ah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00" name="Google Shape;518;p27"/>
                <p:cNvSpPr/>
                <p:nvPr/>
              </p:nvSpPr>
              <p:spPr>
                <a:xfrm>
                  <a:off x="3693670" y="4645549"/>
                  <a:ext cx="143426" cy="146355"/>
                </a:xfrm>
                <a:custGeom>
                  <a:avLst/>
                  <a:ah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01" name="Google Shape;519;p27"/>
                <p:cNvSpPr/>
                <p:nvPr/>
              </p:nvSpPr>
              <p:spPr>
                <a:xfrm>
                  <a:off x="3309654" y="4840873"/>
                  <a:ext cx="146355" cy="143426"/>
                </a:xfrm>
                <a:custGeom>
                  <a:avLst/>
                  <a:ah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02" name="Google Shape;520;p27"/>
                <p:cNvSpPr/>
                <p:nvPr/>
              </p:nvSpPr>
              <p:spPr>
                <a:xfrm>
                  <a:off x="3501275" y="4840873"/>
                  <a:ext cx="143426" cy="143426"/>
                </a:xfrm>
                <a:custGeom>
                  <a:avLst/>
                  <a:ah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03" name="Google Shape;521;p27"/>
                <p:cNvSpPr/>
                <p:nvPr/>
              </p:nvSpPr>
              <p:spPr>
                <a:xfrm>
                  <a:off x="3693670" y="4840873"/>
                  <a:ext cx="143426" cy="143426"/>
                </a:xfrm>
                <a:custGeom>
                  <a:avLst/>
                  <a:ah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04" name="Google Shape;522;p27"/>
                <p:cNvSpPr/>
                <p:nvPr/>
              </p:nvSpPr>
              <p:spPr>
                <a:xfrm>
                  <a:off x="3855335" y="4185426"/>
                  <a:ext cx="243685" cy="866136"/>
                </a:xfrm>
                <a:custGeom>
                  <a:avLst/>
                  <a:ah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05" name="Google Shape;523;p27"/>
                <p:cNvSpPr/>
                <p:nvPr/>
              </p:nvSpPr>
              <p:spPr>
                <a:xfrm>
                  <a:off x="3855335" y="3793115"/>
                  <a:ext cx="243685" cy="389985"/>
                </a:xfrm>
                <a:custGeom>
                  <a:avLst/>
                  <a:ah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06" name="Google Shape;524;p27"/>
                <p:cNvSpPr/>
                <p:nvPr/>
              </p:nvSpPr>
              <p:spPr>
                <a:xfrm>
                  <a:off x="3855335" y="3905262"/>
                  <a:ext cx="170508" cy="182888"/>
                </a:xfrm>
                <a:custGeom>
                  <a:avLst/>
                  <a:ah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07" name="Google Shape;525;p27"/>
                <p:cNvSpPr/>
                <p:nvPr/>
              </p:nvSpPr>
              <p:spPr>
                <a:xfrm>
                  <a:off x="3723681" y="3945499"/>
                  <a:ext cx="35870" cy="100260"/>
                </a:xfrm>
                <a:custGeom>
                  <a:avLst/>
                  <a:ah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08" name="Google Shape;526;p27"/>
                <p:cNvSpPr/>
                <p:nvPr/>
              </p:nvSpPr>
              <p:spPr>
                <a:xfrm>
                  <a:off x="3764636" y="3944007"/>
                  <a:ext cx="63671" cy="102471"/>
                </a:xfrm>
                <a:custGeom>
                  <a:avLst/>
                  <a:ah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09" name="Google Shape;527;p27"/>
                <p:cNvSpPr/>
                <p:nvPr/>
              </p:nvSpPr>
              <p:spPr>
                <a:xfrm>
                  <a:off x="3829745" y="3991539"/>
                  <a:ext cx="65882" cy="57149"/>
                </a:xfrm>
                <a:custGeom>
                  <a:avLst/>
                  <a:ah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10" name="Google Shape;528;p27"/>
                <p:cNvSpPr/>
                <p:nvPr/>
              </p:nvSpPr>
              <p:spPr>
                <a:xfrm>
                  <a:off x="3901430" y="3946218"/>
                  <a:ext cx="60023" cy="100260"/>
                </a:xfrm>
                <a:custGeom>
                  <a:avLst/>
                  <a:ah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11" name="Google Shape;529;p27"/>
                <p:cNvSpPr/>
                <p:nvPr/>
              </p:nvSpPr>
              <p:spPr>
                <a:xfrm>
                  <a:off x="3885346" y="4261478"/>
                  <a:ext cx="143426" cy="143426"/>
                </a:xfrm>
                <a:custGeom>
                  <a:avLst/>
                  <a:ah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12" name="Google Shape;530;p27"/>
                <p:cNvSpPr/>
                <p:nvPr/>
              </p:nvSpPr>
              <p:spPr>
                <a:xfrm>
                  <a:off x="3885346" y="4453872"/>
                  <a:ext cx="143426" cy="143426"/>
                </a:xfrm>
                <a:custGeom>
                  <a:avLst/>
                  <a:ah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13" name="Google Shape;531;p27"/>
                <p:cNvSpPr/>
                <p:nvPr/>
              </p:nvSpPr>
              <p:spPr>
                <a:xfrm>
                  <a:off x="3885346" y="4645549"/>
                  <a:ext cx="143426" cy="338750"/>
                </a:xfrm>
                <a:custGeom>
                  <a:avLst/>
                  <a:ah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grpSp>
        </p:grpSp>
        <p:sp>
          <p:nvSpPr>
            <p:cNvPr id="1050114" name="Google Shape;532;p27"/>
            <p:cNvSpPr/>
            <p:nvPr/>
          </p:nvSpPr>
          <p:spPr>
            <a:xfrm>
              <a:off x="2415510" y="3608289"/>
              <a:ext cx="278008" cy="1899077"/>
            </a:xfrm>
            <a:custGeom>
              <a:avLst/>
              <a:ahLst/>
              <a:rect l="l" t="t" r="r" b="b"/>
              <a:pathLst>
                <a:path w="5030" h="34360" extrusionOk="0">
                  <a:moveTo>
                    <a:pt x="1" y="1"/>
                  </a:moveTo>
                  <a:lnTo>
                    <a:pt x="1" y="34359"/>
                  </a:lnTo>
                  <a:lnTo>
                    <a:pt x="5030" y="34359"/>
                  </a:lnTo>
                  <a:lnTo>
                    <a:pt x="5030" y="1"/>
                  </a:lnTo>
                  <a:close/>
                </a:path>
              </a:pathLst>
            </a:custGeom>
            <a:solidFill>
              <a:schemeClr val="lt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15" name="Google Shape;533;p27"/>
            <p:cNvSpPr/>
            <p:nvPr/>
          </p:nvSpPr>
          <p:spPr>
            <a:xfrm>
              <a:off x="2653282" y="3608289"/>
              <a:ext cx="40237" cy="1899077"/>
            </a:xfrm>
            <a:custGeom>
              <a:avLst/>
              <a:ahLst/>
              <a:rect l="l" t="t" r="r" b="b"/>
              <a:pathLst>
                <a:path w="728" h="34360" extrusionOk="0">
                  <a:moveTo>
                    <a:pt x="0" y="1"/>
                  </a:moveTo>
                  <a:lnTo>
                    <a:pt x="0" y="34359"/>
                  </a:lnTo>
                  <a:lnTo>
                    <a:pt x="728" y="34359"/>
                  </a:lnTo>
                  <a:lnTo>
                    <a:pt x="728" y="1"/>
                  </a:lnTo>
                  <a:close/>
                </a:path>
              </a:pathLst>
            </a:custGeom>
            <a:solidFill>
              <a:srgbClr val="EDD56E"/>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16" name="Google Shape;534;p27"/>
            <p:cNvSpPr/>
            <p:nvPr/>
          </p:nvSpPr>
          <p:spPr>
            <a:xfrm>
              <a:off x="2510630" y="3669749"/>
              <a:ext cx="182888" cy="8843"/>
            </a:xfrm>
            <a:custGeom>
              <a:avLst/>
              <a:ahLst/>
              <a:rect l="l" t="t" r="r" b="b"/>
              <a:pathLst>
                <a:path w="3309" h="160" extrusionOk="0">
                  <a:moveTo>
                    <a:pt x="0" y="1"/>
                  </a:moveTo>
                  <a:lnTo>
                    <a:pt x="0" y="159"/>
                  </a:lnTo>
                  <a:lnTo>
                    <a:pt x="3309" y="159"/>
                  </a:lnTo>
                  <a:lnTo>
                    <a:pt x="3309" y="1"/>
                  </a:lnTo>
                  <a:close/>
                </a:path>
              </a:pathLst>
            </a:custGeom>
            <a:solidFill>
              <a:srgbClr val="EDD56E"/>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17" name="Google Shape;535;p27"/>
            <p:cNvSpPr/>
            <p:nvPr/>
          </p:nvSpPr>
          <p:spPr>
            <a:xfrm>
              <a:off x="2571316" y="3745856"/>
              <a:ext cx="122202" cy="8788"/>
            </a:xfrm>
            <a:custGeom>
              <a:avLst/>
              <a:ahLst/>
              <a:rect l="l" t="t" r="r" b="b"/>
              <a:pathLst>
                <a:path w="2211" h="159" extrusionOk="0">
                  <a:moveTo>
                    <a:pt x="1" y="0"/>
                  </a:moveTo>
                  <a:lnTo>
                    <a:pt x="1" y="159"/>
                  </a:lnTo>
                  <a:lnTo>
                    <a:pt x="2211" y="159"/>
                  </a:lnTo>
                  <a:lnTo>
                    <a:pt x="2211" y="0"/>
                  </a:lnTo>
                  <a:close/>
                </a:path>
              </a:pathLst>
            </a:custGeom>
            <a:solidFill>
              <a:srgbClr val="EDD56E"/>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18" name="Google Shape;536;p27"/>
            <p:cNvSpPr/>
            <p:nvPr/>
          </p:nvSpPr>
          <p:spPr>
            <a:xfrm>
              <a:off x="2571316" y="3848990"/>
              <a:ext cx="122202" cy="12491"/>
            </a:xfrm>
            <a:custGeom>
              <a:avLst/>
              <a:ahLst/>
              <a:rect l="l" t="t" r="r" b="b"/>
              <a:pathLst>
                <a:path w="2211" h="226" extrusionOk="0">
                  <a:moveTo>
                    <a:pt x="1" y="0"/>
                  </a:moveTo>
                  <a:lnTo>
                    <a:pt x="1" y="225"/>
                  </a:lnTo>
                  <a:lnTo>
                    <a:pt x="2211" y="225"/>
                  </a:lnTo>
                  <a:lnTo>
                    <a:pt x="2211" y="0"/>
                  </a:lnTo>
                  <a:close/>
                </a:path>
              </a:pathLst>
            </a:custGeom>
            <a:solidFill>
              <a:srgbClr val="EDD56E"/>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19" name="Google Shape;537;p27"/>
            <p:cNvSpPr/>
            <p:nvPr/>
          </p:nvSpPr>
          <p:spPr>
            <a:xfrm>
              <a:off x="2571316" y="3955771"/>
              <a:ext cx="122202" cy="9562"/>
            </a:xfrm>
            <a:custGeom>
              <a:avLst/>
              <a:ahLst/>
              <a:rect l="l" t="t" r="r" b="b"/>
              <a:pathLst>
                <a:path w="2211" h="173" extrusionOk="0">
                  <a:moveTo>
                    <a:pt x="1" y="1"/>
                  </a:moveTo>
                  <a:lnTo>
                    <a:pt x="1" y="173"/>
                  </a:lnTo>
                  <a:lnTo>
                    <a:pt x="2211" y="173"/>
                  </a:lnTo>
                  <a:lnTo>
                    <a:pt x="2211" y="1"/>
                  </a:lnTo>
                  <a:close/>
                </a:path>
              </a:pathLst>
            </a:custGeom>
            <a:solidFill>
              <a:srgbClr val="EDD56E"/>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20" name="Google Shape;538;p27"/>
            <p:cNvSpPr/>
            <p:nvPr/>
          </p:nvSpPr>
          <p:spPr>
            <a:xfrm>
              <a:off x="2571316" y="4120365"/>
              <a:ext cx="122202" cy="9562"/>
            </a:xfrm>
            <a:custGeom>
              <a:avLst/>
              <a:ahLst/>
              <a:rect l="l" t="t" r="r" b="b"/>
              <a:pathLst>
                <a:path w="2211" h="173" extrusionOk="0">
                  <a:moveTo>
                    <a:pt x="1" y="0"/>
                  </a:moveTo>
                  <a:lnTo>
                    <a:pt x="1" y="173"/>
                  </a:lnTo>
                  <a:lnTo>
                    <a:pt x="2211" y="173"/>
                  </a:lnTo>
                  <a:lnTo>
                    <a:pt x="2211" y="0"/>
                  </a:lnTo>
                  <a:close/>
                </a:path>
              </a:pathLst>
            </a:custGeom>
            <a:solidFill>
              <a:srgbClr val="EA781B"/>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21" name="Google Shape;539;p27"/>
            <p:cNvSpPr/>
            <p:nvPr/>
          </p:nvSpPr>
          <p:spPr>
            <a:xfrm>
              <a:off x="2571316" y="4227147"/>
              <a:ext cx="122202" cy="9562"/>
            </a:xfrm>
            <a:custGeom>
              <a:avLst/>
              <a:ahLst/>
              <a:rect l="l" t="t" r="r" b="b"/>
              <a:pathLst>
                <a:path w="2211" h="173" extrusionOk="0">
                  <a:moveTo>
                    <a:pt x="1" y="1"/>
                  </a:moveTo>
                  <a:lnTo>
                    <a:pt x="1" y="173"/>
                  </a:lnTo>
                  <a:lnTo>
                    <a:pt x="2211" y="173"/>
                  </a:lnTo>
                  <a:lnTo>
                    <a:pt x="2211" y="1"/>
                  </a:lnTo>
                  <a:close/>
                </a:path>
              </a:pathLst>
            </a:custGeom>
            <a:solidFill>
              <a:srgbClr val="EA781B"/>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22" name="Google Shape;540;p27"/>
            <p:cNvSpPr/>
            <p:nvPr/>
          </p:nvSpPr>
          <p:spPr>
            <a:xfrm>
              <a:off x="2571316" y="4333984"/>
              <a:ext cx="122202" cy="8788"/>
            </a:xfrm>
            <a:custGeom>
              <a:avLst/>
              <a:ahLst/>
              <a:rect l="l" t="t" r="r" b="b"/>
              <a:pathLst>
                <a:path w="2211" h="159" extrusionOk="0">
                  <a:moveTo>
                    <a:pt x="1" y="0"/>
                  </a:moveTo>
                  <a:lnTo>
                    <a:pt x="1" y="159"/>
                  </a:lnTo>
                  <a:lnTo>
                    <a:pt x="2211" y="159"/>
                  </a:lnTo>
                  <a:lnTo>
                    <a:pt x="2211" y="0"/>
                  </a:lnTo>
                  <a:close/>
                </a:path>
              </a:pathLst>
            </a:custGeom>
            <a:solidFill>
              <a:srgbClr val="EDD56E"/>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23" name="Google Shape;541;p27"/>
            <p:cNvSpPr/>
            <p:nvPr/>
          </p:nvSpPr>
          <p:spPr>
            <a:xfrm>
              <a:off x="2571316" y="4495649"/>
              <a:ext cx="122202" cy="8788"/>
            </a:xfrm>
            <a:custGeom>
              <a:avLst/>
              <a:ahLst/>
              <a:rect l="l" t="t" r="r" b="b"/>
              <a:pathLst>
                <a:path w="2211" h="159" extrusionOk="0">
                  <a:moveTo>
                    <a:pt x="1" y="0"/>
                  </a:moveTo>
                  <a:lnTo>
                    <a:pt x="1" y="159"/>
                  </a:lnTo>
                  <a:lnTo>
                    <a:pt x="2211" y="159"/>
                  </a:lnTo>
                  <a:lnTo>
                    <a:pt x="2211" y="0"/>
                  </a:lnTo>
                  <a:close/>
                </a:path>
              </a:pathLst>
            </a:custGeom>
            <a:solidFill>
              <a:srgbClr val="EDD56E"/>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24" name="Google Shape;542;p27"/>
            <p:cNvSpPr/>
            <p:nvPr/>
          </p:nvSpPr>
          <p:spPr>
            <a:xfrm>
              <a:off x="2571316" y="4598782"/>
              <a:ext cx="122202" cy="12491"/>
            </a:xfrm>
            <a:custGeom>
              <a:avLst/>
              <a:ahLst/>
              <a:rect l="l" t="t" r="r" b="b"/>
              <a:pathLst>
                <a:path w="2211" h="226" extrusionOk="0">
                  <a:moveTo>
                    <a:pt x="1" y="0"/>
                  </a:moveTo>
                  <a:lnTo>
                    <a:pt x="1" y="225"/>
                  </a:lnTo>
                  <a:lnTo>
                    <a:pt x="2211" y="225"/>
                  </a:lnTo>
                  <a:lnTo>
                    <a:pt x="2211" y="0"/>
                  </a:lnTo>
                  <a:close/>
                </a:path>
              </a:pathLst>
            </a:custGeom>
            <a:solidFill>
              <a:srgbClr val="EDD56E"/>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25" name="Google Shape;543;p27"/>
            <p:cNvSpPr/>
            <p:nvPr/>
          </p:nvSpPr>
          <p:spPr>
            <a:xfrm>
              <a:off x="2571316" y="4705564"/>
              <a:ext cx="122202" cy="9562"/>
            </a:xfrm>
            <a:custGeom>
              <a:avLst/>
              <a:ahLst/>
              <a:rect l="l" t="t" r="r" b="b"/>
              <a:pathLst>
                <a:path w="2211" h="173" extrusionOk="0">
                  <a:moveTo>
                    <a:pt x="1" y="1"/>
                  </a:moveTo>
                  <a:lnTo>
                    <a:pt x="1" y="173"/>
                  </a:lnTo>
                  <a:lnTo>
                    <a:pt x="2211" y="173"/>
                  </a:lnTo>
                  <a:lnTo>
                    <a:pt x="2211" y="1"/>
                  </a:lnTo>
                  <a:close/>
                </a:path>
              </a:pathLst>
            </a:custGeom>
            <a:solidFill>
              <a:srgbClr val="EA781B"/>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26" name="Google Shape;544;p27"/>
            <p:cNvSpPr/>
            <p:nvPr/>
          </p:nvSpPr>
          <p:spPr>
            <a:xfrm>
              <a:off x="2571316" y="4867229"/>
              <a:ext cx="122202" cy="12491"/>
            </a:xfrm>
            <a:custGeom>
              <a:avLst/>
              <a:ahLst/>
              <a:rect l="l" t="t" r="r" b="b"/>
              <a:pathLst>
                <a:path w="2211" h="226" extrusionOk="0">
                  <a:moveTo>
                    <a:pt x="1" y="1"/>
                  </a:moveTo>
                  <a:lnTo>
                    <a:pt x="1" y="226"/>
                  </a:lnTo>
                  <a:lnTo>
                    <a:pt x="2211" y="226"/>
                  </a:lnTo>
                  <a:lnTo>
                    <a:pt x="2211" y="1"/>
                  </a:lnTo>
                  <a:close/>
                </a:path>
              </a:pathLst>
            </a:custGeom>
            <a:solidFill>
              <a:srgbClr val="EA781B"/>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27" name="Google Shape;545;p27"/>
            <p:cNvSpPr/>
            <p:nvPr/>
          </p:nvSpPr>
          <p:spPr>
            <a:xfrm>
              <a:off x="2571316" y="4974010"/>
              <a:ext cx="122202" cy="8843"/>
            </a:xfrm>
            <a:custGeom>
              <a:avLst/>
              <a:ahLst/>
              <a:rect l="l" t="t" r="r" b="b"/>
              <a:pathLst>
                <a:path w="2211" h="160" extrusionOk="0">
                  <a:moveTo>
                    <a:pt x="1" y="1"/>
                  </a:moveTo>
                  <a:lnTo>
                    <a:pt x="1" y="160"/>
                  </a:lnTo>
                  <a:lnTo>
                    <a:pt x="2211" y="160"/>
                  </a:lnTo>
                  <a:lnTo>
                    <a:pt x="2211" y="1"/>
                  </a:lnTo>
                  <a:close/>
                </a:path>
              </a:pathLst>
            </a:custGeom>
            <a:solidFill>
              <a:srgbClr val="EA781B"/>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28" name="Google Shape;546;p27"/>
            <p:cNvSpPr/>
            <p:nvPr/>
          </p:nvSpPr>
          <p:spPr>
            <a:xfrm>
              <a:off x="2571316" y="5080847"/>
              <a:ext cx="122202" cy="8843"/>
            </a:xfrm>
            <a:custGeom>
              <a:avLst/>
              <a:ahLst/>
              <a:rect l="l" t="t" r="r" b="b"/>
              <a:pathLst>
                <a:path w="2211" h="160" extrusionOk="0">
                  <a:moveTo>
                    <a:pt x="1" y="0"/>
                  </a:moveTo>
                  <a:lnTo>
                    <a:pt x="1" y="159"/>
                  </a:lnTo>
                  <a:lnTo>
                    <a:pt x="2211" y="159"/>
                  </a:lnTo>
                  <a:lnTo>
                    <a:pt x="2211" y="0"/>
                  </a:lnTo>
                  <a:close/>
                </a:path>
              </a:pathLst>
            </a:custGeom>
            <a:solidFill>
              <a:srgbClr val="EA781B"/>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29" name="Google Shape;547;p27"/>
            <p:cNvSpPr/>
            <p:nvPr/>
          </p:nvSpPr>
          <p:spPr>
            <a:xfrm>
              <a:off x="2571316" y="5242512"/>
              <a:ext cx="122202" cy="8843"/>
            </a:xfrm>
            <a:custGeom>
              <a:avLst/>
              <a:ahLst/>
              <a:rect l="l" t="t" r="r" b="b"/>
              <a:pathLst>
                <a:path w="2211" h="160" extrusionOk="0">
                  <a:moveTo>
                    <a:pt x="1" y="0"/>
                  </a:moveTo>
                  <a:lnTo>
                    <a:pt x="1" y="159"/>
                  </a:lnTo>
                  <a:lnTo>
                    <a:pt x="2211" y="159"/>
                  </a:lnTo>
                  <a:lnTo>
                    <a:pt x="2211" y="0"/>
                  </a:lnTo>
                  <a:close/>
                </a:path>
              </a:pathLst>
            </a:custGeom>
            <a:solidFill>
              <a:srgbClr val="EA781B"/>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30" name="Google Shape;548;p27"/>
            <p:cNvSpPr/>
            <p:nvPr/>
          </p:nvSpPr>
          <p:spPr>
            <a:xfrm>
              <a:off x="2571316" y="5348575"/>
              <a:ext cx="122202" cy="9562"/>
            </a:xfrm>
            <a:custGeom>
              <a:avLst/>
              <a:ahLst/>
              <a:rect l="l" t="t" r="r" b="b"/>
              <a:pathLst>
                <a:path w="2211" h="173" extrusionOk="0">
                  <a:moveTo>
                    <a:pt x="1" y="0"/>
                  </a:moveTo>
                  <a:lnTo>
                    <a:pt x="1" y="172"/>
                  </a:lnTo>
                  <a:lnTo>
                    <a:pt x="2211" y="172"/>
                  </a:lnTo>
                  <a:lnTo>
                    <a:pt x="2211" y="0"/>
                  </a:lnTo>
                  <a:close/>
                </a:path>
              </a:pathLst>
            </a:custGeom>
            <a:solidFill>
              <a:srgbClr val="EA781B"/>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31" name="Google Shape;549;p27"/>
            <p:cNvSpPr/>
            <p:nvPr/>
          </p:nvSpPr>
          <p:spPr>
            <a:xfrm>
              <a:off x="2571316" y="5452427"/>
              <a:ext cx="122202" cy="12491"/>
            </a:xfrm>
            <a:custGeom>
              <a:avLst/>
              <a:ahLst/>
              <a:rect l="l" t="t" r="r" b="b"/>
              <a:pathLst>
                <a:path w="2211" h="226" extrusionOk="0">
                  <a:moveTo>
                    <a:pt x="1" y="1"/>
                  </a:moveTo>
                  <a:lnTo>
                    <a:pt x="1" y="226"/>
                  </a:lnTo>
                  <a:lnTo>
                    <a:pt x="2211" y="226"/>
                  </a:lnTo>
                  <a:lnTo>
                    <a:pt x="2211" y="1"/>
                  </a:lnTo>
                  <a:close/>
                </a:path>
              </a:pathLst>
            </a:custGeom>
            <a:solidFill>
              <a:srgbClr val="EA781B"/>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32" name="Google Shape;550;p27"/>
            <p:cNvSpPr/>
            <p:nvPr/>
          </p:nvSpPr>
          <p:spPr>
            <a:xfrm>
              <a:off x="2510630" y="4041384"/>
              <a:ext cx="182888" cy="12491"/>
            </a:xfrm>
            <a:custGeom>
              <a:avLst/>
              <a:ahLst/>
              <a:rect l="l" t="t" r="r" b="b"/>
              <a:pathLst>
                <a:path w="3309" h="226" extrusionOk="0">
                  <a:moveTo>
                    <a:pt x="0" y="0"/>
                  </a:moveTo>
                  <a:lnTo>
                    <a:pt x="0" y="225"/>
                  </a:lnTo>
                  <a:lnTo>
                    <a:pt x="3309" y="225"/>
                  </a:lnTo>
                  <a:lnTo>
                    <a:pt x="3309" y="0"/>
                  </a:lnTo>
                  <a:close/>
                </a:path>
              </a:pathLst>
            </a:custGeom>
            <a:solidFill>
              <a:srgbClr val="EDD56E"/>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33" name="Google Shape;551;p27"/>
            <p:cNvSpPr/>
            <p:nvPr/>
          </p:nvSpPr>
          <p:spPr>
            <a:xfrm>
              <a:off x="2510630" y="4415894"/>
              <a:ext cx="182888" cy="9562"/>
            </a:xfrm>
            <a:custGeom>
              <a:avLst/>
              <a:ahLst/>
              <a:rect l="l" t="t" r="r" b="b"/>
              <a:pathLst>
                <a:path w="3309" h="173" extrusionOk="0">
                  <a:moveTo>
                    <a:pt x="0" y="0"/>
                  </a:moveTo>
                  <a:lnTo>
                    <a:pt x="0" y="173"/>
                  </a:lnTo>
                  <a:lnTo>
                    <a:pt x="3309" y="173"/>
                  </a:lnTo>
                  <a:lnTo>
                    <a:pt x="3309" y="0"/>
                  </a:lnTo>
                  <a:close/>
                </a:path>
              </a:pathLst>
            </a:custGeom>
            <a:solidFill>
              <a:srgbClr val="EDD56E"/>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34" name="Google Shape;552;p27"/>
            <p:cNvSpPr/>
            <p:nvPr/>
          </p:nvSpPr>
          <p:spPr>
            <a:xfrm>
              <a:off x="2510630" y="4788248"/>
              <a:ext cx="182888" cy="8843"/>
            </a:xfrm>
            <a:custGeom>
              <a:avLst/>
              <a:ahLst/>
              <a:rect l="l" t="t" r="r" b="b"/>
              <a:pathLst>
                <a:path w="3309" h="160" extrusionOk="0">
                  <a:moveTo>
                    <a:pt x="0" y="0"/>
                  </a:moveTo>
                  <a:lnTo>
                    <a:pt x="0" y="159"/>
                  </a:lnTo>
                  <a:lnTo>
                    <a:pt x="3309" y="159"/>
                  </a:lnTo>
                  <a:lnTo>
                    <a:pt x="3309" y="0"/>
                  </a:lnTo>
                  <a:close/>
                </a:path>
              </a:pathLst>
            </a:custGeom>
            <a:solidFill>
              <a:srgbClr val="EA781B"/>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35" name="Google Shape;553;p27"/>
            <p:cNvSpPr/>
            <p:nvPr/>
          </p:nvSpPr>
          <p:spPr>
            <a:xfrm>
              <a:off x="2510630" y="5162757"/>
              <a:ext cx="182888" cy="9562"/>
            </a:xfrm>
            <a:custGeom>
              <a:avLst/>
              <a:ahLst/>
              <a:rect l="l" t="t" r="r" b="b"/>
              <a:pathLst>
                <a:path w="3309" h="173" extrusionOk="0">
                  <a:moveTo>
                    <a:pt x="0" y="1"/>
                  </a:moveTo>
                  <a:lnTo>
                    <a:pt x="0" y="173"/>
                  </a:lnTo>
                  <a:lnTo>
                    <a:pt x="3309" y="173"/>
                  </a:lnTo>
                  <a:lnTo>
                    <a:pt x="3309" y="1"/>
                  </a:lnTo>
                  <a:close/>
                </a:path>
              </a:pathLst>
            </a:custGeom>
            <a:solidFill>
              <a:srgbClr val="EA781B"/>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36" name="Google Shape;554;p27"/>
            <p:cNvSpPr/>
            <p:nvPr/>
          </p:nvSpPr>
          <p:spPr>
            <a:xfrm>
              <a:off x="2598398" y="4303254"/>
              <a:ext cx="317526" cy="1058089"/>
            </a:xfrm>
            <a:custGeom>
              <a:avLst/>
              <a:ah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37" name="Google Shape;555;p27"/>
            <p:cNvSpPr/>
            <p:nvPr/>
          </p:nvSpPr>
          <p:spPr>
            <a:xfrm>
              <a:off x="2607905" y="4617077"/>
              <a:ext cx="286796" cy="744266"/>
            </a:xfrm>
            <a:custGeom>
              <a:avLst/>
              <a:ah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38" name="Google Shape;556;p27"/>
            <p:cNvSpPr/>
            <p:nvPr/>
          </p:nvSpPr>
          <p:spPr>
            <a:xfrm>
              <a:off x="2723474" y="4415452"/>
              <a:ext cx="101034" cy="247886"/>
            </a:xfrm>
            <a:custGeom>
              <a:avLst/>
              <a:ah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39" name="Google Shape;557;p27"/>
            <p:cNvSpPr/>
            <p:nvPr/>
          </p:nvSpPr>
          <p:spPr>
            <a:xfrm>
              <a:off x="2525221" y="3916253"/>
              <a:ext cx="396562" cy="371691"/>
            </a:xfrm>
            <a:custGeom>
              <a:avLst/>
              <a:ah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40" name="Google Shape;558;p27"/>
            <p:cNvSpPr/>
            <p:nvPr/>
          </p:nvSpPr>
          <p:spPr>
            <a:xfrm>
              <a:off x="2568387" y="4063935"/>
              <a:ext cx="246559" cy="224009"/>
            </a:xfrm>
            <a:custGeom>
              <a:avLst/>
              <a:ah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41" name="Google Shape;559;p27"/>
            <p:cNvSpPr/>
            <p:nvPr/>
          </p:nvSpPr>
          <p:spPr>
            <a:xfrm>
              <a:off x="2586681" y="4259646"/>
              <a:ext cx="216603" cy="130382"/>
            </a:xfrm>
            <a:custGeom>
              <a:avLst/>
              <a:ah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42" name="Google Shape;560;p27"/>
            <p:cNvSpPr/>
            <p:nvPr/>
          </p:nvSpPr>
          <p:spPr>
            <a:xfrm rot="41933">
              <a:off x="2590197" y="4314548"/>
              <a:ext cx="215526" cy="77273"/>
            </a:xfrm>
            <a:custGeom>
              <a:avLst/>
              <a:ah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43" name="Google Shape;561;p27"/>
            <p:cNvSpPr/>
            <p:nvPr/>
          </p:nvSpPr>
          <p:spPr>
            <a:xfrm>
              <a:off x="2724193" y="5007670"/>
              <a:ext cx="239982" cy="242138"/>
            </a:xfrm>
            <a:custGeom>
              <a:avLst/>
              <a:ah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44" name="Google Shape;562;p27"/>
            <p:cNvSpPr/>
            <p:nvPr/>
          </p:nvSpPr>
          <p:spPr>
            <a:xfrm>
              <a:off x="2730052" y="4358081"/>
              <a:ext cx="356326" cy="853756"/>
            </a:xfrm>
            <a:custGeom>
              <a:avLst/>
              <a:ah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45" name="Google Shape;563;p27"/>
            <p:cNvSpPr/>
            <p:nvPr/>
          </p:nvSpPr>
          <p:spPr>
            <a:xfrm>
              <a:off x="2842692" y="4373447"/>
              <a:ext cx="243685" cy="838391"/>
            </a:xfrm>
            <a:custGeom>
              <a:avLst/>
              <a:ah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46" name="Google Shape;564;p27"/>
            <p:cNvSpPr/>
            <p:nvPr/>
          </p:nvSpPr>
          <p:spPr>
            <a:xfrm>
              <a:off x="2846063" y="4187684"/>
              <a:ext cx="240314" cy="242083"/>
            </a:xfrm>
            <a:custGeom>
              <a:avLst/>
              <a:ah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47" name="Google Shape;565;p27"/>
            <p:cNvSpPr/>
            <p:nvPr/>
          </p:nvSpPr>
          <p:spPr>
            <a:xfrm>
              <a:off x="2942952" y="4186493"/>
              <a:ext cx="79755" cy="77267"/>
            </a:xfrm>
            <a:custGeom>
              <a:avLst/>
              <a:ah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48" name="Google Shape;566;p27"/>
            <p:cNvSpPr/>
            <p:nvPr/>
          </p:nvSpPr>
          <p:spPr>
            <a:xfrm>
              <a:off x="2339458" y="4663117"/>
              <a:ext cx="777649" cy="963467"/>
            </a:xfrm>
            <a:custGeom>
              <a:avLst/>
              <a:ah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49" name="Google Shape;567;p27"/>
            <p:cNvSpPr/>
            <p:nvPr/>
          </p:nvSpPr>
          <p:spPr>
            <a:xfrm>
              <a:off x="2375983" y="4821897"/>
              <a:ext cx="741115" cy="804661"/>
            </a:xfrm>
            <a:custGeom>
              <a:avLst/>
              <a:ah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50" name="Google Shape;568;p27"/>
            <p:cNvSpPr/>
            <p:nvPr/>
          </p:nvSpPr>
          <p:spPr>
            <a:xfrm>
              <a:off x="2433804" y="4873087"/>
              <a:ext cx="460897" cy="490908"/>
            </a:xfrm>
            <a:custGeom>
              <a:avLst/>
              <a:ah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51" name="Google Shape;569;p27"/>
            <p:cNvSpPr/>
            <p:nvPr/>
          </p:nvSpPr>
          <p:spPr>
            <a:xfrm>
              <a:off x="3375992" y="4937477"/>
              <a:ext cx="426519" cy="429448"/>
            </a:xfrm>
            <a:custGeom>
              <a:avLst/>
              <a:ah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52" name="Google Shape;570;p27"/>
            <p:cNvSpPr/>
            <p:nvPr/>
          </p:nvSpPr>
          <p:spPr>
            <a:xfrm>
              <a:off x="2894646" y="4821907"/>
              <a:ext cx="658432" cy="768142"/>
            </a:xfrm>
            <a:custGeom>
              <a:avLst/>
              <a:ah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53" name="Google Shape;571;p27"/>
            <p:cNvSpPr/>
            <p:nvPr/>
          </p:nvSpPr>
          <p:spPr>
            <a:xfrm>
              <a:off x="2927587" y="4821907"/>
              <a:ext cx="625491" cy="768142"/>
            </a:xfrm>
            <a:custGeom>
              <a:avLst/>
              <a:ah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grpSp>
          <p:nvGrpSpPr>
            <p:cNvPr id="243" name="Google Shape;572;p27"/>
            <p:cNvGrpSpPr/>
            <p:nvPr/>
          </p:nvGrpSpPr>
          <p:grpSpPr>
            <a:xfrm>
              <a:off x="3041664" y="5111577"/>
              <a:ext cx="320455" cy="156580"/>
              <a:chOff x="2774143" y="4536556"/>
              <a:chExt cx="320455" cy="156580"/>
            </a:xfrm>
          </p:grpSpPr>
          <p:sp>
            <p:nvSpPr>
              <p:cNvPr id="1050154" name="Google Shape;573;p27"/>
              <p:cNvSpPr/>
              <p:nvPr/>
            </p:nvSpPr>
            <p:spPr>
              <a:xfrm>
                <a:off x="2774143" y="4562865"/>
                <a:ext cx="112751" cy="98104"/>
              </a:xfrm>
              <a:custGeom>
                <a:avLst/>
                <a:ah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55" name="Google Shape;574;p27"/>
              <p:cNvSpPr/>
              <p:nvPr/>
            </p:nvSpPr>
            <p:spPr>
              <a:xfrm>
                <a:off x="2897782" y="4536556"/>
                <a:ext cx="65882" cy="66600"/>
              </a:xfrm>
              <a:custGeom>
                <a:avLst/>
                <a:ah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56" name="Google Shape;575;p27"/>
              <p:cNvSpPr/>
              <p:nvPr/>
            </p:nvSpPr>
            <p:spPr>
              <a:xfrm>
                <a:off x="2967311" y="4565794"/>
                <a:ext cx="127287" cy="127342"/>
              </a:xfrm>
              <a:custGeom>
                <a:avLst/>
                <a:ah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grpSp>
        <p:sp>
          <p:nvSpPr>
            <p:cNvPr id="1050157" name="Google Shape;576;p27"/>
            <p:cNvSpPr/>
            <p:nvPr/>
          </p:nvSpPr>
          <p:spPr>
            <a:xfrm>
              <a:off x="3028510" y="5577559"/>
              <a:ext cx="389985" cy="49024"/>
            </a:xfrm>
            <a:custGeom>
              <a:avLst/>
              <a:ahLst/>
              <a:rect l="l" t="t" r="r" b="b"/>
              <a:pathLst>
                <a:path w="7056" h="887" extrusionOk="0">
                  <a:moveTo>
                    <a:pt x="1" y="0"/>
                  </a:moveTo>
                  <a:lnTo>
                    <a:pt x="1" y="887"/>
                  </a:lnTo>
                  <a:lnTo>
                    <a:pt x="7055" y="887"/>
                  </a:lnTo>
                  <a:lnTo>
                    <a:pt x="7055" y="0"/>
                  </a:lnTo>
                  <a:close/>
                </a:path>
              </a:pathLst>
            </a:custGeom>
            <a:solidFill>
              <a:srgbClr val="8D7DFF"/>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grpSp>
      <p:sp>
        <p:nvSpPr>
          <p:cNvPr id="1050158" name="Google Shape;578;p27"/>
          <p:cNvSpPr/>
          <p:nvPr/>
        </p:nvSpPr>
        <p:spPr>
          <a:xfrm>
            <a:off x="3307961" y="6418000"/>
            <a:ext cx="265628" cy="164649"/>
          </a:xfrm>
          <a:custGeom>
            <a:avLst/>
            <a:ahLst/>
            <a:rect l="l" t="t" r="r" b="b"/>
            <a:pathLst>
              <a:path w="4806" h="2979" extrusionOk="0">
                <a:moveTo>
                  <a:pt x="1" y="1"/>
                </a:moveTo>
                <a:lnTo>
                  <a:pt x="1" y="2978"/>
                </a:lnTo>
                <a:lnTo>
                  <a:pt x="4805" y="2978"/>
                </a:lnTo>
                <a:lnTo>
                  <a:pt x="4805" y="1"/>
                </a:lnTo>
                <a:close/>
              </a:path>
            </a:pathLst>
          </a:custGeom>
          <a:solidFill>
            <a:srgbClr val="CCCCCC"/>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grpSp>
        <p:nvGrpSpPr>
          <p:cNvPr id="244" name="Group 1"/>
          <p:cNvGrpSpPr/>
          <p:nvPr userDrawn="1"/>
        </p:nvGrpSpPr>
        <p:grpSpPr>
          <a:xfrm>
            <a:off x="1524301" y="5626805"/>
            <a:ext cx="9320239" cy="1231195"/>
            <a:chOff x="1524301" y="5626805"/>
            <a:chExt cx="9320239" cy="1231195"/>
          </a:xfrm>
        </p:grpSpPr>
        <p:sp>
          <p:nvSpPr>
            <p:cNvPr id="1050159" name="Google Shape;577;p27"/>
            <p:cNvSpPr/>
            <p:nvPr/>
          </p:nvSpPr>
          <p:spPr>
            <a:xfrm>
              <a:off x="3307961" y="6403010"/>
              <a:ext cx="265628" cy="451390"/>
            </a:xfrm>
            <a:custGeom>
              <a:avLst/>
              <a:ahLst/>
              <a:rect l="l" t="t" r="r" b="b"/>
              <a:pathLst>
                <a:path w="4806" h="8167" extrusionOk="0">
                  <a:moveTo>
                    <a:pt x="1" y="1"/>
                  </a:moveTo>
                  <a:lnTo>
                    <a:pt x="1" y="8167"/>
                  </a:lnTo>
                  <a:lnTo>
                    <a:pt x="4805" y="8167"/>
                  </a:lnTo>
                  <a:lnTo>
                    <a:pt x="4805" y="1"/>
                  </a:lnTo>
                  <a:close/>
                </a:path>
              </a:pathLst>
            </a:custGeom>
            <a:solidFill>
              <a:srgbClr val="CECCBC"/>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grpSp>
          <p:nvGrpSpPr>
            <p:cNvPr id="245" name="Google Shape;579;p27"/>
            <p:cNvGrpSpPr/>
            <p:nvPr userDrawn="1"/>
          </p:nvGrpSpPr>
          <p:grpSpPr>
            <a:xfrm>
              <a:off x="1524301" y="5626805"/>
              <a:ext cx="9320239" cy="1231195"/>
              <a:chOff x="929285" y="5051507"/>
              <a:chExt cx="7315206" cy="1231195"/>
            </a:xfrm>
          </p:grpSpPr>
          <p:sp>
            <p:nvSpPr>
              <p:cNvPr id="1050160" name="Google Shape;580;p27"/>
              <p:cNvSpPr/>
              <p:nvPr/>
            </p:nvSpPr>
            <p:spPr>
              <a:xfrm>
                <a:off x="929285" y="5051507"/>
                <a:ext cx="7315206" cy="420715"/>
              </a:xfrm>
              <a:custGeom>
                <a:avLst/>
                <a:ah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61" name="Google Shape;581;p27"/>
              <p:cNvSpPr/>
              <p:nvPr/>
            </p:nvSpPr>
            <p:spPr>
              <a:xfrm>
                <a:off x="929285" y="5051507"/>
                <a:ext cx="7315206" cy="133919"/>
              </a:xfrm>
              <a:custGeom>
                <a:avLst/>
                <a:ah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62" name="Google Shape;582;p27"/>
              <p:cNvSpPr/>
              <p:nvPr/>
            </p:nvSpPr>
            <p:spPr>
              <a:xfrm>
                <a:off x="6668743" y="5831311"/>
                <a:ext cx="264854" cy="451390"/>
              </a:xfrm>
              <a:custGeom>
                <a:avLst/>
                <a:ahLst/>
                <a:rect l="l" t="t" r="r" b="b"/>
                <a:pathLst>
                  <a:path w="4792" h="8167" extrusionOk="0">
                    <a:moveTo>
                      <a:pt x="1" y="1"/>
                    </a:moveTo>
                    <a:lnTo>
                      <a:pt x="1" y="8167"/>
                    </a:lnTo>
                    <a:lnTo>
                      <a:pt x="4792" y="8167"/>
                    </a:lnTo>
                    <a:lnTo>
                      <a:pt x="4792" y="1"/>
                    </a:lnTo>
                    <a:close/>
                  </a:path>
                </a:pathLst>
              </a:custGeom>
              <a:solidFill>
                <a:srgbClr val="CECCBC"/>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63" name="Google Shape;583;p27"/>
              <p:cNvSpPr/>
              <p:nvPr/>
            </p:nvSpPr>
            <p:spPr>
              <a:xfrm>
                <a:off x="6668743" y="5831311"/>
                <a:ext cx="264854" cy="164649"/>
              </a:xfrm>
              <a:custGeom>
                <a:avLst/>
                <a:ahLst/>
                <a:rect l="l" t="t" r="r" b="b"/>
                <a:pathLst>
                  <a:path w="4792" h="2979" extrusionOk="0">
                    <a:moveTo>
                      <a:pt x="1" y="1"/>
                    </a:moveTo>
                    <a:lnTo>
                      <a:pt x="1" y="2978"/>
                    </a:lnTo>
                    <a:lnTo>
                      <a:pt x="4792" y="2978"/>
                    </a:lnTo>
                    <a:lnTo>
                      <a:pt x="4792" y="1"/>
                    </a:lnTo>
                    <a:close/>
                  </a:path>
                </a:pathLst>
              </a:custGeom>
              <a:solidFill>
                <a:srgbClr val="CCCCCC"/>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64" name="Google Shape;584;p27"/>
              <p:cNvSpPr/>
              <p:nvPr/>
            </p:nvSpPr>
            <p:spPr>
              <a:xfrm>
                <a:off x="1654207" y="5472167"/>
                <a:ext cx="5864644" cy="359200"/>
              </a:xfrm>
              <a:custGeom>
                <a:avLst/>
                <a:ah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65" name="Google Shape;585;p27"/>
              <p:cNvSpPr/>
              <p:nvPr/>
            </p:nvSpPr>
            <p:spPr>
              <a:xfrm>
                <a:off x="1654207" y="5472167"/>
                <a:ext cx="5864644" cy="176311"/>
              </a:xfrm>
              <a:custGeom>
                <a:avLst/>
                <a:ah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grpSp>
      </p:gr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233"/>
                                        </p:tgtEl>
                                      </p:cBhvr>
                                      <p:by x="150000" y="150000"/>
                                    </p:animScale>
                                  </p:childTnLst>
                                </p:cTn>
                              </p:par>
                              <p:par>
                                <p:cTn fill="hold" id="7" nodeType="withEffect" presetClass="emph" presetID="6" presetSubtype="0" repeatCount="indefinite">
                                  <p:stCondLst>
                                    <p:cond delay="0"/>
                                  </p:stCondLst>
                                  <p:childTnLst>
                                    <p:animScale>
                                      <p:cBhvr>
                                        <p:cTn dur="1000" fill="hold" id="8"/>
                                        <p:tgtEl>
                                          <p:spTgt spid="236"/>
                                        </p:tgtEl>
                                      </p:cBhvr>
                                      <p:by x="150000" y="150000"/>
                                    </p:animScale>
                                  </p:childTnLst>
                                </p:cTn>
                              </p:par>
                              <p:par>
                                <p:cTn fill="hold" grpId="0" id="9" nodeType="withEffect" presetClass="emph" presetID="6" presetSubtype="0" repeatCount="indefinite">
                                  <p:stCondLst>
                                    <p:cond delay="0"/>
                                  </p:stCondLst>
                                  <p:childTnLst>
                                    <p:animScale>
                                      <p:cBhvr>
                                        <p:cTn dur="1000" fill="hold" id="10"/>
                                        <p:tgtEl>
                                          <p:spTgt spid="1049980"/>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234"/>
                                        </p:tgtEl>
                                      </p:cBhvr>
                                      <p:by x="150000" y="150000"/>
                                    </p:animScale>
                                  </p:childTnLst>
                                </p:cTn>
                              </p:par>
                              <p:par>
                                <p:cTn fill="hold" id="13" nodeType="withEffect" presetClass="emph" presetID="6" presetSubtype="0" repeatCount="indefinite">
                                  <p:stCondLst>
                                    <p:cond delay="0"/>
                                  </p:stCondLst>
                                  <p:childTnLst>
                                    <p:animScale>
                                      <p:cBhvr>
                                        <p:cTn dur="1000" fill="hold" id="14"/>
                                        <p:tgtEl>
                                          <p:spTgt spid="235"/>
                                        </p:tgtEl>
                                      </p:cBhvr>
                                      <p:by x="150000" y="150000"/>
                                    </p:animScale>
                                  </p:childTnLst>
                                </p:cTn>
                              </p:par>
                              <p:par>
                                <p:cTn fill="hold" grpId="0" id="15" nodeType="withEffect" presetClass="emph" presetID="6" presetSubtype="0" repeatCount="indefinite">
                                  <p:stCondLst>
                                    <p:cond delay="0"/>
                                  </p:stCondLst>
                                  <p:childTnLst>
                                    <p:animScale>
                                      <p:cBhvr>
                                        <p:cTn dur="1000" fill="hold" id="16"/>
                                        <p:tgtEl>
                                          <p:spTgt spid="1049981"/>
                                        </p:tgtEl>
                                      </p:cBhvr>
                                      <p:by x="150000" y="150000"/>
                                    </p:animScale>
                                  </p:childTnLst>
                                </p:cTn>
                              </p:par>
                              <p:par>
                                <p:cTn fill="hold" id="17" nodeType="withEffect" presetClass="entr" presetID="2" presetSubtype="4">
                                  <p:stCondLst>
                                    <p:cond delay="0"/>
                                  </p:stCondLst>
                                  <p:childTnLst>
                                    <p:set>
                                      <p:cBhvr>
                                        <p:cTn dur="1" fill="hold" id="18">
                                          <p:stCondLst>
                                            <p:cond delay="0"/>
                                          </p:stCondLst>
                                        </p:cTn>
                                        <p:tgtEl>
                                          <p:spTgt spid="244"/>
                                        </p:tgtEl>
                                        <p:attrNameLst>
                                          <p:attrName>style.visibility</p:attrName>
                                        </p:attrNameLst>
                                      </p:cBhvr>
                                      <p:to>
                                        <p:strVal val="visible"/>
                                      </p:to>
                                    </p:set>
                                    <p:anim calcmode="lin" valueType="num">
                                      <p:cBhvr additive="base">
                                        <p:cTn dur="500" fill="hold" id="19"/>
                                        <p:tgtEl>
                                          <p:spTgt spid="244"/>
                                        </p:tgtEl>
                                        <p:attrNameLst>
                                          <p:attrName>ppt_x</p:attrName>
                                        </p:attrNameLst>
                                      </p:cBhvr>
                                      <p:tavLst>
                                        <p:tav tm="0">
                                          <p:val>
                                            <p:strVal val="#ppt_x"/>
                                          </p:val>
                                        </p:tav>
                                        <p:tav tm="100000">
                                          <p:val>
                                            <p:strVal val="#ppt_x"/>
                                          </p:val>
                                        </p:tav>
                                      </p:tavLst>
                                    </p:anim>
                                    <p:anim calcmode="lin" valueType="num">
                                      <p:cBhvr additive="base">
                                        <p:cTn dur="500" fill="hold" id="20"/>
                                        <p:tgtEl>
                                          <p:spTgt spid="244"/>
                                        </p:tgtEl>
                                        <p:attrNameLst>
                                          <p:attrName>ppt_y</p:attrName>
                                        </p:attrNameLst>
                                      </p:cBhvr>
                                      <p:tavLst>
                                        <p:tav tm="0">
                                          <p:val>
                                            <p:strVal val="1+#ppt_h/2"/>
                                          </p:val>
                                        </p:tav>
                                        <p:tav tm="100000">
                                          <p:val>
                                            <p:strVal val="#ppt_y"/>
                                          </p:val>
                                        </p:tav>
                                      </p:tavLst>
                                    </p:anim>
                                  </p:childTnLst>
                                </p:cTn>
                              </p:par>
                            </p:childTnLst>
                          </p:cTn>
                        </p:par>
                        <p:par>
                          <p:cTn fill="hold" id="21">
                            <p:stCondLst>
                              <p:cond delay="1000"/>
                            </p:stCondLst>
                            <p:childTnLst>
                              <p:par>
                                <p:cTn fill="hold" id="22" nodeType="afterEffect" presetClass="entr" presetID="2" presetSubtype="8">
                                  <p:stCondLst>
                                    <p:cond delay="0"/>
                                  </p:stCondLst>
                                  <p:childTnLst>
                                    <p:set>
                                      <p:cBhvr>
                                        <p:cTn dur="1" fill="hold" id="23">
                                          <p:stCondLst>
                                            <p:cond delay="0"/>
                                          </p:stCondLst>
                                        </p:cTn>
                                        <p:tgtEl>
                                          <p:spTgt spid="240"/>
                                        </p:tgtEl>
                                        <p:attrNameLst>
                                          <p:attrName>style.visibility</p:attrName>
                                        </p:attrNameLst>
                                      </p:cBhvr>
                                      <p:to>
                                        <p:strVal val="visible"/>
                                      </p:to>
                                    </p:set>
                                    <p:anim calcmode="lin" valueType="num">
                                      <p:cBhvr additive="base">
                                        <p:cTn dur="500" fill="hold" id="24"/>
                                        <p:tgtEl>
                                          <p:spTgt spid="240"/>
                                        </p:tgtEl>
                                        <p:attrNameLst>
                                          <p:attrName>ppt_x</p:attrName>
                                        </p:attrNameLst>
                                      </p:cBhvr>
                                      <p:tavLst>
                                        <p:tav tm="0">
                                          <p:val>
                                            <p:strVal val="0-#ppt_w/2"/>
                                          </p:val>
                                        </p:tav>
                                        <p:tav tm="100000">
                                          <p:val>
                                            <p:strVal val="#ppt_x"/>
                                          </p:val>
                                        </p:tav>
                                      </p:tavLst>
                                    </p:anim>
                                    <p:anim calcmode="lin" valueType="num">
                                      <p:cBhvr additive="base">
                                        <p:cTn dur="500" fill="hold" id="25"/>
                                        <p:tgtEl>
                                          <p:spTgt spid="240"/>
                                        </p:tgtEl>
                                        <p:attrNameLst>
                                          <p:attrName>ppt_y</p:attrName>
                                        </p:attrNameLst>
                                      </p:cBhvr>
                                      <p:tavLst>
                                        <p:tav tm="0">
                                          <p:val>
                                            <p:strVal val="#ppt_y"/>
                                          </p:val>
                                        </p:tav>
                                        <p:tav tm="100000">
                                          <p:val>
                                            <p:strVal val="#ppt_y"/>
                                          </p:val>
                                        </p:tav>
                                      </p:tavLst>
                                    </p:anim>
                                  </p:childTnLst>
                                </p:cTn>
                              </p:par>
                            </p:childTnLst>
                          </p:cTn>
                        </p:par>
                        <p:par>
                          <p:cTn fill="hold" id="26">
                            <p:stCondLst>
                              <p:cond delay="1500"/>
                            </p:stCondLst>
                            <p:childTnLst>
                              <p:par>
                                <p:cTn fill="hold" id="27" nodeType="afterEffect" presetClass="entr" presetID="2" presetSubtype="2">
                                  <p:stCondLst>
                                    <p:cond delay="0"/>
                                  </p:stCondLst>
                                  <p:childTnLst>
                                    <p:set>
                                      <p:cBhvr>
                                        <p:cTn dur="1" fill="hold" id="28">
                                          <p:stCondLst>
                                            <p:cond delay="0"/>
                                          </p:stCondLst>
                                        </p:cTn>
                                        <p:tgtEl>
                                          <p:spTgt spid="239"/>
                                        </p:tgtEl>
                                        <p:attrNameLst>
                                          <p:attrName>style.visibility</p:attrName>
                                        </p:attrNameLst>
                                      </p:cBhvr>
                                      <p:to>
                                        <p:strVal val="visible"/>
                                      </p:to>
                                    </p:set>
                                    <p:anim calcmode="lin" valueType="num">
                                      <p:cBhvr additive="base">
                                        <p:cTn dur="500" fill="hold" id="29"/>
                                        <p:tgtEl>
                                          <p:spTgt spid="239"/>
                                        </p:tgtEl>
                                        <p:attrNameLst>
                                          <p:attrName>ppt_x</p:attrName>
                                        </p:attrNameLst>
                                      </p:cBhvr>
                                      <p:tavLst>
                                        <p:tav tm="0">
                                          <p:val>
                                            <p:strVal val="1+#ppt_w/2"/>
                                          </p:val>
                                        </p:tav>
                                        <p:tav tm="100000">
                                          <p:val>
                                            <p:strVal val="#ppt_x"/>
                                          </p:val>
                                        </p:tav>
                                      </p:tavLst>
                                    </p:anim>
                                    <p:anim calcmode="lin" valueType="num">
                                      <p:cBhvr additive="base">
                                        <p:cTn dur="500" fill="hold" id="30"/>
                                        <p:tgtEl>
                                          <p:spTgt spid="239"/>
                                        </p:tgtEl>
                                        <p:attrNameLst>
                                          <p:attrName>ppt_y</p:attrName>
                                        </p:attrNameLst>
                                      </p:cBhvr>
                                      <p:tavLst>
                                        <p:tav tm="0">
                                          <p:val>
                                            <p:strVal val="#ppt_y"/>
                                          </p:val>
                                        </p:tav>
                                        <p:tav tm="100000">
                                          <p:val>
                                            <p:strVal val="#ppt_y"/>
                                          </p:val>
                                        </p:tav>
                                      </p:tavLst>
                                    </p:anim>
                                  </p:childTnLst>
                                </p:cTn>
                              </p:par>
                            </p:childTnLst>
                          </p:cTn>
                        </p:par>
                        <p:par>
                          <p:cTn fill="hold" id="31">
                            <p:stCondLst>
                              <p:cond delay="2000"/>
                            </p:stCondLst>
                            <p:childTnLst>
                              <p:par>
                                <p:cTn fill="hold" id="32" nodeType="afterEffect" presetClass="entr" presetID="10" presetSubtype="0">
                                  <p:stCondLst>
                                    <p:cond delay="0"/>
                                  </p:stCondLst>
                                  <p:childTnLst>
                                    <p:set>
                                      <p:cBhvr>
                                        <p:cTn dur="1" fill="hold" id="33">
                                          <p:stCondLst>
                                            <p:cond delay="0"/>
                                          </p:stCondLst>
                                        </p:cTn>
                                        <p:tgtEl>
                                          <p:spTgt spid="237"/>
                                        </p:tgtEl>
                                        <p:attrNameLst>
                                          <p:attrName>style.visibility</p:attrName>
                                        </p:attrNameLst>
                                      </p:cBhvr>
                                      <p:to>
                                        <p:strVal val="visible"/>
                                      </p:to>
                                    </p:set>
                                    <p:animEffect transition="in" filter="fade">
                                      <p:cBhvr>
                                        <p:cTn dur="500" id="34"/>
                                        <p:tgtEl>
                                          <p:spTgt spid="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980" grpId="0" animBg="1"/>
      <p:bldP spid="1049981"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246" name=""/>
        <p:cNvGrpSpPr/>
        <p:nvPr/>
      </p:nvGrpSpPr>
      <p:grpSpPr>
        <a:xfrm>
          <a:off x="0" y="0"/>
          <a:ext cx="0" cy="0"/>
          <a:chOff x="0" y="0"/>
          <a:chExt cx="0" cy="0"/>
        </a:xfrm>
      </p:grpSpPr>
      <p:grpSp>
        <p:nvGrpSpPr>
          <p:cNvPr id="247" name="Google Shape;992;p14"/>
          <p:cNvGrpSpPr/>
          <p:nvPr userDrawn="1"/>
        </p:nvGrpSpPr>
        <p:grpSpPr>
          <a:xfrm>
            <a:off x="395894" y="219519"/>
            <a:ext cx="11613234" cy="6240131"/>
            <a:chOff x="395894" y="219519"/>
            <a:chExt cx="8518865" cy="4788281"/>
          </a:xfrm>
        </p:grpSpPr>
        <p:sp>
          <p:nvSpPr>
            <p:cNvPr id="1050166"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48" name="Google Shape;994;p14"/>
            <p:cNvGrpSpPr/>
            <p:nvPr/>
          </p:nvGrpSpPr>
          <p:grpSpPr>
            <a:xfrm>
              <a:off x="8341543" y="2282008"/>
              <a:ext cx="569676" cy="380612"/>
              <a:chOff x="8341543" y="2282008"/>
              <a:chExt cx="569676" cy="380612"/>
            </a:xfrm>
          </p:grpSpPr>
          <p:sp>
            <p:nvSpPr>
              <p:cNvPr id="1050167"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68"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169"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49" name="Google Shape;998;p14"/>
            <p:cNvGrpSpPr/>
            <p:nvPr/>
          </p:nvGrpSpPr>
          <p:grpSpPr>
            <a:xfrm>
              <a:off x="8341543" y="1721094"/>
              <a:ext cx="569676" cy="380612"/>
              <a:chOff x="8341543" y="1721094"/>
              <a:chExt cx="569676" cy="380612"/>
            </a:xfrm>
          </p:grpSpPr>
          <p:sp>
            <p:nvSpPr>
              <p:cNvPr id="1050170"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71"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50" name="Google Shape;1001;p14"/>
            <p:cNvGrpSpPr/>
            <p:nvPr/>
          </p:nvGrpSpPr>
          <p:grpSpPr>
            <a:xfrm>
              <a:off x="8346273" y="1183592"/>
              <a:ext cx="568486" cy="388014"/>
              <a:chOff x="8346273" y="1183592"/>
              <a:chExt cx="568486" cy="388014"/>
            </a:xfrm>
          </p:grpSpPr>
          <p:sp>
            <p:nvSpPr>
              <p:cNvPr id="1050172"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73"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51" name="Google Shape;1004;p14"/>
            <p:cNvGrpSpPr/>
            <p:nvPr/>
          </p:nvGrpSpPr>
          <p:grpSpPr>
            <a:xfrm>
              <a:off x="8341543" y="606635"/>
              <a:ext cx="569676" cy="388014"/>
              <a:chOff x="8341543" y="606635"/>
              <a:chExt cx="569676" cy="388014"/>
            </a:xfrm>
          </p:grpSpPr>
          <p:sp>
            <p:nvSpPr>
              <p:cNvPr id="1050174"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75"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52" name="Google Shape;1007;p14"/>
            <p:cNvGrpSpPr/>
            <p:nvPr/>
          </p:nvGrpSpPr>
          <p:grpSpPr>
            <a:xfrm>
              <a:off x="8341543" y="2842933"/>
              <a:ext cx="569676" cy="380612"/>
              <a:chOff x="8341543" y="2282008"/>
              <a:chExt cx="569676" cy="380612"/>
            </a:xfrm>
          </p:grpSpPr>
          <p:sp>
            <p:nvSpPr>
              <p:cNvPr id="1050176"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77"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53" name="Google Shape;1010;p14"/>
            <p:cNvGrpSpPr/>
            <p:nvPr/>
          </p:nvGrpSpPr>
          <p:grpSpPr>
            <a:xfrm>
              <a:off x="8341543" y="3403858"/>
              <a:ext cx="569676" cy="380612"/>
              <a:chOff x="8341543" y="2282008"/>
              <a:chExt cx="569676" cy="380612"/>
            </a:xfrm>
          </p:grpSpPr>
          <p:sp>
            <p:nvSpPr>
              <p:cNvPr id="1050178"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79"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180"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81"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50182"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83"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84"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85"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86"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87"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88"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89"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90"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91"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92"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93"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94"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95"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96"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97"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98"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99"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00"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01"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02"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03"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04"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05"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06"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07"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08"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09"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10"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11"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12"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13"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14"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15"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16"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17"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18"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19"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20"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21"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22"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23"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24"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25"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26"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27" name="Google Shape;1765;p26"/>
          <p:cNvSpPr/>
          <p:nvPr userDrawn="1"/>
        </p:nvSpPr>
        <p:spPr>
          <a:xfrm rot="126755">
            <a:off x="3091462" y="1090110"/>
            <a:ext cx="5550035" cy="4730758"/>
          </a:xfrm>
          <a:prstGeom prst="rect"/>
          <a:solidFill>
            <a:schemeClr val="accent5">
              <a:lumMod val="40000"/>
              <a:lumOff val="6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sz="500"/>
          </a:p>
        </p:txBody>
      </p:sp>
      <p:sp>
        <p:nvSpPr>
          <p:cNvPr id="1050228" name="Google Shape;1766;p26"/>
          <p:cNvSpPr/>
          <p:nvPr userDrawn="1"/>
        </p:nvSpPr>
        <p:spPr>
          <a:xfrm rot="-135875">
            <a:off x="2811048" y="772938"/>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50229" name="Google Shape;1767;p26"/>
          <p:cNvSpPr/>
          <p:nvPr userDrawn="1"/>
        </p:nvSpPr>
        <p:spPr>
          <a:xfrm rot="4829593">
            <a:off x="7640070" y="1029487"/>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grpSp>
        <p:nvGrpSpPr>
          <p:cNvPr id="254" name="Google Shape;939;p32"/>
          <p:cNvGrpSpPr/>
          <p:nvPr userDrawn="1"/>
        </p:nvGrpSpPr>
        <p:grpSpPr>
          <a:xfrm>
            <a:off x="2204474" y="3950454"/>
            <a:ext cx="1973864" cy="2020086"/>
            <a:chOff x="2718975" y="493050"/>
            <a:chExt cx="2013175" cy="2066600"/>
          </a:xfrm>
        </p:grpSpPr>
        <p:sp>
          <p:nvSpPr>
            <p:cNvPr id="1050230" name="Google Shape;940;p32"/>
            <p:cNvSpPr/>
            <p:nvPr/>
          </p:nvSpPr>
          <p:spPr>
            <a:xfrm>
              <a:off x="3297025" y="2415950"/>
              <a:ext cx="962925" cy="143700"/>
            </a:xfrm>
            <a:custGeom>
              <a:avLst/>
              <a:ah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31" name="Google Shape;941;p32"/>
            <p:cNvSpPr/>
            <p:nvPr/>
          </p:nvSpPr>
          <p:spPr>
            <a:xfrm>
              <a:off x="3853250" y="2190975"/>
              <a:ext cx="381500" cy="366800"/>
            </a:xfrm>
            <a:custGeom>
              <a:avLst/>
              <a:ah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32" name="Google Shape;942;p32"/>
            <p:cNvSpPr/>
            <p:nvPr/>
          </p:nvSpPr>
          <p:spPr>
            <a:xfrm>
              <a:off x="3975925" y="2373950"/>
              <a:ext cx="195800" cy="181500"/>
            </a:xfrm>
            <a:custGeom>
              <a:avLst/>
              <a:ah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33" name="Google Shape;943;p32"/>
            <p:cNvSpPr/>
            <p:nvPr/>
          </p:nvSpPr>
          <p:spPr>
            <a:xfrm>
              <a:off x="3366775" y="2190975"/>
              <a:ext cx="381475" cy="366800"/>
            </a:xfrm>
            <a:custGeom>
              <a:avLst/>
              <a:ah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34" name="Google Shape;944;p32"/>
            <p:cNvSpPr/>
            <p:nvPr/>
          </p:nvSpPr>
          <p:spPr>
            <a:xfrm>
              <a:off x="3426425" y="2377300"/>
              <a:ext cx="199150" cy="178150"/>
            </a:xfrm>
            <a:custGeom>
              <a:avLst/>
              <a:ah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35" name="Google Shape;945;p32"/>
            <p:cNvSpPr/>
            <p:nvPr/>
          </p:nvSpPr>
          <p:spPr>
            <a:xfrm>
              <a:off x="3366775" y="2482325"/>
              <a:ext cx="111775" cy="75450"/>
            </a:xfrm>
            <a:custGeom>
              <a:avLst/>
              <a:ah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36" name="Google Shape;946;p32"/>
            <p:cNvSpPr/>
            <p:nvPr/>
          </p:nvSpPr>
          <p:spPr>
            <a:xfrm>
              <a:off x="4122975" y="2482325"/>
              <a:ext cx="111775" cy="75450"/>
            </a:xfrm>
            <a:custGeom>
              <a:avLst/>
              <a:ah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37" name="Google Shape;947;p32"/>
            <p:cNvSpPr/>
            <p:nvPr/>
          </p:nvSpPr>
          <p:spPr>
            <a:xfrm>
              <a:off x="3559175" y="1745975"/>
              <a:ext cx="473075" cy="611225"/>
            </a:xfrm>
            <a:custGeom>
              <a:avLst/>
              <a:ah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38" name="Google Shape;948;p32"/>
            <p:cNvSpPr/>
            <p:nvPr/>
          </p:nvSpPr>
          <p:spPr>
            <a:xfrm>
              <a:off x="3597825" y="2020200"/>
              <a:ext cx="14325" cy="111775"/>
            </a:xfrm>
            <a:custGeom>
              <a:avLst/>
              <a:ah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39" name="Google Shape;949;p32"/>
            <p:cNvSpPr/>
            <p:nvPr/>
          </p:nvSpPr>
          <p:spPr>
            <a:xfrm>
              <a:off x="3595030" y="1907045"/>
              <a:ext cx="59700" cy="252100"/>
            </a:xfrm>
            <a:custGeom>
              <a:avLst/>
              <a:ah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40" name="Google Shape;950;p32"/>
            <p:cNvSpPr/>
            <p:nvPr/>
          </p:nvSpPr>
          <p:spPr>
            <a:xfrm>
              <a:off x="3965850" y="1984925"/>
              <a:ext cx="31100" cy="147050"/>
            </a:xfrm>
            <a:custGeom>
              <a:avLst/>
              <a:ah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41" name="Google Shape;951;p32"/>
            <p:cNvSpPr/>
            <p:nvPr/>
          </p:nvSpPr>
          <p:spPr>
            <a:xfrm>
              <a:off x="3877625" y="1852175"/>
              <a:ext cx="115975" cy="308375"/>
            </a:xfrm>
            <a:custGeom>
              <a:avLst/>
              <a:ah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42" name="Google Shape;952;p32"/>
            <p:cNvSpPr/>
            <p:nvPr/>
          </p:nvSpPr>
          <p:spPr>
            <a:xfrm>
              <a:off x="3486075" y="2128600"/>
              <a:ext cx="622625" cy="372375"/>
            </a:xfrm>
            <a:custGeom>
              <a:avLst/>
              <a:ah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43" name="Google Shape;953;p32"/>
            <p:cNvSpPr/>
            <p:nvPr/>
          </p:nvSpPr>
          <p:spPr>
            <a:xfrm>
              <a:off x="3486075" y="2131950"/>
              <a:ext cx="111775" cy="224375"/>
            </a:xfrm>
            <a:custGeom>
              <a:avLst/>
              <a:ah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44" name="Google Shape;954;p32"/>
            <p:cNvSpPr/>
            <p:nvPr/>
          </p:nvSpPr>
          <p:spPr>
            <a:xfrm>
              <a:off x="3597825" y="2131950"/>
              <a:ext cx="25" cy="25"/>
            </a:xfrm>
            <a:custGeom>
              <a:avLst/>
              <a:ahLst/>
              <a:rect l="l" t="t" r="r" b="b"/>
              <a:pathLst>
                <a:path w="1" h="1" extrusionOk="0">
                  <a:moveTo>
                    <a:pt x="1" y="1"/>
                  </a:moveTo>
                  <a:lnTo>
                    <a:pt x="1" y="1"/>
                  </a:lnTo>
                  <a:lnTo>
                    <a:pt x="1" y="1"/>
                  </a:lnTo>
                  <a:lnTo>
                    <a:pt x="1" y="1"/>
                  </a:lnTo>
                  <a:close/>
                </a:path>
              </a:pathLst>
            </a:custGeom>
            <a:solidFill>
              <a:srgbClr val="949EC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45" name="Google Shape;955;p32"/>
            <p:cNvSpPr/>
            <p:nvPr/>
          </p:nvSpPr>
          <p:spPr>
            <a:xfrm>
              <a:off x="3486075" y="2131950"/>
              <a:ext cx="160525" cy="231100"/>
            </a:xfrm>
            <a:custGeom>
              <a:avLst/>
              <a:ah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46" name="Google Shape;956;p32"/>
            <p:cNvSpPr/>
            <p:nvPr/>
          </p:nvSpPr>
          <p:spPr>
            <a:xfrm>
              <a:off x="3996925" y="2131950"/>
              <a:ext cx="111775" cy="224375"/>
            </a:xfrm>
            <a:custGeom>
              <a:avLst/>
              <a:ahLst/>
              <a:rect l="l" t="t" r="r" b="b"/>
              <a:pathLst>
                <a:path w="4471" h="8975" extrusionOk="0">
                  <a:moveTo>
                    <a:pt x="1" y="1"/>
                  </a:moveTo>
                  <a:lnTo>
                    <a:pt x="1" y="1"/>
                  </a:lnTo>
                  <a:lnTo>
                    <a:pt x="4471" y="8974"/>
                  </a:lnTo>
                  <a:lnTo>
                    <a:pt x="4471" y="8974"/>
                  </a:lnTo>
                  <a:close/>
                </a:path>
              </a:pathLst>
            </a:custGeom>
            <a:solidFill>
              <a:srgbClr val="BAC5E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47" name="Google Shape;957;p32"/>
            <p:cNvSpPr/>
            <p:nvPr/>
          </p:nvSpPr>
          <p:spPr>
            <a:xfrm>
              <a:off x="3993575" y="2128600"/>
              <a:ext cx="3375" cy="3375"/>
            </a:xfrm>
            <a:custGeom>
              <a:avLst/>
              <a:ahLst/>
              <a:rect l="l" t="t" r="r" b="b"/>
              <a:pathLst>
                <a:path w="135" h="135" extrusionOk="0">
                  <a:moveTo>
                    <a:pt x="0" y="0"/>
                  </a:moveTo>
                  <a:lnTo>
                    <a:pt x="0" y="135"/>
                  </a:lnTo>
                  <a:lnTo>
                    <a:pt x="135" y="135"/>
                  </a:lnTo>
                  <a:lnTo>
                    <a:pt x="0" y="0"/>
                  </a:lnTo>
                  <a:close/>
                </a:path>
              </a:pathLst>
            </a:custGeom>
            <a:solidFill>
              <a:srgbClr val="949EC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48" name="Google Shape;958;p32"/>
            <p:cNvSpPr/>
            <p:nvPr/>
          </p:nvSpPr>
          <p:spPr>
            <a:xfrm>
              <a:off x="3933925" y="2128600"/>
              <a:ext cx="59675" cy="24400"/>
            </a:xfrm>
            <a:custGeom>
              <a:avLst/>
              <a:ah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49" name="Google Shape;959;p32"/>
            <p:cNvSpPr/>
            <p:nvPr/>
          </p:nvSpPr>
          <p:spPr>
            <a:xfrm>
              <a:off x="3933925" y="2128600"/>
              <a:ext cx="174775" cy="237800"/>
            </a:xfrm>
            <a:custGeom>
              <a:avLst/>
              <a:ah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50" name="Google Shape;960;p32"/>
            <p:cNvSpPr/>
            <p:nvPr/>
          </p:nvSpPr>
          <p:spPr>
            <a:xfrm>
              <a:off x="3801175" y="2093300"/>
              <a:ext cx="108400" cy="238650"/>
            </a:xfrm>
            <a:custGeom>
              <a:avLst/>
              <a:ah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51" name="Google Shape;961;p32"/>
            <p:cNvSpPr/>
            <p:nvPr/>
          </p:nvSpPr>
          <p:spPr>
            <a:xfrm>
              <a:off x="3814600" y="1806800"/>
              <a:ext cx="147075" cy="241175"/>
            </a:xfrm>
            <a:custGeom>
              <a:avLst/>
              <a:ah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52" name="Google Shape;962;p32"/>
            <p:cNvSpPr/>
            <p:nvPr/>
          </p:nvSpPr>
          <p:spPr>
            <a:xfrm>
              <a:off x="3807875" y="2044575"/>
              <a:ext cx="140350" cy="52950"/>
            </a:xfrm>
            <a:custGeom>
              <a:avLst/>
              <a:ah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53" name="Google Shape;963;p32"/>
            <p:cNvSpPr/>
            <p:nvPr/>
          </p:nvSpPr>
          <p:spPr>
            <a:xfrm>
              <a:off x="3618850" y="2044575"/>
              <a:ext cx="143700" cy="48750"/>
            </a:xfrm>
            <a:custGeom>
              <a:avLst/>
              <a:ahLst/>
              <a:rect l="l" t="t" r="r" b="b"/>
              <a:pathLst>
                <a:path w="5748" h="1950" extrusionOk="0">
                  <a:moveTo>
                    <a:pt x="0" y="1"/>
                  </a:moveTo>
                  <a:lnTo>
                    <a:pt x="1412" y="1950"/>
                  </a:lnTo>
                  <a:lnTo>
                    <a:pt x="5747" y="1950"/>
                  </a:lnTo>
                  <a:lnTo>
                    <a:pt x="5478"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54" name="Google Shape;964;p32"/>
            <p:cNvSpPr/>
            <p:nvPr/>
          </p:nvSpPr>
          <p:spPr>
            <a:xfrm>
              <a:off x="3612125" y="1806800"/>
              <a:ext cx="143700" cy="237800"/>
            </a:xfrm>
            <a:custGeom>
              <a:avLst/>
              <a:ah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55" name="Google Shape;965;p32"/>
            <p:cNvSpPr/>
            <p:nvPr/>
          </p:nvSpPr>
          <p:spPr>
            <a:xfrm>
              <a:off x="3654125" y="2093300"/>
              <a:ext cx="105050" cy="238650"/>
            </a:xfrm>
            <a:custGeom>
              <a:avLst/>
              <a:ah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56" name="Google Shape;966;p32"/>
            <p:cNvSpPr/>
            <p:nvPr/>
          </p:nvSpPr>
          <p:spPr>
            <a:xfrm>
              <a:off x="3706225" y="1631200"/>
              <a:ext cx="119325" cy="203350"/>
            </a:xfrm>
            <a:custGeom>
              <a:avLst/>
              <a:ah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57" name="Google Shape;967;p32"/>
            <p:cNvSpPr/>
            <p:nvPr/>
          </p:nvSpPr>
          <p:spPr>
            <a:xfrm>
              <a:off x="3717150" y="1729500"/>
              <a:ext cx="101675" cy="42025"/>
            </a:xfrm>
            <a:custGeom>
              <a:avLst/>
              <a:ah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58" name="Google Shape;968;p32"/>
            <p:cNvSpPr/>
            <p:nvPr/>
          </p:nvSpPr>
          <p:spPr>
            <a:xfrm>
              <a:off x="3891900" y="493050"/>
              <a:ext cx="840250" cy="1409575"/>
            </a:xfrm>
            <a:custGeom>
              <a:avLst/>
              <a:ah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59" name="Google Shape;969;p32"/>
            <p:cNvSpPr/>
            <p:nvPr/>
          </p:nvSpPr>
          <p:spPr>
            <a:xfrm>
              <a:off x="4056600" y="538900"/>
              <a:ext cx="304175" cy="1172975"/>
            </a:xfrm>
            <a:custGeom>
              <a:avLst/>
              <a:ah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60" name="Google Shape;970;p32"/>
            <p:cNvSpPr/>
            <p:nvPr/>
          </p:nvSpPr>
          <p:spPr>
            <a:xfrm>
              <a:off x="2718975" y="714525"/>
              <a:ext cx="861250" cy="1396700"/>
            </a:xfrm>
            <a:custGeom>
              <a:avLst/>
              <a:ah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61" name="Google Shape;971;p32"/>
            <p:cNvSpPr/>
            <p:nvPr/>
          </p:nvSpPr>
          <p:spPr>
            <a:xfrm>
              <a:off x="3135725" y="1369050"/>
              <a:ext cx="315100" cy="514225"/>
            </a:xfrm>
            <a:custGeom>
              <a:avLst/>
              <a:ah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62" name="Google Shape;972;p32"/>
            <p:cNvSpPr/>
            <p:nvPr/>
          </p:nvSpPr>
          <p:spPr>
            <a:xfrm>
              <a:off x="3198725" y="661575"/>
              <a:ext cx="1124250" cy="1071300"/>
            </a:xfrm>
            <a:custGeom>
              <a:avLst/>
              <a:ah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63" name="Google Shape;973;p32"/>
            <p:cNvSpPr/>
            <p:nvPr/>
          </p:nvSpPr>
          <p:spPr>
            <a:xfrm>
              <a:off x="3352500" y="1064050"/>
              <a:ext cx="830150" cy="259650"/>
            </a:xfrm>
            <a:custGeom>
              <a:avLst/>
              <a:ah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64" name="Google Shape;974;p32"/>
            <p:cNvSpPr/>
            <p:nvPr/>
          </p:nvSpPr>
          <p:spPr>
            <a:xfrm>
              <a:off x="4266650" y="1267375"/>
              <a:ext cx="56325" cy="94975"/>
            </a:xfrm>
            <a:custGeom>
              <a:avLst/>
              <a:ah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65" name="Google Shape;975;p32"/>
            <p:cNvSpPr/>
            <p:nvPr/>
          </p:nvSpPr>
          <p:spPr>
            <a:xfrm>
              <a:off x="4210350" y="1463150"/>
              <a:ext cx="52950" cy="10950"/>
            </a:xfrm>
            <a:custGeom>
              <a:avLst/>
              <a:ah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66" name="Google Shape;976;p32"/>
            <p:cNvSpPr/>
            <p:nvPr/>
          </p:nvSpPr>
          <p:spPr>
            <a:xfrm>
              <a:off x="4192700" y="1243000"/>
              <a:ext cx="130275" cy="231100"/>
            </a:xfrm>
            <a:custGeom>
              <a:avLst/>
              <a:ah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67" name="Google Shape;977;p32"/>
            <p:cNvSpPr/>
            <p:nvPr/>
          </p:nvSpPr>
          <p:spPr>
            <a:xfrm>
              <a:off x="3209650" y="1446350"/>
              <a:ext cx="10100" cy="21025"/>
            </a:xfrm>
            <a:custGeom>
              <a:avLst/>
              <a:ah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68" name="Google Shape;978;p32"/>
            <p:cNvSpPr/>
            <p:nvPr/>
          </p:nvSpPr>
          <p:spPr>
            <a:xfrm>
              <a:off x="3202100" y="1421125"/>
              <a:ext cx="38675" cy="83975"/>
            </a:xfrm>
            <a:custGeom>
              <a:avLst/>
              <a:ah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69" name="Google Shape;979;p32"/>
            <p:cNvSpPr/>
            <p:nvPr/>
          </p:nvSpPr>
          <p:spPr>
            <a:xfrm>
              <a:off x="3202100" y="1320300"/>
              <a:ext cx="175625" cy="297475"/>
            </a:xfrm>
            <a:custGeom>
              <a:avLst/>
              <a:ah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70" name="Google Shape;980;p32"/>
            <p:cNvSpPr/>
            <p:nvPr/>
          </p:nvSpPr>
          <p:spPr>
            <a:xfrm>
              <a:off x="3058425" y="530950"/>
              <a:ext cx="1320000" cy="898800"/>
            </a:xfrm>
            <a:custGeom>
              <a:avLst/>
              <a:ah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71" name="Google Shape;981;p32"/>
            <p:cNvSpPr/>
            <p:nvPr/>
          </p:nvSpPr>
          <p:spPr>
            <a:xfrm>
              <a:off x="4266650" y="996350"/>
              <a:ext cx="80675" cy="246675"/>
            </a:xfrm>
            <a:custGeom>
              <a:avLst/>
              <a:ah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72" name="Google Shape;982;p32"/>
            <p:cNvSpPr/>
            <p:nvPr/>
          </p:nvSpPr>
          <p:spPr>
            <a:xfrm>
              <a:off x="4287650" y="1162350"/>
              <a:ext cx="24400" cy="48750"/>
            </a:xfrm>
            <a:custGeom>
              <a:avLst/>
              <a:ah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73" name="Google Shape;983;p32"/>
            <p:cNvSpPr/>
            <p:nvPr/>
          </p:nvSpPr>
          <p:spPr>
            <a:xfrm>
              <a:off x="3759150" y="1134625"/>
              <a:ext cx="241150" cy="122700"/>
            </a:xfrm>
            <a:custGeom>
              <a:avLst/>
              <a:ah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74" name="Google Shape;984;p32"/>
            <p:cNvSpPr/>
            <p:nvPr/>
          </p:nvSpPr>
          <p:spPr>
            <a:xfrm>
              <a:off x="3058425" y="1190075"/>
              <a:ext cx="56300" cy="21025"/>
            </a:xfrm>
            <a:custGeom>
              <a:avLst/>
              <a:ah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75" name="Google Shape;985;p32"/>
            <p:cNvSpPr/>
            <p:nvPr/>
          </p:nvSpPr>
          <p:spPr>
            <a:xfrm>
              <a:off x="3671800" y="1239650"/>
              <a:ext cx="87375" cy="27750"/>
            </a:xfrm>
            <a:custGeom>
              <a:avLst/>
              <a:ah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76" name="Google Shape;986;p32"/>
            <p:cNvSpPr/>
            <p:nvPr/>
          </p:nvSpPr>
          <p:spPr>
            <a:xfrm>
              <a:off x="3097075" y="1260650"/>
              <a:ext cx="136975" cy="157150"/>
            </a:xfrm>
            <a:custGeom>
              <a:avLst/>
              <a:ah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77" name="Google Shape;987;p32"/>
            <p:cNvSpPr/>
            <p:nvPr/>
          </p:nvSpPr>
          <p:spPr>
            <a:xfrm>
              <a:off x="3234025" y="1417775"/>
              <a:ext cx="6750" cy="3375"/>
            </a:xfrm>
            <a:custGeom>
              <a:avLst/>
              <a:ah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78" name="Google Shape;988;p32"/>
            <p:cNvSpPr/>
            <p:nvPr/>
          </p:nvSpPr>
          <p:spPr>
            <a:xfrm>
              <a:off x="4175900" y="1351525"/>
              <a:ext cx="16775" cy="24275"/>
            </a:xfrm>
            <a:custGeom>
              <a:avLst/>
              <a:ah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79" name="Google Shape;989;p32"/>
            <p:cNvSpPr/>
            <p:nvPr/>
          </p:nvSpPr>
          <p:spPr>
            <a:xfrm>
              <a:off x="4000300" y="1074975"/>
              <a:ext cx="161350" cy="147050"/>
            </a:xfrm>
            <a:custGeom>
              <a:avLst/>
              <a:ah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80" name="Google Shape;990;p32"/>
            <p:cNvSpPr/>
            <p:nvPr/>
          </p:nvSpPr>
          <p:spPr>
            <a:xfrm>
              <a:off x="4266650" y="1239650"/>
              <a:ext cx="25" cy="3375"/>
            </a:xfrm>
            <a:custGeom>
              <a:avLst/>
              <a:ahLst/>
              <a:rect l="l" t="t" r="r" b="b"/>
              <a:pathLst>
                <a:path w="1" h="135" extrusionOk="0">
                  <a:moveTo>
                    <a:pt x="0" y="1"/>
                  </a:moveTo>
                  <a:lnTo>
                    <a:pt x="0" y="1"/>
                  </a:lnTo>
                  <a:lnTo>
                    <a:pt x="0" y="135"/>
                  </a:lnTo>
                  <a:lnTo>
                    <a:pt x="0" y="135"/>
                  </a:lnTo>
                  <a:close/>
                </a:path>
              </a:pathLst>
            </a:custGeom>
            <a:solidFill>
              <a:srgbClr val="E8BD6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81" name="Google Shape;991;p32"/>
            <p:cNvSpPr/>
            <p:nvPr/>
          </p:nvSpPr>
          <p:spPr>
            <a:xfrm>
              <a:off x="3265100" y="1239650"/>
              <a:ext cx="1001575" cy="126050"/>
            </a:xfrm>
            <a:custGeom>
              <a:avLst/>
              <a:ah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82" name="Google Shape;992;p32"/>
            <p:cNvSpPr/>
            <p:nvPr/>
          </p:nvSpPr>
          <p:spPr>
            <a:xfrm>
              <a:off x="3240750" y="1421125"/>
              <a:ext cx="25" cy="4250"/>
            </a:xfrm>
            <a:custGeom>
              <a:avLst/>
              <a:ahLst/>
              <a:rect l="l" t="t" r="r" b="b"/>
              <a:pathLst>
                <a:path w="1" h="170" extrusionOk="0">
                  <a:moveTo>
                    <a:pt x="0" y="1"/>
                  </a:moveTo>
                  <a:lnTo>
                    <a:pt x="0" y="1"/>
                  </a:lnTo>
                  <a:lnTo>
                    <a:pt x="0" y="169"/>
                  </a:lnTo>
                  <a:lnTo>
                    <a:pt x="0" y="1"/>
                  </a:lnTo>
                  <a:close/>
                </a:path>
              </a:pathLst>
            </a:custGeom>
            <a:solidFill>
              <a:srgbClr val="DFA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83" name="Google Shape;993;p32"/>
            <p:cNvSpPr/>
            <p:nvPr/>
          </p:nvSpPr>
          <p:spPr>
            <a:xfrm>
              <a:off x="3240750" y="1421125"/>
              <a:ext cx="48750" cy="10950"/>
            </a:xfrm>
            <a:custGeom>
              <a:avLst/>
              <a:ah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84" name="Google Shape;994;p32"/>
            <p:cNvSpPr/>
            <p:nvPr/>
          </p:nvSpPr>
          <p:spPr>
            <a:xfrm>
              <a:off x="3058425" y="819550"/>
              <a:ext cx="1316625" cy="612525"/>
            </a:xfrm>
            <a:custGeom>
              <a:avLst/>
              <a:ah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85" name="Google Shape;995;p32"/>
            <p:cNvSpPr/>
            <p:nvPr/>
          </p:nvSpPr>
          <p:spPr>
            <a:xfrm>
              <a:off x="3664200" y="1449700"/>
              <a:ext cx="175650" cy="115150"/>
            </a:xfrm>
            <a:custGeom>
              <a:avLst/>
              <a:ah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86" name="Google Shape;996;p32"/>
            <p:cNvSpPr/>
            <p:nvPr/>
          </p:nvSpPr>
          <p:spPr>
            <a:xfrm>
              <a:off x="3381050" y="1294800"/>
              <a:ext cx="231100" cy="168725"/>
            </a:xfrm>
            <a:custGeom>
              <a:avLst/>
              <a:ah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87" name="Google Shape;997;p32"/>
            <p:cNvSpPr/>
            <p:nvPr/>
          </p:nvSpPr>
          <p:spPr>
            <a:xfrm>
              <a:off x="3507100" y="1306025"/>
              <a:ext cx="59675" cy="59675"/>
            </a:xfrm>
            <a:custGeom>
              <a:avLst/>
              <a:ah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88" name="Google Shape;998;p32"/>
            <p:cNvSpPr/>
            <p:nvPr/>
          </p:nvSpPr>
          <p:spPr>
            <a:xfrm>
              <a:off x="3877625" y="1246025"/>
              <a:ext cx="227725" cy="168650"/>
            </a:xfrm>
            <a:custGeom>
              <a:avLst/>
              <a:ah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89" name="Google Shape;999;p32"/>
            <p:cNvSpPr/>
            <p:nvPr/>
          </p:nvSpPr>
          <p:spPr>
            <a:xfrm>
              <a:off x="3916275" y="1264025"/>
              <a:ext cx="59675" cy="59675"/>
            </a:xfrm>
            <a:custGeom>
              <a:avLst/>
              <a:ah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90" name="Google Shape;1000;p32"/>
            <p:cNvSpPr/>
            <p:nvPr/>
          </p:nvSpPr>
          <p:spPr>
            <a:xfrm>
              <a:off x="3373500" y="1446350"/>
              <a:ext cx="206725" cy="105050"/>
            </a:xfrm>
            <a:custGeom>
              <a:avLst/>
              <a:ah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91" name="Google Shape;1001;p32"/>
            <p:cNvSpPr/>
            <p:nvPr/>
          </p:nvSpPr>
          <p:spPr>
            <a:xfrm>
              <a:off x="3930550" y="1374500"/>
              <a:ext cx="213450" cy="111225"/>
            </a:xfrm>
            <a:custGeom>
              <a:avLst/>
              <a:ah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92" name="Google Shape;1002;p32"/>
            <p:cNvSpPr/>
            <p:nvPr/>
          </p:nvSpPr>
          <p:spPr>
            <a:xfrm>
              <a:off x="3597825" y="2131950"/>
              <a:ext cx="48775" cy="21050"/>
            </a:xfrm>
            <a:custGeom>
              <a:avLst/>
              <a:ah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55" name="Google Shape;211;p3"/>
          <p:cNvGrpSpPr/>
          <p:nvPr userDrawn="1"/>
        </p:nvGrpSpPr>
        <p:grpSpPr>
          <a:xfrm>
            <a:off x="1030175" y="1581350"/>
            <a:ext cx="444275" cy="398525"/>
            <a:chOff x="2495125" y="2142250"/>
            <a:chExt cx="444275" cy="398525"/>
          </a:xfrm>
        </p:grpSpPr>
        <p:sp>
          <p:nvSpPr>
            <p:cNvPr id="1050293"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0294"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56" name="Google Shape;214;p3"/>
          <p:cNvGrpSpPr/>
          <p:nvPr userDrawn="1"/>
        </p:nvGrpSpPr>
        <p:grpSpPr>
          <a:xfrm>
            <a:off x="10561107" y="5038641"/>
            <a:ext cx="291375" cy="281375"/>
            <a:chOff x="3243875" y="2372825"/>
            <a:chExt cx="291375" cy="281375"/>
          </a:xfrm>
        </p:grpSpPr>
        <p:sp>
          <p:nvSpPr>
            <p:cNvPr id="1050295"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96"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97"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98"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99"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00"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01"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0302"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03"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04"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57" name="Google Shape;225;p3"/>
          <p:cNvGrpSpPr/>
          <p:nvPr userDrawn="1"/>
        </p:nvGrpSpPr>
        <p:grpSpPr>
          <a:xfrm>
            <a:off x="10778557" y="714860"/>
            <a:ext cx="166675" cy="168575"/>
            <a:chOff x="4954425" y="2036375"/>
            <a:chExt cx="166675" cy="168575"/>
          </a:xfrm>
        </p:grpSpPr>
        <p:sp>
          <p:nvSpPr>
            <p:cNvPr id="1050305"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06"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307" name="Google Shape;228;p3"/>
          <p:cNvSpPr/>
          <p:nvPr userDrawn="1"/>
        </p:nvSpPr>
        <p:spPr>
          <a:xfrm>
            <a:off x="1577019" y="3597776"/>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08" name="Google Shape;229;p3"/>
          <p:cNvSpPr/>
          <p:nvPr userDrawn="1"/>
        </p:nvSpPr>
        <p:spPr>
          <a:xfrm>
            <a:off x="9846753" y="3888529"/>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58" name="Google Shape;230;p3"/>
          <p:cNvGrpSpPr/>
          <p:nvPr userDrawn="1"/>
        </p:nvGrpSpPr>
        <p:grpSpPr>
          <a:xfrm>
            <a:off x="1274794" y="5541495"/>
            <a:ext cx="166675" cy="168575"/>
            <a:chOff x="4954425" y="2036375"/>
            <a:chExt cx="166675" cy="168575"/>
          </a:xfrm>
        </p:grpSpPr>
        <p:sp>
          <p:nvSpPr>
            <p:cNvPr id="1050309"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10"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311" name="TextBox 223"/>
          <p:cNvSpPr txBox="1"/>
          <p:nvPr userDrawn="1"/>
        </p:nvSpPr>
        <p:spPr>
          <a:xfrm>
            <a:off x="3604226" y="1596479"/>
            <a:ext cx="4752083" cy="3631763"/>
          </a:xfrm>
          <a:prstGeom prst="rect"/>
          <a:noFill/>
        </p:spPr>
        <p:txBody>
          <a:bodyPr rtlCol="0" wrap="square">
            <a:spAutoFit/>
          </a:bodyPr>
          <a:p>
            <a:pPr algn="ctr"/>
            <a:r>
              <a:rPr sz="11500" lang="vi-VN">
                <a:solidFill>
                  <a:srgbClr val="002060"/>
                </a:solidFill>
                <a:latin typeface="+mj-lt"/>
              </a:rPr>
              <a:t>LUYỆN TẬP</a:t>
            </a:r>
            <a:endParaRPr dirty="0" sz="11500" lang="vi-VN">
              <a:solidFill>
                <a:srgbClr val="002060"/>
              </a:solidFill>
              <a:latin typeface="+mj-lt"/>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255"/>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50307"/>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258"/>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257"/>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50308"/>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256"/>
                                        </p:tgtEl>
                                      </p:cBhvr>
                                      <p:by x="150000" y="150000"/>
                                    </p:animScale>
                                  </p:childTnLst>
                                </p:cTn>
                              </p:par>
                              <p:par>
                                <p:cTn fill="hold" grpId="0" id="17" nodeType="withEffect" presetClass="entr" presetID="16" presetSubtype="21">
                                  <p:stCondLst>
                                    <p:cond delay="0"/>
                                  </p:stCondLst>
                                  <p:childTnLst>
                                    <p:set>
                                      <p:cBhvr>
                                        <p:cTn dur="1" fill="hold" id="18">
                                          <p:stCondLst>
                                            <p:cond delay="0"/>
                                          </p:stCondLst>
                                        </p:cTn>
                                        <p:tgtEl>
                                          <p:spTgt spid="1050228"/>
                                        </p:tgtEl>
                                        <p:attrNameLst>
                                          <p:attrName>style.visibility</p:attrName>
                                        </p:attrNameLst>
                                      </p:cBhvr>
                                      <p:to>
                                        <p:strVal val="visible"/>
                                      </p:to>
                                    </p:set>
                                    <p:animEffect transition="in" filter="barn(inVertical)">
                                      <p:cBhvr>
                                        <p:cTn dur="500" id="19"/>
                                        <p:tgtEl>
                                          <p:spTgt spid="1050228"/>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1050229"/>
                                        </p:tgtEl>
                                        <p:attrNameLst>
                                          <p:attrName>style.visibility</p:attrName>
                                        </p:attrNameLst>
                                      </p:cBhvr>
                                      <p:to>
                                        <p:strVal val="visible"/>
                                      </p:to>
                                    </p:set>
                                    <p:animEffect transition="in" filter="barn(inVertical)">
                                      <p:cBhvr>
                                        <p:cTn dur="500" id="22"/>
                                        <p:tgtEl>
                                          <p:spTgt spid="1050229"/>
                                        </p:tgtEl>
                                      </p:cBhvr>
                                    </p:animEffect>
                                  </p:childTnLst>
                                </p:cTn>
                              </p:par>
                            </p:childTnLst>
                          </p:cTn>
                        </p:par>
                        <p:par>
                          <p:cTn fill="hold" id="23">
                            <p:stCondLst>
                              <p:cond delay="1000"/>
                            </p:stCondLst>
                            <p:childTnLst>
                              <p:par>
                                <p:cTn fill="hold" grpId="0" id="24" nodeType="afterEffect" presetClass="entr" presetID="10" presetSubtype="0">
                                  <p:stCondLst>
                                    <p:cond delay="0"/>
                                  </p:stCondLst>
                                  <p:childTnLst>
                                    <p:set>
                                      <p:cBhvr>
                                        <p:cTn dur="1" fill="hold" id="25">
                                          <p:stCondLst>
                                            <p:cond delay="0"/>
                                          </p:stCondLst>
                                        </p:cTn>
                                        <p:tgtEl>
                                          <p:spTgt spid="1050227"/>
                                        </p:tgtEl>
                                        <p:attrNameLst>
                                          <p:attrName>style.visibility</p:attrName>
                                        </p:attrNameLst>
                                      </p:cBhvr>
                                      <p:to>
                                        <p:strVal val="visible"/>
                                      </p:to>
                                    </p:set>
                                    <p:animEffect transition="in" filter="fade">
                                      <p:cBhvr>
                                        <p:cTn dur="500" id="26"/>
                                        <p:tgtEl>
                                          <p:spTgt spid="1050227"/>
                                        </p:tgtEl>
                                      </p:cBhvr>
                                    </p:animEffect>
                                  </p:childTnLst>
                                </p:cTn>
                              </p:par>
                            </p:childTnLst>
                          </p:cTn>
                        </p:par>
                        <p:par>
                          <p:cTn fill="hold" id="27">
                            <p:stCondLst>
                              <p:cond delay="1500"/>
                            </p:stCondLst>
                            <p:childTnLst>
                              <p:par>
                                <p:cTn fill="hold" id="28" nodeType="afterEffect" presetClass="entr" presetID="31" presetSubtype="0">
                                  <p:stCondLst>
                                    <p:cond delay="0"/>
                                  </p:stCondLst>
                                  <p:childTnLst>
                                    <p:set>
                                      <p:cBhvr>
                                        <p:cTn dur="1" fill="hold" id="29">
                                          <p:stCondLst>
                                            <p:cond delay="0"/>
                                          </p:stCondLst>
                                        </p:cTn>
                                        <p:tgtEl>
                                          <p:spTgt spid="254"/>
                                        </p:tgtEl>
                                        <p:attrNameLst>
                                          <p:attrName>style.visibility</p:attrName>
                                        </p:attrNameLst>
                                      </p:cBhvr>
                                      <p:to>
                                        <p:strVal val="visible"/>
                                      </p:to>
                                    </p:set>
                                    <p:anim calcmode="lin" valueType="num">
                                      <p:cBhvr>
                                        <p:cTn dur="1000" fill="hold" id="30"/>
                                        <p:tgtEl>
                                          <p:spTgt spid="254"/>
                                        </p:tgtEl>
                                        <p:attrNameLst>
                                          <p:attrName>ppt_w</p:attrName>
                                        </p:attrNameLst>
                                      </p:cBhvr>
                                      <p:tavLst>
                                        <p:tav tm="0">
                                          <p:val>
                                            <p:fltVal val="0.0"/>
                                          </p:val>
                                        </p:tav>
                                        <p:tav tm="100000">
                                          <p:val>
                                            <p:strVal val="#ppt_w"/>
                                          </p:val>
                                        </p:tav>
                                      </p:tavLst>
                                    </p:anim>
                                    <p:anim calcmode="lin" valueType="num">
                                      <p:cBhvr>
                                        <p:cTn dur="1000" fill="hold" id="31"/>
                                        <p:tgtEl>
                                          <p:spTgt spid="254"/>
                                        </p:tgtEl>
                                        <p:attrNameLst>
                                          <p:attrName>ppt_h</p:attrName>
                                        </p:attrNameLst>
                                      </p:cBhvr>
                                      <p:tavLst>
                                        <p:tav tm="0">
                                          <p:val>
                                            <p:fltVal val="0.0"/>
                                          </p:val>
                                        </p:tav>
                                        <p:tav tm="100000">
                                          <p:val>
                                            <p:strVal val="#ppt_h"/>
                                          </p:val>
                                        </p:tav>
                                      </p:tavLst>
                                    </p:anim>
                                    <p:anim calcmode="lin" valueType="num">
                                      <p:cBhvr>
                                        <p:cTn dur="1000" fill="hold" id="32"/>
                                        <p:tgtEl>
                                          <p:spTgt spid="254"/>
                                        </p:tgtEl>
                                        <p:attrNameLst>
                                          <p:attrName>style.rotation</p:attrName>
                                        </p:attrNameLst>
                                      </p:cBhvr>
                                      <p:tavLst>
                                        <p:tav tm="0">
                                          <p:val>
                                            <p:fltVal val="90.0"/>
                                          </p:val>
                                        </p:tav>
                                        <p:tav tm="100000">
                                          <p:val>
                                            <p:fltVal val="0.0"/>
                                          </p:val>
                                        </p:tav>
                                      </p:tavLst>
                                    </p:anim>
                                    <p:animEffect transition="in" filter="fade">
                                      <p:cBhvr>
                                        <p:cTn dur="1000" id="33"/>
                                        <p:tgtEl>
                                          <p:spTgt spid="254"/>
                                        </p:tgtEl>
                                      </p:cBhvr>
                                    </p:animEffect>
                                  </p:childTnLst>
                                </p:cTn>
                              </p:par>
                            </p:childTnLst>
                          </p:cTn>
                        </p:par>
                        <p:par>
                          <p:cTn fill="hold" id="34">
                            <p:stCondLst>
                              <p:cond delay="2500"/>
                            </p:stCondLst>
                            <p:childTnLst>
                              <p:par>
                                <p:cTn fill="hold" grpId="0" id="35" nodeType="afterEffect" presetClass="entr" presetID="14" presetSubtype="10">
                                  <p:stCondLst>
                                    <p:cond delay="0"/>
                                  </p:stCondLst>
                                  <p:childTnLst>
                                    <p:set>
                                      <p:cBhvr>
                                        <p:cTn dur="1" fill="hold" id="36">
                                          <p:stCondLst>
                                            <p:cond delay="0"/>
                                          </p:stCondLst>
                                        </p:cTn>
                                        <p:tgtEl>
                                          <p:spTgt spid="1050311"/>
                                        </p:tgtEl>
                                        <p:attrNameLst>
                                          <p:attrName>style.visibility</p:attrName>
                                        </p:attrNameLst>
                                      </p:cBhvr>
                                      <p:to>
                                        <p:strVal val="visible"/>
                                      </p:to>
                                    </p:set>
                                    <p:animEffect transition="in" filter="randombar(horizontal)">
                                      <p:cBhvr>
                                        <p:cTn dur="500" id="37"/>
                                        <p:tgtEl>
                                          <p:spTgt spid="1050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227" grpId="0" animBg="1"/>
      <p:bldP spid="1050228" grpId="0" animBg="1"/>
      <p:bldP spid="1050229" grpId="0" animBg="1"/>
      <p:bldP spid="1050307" grpId="0" animBg="1"/>
      <p:bldP spid="1050308" grpId="0" animBg="1"/>
      <p:bldP spid="1050311"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324" name=""/>
        <p:cNvGrpSpPr/>
        <p:nvPr/>
      </p:nvGrpSpPr>
      <p:grpSpPr>
        <a:xfrm>
          <a:off x="0" y="0"/>
          <a:ext cx="0" cy="0"/>
          <a:chOff x="0" y="0"/>
          <a:chExt cx="0" cy="0"/>
        </a:xfrm>
      </p:grpSpPr>
      <p:grpSp>
        <p:nvGrpSpPr>
          <p:cNvPr id="325" name="Google Shape;992;p14"/>
          <p:cNvGrpSpPr/>
          <p:nvPr userDrawn="1"/>
        </p:nvGrpSpPr>
        <p:grpSpPr>
          <a:xfrm>
            <a:off x="395894" y="219519"/>
            <a:ext cx="11613234" cy="6240131"/>
            <a:chOff x="395894" y="219519"/>
            <a:chExt cx="8518865" cy="4788281"/>
          </a:xfrm>
        </p:grpSpPr>
        <p:sp>
          <p:nvSpPr>
            <p:cNvPr id="1051038"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26" name="Google Shape;994;p14"/>
            <p:cNvGrpSpPr/>
            <p:nvPr/>
          </p:nvGrpSpPr>
          <p:grpSpPr>
            <a:xfrm>
              <a:off x="8341543" y="2282008"/>
              <a:ext cx="569676" cy="380612"/>
              <a:chOff x="8341543" y="2282008"/>
              <a:chExt cx="569676" cy="380612"/>
            </a:xfrm>
          </p:grpSpPr>
          <p:sp>
            <p:nvSpPr>
              <p:cNvPr id="1051039"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40"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041"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27" name="Google Shape;998;p14"/>
            <p:cNvGrpSpPr/>
            <p:nvPr/>
          </p:nvGrpSpPr>
          <p:grpSpPr>
            <a:xfrm>
              <a:off x="8341543" y="1721094"/>
              <a:ext cx="569676" cy="380612"/>
              <a:chOff x="8341543" y="1721094"/>
              <a:chExt cx="569676" cy="380612"/>
            </a:xfrm>
          </p:grpSpPr>
          <p:sp>
            <p:nvSpPr>
              <p:cNvPr id="1051042"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43"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28" name="Google Shape;1001;p14"/>
            <p:cNvGrpSpPr/>
            <p:nvPr/>
          </p:nvGrpSpPr>
          <p:grpSpPr>
            <a:xfrm>
              <a:off x="8346273" y="1183592"/>
              <a:ext cx="568486" cy="388014"/>
              <a:chOff x="8346273" y="1183592"/>
              <a:chExt cx="568486" cy="388014"/>
            </a:xfrm>
          </p:grpSpPr>
          <p:sp>
            <p:nvSpPr>
              <p:cNvPr id="1051044"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45"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29" name="Google Shape;1004;p14"/>
            <p:cNvGrpSpPr/>
            <p:nvPr/>
          </p:nvGrpSpPr>
          <p:grpSpPr>
            <a:xfrm>
              <a:off x="8341543" y="606635"/>
              <a:ext cx="569676" cy="388014"/>
              <a:chOff x="8341543" y="606635"/>
              <a:chExt cx="569676" cy="388014"/>
            </a:xfrm>
          </p:grpSpPr>
          <p:sp>
            <p:nvSpPr>
              <p:cNvPr id="1051046"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47"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30" name="Google Shape;1007;p14"/>
            <p:cNvGrpSpPr/>
            <p:nvPr/>
          </p:nvGrpSpPr>
          <p:grpSpPr>
            <a:xfrm>
              <a:off x="8341543" y="2842933"/>
              <a:ext cx="569676" cy="380612"/>
              <a:chOff x="8341543" y="2282008"/>
              <a:chExt cx="569676" cy="380612"/>
            </a:xfrm>
          </p:grpSpPr>
          <p:sp>
            <p:nvSpPr>
              <p:cNvPr id="1051048"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49"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31" name="Google Shape;1010;p14"/>
            <p:cNvGrpSpPr/>
            <p:nvPr/>
          </p:nvGrpSpPr>
          <p:grpSpPr>
            <a:xfrm>
              <a:off x="8341543" y="3403858"/>
              <a:ext cx="569676" cy="380612"/>
              <a:chOff x="8341543" y="2282008"/>
              <a:chExt cx="569676" cy="380612"/>
            </a:xfrm>
          </p:grpSpPr>
          <p:sp>
            <p:nvSpPr>
              <p:cNvPr id="1051050"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51"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052"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53"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51054"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55"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56"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57"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58"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59"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60"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61"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62"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63"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64"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65"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66"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67"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68"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69"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70"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71"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72"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73"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74"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75"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76"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77"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78"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79"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80"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81"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82"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83"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84"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85"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86"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87"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88"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89"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90"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91"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92"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93"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94"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95"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96"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97"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98"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332" name=""/>
        <p:cNvGrpSpPr/>
        <p:nvPr/>
      </p:nvGrpSpPr>
      <p:grpSpPr>
        <a:xfrm>
          <a:off x="0" y="0"/>
          <a:ext cx="0" cy="0"/>
          <a:chOff x="0" y="0"/>
          <a:chExt cx="0" cy="0"/>
        </a:xfrm>
      </p:grpSpPr>
      <p:grpSp>
        <p:nvGrpSpPr>
          <p:cNvPr id="333" name="Google Shape;992;p14"/>
          <p:cNvGrpSpPr/>
          <p:nvPr userDrawn="1"/>
        </p:nvGrpSpPr>
        <p:grpSpPr>
          <a:xfrm>
            <a:off x="395894" y="219519"/>
            <a:ext cx="11613234" cy="6240131"/>
            <a:chOff x="395894" y="219519"/>
            <a:chExt cx="8518865" cy="4788281"/>
          </a:xfrm>
        </p:grpSpPr>
        <p:sp>
          <p:nvSpPr>
            <p:cNvPr id="1051099"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34" name="Google Shape;994;p14"/>
            <p:cNvGrpSpPr/>
            <p:nvPr/>
          </p:nvGrpSpPr>
          <p:grpSpPr>
            <a:xfrm>
              <a:off x="8341543" y="2282008"/>
              <a:ext cx="569676" cy="380612"/>
              <a:chOff x="8341543" y="2282008"/>
              <a:chExt cx="569676" cy="380612"/>
            </a:xfrm>
          </p:grpSpPr>
          <p:sp>
            <p:nvSpPr>
              <p:cNvPr id="1051100"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01"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102"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35" name="Google Shape;998;p14"/>
            <p:cNvGrpSpPr/>
            <p:nvPr/>
          </p:nvGrpSpPr>
          <p:grpSpPr>
            <a:xfrm>
              <a:off x="8341543" y="1721094"/>
              <a:ext cx="569676" cy="380612"/>
              <a:chOff x="8341543" y="1721094"/>
              <a:chExt cx="569676" cy="380612"/>
            </a:xfrm>
          </p:grpSpPr>
          <p:sp>
            <p:nvSpPr>
              <p:cNvPr id="1051103"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04"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36" name="Google Shape;1001;p14"/>
            <p:cNvGrpSpPr/>
            <p:nvPr/>
          </p:nvGrpSpPr>
          <p:grpSpPr>
            <a:xfrm>
              <a:off x="8346273" y="1183592"/>
              <a:ext cx="568486" cy="388014"/>
              <a:chOff x="8346273" y="1183592"/>
              <a:chExt cx="568486" cy="388014"/>
            </a:xfrm>
          </p:grpSpPr>
          <p:sp>
            <p:nvSpPr>
              <p:cNvPr id="1051105"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06"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37" name="Google Shape;1004;p14"/>
            <p:cNvGrpSpPr/>
            <p:nvPr/>
          </p:nvGrpSpPr>
          <p:grpSpPr>
            <a:xfrm>
              <a:off x="8341543" y="606635"/>
              <a:ext cx="569676" cy="388014"/>
              <a:chOff x="8341543" y="606635"/>
              <a:chExt cx="569676" cy="388014"/>
            </a:xfrm>
          </p:grpSpPr>
          <p:sp>
            <p:nvSpPr>
              <p:cNvPr id="1051107"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08"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38" name="Google Shape;1007;p14"/>
            <p:cNvGrpSpPr/>
            <p:nvPr/>
          </p:nvGrpSpPr>
          <p:grpSpPr>
            <a:xfrm>
              <a:off x="8341543" y="2842933"/>
              <a:ext cx="569676" cy="380612"/>
              <a:chOff x="8341543" y="2282008"/>
              <a:chExt cx="569676" cy="380612"/>
            </a:xfrm>
          </p:grpSpPr>
          <p:sp>
            <p:nvSpPr>
              <p:cNvPr id="1051109"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10"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39" name="Google Shape;1010;p14"/>
            <p:cNvGrpSpPr/>
            <p:nvPr/>
          </p:nvGrpSpPr>
          <p:grpSpPr>
            <a:xfrm>
              <a:off x="8341543" y="3403858"/>
              <a:ext cx="569676" cy="380612"/>
              <a:chOff x="8341543" y="2282008"/>
              <a:chExt cx="569676" cy="380612"/>
            </a:xfrm>
          </p:grpSpPr>
          <p:sp>
            <p:nvSpPr>
              <p:cNvPr id="1051111"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12"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113"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14"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grpSp>
        <p:nvGrpSpPr>
          <p:cNvPr id="340" name="Google Shape;1016;p14"/>
          <p:cNvGrpSpPr/>
          <p:nvPr userDrawn="1"/>
        </p:nvGrpSpPr>
        <p:grpSpPr>
          <a:xfrm>
            <a:off x="989192" y="5645930"/>
            <a:ext cx="615189" cy="535538"/>
            <a:chOff x="2495125" y="2142250"/>
            <a:chExt cx="444275" cy="398525"/>
          </a:xfrm>
        </p:grpSpPr>
        <p:sp>
          <p:nvSpPr>
            <p:cNvPr id="1051115" name="Google Shape;1017;p14"/>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16" name="Google Shape;1018;p14"/>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41" name="Google Shape;1019;p14"/>
          <p:cNvGrpSpPr/>
          <p:nvPr userDrawn="1"/>
        </p:nvGrpSpPr>
        <p:grpSpPr>
          <a:xfrm>
            <a:off x="10177821" y="427685"/>
            <a:ext cx="403468" cy="378112"/>
            <a:chOff x="3243875" y="2372825"/>
            <a:chExt cx="291375" cy="281375"/>
          </a:xfrm>
        </p:grpSpPr>
        <p:sp>
          <p:nvSpPr>
            <p:cNvPr id="1051117" name="Google Shape;1020;p14"/>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18" name="Google Shape;1021;p14"/>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19" name="Google Shape;1022;p14"/>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20" name="Google Shape;1023;p14"/>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21" name="Google Shape;1024;p14"/>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22" name="Google Shape;1025;p14"/>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23" name="Google Shape;1026;p14"/>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24" name="Google Shape;1027;p14"/>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25" name="Google Shape;1028;p14"/>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26" name="Google Shape;1029;p14"/>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42" name="Google Shape;1030;p14"/>
          <p:cNvGrpSpPr/>
          <p:nvPr userDrawn="1"/>
        </p:nvGrpSpPr>
        <p:grpSpPr>
          <a:xfrm>
            <a:off x="11004071" y="1043373"/>
            <a:ext cx="230796" cy="226531"/>
            <a:chOff x="4954425" y="2036375"/>
            <a:chExt cx="166675" cy="168575"/>
          </a:xfrm>
        </p:grpSpPr>
        <p:sp>
          <p:nvSpPr>
            <p:cNvPr id="1051127" name="Google Shape;1031;p14"/>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28" name="Google Shape;1032;p14"/>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129" name="Google Shape;1033;p14"/>
          <p:cNvSpPr/>
          <p:nvPr userDrawn="1"/>
        </p:nvSpPr>
        <p:spPr>
          <a:xfrm>
            <a:off x="2054612" y="6264683"/>
            <a:ext cx="164953" cy="109117"/>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30" name="Google Shape;1034;p14"/>
          <p:cNvSpPr/>
          <p:nvPr userDrawn="1"/>
        </p:nvSpPr>
        <p:spPr>
          <a:xfrm>
            <a:off x="10995521" y="6181468"/>
            <a:ext cx="120469" cy="8321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43" name="Google Shape;1035;p14"/>
          <p:cNvGrpSpPr/>
          <p:nvPr userDrawn="1"/>
        </p:nvGrpSpPr>
        <p:grpSpPr>
          <a:xfrm>
            <a:off x="817359" y="5192331"/>
            <a:ext cx="230796" cy="226531"/>
            <a:chOff x="4954425" y="2036375"/>
            <a:chExt cx="166675" cy="168575"/>
          </a:xfrm>
        </p:grpSpPr>
        <p:sp>
          <p:nvSpPr>
            <p:cNvPr id="1051131" name="Google Shape;1036;p14"/>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32" name="Google Shape;1037;p14"/>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133"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34"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35"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36"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37"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38"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39"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40"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41"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42"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43"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44"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45"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46"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47"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48"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49"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50"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51"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52"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53"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54"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55"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56"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57"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58"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59"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60"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61"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62"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63"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64"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65"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66"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67"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68"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69"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70"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71"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72"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73"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74"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75"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76"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77"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44" name="Google Shape;2356;p30"/>
          <p:cNvGrpSpPr/>
          <p:nvPr userDrawn="1"/>
        </p:nvGrpSpPr>
        <p:grpSpPr>
          <a:xfrm>
            <a:off x="745412" y="1491606"/>
            <a:ext cx="9867486" cy="4773077"/>
            <a:chOff x="623255" y="927125"/>
            <a:chExt cx="7691377" cy="3871900"/>
          </a:xfrm>
          <a:solidFill>
            <a:srgbClr val="F35757"/>
          </a:solidFill>
        </p:grpSpPr>
        <p:sp>
          <p:nvSpPr>
            <p:cNvPr id="1051178" name="Google Shape;2357;p30"/>
            <p:cNvSpPr/>
            <p:nvPr/>
          </p:nvSpPr>
          <p:spPr>
            <a:xfrm>
              <a:off x="2977025" y="927125"/>
              <a:ext cx="3134100" cy="1481700"/>
            </a:xfrm>
            <a:prstGeom prst="ellipse"/>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45" name="Google Shape;2358;p30"/>
            <p:cNvGrpSpPr/>
            <p:nvPr/>
          </p:nvGrpSpPr>
          <p:grpSpPr>
            <a:xfrm>
              <a:off x="623255" y="973375"/>
              <a:ext cx="7691377" cy="3825650"/>
              <a:chOff x="623255" y="973375"/>
              <a:chExt cx="7691377" cy="3825650"/>
            </a:xfrm>
            <a:grpFill/>
          </p:grpSpPr>
          <p:sp>
            <p:nvSpPr>
              <p:cNvPr id="1051179" name="Google Shape;2359;p30"/>
              <p:cNvSpPr/>
              <p:nvPr/>
            </p:nvSpPr>
            <p:spPr>
              <a:xfrm>
                <a:off x="623255" y="973375"/>
                <a:ext cx="7691377" cy="3825650"/>
              </a:xfrm>
              <a:custGeom>
                <a:avLst/>
                <a:ah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1180" name="Google Shape;2360;p30"/>
              <p:cNvSpPr/>
              <p:nvPr/>
            </p:nvSpPr>
            <p:spPr>
              <a:xfrm>
                <a:off x="1878425" y="1185100"/>
                <a:ext cx="2028300" cy="1403400"/>
              </a:xfrm>
              <a:prstGeom prst="ellipse"/>
              <a:grp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1181" name="Google Shape;2361;p30"/>
              <p:cNvSpPr/>
              <p:nvPr/>
            </p:nvSpPr>
            <p:spPr>
              <a:xfrm>
                <a:off x="5585525" y="3231300"/>
                <a:ext cx="2028300" cy="1403400"/>
              </a:xfrm>
              <a:prstGeom prst="ellipse"/>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grpSp>
        <p:nvGrpSpPr>
          <p:cNvPr id="346" name="Google Shape;447;p27"/>
          <p:cNvGrpSpPr/>
          <p:nvPr userDrawn="1"/>
        </p:nvGrpSpPr>
        <p:grpSpPr>
          <a:xfrm>
            <a:off x="8391927" y="4047629"/>
            <a:ext cx="2301388" cy="1593766"/>
            <a:chOff x="4799733" y="3457797"/>
            <a:chExt cx="2301388" cy="1593766"/>
          </a:xfrm>
        </p:grpSpPr>
        <p:sp>
          <p:nvSpPr>
            <p:cNvPr id="1051182" name="Google Shape;448;p27"/>
            <p:cNvSpPr/>
            <p:nvPr/>
          </p:nvSpPr>
          <p:spPr>
            <a:xfrm>
              <a:off x="5512937" y="4441437"/>
              <a:ext cx="134693" cy="122202"/>
            </a:xfrm>
            <a:custGeom>
              <a:avLst/>
              <a:ah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83" name="Google Shape;449;p27"/>
            <p:cNvSpPr/>
            <p:nvPr/>
          </p:nvSpPr>
          <p:spPr>
            <a:xfrm>
              <a:off x="5671673" y="4450943"/>
              <a:ext cx="91527" cy="79091"/>
            </a:xfrm>
            <a:custGeom>
              <a:avLst/>
              <a:ahLst/>
              <a:rect l="l" t="t" r="r" b="b"/>
              <a:pathLst>
                <a:path w="1656" h="1431" extrusionOk="0">
                  <a:moveTo>
                    <a:pt x="1" y="1"/>
                  </a:moveTo>
                  <a:lnTo>
                    <a:pt x="1" y="1430"/>
                  </a:lnTo>
                  <a:lnTo>
                    <a:pt x="1655" y="1430"/>
                  </a:lnTo>
                  <a:lnTo>
                    <a:pt x="1655" y="1"/>
                  </a:lnTo>
                  <a:close/>
                </a:path>
              </a:pathLst>
            </a:custGeom>
            <a:solidFill>
              <a:srgbClr val="F9CF7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84" name="Google Shape;450;p27"/>
            <p:cNvSpPr/>
            <p:nvPr/>
          </p:nvSpPr>
          <p:spPr>
            <a:xfrm>
              <a:off x="5670236" y="4448014"/>
              <a:ext cx="92246" cy="80528"/>
            </a:xfrm>
            <a:custGeom>
              <a:avLst/>
              <a:ah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85" name="Google Shape;451;p27"/>
            <p:cNvSpPr/>
            <p:nvPr/>
          </p:nvSpPr>
          <p:spPr>
            <a:xfrm>
              <a:off x="5668799" y="4448014"/>
              <a:ext cx="100260" cy="84895"/>
            </a:xfrm>
            <a:custGeom>
              <a:avLst/>
              <a:ah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86" name="Google Shape;452;p27"/>
            <p:cNvSpPr/>
            <p:nvPr/>
          </p:nvSpPr>
          <p:spPr>
            <a:xfrm>
              <a:off x="4799733" y="3864528"/>
              <a:ext cx="1237772" cy="1187034"/>
            </a:xfrm>
            <a:custGeom>
              <a:avLst/>
              <a:ah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87" name="Google Shape;453;p27"/>
            <p:cNvSpPr/>
            <p:nvPr/>
          </p:nvSpPr>
          <p:spPr>
            <a:xfrm>
              <a:off x="4845828" y="3874532"/>
              <a:ext cx="1027082" cy="1046648"/>
            </a:xfrm>
            <a:custGeom>
              <a:avLst/>
              <a:ah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88" name="Google Shape;454;p27"/>
            <p:cNvSpPr/>
            <p:nvPr/>
          </p:nvSpPr>
          <p:spPr>
            <a:xfrm>
              <a:off x="5818028" y="3941796"/>
              <a:ext cx="76107" cy="67374"/>
            </a:xfrm>
            <a:custGeom>
              <a:avLst/>
              <a:ah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89" name="Google Shape;455;p27"/>
            <p:cNvSpPr/>
            <p:nvPr/>
          </p:nvSpPr>
          <p:spPr>
            <a:xfrm>
              <a:off x="5647575" y="4112967"/>
              <a:ext cx="76107" cy="69585"/>
            </a:xfrm>
            <a:custGeom>
              <a:avLst/>
              <a:ah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90" name="Google Shape;456;p27"/>
            <p:cNvSpPr/>
            <p:nvPr/>
          </p:nvSpPr>
          <p:spPr>
            <a:xfrm>
              <a:off x="5775580" y="3984243"/>
              <a:ext cx="54883" cy="49080"/>
            </a:xfrm>
            <a:custGeom>
              <a:avLst/>
              <a:ah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91" name="Google Shape;457;p27"/>
            <p:cNvSpPr/>
            <p:nvPr/>
          </p:nvSpPr>
          <p:spPr>
            <a:xfrm>
              <a:off x="5736062" y="4024646"/>
              <a:ext cx="54938" cy="50351"/>
            </a:xfrm>
            <a:custGeom>
              <a:avLst/>
              <a:ah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92" name="Google Shape;458;p27"/>
            <p:cNvSpPr/>
            <p:nvPr/>
          </p:nvSpPr>
          <p:spPr>
            <a:xfrm>
              <a:off x="5695826" y="4066927"/>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93" name="Google Shape;459;p27"/>
            <p:cNvSpPr/>
            <p:nvPr/>
          </p:nvSpPr>
          <p:spPr>
            <a:xfrm>
              <a:off x="5604409" y="4158344"/>
              <a:ext cx="54883" cy="48361"/>
            </a:xfrm>
            <a:custGeom>
              <a:avLst/>
              <a:ah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94" name="Google Shape;460;p27"/>
            <p:cNvSpPr/>
            <p:nvPr/>
          </p:nvSpPr>
          <p:spPr>
            <a:xfrm>
              <a:off x="5564891" y="4198580"/>
              <a:ext cx="54938" cy="50517"/>
            </a:xfrm>
            <a:custGeom>
              <a:avLst/>
              <a:ah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95" name="Google Shape;461;p27"/>
            <p:cNvSpPr/>
            <p:nvPr/>
          </p:nvSpPr>
          <p:spPr>
            <a:xfrm>
              <a:off x="5525373" y="4240254"/>
              <a:ext cx="54938" cy="49080"/>
            </a:xfrm>
            <a:custGeom>
              <a:avLst/>
              <a:ah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96" name="Google Shape;462;p27"/>
            <p:cNvSpPr/>
            <p:nvPr/>
          </p:nvSpPr>
          <p:spPr>
            <a:xfrm>
              <a:off x="5433956" y="4331726"/>
              <a:ext cx="57868" cy="49080"/>
            </a:xfrm>
            <a:custGeom>
              <a:avLst/>
              <a:ah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97" name="Google Shape;463;p27"/>
            <p:cNvSpPr/>
            <p:nvPr/>
          </p:nvSpPr>
          <p:spPr>
            <a:xfrm>
              <a:off x="5394438" y="4372128"/>
              <a:ext cx="54938" cy="50351"/>
            </a:xfrm>
            <a:custGeom>
              <a:avLst/>
              <a:ah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98" name="Google Shape;464;p27"/>
            <p:cNvSpPr/>
            <p:nvPr/>
          </p:nvSpPr>
          <p:spPr>
            <a:xfrm>
              <a:off x="5354975" y="4414354"/>
              <a:ext cx="54883" cy="48361"/>
            </a:xfrm>
            <a:custGeom>
              <a:avLst/>
              <a:ah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99" name="Google Shape;465;p27"/>
            <p:cNvSpPr/>
            <p:nvPr/>
          </p:nvSpPr>
          <p:spPr>
            <a:xfrm>
              <a:off x="5266433" y="4505826"/>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00" name="Google Shape;466;p27"/>
            <p:cNvSpPr/>
            <p:nvPr/>
          </p:nvSpPr>
          <p:spPr>
            <a:xfrm>
              <a:off x="5223986" y="4546063"/>
              <a:ext cx="57868" cy="50517"/>
            </a:xfrm>
            <a:custGeom>
              <a:avLst/>
              <a:ah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01" name="Google Shape;467;p27"/>
            <p:cNvSpPr/>
            <p:nvPr/>
          </p:nvSpPr>
          <p:spPr>
            <a:xfrm>
              <a:off x="5183804" y="4587736"/>
              <a:ext cx="54883" cy="49080"/>
            </a:xfrm>
            <a:custGeom>
              <a:avLst/>
              <a:ah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02" name="Google Shape;468;p27"/>
            <p:cNvSpPr/>
            <p:nvPr/>
          </p:nvSpPr>
          <p:spPr>
            <a:xfrm>
              <a:off x="5095980" y="4679208"/>
              <a:ext cx="54938" cy="49024"/>
            </a:xfrm>
            <a:custGeom>
              <a:avLst/>
              <a:ah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03" name="Google Shape;469;p27"/>
            <p:cNvSpPr/>
            <p:nvPr/>
          </p:nvSpPr>
          <p:spPr>
            <a:xfrm>
              <a:off x="5055744" y="4719611"/>
              <a:ext cx="54938" cy="50351"/>
            </a:xfrm>
            <a:custGeom>
              <a:avLst/>
              <a:ah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04" name="Google Shape;470;p27"/>
            <p:cNvSpPr/>
            <p:nvPr/>
          </p:nvSpPr>
          <p:spPr>
            <a:xfrm>
              <a:off x="5013352" y="4761837"/>
              <a:ext cx="54883" cy="48361"/>
            </a:xfrm>
            <a:custGeom>
              <a:avLst/>
              <a:ah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05" name="Google Shape;471;p27"/>
            <p:cNvSpPr/>
            <p:nvPr/>
          </p:nvSpPr>
          <p:spPr>
            <a:xfrm>
              <a:off x="4924809" y="4853309"/>
              <a:ext cx="54938" cy="48306"/>
            </a:xfrm>
            <a:custGeom>
              <a:avLst/>
              <a:ah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06" name="Google Shape;472;p27"/>
            <p:cNvSpPr/>
            <p:nvPr/>
          </p:nvSpPr>
          <p:spPr>
            <a:xfrm>
              <a:off x="4885346" y="4893490"/>
              <a:ext cx="54883" cy="51291"/>
            </a:xfrm>
            <a:custGeom>
              <a:avLst/>
              <a:ah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07" name="Google Shape;473;p27"/>
            <p:cNvSpPr/>
            <p:nvPr/>
          </p:nvSpPr>
          <p:spPr>
            <a:xfrm>
              <a:off x="5480051" y="4287068"/>
              <a:ext cx="76107" cy="68645"/>
            </a:xfrm>
            <a:custGeom>
              <a:avLst/>
              <a:ah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08" name="Google Shape;474;p27"/>
            <p:cNvSpPr/>
            <p:nvPr/>
          </p:nvSpPr>
          <p:spPr>
            <a:xfrm>
              <a:off x="5308880" y="4459731"/>
              <a:ext cx="76107" cy="69530"/>
            </a:xfrm>
            <a:custGeom>
              <a:avLst/>
              <a:ah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09" name="Google Shape;475;p27"/>
            <p:cNvSpPr/>
            <p:nvPr/>
          </p:nvSpPr>
          <p:spPr>
            <a:xfrm>
              <a:off x="5138428" y="4631621"/>
              <a:ext cx="79036" cy="68811"/>
            </a:xfrm>
            <a:custGeom>
              <a:avLst/>
              <a:ah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10" name="Google Shape;476;p27"/>
            <p:cNvSpPr/>
            <p:nvPr/>
          </p:nvSpPr>
          <p:spPr>
            <a:xfrm>
              <a:off x="4970904" y="4805003"/>
              <a:ext cx="76107" cy="68811"/>
            </a:xfrm>
            <a:custGeom>
              <a:avLst/>
              <a:ah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11" name="Google Shape;477;p27"/>
            <p:cNvSpPr/>
            <p:nvPr/>
          </p:nvSpPr>
          <p:spPr>
            <a:xfrm>
              <a:off x="5818028" y="4746472"/>
              <a:ext cx="1121428" cy="305090"/>
            </a:xfrm>
            <a:custGeom>
              <a:avLst/>
              <a:ah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12" name="Google Shape;478;p27"/>
            <p:cNvSpPr/>
            <p:nvPr/>
          </p:nvSpPr>
          <p:spPr>
            <a:xfrm>
              <a:off x="5979692" y="4746472"/>
              <a:ext cx="1121428" cy="305090"/>
            </a:xfrm>
            <a:custGeom>
              <a:avLst/>
              <a:ah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13" name="Google Shape;479;p27"/>
            <p:cNvSpPr/>
            <p:nvPr/>
          </p:nvSpPr>
          <p:spPr>
            <a:xfrm>
              <a:off x="6052814" y="4807214"/>
              <a:ext cx="1011717" cy="182944"/>
            </a:xfrm>
            <a:custGeom>
              <a:avLst/>
              <a:ah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14" name="Google Shape;480;p27"/>
            <p:cNvSpPr/>
            <p:nvPr/>
          </p:nvSpPr>
          <p:spPr>
            <a:xfrm>
              <a:off x="6052814" y="4898630"/>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15" name="Google Shape;481;p27"/>
            <p:cNvSpPr/>
            <p:nvPr/>
          </p:nvSpPr>
          <p:spPr>
            <a:xfrm>
              <a:off x="5818028" y="4137120"/>
              <a:ext cx="1121428" cy="304372"/>
            </a:xfrm>
            <a:custGeom>
              <a:avLst/>
              <a:ah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16" name="Google Shape;482;p27"/>
            <p:cNvSpPr/>
            <p:nvPr/>
          </p:nvSpPr>
          <p:spPr>
            <a:xfrm>
              <a:off x="5979692" y="4137120"/>
              <a:ext cx="1121428" cy="304372"/>
            </a:xfrm>
            <a:custGeom>
              <a:avLst/>
              <a:ah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1217" name="Google Shape;483;p27"/>
            <p:cNvSpPr/>
            <p:nvPr/>
          </p:nvSpPr>
          <p:spPr>
            <a:xfrm>
              <a:off x="6052814" y="4197862"/>
              <a:ext cx="1011717" cy="182944"/>
            </a:xfrm>
            <a:custGeom>
              <a:avLst/>
              <a:ah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18" name="Google Shape;484;p27"/>
            <p:cNvSpPr/>
            <p:nvPr/>
          </p:nvSpPr>
          <p:spPr>
            <a:xfrm>
              <a:off x="6052814" y="4289278"/>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19" name="Google Shape;485;p27"/>
            <p:cNvSpPr/>
            <p:nvPr/>
          </p:nvSpPr>
          <p:spPr>
            <a:xfrm>
              <a:off x="5878714" y="4441437"/>
              <a:ext cx="1122202" cy="305090"/>
            </a:xfrm>
            <a:custGeom>
              <a:avLst/>
              <a:ah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20" name="Google Shape;486;p27"/>
            <p:cNvSpPr/>
            <p:nvPr/>
          </p:nvSpPr>
          <p:spPr>
            <a:xfrm>
              <a:off x="5723626" y="4441437"/>
              <a:ext cx="1121484" cy="305090"/>
            </a:xfrm>
            <a:custGeom>
              <a:avLst/>
              <a:ah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21" name="Google Shape;487;p27"/>
            <p:cNvSpPr/>
            <p:nvPr/>
          </p:nvSpPr>
          <p:spPr>
            <a:xfrm>
              <a:off x="5760215" y="4502897"/>
              <a:ext cx="1011717" cy="182944"/>
            </a:xfrm>
            <a:custGeom>
              <a:avLst/>
              <a:ah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22" name="Google Shape;488;p27"/>
            <p:cNvSpPr/>
            <p:nvPr/>
          </p:nvSpPr>
          <p:spPr>
            <a:xfrm>
              <a:off x="5760215" y="4594314"/>
              <a:ext cx="1011717" cy="91527"/>
            </a:xfrm>
            <a:custGeom>
              <a:avLst/>
              <a:ah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23" name="Google Shape;489;p27"/>
            <p:cNvSpPr/>
            <p:nvPr/>
          </p:nvSpPr>
          <p:spPr>
            <a:xfrm>
              <a:off x="5485910" y="4847726"/>
              <a:ext cx="200077" cy="203836"/>
            </a:xfrm>
            <a:custGeom>
              <a:avLst/>
              <a:ah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24" name="Google Shape;490;p27"/>
            <p:cNvSpPr/>
            <p:nvPr/>
          </p:nvSpPr>
          <p:spPr>
            <a:xfrm>
              <a:off x="5528302" y="4988168"/>
              <a:ext cx="64445" cy="63395"/>
            </a:xfrm>
            <a:custGeom>
              <a:avLst/>
              <a:ah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25" name="Google Shape;491;p27"/>
            <p:cNvSpPr/>
            <p:nvPr/>
          </p:nvSpPr>
          <p:spPr>
            <a:xfrm>
              <a:off x="5644646" y="4085222"/>
              <a:ext cx="228265" cy="152158"/>
            </a:xfrm>
            <a:custGeom>
              <a:avLst/>
              <a:ah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26" name="Google Shape;492;p27"/>
            <p:cNvSpPr/>
            <p:nvPr/>
          </p:nvSpPr>
          <p:spPr>
            <a:xfrm>
              <a:off x="5645836" y="4137120"/>
              <a:ext cx="215829" cy="100260"/>
            </a:xfrm>
            <a:custGeom>
              <a:avLst/>
              <a:ah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27" name="Google Shape;493;p27"/>
            <p:cNvSpPr/>
            <p:nvPr/>
          </p:nvSpPr>
          <p:spPr>
            <a:xfrm>
              <a:off x="5629280" y="4231521"/>
              <a:ext cx="209971" cy="688388"/>
            </a:xfrm>
            <a:custGeom>
              <a:avLst/>
              <a:ah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28" name="Google Shape;494;p27"/>
            <p:cNvSpPr/>
            <p:nvPr/>
          </p:nvSpPr>
          <p:spPr>
            <a:xfrm>
              <a:off x="5559032" y="4216156"/>
              <a:ext cx="222462" cy="685459"/>
            </a:xfrm>
            <a:custGeom>
              <a:avLst/>
              <a:ah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29" name="Google Shape;495;p27"/>
            <p:cNvSpPr/>
            <p:nvPr/>
          </p:nvSpPr>
          <p:spPr>
            <a:xfrm>
              <a:off x="5485910" y="4200791"/>
              <a:ext cx="225336" cy="673741"/>
            </a:xfrm>
            <a:custGeom>
              <a:avLst/>
              <a:ah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30" name="Google Shape;496;p27"/>
            <p:cNvSpPr/>
            <p:nvPr/>
          </p:nvSpPr>
          <p:spPr>
            <a:xfrm>
              <a:off x="5616845" y="4167132"/>
              <a:ext cx="240701" cy="161720"/>
            </a:xfrm>
            <a:custGeom>
              <a:avLst/>
              <a:ah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31" name="Google Shape;497;p27"/>
            <p:cNvSpPr/>
            <p:nvPr/>
          </p:nvSpPr>
          <p:spPr>
            <a:xfrm>
              <a:off x="5629280" y="4167132"/>
              <a:ext cx="228265" cy="106837"/>
            </a:xfrm>
            <a:custGeom>
              <a:avLst/>
              <a:ah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32" name="Google Shape;498;p27"/>
            <p:cNvSpPr/>
            <p:nvPr/>
          </p:nvSpPr>
          <p:spPr>
            <a:xfrm>
              <a:off x="5626351" y="4160499"/>
              <a:ext cx="243630" cy="80584"/>
            </a:xfrm>
            <a:custGeom>
              <a:avLst/>
              <a:ah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33" name="Google Shape;499;p27"/>
            <p:cNvSpPr/>
            <p:nvPr/>
          </p:nvSpPr>
          <p:spPr>
            <a:xfrm>
              <a:off x="5604409" y="4254476"/>
              <a:ext cx="244349" cy="79865"/>
            </a:xfrm>
            <a:custGeom>
              <a:avLst/>
              <a:ah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34" name="Google Shape;500;p27"/>
            <p:cNvSpPr/>
            <p:nvPr/>
          </p:nvSpPr>
          <p:spPr>
            <a:xfrm>
              <a:off x="6376144" y="3457797"/>
              <a:ext cx="158072" cy="233903"/>
            </a:xfrm>
            <a:custGeom>
              <a:avLst/>
              <a:ah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35" name="Google Shape;501;p27"/>
            <p:cNvSpPr/>
            <p:nvPr/>
          </p:nvSpPr>
          <p:spPr>
            <a:xfrm>
              <a:off x="6180820" y="3609734"/>
              <a:ext cx="527497" cy="527442"/>
            </a:xfrm>
            <a:custGeom>
              <a:avLst/>
              <a:ah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36" name="Google Shape;502;p27"/>
            <p:cNvSpPr/>
            <p:nvPr/>
          </p:nvSpPr>
          <p:spPr>
            <a:xfrm>
              <a:off x="6241562" y="3659421"/>
              <a:ext cx="207815" cy="145692"/>
            </a:xfrm>
            <a:custGeom>
              <a:avLst/>
              <a:ah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37" name="Google Shape;503;p27"/>
            <p:cNvSpPr/>
            <p:nvPr/>
          </p:nvSpPr>
          <p:spPr>
            <a:xfrm>
              <a:off x="6189608" y="3719445"/>
              <a:ext cx="518709" cy="417731"/>
            </a:xfrm>
            <a:custGeom>
              <a:avLst/>
              <a:ah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47" name="Group 291"/>
          <p:cNvGrpSpPr/>
          <p:nvPr userDrawn="1"/>
        </p:nvGrpSpPr>
        <p:grpSpPr>
          <a:xfrm>
            <a:off x="1598355" y="3608289"/>
            <a:ext cx="2204156" cy="2018295"/>
            <a:chOff x="1598355" y="3608289"/>
            <a:chExt cx="2204156" cy="2018295"/>
          </a:xfrm>
        </p:grpSpPr>
        <p:grpSp>
          <p:nvGrpSpPr>
            <p:cNvPr id="348" name="Google Shape;505;p27"/>
            <p:cNvGrpSpPr/>
            <p:nvPr/>
          </p:nvGrpSpPr>
          <p:grpSpPr>
            <a:xfrm>
              <a:off x="1598355" y="4368136"/>
              <a:ext cx="868990" cy="1258447"/>
              <a:chOff x="3235834" y="3793115"/>
              <a:chExt cx="868990" cy="1258447"/>
            </a:xfrm>
          </p:grpSpPr>
          <p:sp>
            <p:nvSpPr>
              <p:cNvPr id="1051238" name="Google Shape;506;p27"/>
              <p:cNvSpPr/>
              <p:nvPr/>
            </p:nvSpPr>
            <p:spPr>
              <a:xfrm>
                <a:off x="3236476" y="3795496"/>
                <a:ext cx="868347" cy="1256066"/>
              </a:xfrm>
              <a:custGeom>
                <a:avLst/>
                <a:ah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49" name="Google Shape;507;p27"/>
              <p:cNvGrpSpPr/>
              <p:nvPr/>
            </p:nvGrpSpPr>
            <p:grpSpPr>
              <a:xfrm>
                <a:off x="3235834" y="3793115"/>
                <a:ext cx="865418" cy="1258447"/>
                <a:chOff x="3235834" y="3793115"/>
                <a:chExt cx="865418" cy="1258447"/>
              </a:xfrm>
            </p:grpSpPr>
            <p:sp>
              <p:nvSpPr>
                <p:cNvPr id="1051239" name="Google Shape;508;p27"/>
                <p:cNvSpPr/>
                <p:nvPr/>
              </p:nvSpPr>
              <p:spPr>
                <a:xfrm>
                  <a:off x="3235834" y="3793115"/>
                  <a:ext cx="865418" cy="389985"/>
                </a:xfrm>
                <a:custGeom>
                  <a:avLst/>
                  <a:ah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40" name="Google Shape;509;p27"/>
                <p:cNvSpPr/>
                <p:nvPr/>
              </p:nvSpPr>
              <p:spPr>
                <a:xfrm>
                  <a:off x="3306725" y="3905262"/>
                  <a:ext cx="719118" cy="182888"/>
                </a:xfrm>
                <a:custGeom>
                  <a:avLst/>
                  <a:ah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41" name="Google Shape;510;p27"/>
                <p:cNvSpPr/>
                <p:nvPr/>
              </p:nvSpPr>
              <p:spPr>
                <a:xfrm>
                  <a:off x="3309654" y="4261478"/>
                  <a:ext cx="146355" cy="143426"/>
                </a:xfrm>
                <a:custGeom>
                  <a:avLst/>
                  <a:ah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42" name="Google Shape;511;p27"/>
                <p:cNvSpPr/>
                <p:nvPr/>
              </p:nvSpPr>
              <p:spPr>
                <a:xfrm>
                  <a:off x="3501275" y="4261478"/>
                  <a:ext cx="143426" cy="143426"/>
                </a:xfrm>
                <a:custGeom>
                  <a:avLst/>
                  <a:ah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43" name="Google Shape;512;p27"/>
                <p:cNvSpPr/>
                <p:nvPr/>
              </p:nvSpPr>
              <p:spPr>
                <a:xfrm>
                  <a:off x="3693670" y="4261478"/>
                  <a:ext cx="143426" cy="143426"/>
                </a:xfrm>
                <a:custGeom>
                  <a:avLst/>
                  <a:ah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44" name="Google Shape;513;p27"/>
                <p:cNvSpPr/>
                <p:nvPr/>
              </p:nvSpPr>
              <p:spPr>
                <a:xfrm>
                  <a:off x="3309654" y="4453872"/>
                  <a:ext cx="146355" cy="143426"/>
                </a:xfrm>
                <a:custGeom>
                  <a:avLst/>
                  <a:ah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45" name="Google Shape;514;p27"/>
                <p:cNvSpPr/>
                <p:nvPr/>
              </p:nvSpPr>
              <p:spPr>
                <a:xfrm>
                  <a:off x="3501275" y="4453872"/>
                  <a:ext cx="143426" cy="143426"/>
                </a:xfrm>
                <a:custGeom>
                  <a:avLst/>
                  <a:ah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46" name="Google Shape;515;p27"/>
                <p:cNvSpPr/>
                <p:nvPr/>
              </p:nvSpPr>
              <p:spPr>
                <a:xfrm>
                  <a:off x="3693670" y="4453872"/>
                  <a:ext cx="143426" cy="143426"/>
                </a:xfrm>
                <a:custGeom>
                  <a:avLst/>
                  <a:ah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47" name="Google Shape;516;p27"/>
                <p:cNvSpPr/>
                <p:nvPr/>
              </p:nvSpPr>
              <p:spPr>
                <a:xfrm>
                  <a:off x="3309654" y="4645549"/>
                  <a:ext cx="146355" cy="146355"/>
                </a:xfrm>
                <a:custGeom>
                  <a:avLst/>
                  <a:ah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48" name="Google Shape;517;p27"/>
                <p:cNvSpPr/>
                <p:nvPr/>
              </p:nvSpPr>
              <p:spPr>
                <a:xfrm>
                  <a:off x="3501275" y="4645549"/>
                  <a:ext cx="143426" cy="146355"/>
                </a:xfrm>
                <a:custGeom>
                  <a:avLst/>
                  <a:ah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49" name="Google Shape;518;p27"/>
                <p:cNvSpPr/>
                <p:nvPr/>
              </p:nvSpPr>
              <p:spPr>
                <a:xfrm>
                  <a:off x="3693670" y="4645549"/>
                  <a:ext cx="143426" cy="146355"/>
                </a:xfrm>
                <a:custGeom>
                  <a:avLst/>
                  <a:ah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50" name="Google Shape;519;p27"/>
                <p:cNvSpPr/>
                <p:nvPr/>
              </p:nvSpPr>
              <p:spPr>
                <a:xfrm>
                  <a:off x="3309654" y="4840873"/>
                  <a:ext cx="146355" cy="143426"/>
                </a:xfrm>
                <a:custGeom>
                  <a:avLst/>
                  <a:ah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51" name="Google Shape;520;p27"/>
                <p:cNvSpPr/>
                <p:nvPr/>
              </p:nvSpPr>
              <p:spPr>
                <a:xfrm>
                  <a:off x="3501275" y="4840873"/>
                  <a:ext cx="143426" cy="143426"/>
                </a:xfrm>
                <a:custGeom>
                  <a:avLst/>
                  <a:ah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52" name="Google Shape;521;p27"/>
                <p:cNvSpPr/>
                <p:nvPr/>
              </p:nvSpPr>
              <p:spPr>
                <a:xfrm>
                  <a:off x="3693670" y="4840873"/>
                  <a:ext cx="143426" cy="143426"/>
                </a:xfrm>
                <a:custGeom>
                  <a:avLst/>
                  <a:ah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53" name="Google Shape;522;p27"/>
                <p:cNvSpPr/>
                <p:nvPr/>
              </p:nvSpPr>
              <p:spPr>
                <a:xfrm>
                  <a:off x="3855335" y="4185426"/>
                  <a:ext cx="243685" cy="866136"/>
                </a:xfrm>
                <a:custGeom>
                  <a:avLst/>
                  <a:ah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54" name="Google Shape;523;p27"/>
                <p:cNvSpPr/>
                <p:nvPr/>
              </p:nvSpPr>
              <p:spPr>
                <a:xfrm>
                  <a:off x="3855335" y="3793115"/>
                  <a:ext cx="243685" cy="389985"/>
                </a:xfrm>
                <a:custGeom>
                  <a:avLst/>
                  <a:ah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55" name="Google Shape;524;p27"/>
                <p:cNvSpPr/>
                <p:nvPr/>
              </p:nvSpPr>
              <p:spPr>
                <a:xfrm>
                  <a:off x="3855335" y="3905262"/>
                  <a:ext cx="170508" cy="182888"/>
                </a:xfrm>
                <a:custGeom>
                  <a:avLst/>
                  <a:ah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56" name="Google Shape;525;p27"/>
                <p:cNvSpPr/>
                <p:nvPr/>
              </p:nvSpPr>
              <p:spPr>
                <a:xfrm>
                  <a:off x="3723681" y="3945499"/>
                  <a:ext cx="35870" cy="100260"/>
                </a:xfrm>
                <a:custGeom>
                  <a:avLst/>
                  <a:ah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57" name="Google Shape;526;p27"/>
                <p:cNvSpPr/>
                <p:nvPr/>
              </p:nvSpPr>
              <p:spPr>
                <a:xfrm>
                  <a:off x="3764636" y="3944007"/>
                  <a:ext cx="63671" cy="102471"/>
                </a:xfrm>
                <a:custGeom>
                  <a:avLst/>
                  <a:ah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58" name="Google Shape;527;p27"/>
                <p:cNvSpPr/>
                <p:nvPr/>
              </p:nvSpPr>
              <p:spPr>
                <a:xfrm>
                  <a:off x="3829745" y="3991539"/>
                  <a:ext cx="65882" cy="57149"/>
                </a:xfrm>
                <a:custGeom>
                  <a:avLst/>
                  <a:ah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59" name="Google Shape;528;p27"/>
                <p:cNvSpPr/>
                <p:nvPr/>
              </p:nvSpPr>
              <p:spPr>
                <a:xfrm>
                  <a:off x="3901430" y="3946218"/>
                  <a:ext cx="60023" cy="100260"/>
                </a:xfrm>
                <a:custGeom>
                  <a:avLst/>
                  <a:ah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60" name="Google Shape;529;p27"/>
                <p:cNvSpPr/>
                <p:nvPr/>
              </p:nvSpPr>
              <p:spPr>
                <a:xfrm>
                  <a:off x="3885346" y="4261478"/>
                  <a:ext cx="143426" cy="143426"/>
                </a:xfrm>
                <a:custGeom>
                  <a:avLst/>
                  <a:ah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61" name="Google Shape;530;p27"/>
                <p:cNvSpPr/>
                <p:nvPr/>
              </p:nvSpPr>
              <p:spPr>
                <a:xfrm>
                  <a:off x="3885346" y="4453872"/>
                  <a:ext cx="143426" cy="143426"/>
                </a:xfrm>
                <a:custGeom>
                  <a:avLst/>
                  <a:ah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62" name="Google Shape;531;p27"/>
                <p:cNvSpPr/>
                <p:nvPr/>
              </p:nvSpPr>
              <p:spPr>
                <a:xfrm>
                  <a:off x="3885346" y="4645549"/>
                  <a:ext cx="143426" cy="338750"/>
                </a:xfrm>
                <a:custGeom>
                  <a:avLst/>
                  <a:ah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sp>
          <p:nvSpPr>
            <p:cNvPr id="1051263" name="Google Shape;532;p27"/>
            <p:cNvSpPr/>
            <p:nvPr/>
          </p:nvSpPr>
          <p:spPr>
            <a:xfrm>
              <a:off x="2415510" y="3608289"/>
              <a:ext cx="278008" cy="1899077"/>
            </a:xfrm>
            <a:custGeom>
              <a:avLst/>
              <a:ahLst/>
              <a:rect l="l" t="t" r="r" b="b"/>
              <a:pathLst>
                <a:path w="5030" h="34360" extrusionOk="0">
                  <a:moveTo>
                    <a:pt x="1" y="1"/>
                  </a:moveTo>
                  <a:lnTo>
                    <a:pt x="1" y="34359"/>
                  </a:lnTo>
                  <a:lnTo>
                    <a:pt x="5030" y="34359"/>
                  </a:lnTo>
                  <a:lnTo>
                    <a:pt x="5030" y="1"/>
                  </a:ln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64" name="Google Shape;533;p27"/>
            <p:cNvSpPr/>
            <p:nvPr/>
          </p:nvSpPr>
          <p:spPr>
            <a:xfrm>
              <a:off x="2653282" y="3608289"/>
              <a:ext cx="40237" cy="1899077"/>
            </a:xfrm>
            <a:custGeom>
              <a:avLst/>
              <a:ahLst/>
              <a:rect l="l" t="t" r="r" b="b"/>
              <a:pathLst>
                <a:path w="728" h="34360" extrusionOk="0">
                  <a:moveTo>
                    <a:pt x="0" y="1"/>
                  </a:moveTo>
                  <a:lnTo>
                    <a:pt x="0" y="34359"/>
                  </a:lnTo>
                  <a:lnTo>
                    <a:pt x="728" y="34359"/>
                  </a:lnTo>
                  <a:lnTo>
                    <a:pt x="728"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65" name="Google Shape;534;p27"/>
            <p:cNvSpPr/>
            <p:nvPr/>
          </p:nvSpPr>
          <p:spPr>
            <a:xfrm>
              <a:off x="2510630" y="3669749"/>
              <a:ext cx="182888" cy="8843"/>
            </a:xfrm>
            <a:custGeom>
              <a:avLst/>
              <a:ahLst/>
              <a:rect l="l" t="t" r="r" b="b"/>
              <a:pathLst>
                <a:path w="3309" h="160" extrusionOk="0">
                  <a:moveTo>
                    <a:pt x="0" y="1"/>
                  </a:moveTo>
                  <a:lnTo>
                    <a:pt x="0" y="159"/>
                  </a:lnTo>
                  <a:lnTo>
                    <a:pt x="3309" y="159"/>
                  </a:lnTo>
                  <a:lnTo>
                    <a:pt x="3309"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66" name="Google Shape;535;p27"/>
            <p:cNvSpPr/>
            <p:nvPr/>
          </p:nvSpPr>
          <p:spPr>
            <a:xfrm>
              <a:off x="2571316" y="3745856"/>
              <a:ext cx="122202" cy="8788"/>
            </a:xfrm>
            <a:custGeom>
              <a:avLst/>
              <a:ahLst/>
              <a:rect l="l" t="t" r="r" b="b"/>
              <a:pathLst>
                <a:path w="2211" h="159" extrusionOk="0">
                  <a:moveTo>
                    <a:pt x="1" y="0"/>
                  </a:moveTo>
                  <a:lnTo>
                    <a:pt x="1" y="159"/>
                  </a:lnTo>
                  <a:lnTo>
                    <a:pt x="2211" y="159"/>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67" name="Google Shape;536;p27"/>
            <p:cNvSpPr/>
            <p:nvPr/>
          </p:nvSpPr>
          <p:spPr>
            <a:xfrm>
              <a:off x="2571316" y="3848990"/>
              <a:ext cx="122202" cy="12491"/>
            </a:xfrm>
            <a:custGeom>
              <a:avLst/>
              <a:ahLst/>
              <a:rect l="l" t="t" r="r" b="b"/>
              <a:pathLst>
                <a:path w="2211" h="226" extrusionOk="0">
                  <a:moveTo>
                    <a:pt x="1" y="0"/>
                  </a:moveTo>
                  <a:lnTo>
                    <a:pt x="1" y="225"/>
                  </a:lnTo>
                  <a:lnTo>
                    <a:pt x="2211" y="225"/>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68" name="Google Shape;537;p27"/>
            <p:cNvSpPr/>
            <p:nvPr/>
          </p:nvSpPr>
          <p:spPr>
            <a:xfrm>
              <a:off x="2571316" y="3955771"/>
              <a:ext cx="122202" cy="9562"/>
            </a:xfrm>
            <a:custGeom>
              <a:avLst/>
              <a:ahLst/>
              <a:rect l="l" t="t" r="r" b="b"/>
              <a:pathLst>
                <a:path w="2211" h="173" extrusionOk="0">
                  <a:moveTo>
                    <a:pt x="1" y="1"/>
                  </a:moveTo>
                  <a:lnTo>
                    <a:pt x="1" y="173"/>
                  </a:lnTo>
                  <a:lnTo>
                    <a:pt x="2211" y="173"/>
                  </a:lnTo>
                  <a:lnTo>
                    <a:pt x="2211"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69" name="Google Shape;538;p27"/>
            <p:cNvSpPr/>
            <p:nvPr/>
          </p:nvSpPr>
          <p:spPr>
            <a:xfrm>
              <a:off x="2571316" y="4120365"/>
              <a:ext cx="122202" cy="9562"/>
            </a:xfrm>
            <a:custGeom>
              <a:avLst/>
              <a:ahLst/>
              <a:rect l="l" t="t" r="r" b="b"/>
              <a:pathLst>
                <a:path w="2211" h="173" extrusionOk="0">
                  <a:moveTo>
                    <a:pt x="1" y="0"/>
                  </a:moveTo>
                  <a:lnTo>
                    <a:pt x="1" y="173"/>
                  </a:lnTo>
                  <a:lnTo>
                    <a:pt x="2211" y="173"/>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70" name="Google Shape;539;p27"/>
            <p:cNvSpPr/>
            <p:nvPr/>
          </p:nvSpPr>
          <p:spPr>
            <a:xfrm>
              <a:off x="2571316" y="4227147"/>
              <a:ext cx="122202" cy="9562"/>
            </a:xfrm>
            <a:custGeom>
              <a:avLst/>
              <a:ahLst/>
              <a:rect l="l" t="t" r="r" b="b"/>
              <a:pathLst>
                <a:path w="2211" h="173" extrusionOk="0">
                  <a:moveTo>
                    <a:pt x="1" y="1"/>
                  </a:moveTo>
                  <a:lnTo>
                    <a:pt x="1" y="173"/>
                  </a:lnTo>
                  <a:lnTo>
                    <a:pt x="2211" y="173"/>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71" name="Google Shape;540;p27"/>
            <p:cNvSpPr/>
            <p:nvPr/>
          </p:nvSpPr>
          <p:spPr>
            <a:xfrm>
              <a:off x="2571316" y="4333984"/>
              <a:ext cx="122202" cy="8788"/>
            </a:xfrm>
            <a:custGeom>
              <a:avLst/>
              <a:ahLst/>
              <a:rect l="l" t="t" r="r" b="b"/>
              <a:pathLst>
                <a:path w="2211" h="159" extrusionOk="0">
                  <a:moveTo>
                    <a:pt x="1" y="0"/>
                  </a:moveTo>
                  <a:lnTo>
                    <a:pt x="1" y="159"/>
                  </a:lnTo>
                  <a:lnTo>
                    <a:pt x="2211" y="159"/>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72" name="Google Shape;541;p27"/>
            <p:cNvSpPr/>
            <p:nvPr/>
          </p:nvSpPr>
          <p:spPr>
            <a:xfrm>
              <a:off x="2571316" y="4495649"/>
              <a:ext cx="122202" cy="8788"/>
            </a:xfrm>
            <a:custGeom>
              <a:avLst/>
              <a:ahLst/>
              <a:rect l="l" t="t" r="r" b="b"/>
              <a:pathLst>
                <a:path w="2211" h="159" extrusionOk="0">
                  <a:moveTo>
                    <a:pt x="1" y="0"/>
                  </a:moveTo>
                  <a:lnTo>
                    <a:pt x="1" y="159"/>
                  </a:lnTo>
                  <a:lnTo>
                    <a:pt x="2211" y="159"/>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73" name="Google Shape;542;p27"/>
            <p:cNvSpPr/>
            <p:nvPr/>
          </p:nvSpPr>
          <p:spPr>
            <a:xfrm>
              <a:off x="2571316" y="4598782"/>
              <a:ext cx="122202" cy="12491"/>
            </a:xfrm>
            <a:custGeom>
              <a:avLst/>
              <a:ahLst/>
              <a:rect l="l" t="t" r="r" b="b"/>
              <a:pathLst>
                <a:path w="2211" h="226" extrusionOk="0">
                  <a:moveTo>
                    <a:pt x="1" y="0"/>
                  </a:moveTo>
                  <a:lnTo>
                    <a:pt x="1" y="225"/>
                  </a:lnTo>
                  <a:lnTo>
                    <a:pt x="2211" y="225"/>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74" name="Google Shape;543;p27"/>
            <p:cNvSpPr/>
            <p:nvPr/>
          </p:nvSpPr>
          <p:spPr>
            <a:xfrm>
              <a:off x="2571316" y="4705564"/>
              <a:ext cx="122202" cy="9562"/>
            </a:xfrm>
            <a:custGeom>
              <a:avLst/>
              <a:ahLst/>
              <a:rect l="l" t="t" r="r" b="b"/>
              <a:pathLst>
                <a:path w="2211" h="173" extrusionOk="0">
                  <a:moveTo>
                    <a:pt x="1" y="1"/>
                  </a:moveTo>
                  <a:lnTo>
                    <a:pt x="1" y="173"/>
                  </a:lnTo>
                  <a:lnTo>
                    <a:pt x="2211" y="173"/>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75" name="Google Shape;544;p27"/>
            <p:cNvSpPr/>
            <p:nvPr/>
          </p:nvSpPr>
          <p:spPr>
            <a:xfrm>
              <a:off x="2571316" y="4867229"/>
              <a:ext cx="122202" cy="12491"/>
            </a:xfrm>
            <a:custGeom>
              <a:avLst/>
              <a:ahLst/>
              <a:rect l="l" t="t" r="r" b="b"/>
              <a:pathLst>
                <a:path w="2211" h="226" extrusionOk="0">
                  <a:moveTo>
                    <a:pt x="1" y="1"/>
                  </a:moveTo>
                  <a:lnTo>
                    <a:pt x="1" y="226"/>
                  </a:lnTo>
                  <a:lnTo>
                    <a:pt x="2211" y="226"/>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76" name="Google Shape;545;p27"/>
            <p:cNvSpPr/>
            <p:nvPr/>
          </p:nvSpPr>
          <p:spPr>
            <a:xfrm>
              <a:off x="2571316" y="4974010"/>
              <a:ext cx="122202" cy="8843"/>
            </a:xfrm>
            <a:custGeom>
              <a:avLst/>
              <a:ahLst/>
              <a:rect l="l" t="t" r="r" b="b"/>
              <a:pathLst>
                <a:path w="2211" h="160" extrusionOk="0">
                  <a:moveTo>
                    <a:pt x="1" y="1"/>
                  </a:moveTo>
                  <a:lnTo>
                    <a:pt x="1" y="160"/>
                  </a:lnTo>
                  <a:lnTo>
                    <a:pt x="2211" y="160"/>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77" name="Google Shape;546;p27"/>
            <p:cNvSpPr/>
            <p:nvPr/>
          </p:nvSpPr>
          <p:spPr>
            <a:xfrm>
              <a:off x="2571316" y="5080847"/>
              <a:ext cx="122202" cy="8843"/>
            </a:xfrm>
            <a:custGeom>
              <a:avLst/>
              <a:ahLst/>
              <a:rect l="l" t="t" r="r" b="b"/>
              <a:pathLst>
                <a:path w="2211" h="160" extrusionOk="0">
                  <a:moveTo>
                    <a:pt x="1" y="0"/>
                  </a:moveTo>
                  <a:lnTo>
                    <a:pt x="1" y="159"/>
                  </a:lnTo>
                  <a:lnTo>
                    <a:pt x="2211" y="159"/>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78" name="Google Shape;547;p27"/>
            <p:cNvSpPr/>
            <p:nvPr/>
          </p:nvSpPr>
          <p:spPr>
            <a:xfrm>
              <a:off x="2571316" y="5242512"/>
              <a:ext cx="122202" cy="8843"/>
            </a:xfrm>
            <a:custGeom>
              <a:avLst/>
              <a:ahLst/>
              <a:rect l="l" t="t" r="r" b="b"/>
              <a:pathLst>
                <a:path w="2211" h="160" extrusionOk="0">
                  <a:moveTo>
                    <a:pt x="1" y="0"/>
                  </a:moveTo>
                  <a:lnTo>
                    <a:pt x="1" y="159"/>
                  </a:lnTo>
                  <a:lnTo>
                    <a:pt x="2211" y="159"/>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79" name="Google Shape;548;p27"/>
            <p:cNvSpPr/>
            <p:nvPr/>
          </p:nvSpPr>
          <p:spPr>
            <a:xfrm>
              <a:off x="2571316" y="5348575"/>
              <a:ext cx="122202" cy="9562"/>
            </a:xfrm>
            <a:custGeom>
              <a:avLst/>
              <a:ahLst/>
              <a:rect l="l" t="t" r="r" b="b"/>
              <a:pathLst>
                <a:path w="2211" h="173" extrusionOk="0">
                  <a:moveTo>
                    <a:pt x="1" y="0"/>
                  </a:moveTo>
                  <a:lnTo>
                    <a:pt x="1" y="172"/>
                  </a:lnTo>
                  <a:lnTo>
                    <a:pt x="2211" y="172"/>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80" name="Google Shape;549;p27"/>
            <p:cNvSpPr/>
            <p:nvPr/>
          </p:nvSpPr>
          <p:spPr>
            <a:xfrm>
              <a:off x="2571316" y="5452427"/>
              <a:ext cx="122202" cy="12491"/>
            </a:xfrm>
            <a:custGeom>
              <a:avLst/>
              <a:ahLst/>
              <a:rect l="l" t="t" r="r" b="b"/>
              <a:pathLst>
                <a:path w="2211" h="226" extrusionOk="0">
                  <a:moveTo>
                    <a:pt x="1" y="1"/>
                  </a:moveTo>
                  <a:lnTo>
                    <a:pt x="1" y="226"/>
                  </a:lnTo>
                  <a:lnTo>
                    <a:pt x="2211" y="226"/>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81" name="Google Shape;550;p27"/>
            <p:cNvSpPr/>
            <p:nvPr/>
          </p:nvSpPr>
          <p:spPr>
            <a:xfrm>
              <a:off x="2510630" y="4041384"/>
              <a:ext cx="182888" cy="12491"/>
            </a:xfrm>
            <a:custGeom>
              <a:avLst/>
              <a:ahLst/>
              <a:rect l="l" t="t" r="r" b="b"/>
              <a:pathLst>
                <a:path w="3309" h="226" extrusionOk="0">
                  <a:moveTo>
                    <a:pt x="0" y="0"/>
                  </a:moveTo>
                  <a:lnTo>
                    <a:pt x="0" y="225"/>
                  </a:lnTo>
                  <a:lnTo>
                    <a:pt x="3309" y="225"/>
                  </a:lnTo>
                  <a:lnTo>
                    <a:pt x="3309"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82" name="Google Shape;551;p27"/>
            <p:cNvSpPr/>
            <p:nvPr/>
          </p:nvSpPr>
          <p:spPr>
            <a:xfrm>
              <a:off x="2510630" y="4415894"/>
              <a:ext cx="182888" cy="9562"/>
            </a:xfrm>
            <a:custGeom>
              <a:avLst/>
              <a:ahLst/>
              <a:rect l="l" t="t" r="r" b="b"/>
              <a:pathLst>
                <a:path w="3309" h="173" extrusionOk="0">
                  <a:moveTo>
                    <a:pt x="0" y="0"/>
                  </a:moveTo>
                  <a:lnTo>
                    <a:pt x="0" y="173"/>
                  </a:lnTo>
                  <a:lnTo>
                    <a:pt x="3309" y="173"/>
                  </a:lnTo>
                  <a:lnTo>
                    <a:pt x="3309"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83" name="Google Shape;552;p27"/>
            <p:cNvSpPr/>
            <p:nvPr/>
          </p:nvSpPr>
          <p:spPr>
            <a:xfrm>
              <a:off x="2510630" y="4788248"/>
              <a:ext cx="182888" cy="8843"/>
            </a:xfrm>
            <a:custGeom>
              <a:avLst/>
              <a:ahLst/>
              <a:rect l="l" t="t" r="r" b="b"/>
              <a:pathLst>
                <a:path w="3309" h="160" extrusionOk="0">
                  <a:moveTo>
                    <a:pt x="0" y="0"/>
                  </a:moveTo>
                  <a:lnTo>
                    <a:pt x="0" y="159"/>
                  </a:lnTo>
                  <a:lnTo>
                    <a:pt x="3309" y="159"/>
                  </a:lnTo>
                  <a:lnTo>
                    <a:pt x="3309"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84" name="Google Shape;553;p27"/>
            <p:cNvSpPr/>
            <p:nvPr/>
          </p:nvSpPr>
          <p:spPr>
            <a:xfrm>
              <a:off x="2510630" y="5162757"/>
              <a:ext cx="182888" cy="9562"/>
            </a:xfrm>
            <a:custGeom>
              <a:avLst/>
              <a:ahLst/>
              <a:rect l="l" t="t" r="r" b="b"/>
              <a:pathLst>
                <a:path w="3309" h="173" extrusionOk="0">
                  <a:moveTo>
                    <a:pt x="0" y="1"/>
                  </a:moveTo>
                  <a:lnTo>
                    <a:pt x="0" y="173"/>
                  </a:lnTo>
                  <a:lnTo>
                    <a:pt x="3309" y="173"/>
                  </a:lnTo>
                  <a:lnTo>
                    <a:pt x="3309"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85" name="Google Shape;554;p27"/>
            <p:cNvSpPr/>
            <p:nvPr/>
          </p:nvSpPr>
          <p:spPr>
            <a:xfrm>
              <a:off x="2598398" y="4303254"/>
              <a:ext cx="317526" cy="1058089"/>
            </a:xfrm>
            <a:custGeom>
              <a:avLst/>
              <a:ah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86" name="Google Shape;555;p27"/>
            <p:cNvSpPr/>
            <p:nvPr/>
          </p:nvSpPr>
          <p:spPr>
            <a:xfrm>
              <a:off x="2607905" y="4617077"/>
              <a:ext cx="286796" cy="744266"/>
            </a:xfrm>
            <a:custGeom>
              <a:avLst/>
              <a:ah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87" name="Google Shape;556;p27"/>
            <p:cNvSpPr/>
            <p:nvPr/>
          </p:nvSpPr>
          <p:spPr>
            <a:xfrm>
              <a:off x="2723474" y="4415452"/>
              <a:ext cx="101034" cy="247886"/>
            </a:xfrm>
            <a:custGeom>
              <a:avLst/>
              <a:ah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88" name="Google Shape;557;p27"/>
            <p:cNvSpPr/>
            <p:nvPr/>
          </p:nvSpPr>
          <p:spPr>
            <a:xfrm>
              <a:off x="2525221" y="3916253"/>
              <a:ext cx="396562" cy="371691"/>
            </a:xfrm>
            <a:custGeom>
              <a:avLst/>
              <a:ah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89" name="Google Shape;558;p27"/>
            <p:cNvSpPr/>
            <p:nvPr/>
          </p:nvSpPr>
          <p:spPr>
            <a:xfrm>
              <a:off x="2568387" y="4063935"/>
              <a:ext cx="246559" cy="224009"/>
            </a:xfrm>
            <a:custGeom>
              <a:avLst/>
              <a:ah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90" name="Google Shape;559;p27"/>
            <p:cNvSpPr/>
            <p:nvPr/>
          </p:nvSpPr>
          <p:spPr>
            <a:xfrm>
              <a:off x="2586681" y="4259646"/>
              <a:ext cx="216603" cy="130382"/>
            </a:xfrm>
            <a:custGeom>
              <a:avLst/>
              <a:ah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91" name="Google Shape;560;p27"/>
            <p:cNvSpPr/>
            <p:nvPr/>
          </p:nvSpPr>
          <p:spPr>
            <a:xfrm rot="41933">
              <a:off x="2590197" y="4314548"/>
              <a:ext cx="215526" cy="77273"/>
            </a:xfrm>
            <a:custGeom>
              <a:avLst/>
              <a:ah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92" name="Google Shape;561;p27"/>
            <p:cNvSpPr/>
            <p:nvPr/>
          </p:nvSpPr>
          <p:spPr>
            <a:xfrm>
              <a:off x="2724193" y="5007670"/>
              <a:ext cx="239982" cy="242138"/>
            </a:xfrm>
            <a:custGeom>
              <a:avLst/>
              <a:ah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93" name="Google Shape;562;p27"/>
            <p:cNvSpPr/>
            <p:nvPr/>
          </p:nvSpPr>
          <p:spPr>
            <a:xfrm>
              <a:off x="2730052" y="4358081"/>
              <a:ext cx="356326" cy="853756"/>
            </a:xfrm>
            <a:custGeom>
              <a:avLst/>
              <a:ah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94" name="Google Shape;563;p27"/>
            <p:cNvSpPr/>
            <p:nvPr/>
          </p:nvSpPr>
          <p:spPr>
            <a:xfrm>
              <a:off x="2842692" y="4373447"/>
              <a:ext cx="243685" cy="838391"/>
            </a:xfrm>
            <a:custGeom>
              <a:avLst/>
              <a:ah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95" name="Google Shape;564;p27"/>
            <p:cNvSpPr/>
            <p:nvPr/>
          </p:nvSpPr>
          <p:spPr>
            <a:xfrm>
              <a:off x="2846063" y="4187684"/>
              <a:ext cx="240314" cy="242083"/>
            </a:xfrm>
            <a:custGeom>
              <a:avLst/>
              <a:ah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96" name="Google Shape;565;p27"/>
            <p:cNvSpPr/>
            <p:nvPr/>
          </p:nvSpPr>
          <p:spPr>
            <a:xfrm>
              <a:off x="2942952" y="4186493"/>
              <a:ext cx="79755" cy="77267"/>
            </a:xfrm>
            <a:custGeom>
              <a:avLst/>
              <a:ah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97" name="Google Shape;566;p27"/>
            <p:cNvSpPr/>
            <p:nvPr/>
          </p:nvSpPr>
          <p:spPr>
            <a:xfrm>
              <a:off x="2339458" y="4663117"/>
              <a:ext cx="777649" cy="963467"/>
            </a:xfrm>
            <a:custGeom>
              <a:avLst/>
              <a:ah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98" name="Google Shape;567;p27"/>
            <p:cNvSpPr/>
            <p:nvPr/>
          </p:nvSpPr>
          <p:spPr>
            <a:xfrm>
              <a:off x="2375983" y="4821897"/>
              <a:ext cx="741115" cy="804661"/>
            </a:xfrm>
            <a:custGeom>
              <a:avLst/>
              <a:ah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99" name="Google Shape;568;p27"/>
            <p:cNvSpPr/>
            <p:nvPr/>
          </p:nvSpPr>
          <p:spPr>
            <a:xfrm>
              <a:off x="2433804" y="4873087"/>
              <a:ext cx="460897" cy="490908"/>
            </a:xfrm>
            <a:custGeom>
              <a:avLst/>
              <a:ah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00" name="Google Shape;569;p27"/>
            <p:cNvSpPr/>
            <p:nvPr/>
          </p:nvSpPr>
          <p:spPr>
            <a:xfrm>
              <a:off x="3375992" y="4937477"/>
              <a:ext cx="426519" cy="429448"/>
            </a:xfrm>
            <a:custGeom>
              <a:avLst/>
              <a:ah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01" name="Google Shape;570;p27"/>
            <p:cNvSpPr/>
            <p:nvPr/>
          </p:nvSpPr>
          <p:spPr>
            <a:xfrm>
              <a:off x="2894646" y="4821907"/>
              <a:ext cx="658432" cy="768142"/>
            </a:xfrm>
            <a:custGeom>
              <a:avLst/>
              <a:ah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1302" name="Google Shape;571;p27"/>
            <p:cNvSpPr/>
            <p:nvPr/>
          </p:nvSpPr>
          <p:spPr>
            <a:xfrm>
              <a:off x="2927587" y="4821907"/>
              <a:ext cx="625491" cy="768142"/>
            </a:xfrm>
            <a:custGeom>
              <a:avLst/>
              <a:ah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50" name="Google Shape;572;p27"/>
            <p:cNvGrpSpPr/>
            <p:nvPr/>
          </p:nvGrpSpPr>
          <p:grpSpPr>
            <a:xfrm>
              <a:off x="3041664" y="5111577"/>
              <a:ext cx="320455" cy="156580"/>
              <a:chOff x="2774143" y="4536556"/>
              <a:chExt cx="320455" cy="156580"/>
            </a:xfrm>
          </p:grpSpPr>
          <p:sp>
            <p:nvSpPr>
              <p:cNvPr id="1051303" name="Google Shape;573;p27"/>
              <p:cNvSpPr/>
              <p:nvPr/>
            </p:nvSpPr>
            <p:spPr>
              <a:xfrm>
                <a:off x="2774143" y="4562865"/>
                <a:ext cx="112751" cy="98104"/>
              </a:xfrm>
              <a:custGeom>
                <a:avLst/>
                <a:ah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04" name="Google Shape;574;p27"/>
              <p:cNvSpPr/>
              <p:nvPr/>
            </p:nvSpPr>
            <p:spPr>
              <a:xfrm>
                <a:off x="2897782" y="4536556"/>
                <a:ext cx="65882" cy="66600"/>
              </a:xfrm>
              <a:custGeom>
                <a:avLst/>
                <a:ah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05" name="Google Shape;575;p27"/>
              <p:cNvSpPr/>
              <p:nvPr/>
            </p:nvSpPr>
            <p:spPr>
              <a:xfrm>
                <a:off x="2967311" y="4565794"/>
                <a:ext cx="127287" cy="127342"/>
              </a:xfrm>
              <a:custGeom>
                <a:avLst/>
                <a:ah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306" name="Google Shape;576;p27"/>
            <p:cNvSpPr/>
            <p:nvPr/>
          </p:nvSpPr>
          <p:spPr>
            <a:xfrm>
              <a:off x="3028510" y="5577559"/>
              <a:ext cx="389985" cy="49024"/>
            </a:xfrm>
            <a:custGeom>
              <a:avLst/>
              <a:ahLst/>
              <a:rect l="l" t="t" r="r" b="b"/>
              <a:pathLst>
                <a:path w="7056" h="887" extrusionOk="0">
                  <a:moveTo>
                    <a:pt x="1" y="0"/>
                  </a:moveTo>
                  <a:lnTo>
                    <a:pt x="1" y="887"/>
                  </a:lnTo>
                  <a:lnTo>
                    <a:pt x="7055" y="887"/>
                  </a:lnTo>
                  <a:lnTo>
                    <a:pt x="7055" y="0"/>
                  </a:lnTo>
                  <a:close/>
                </a:path>
              </a:pathLst>
            </a:custGeom>
            <a:solidFill>
              <a:srgbClr val="8D7D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307" name="Google Shape;578;p27"/>
          <p:cNvSpPr/>
          <p:nvPr/>
        </p:nvSpPr>
        <p:spPr>
          <a:xfrm>
            <a:off x="3307961" y="6418000"/>
            <a:ext cx="265628" cy="164649"/>
          </a:xfrm>
          <a:custGeom>
            <a:avLst/>
            <a:ahLst/>
            <a:rect l="l" t="t" r="r" b="b"/>
            <a:pathLst>
              <a:path w="4806" h="2979" extrusionOk="0">
                <a:moveTo>
                  <a:pt x="1" y="1"/>
                </a:moveTo>
                <a:lnTo>
                  <a:pt x="1" y="2978"/>
                </a:lnTo>
                <a:lnTo>
                  <a:pt x="4805" y="2978"/>
                </a:lnTo>
                <a:lnTo>
                  <a:pt x="4805" y="1"/>
                </a:lnTo>
                <a:close/>
              </a:path>
            </a:pathLst>
          </a:custGeom>
          <a:solidFill>
            <a:srgbClr val="CCCCC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51" name="Group 1"/>
          <p:cNvGrpSpPr/>
          <p:nvPr userDrawn="1"/>
        </p:nvGrpSpPr>
        <p:grpSpPr>
          <a:xfrm>
            <a:off x="1524301" y="5626805"/>
            <a:ext cx="9320239" cy="1231195"/>
            <a:chOff x="1524301" y="5626805"/>
            <a:chExt cx="9320239" cy="1231195"/>
          </a:xfrm>
        </p:grpSpPr>
        <p:sp>
          <p:nvSpPr>
            <p:cNvPr id="1051308" name="Google Shape;577;p27"/>
            <p:cNvSpPr/>
            <p:nvPr/>
          </p:nvSpPr>
          <p:spPr>
            <a:xfrm>
              <a:off x="3307961" y="6403010"/>
              <a:ext cx="265628" cy="451390"/>
            </a:xfrm>
            <a:custGeom>
              <a:avLst/>
              <a:ahLst/>
              <a:rect l="l" t="t" r="r" b="b"/>
              <a:pathLst>
                <a:path w="4806" h="8167" extrusionOk="0">
                  <a:moveTo>
                    <a:pt x="1" y="1"/>
                  </a:moveTo>
                  <a:lnTo>
                    <a:pt x="1" y="8167"/>
                  </a:lnTo>
                  <a:lnTo>
                    <a:pt x="4805" y="8167"/>
                  </a:lnTo>
                  <a:lnTo>
                    <a:pt x="4805" y="1"/>
                  </a:ln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52" name="Google Shape;579;p27"/>
            <p:cNvGrpSpPr/>
            <p:nvPr userDrawn="1"/>
          </p:nvGrpSpPr>
          <p:grpSpPr>
            <a:xfrm>
              <a:off x="1524301" y="5626805"/>
              <a:ext cx="9320239" cy="1231195"/>
              <a:chOff x="929285" y="5051507"/>
              <a:chExt cx="7315206" cy="1231195"/>
            </a:xfrm>
          </p:grpSpPr>
          <p:sp>
            <p:nvSpPr>
              <p:cNvPr id="1051309" name="Google Shape;580;p27"/>
              <p:cNvSpPr/>
              <p:nvPr/>
            </p:nvSpPr>
            <p:spPr>
              <a:xfrm>
                <a:off x="929285" y="5051507"/>
                <a:ext cx="7315206" cy="420715"/>
              </a:xfrm>
              <a:custGeom>
                <a:avLst/>
                <a:ah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10" name="Google Shape;581;p27"/>
              <p:cNvSpPr/>
              <p:nvPr/>
            </p:nvSpPr>
            <p:spPr>
              <a:xfrm>
                <a:off x="929285" y="5051507"/>
                <a:ext cx="7315206" cy="133919"/>
              </a:xfrm>
              <a:custGeom>
                <a:avLst/>
                <a:ah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11" name="Google Shape;582;p27"/>
              <p:cNvSpPr/>
              <p:nvPr/>
            </p:nvSpPr>
            <p:spPr>
              <a:xfrm>
                <a:off x="6668743" y="5831311"/>
                <a:ext cx="264854" cy="451390"/>
              </a:xfrm>
              <a:custGeom>
                <a:avLst/>
                <a:ahLst/>
                <a:rect l="l" t="t" r="r" b="b"/>
                <a:pathLst>
                  <a:path w="4792" h="8167" extrusionOk="0">
                    <a:moveTo>
                      <a:pt x="1" y="1"/>
                    </a:moveTo>
                    <a:lnTo>
                      <a:pt x="1" y="8167"/>
                    </a:lnTo>
                    <a:lnTo>
                      <a:pt x="4792" y="8167"/>
                    </a:lnTo>
                    <a:lnTo>
                      <a:pt x="4792" y="1"/>
                    </a:ln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12" name="Google Shape;583;p27"/>
              <p:cNvSpPr/>
              <p:nvPr/>
            </p:nvSpPr>
            <p:spPr>
              <a:xfrm>
                <a:off x="6668743" y="5831311"/>
                <a:ext cx="264854" cy="164649"/>
              </a:xfrm>
              <a:custGeom>
                <a:avLst/>
                <a:ahLst/>
                <a:rect l="l" t="t" r="r" b="b"/>
                <a:pathLst>
                  <a:path w="4792" h="2979" extrusionOk="0">
                    <a:moveTo>
                      <a:pt x="1" y="1"/>
                    </a:moveTo>
                    <a:lnTo>
                      <a:pt x="1" y="2978"/>
                    </a:lnTo>
                    <a:lnTo>
                      <a:pt x="4792" y="2978"/>
                    </a:lnTo>
                    <a:lnTo>
                      <a:pt x="4792" y="1"/>
                    </a:lnTo>
                    <a:close/>
                  </a:path>
                </a:pathLst>
              </a:custGeom>
              <a:solidFill>
                <a:srgbClr val="CCCCC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13" name="Google Shape;584;p27"/>
              <p:cNvSpPr/>
              <p:nvPr/>
            </p:nvSpPr>
            <p:spPr>
              <a:xfrm>
                <a:off x="1654207" y="5472167"/>
                <a:ext cx="5864644" cy="359200"/>
              </a:xfrm>
              <a:custGeom>
                <a:avLst/>
                <a:ah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14" name="Google Shape;585;p27"/>
              <p:cNvSpPr/>
              <p:nvPr/>
            </p:nvSpPr>
            <p:spPr>
              <a:xfrm>
                <a:off x="1654207" y="5472167"/>
                <a:ext cx="5864644" cy="176311"/>
              </a:xfrm>
              <a:custGeom>
                <a:avLst/>
                <a:ah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340"/>
                                        </p:tgtEl>
                                      </p:cBhvr>
                                      <p:by x="150000" y="150000"/>
                                    </p:animScale>
                                  </p:childTnLst>
                                </p:cTn>
                              </p:par>
                              <p:par>
                                <p:cTn fill="hold" id="7" nodeType="withEffect" presetClass="emph" presetID="6" presetSubtype="0" repeatCount="indefinite">
                                  <p:stCondLst>
                                    <p:cond delay="0"/>
                                  </p:stCondLst>
                                  <p:childTnLst>
                                    <p:animScale>
                                      <p:cBhvr>
                                        <p:cTn dur="1000" fill="hold" id="8"/>
                                        <p:tgtEl>
                                          <p:spTgt spid="343"/>
                                        </p:tgtEl>
                                      </p:cBhvr>
                                      <p:by x="150000" y="150000"/>
                                    </p:animScale>
                                  </p:childTnLst>
                                </p:cTn>
                              </p:par>
                              <p:par>
                                <p:cTn fill="hold" grpId="0" id="9" nodeType="withEffect" presetClass="emph" presetID="6" presetSubtype="0" repeatCount="indefinite">
                                  <p:stCondLst>
                                    <p:cond delay="0"/>
                                  </p:stCondLst>
                                  <p:childTnLst>
                                    <p:animScale>
                                      <p:cBhvr>
                                        <p:cTn dur="1000" fill="hold" id="10"/>
                                        <p:tgtEl>
                                          <p:spTgt spid="1051129"/>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341"/>
                                        </p:tgtEl>
                                      </p:cBhvr>
                                      <p:by x="150000" y="150000"/>
                                    </p:animScale>
                                  </p:childTnLst>
                                </p:cTn>
                              </p:par>
                              <p:par>
                                <p:cTn fill="hold" id="13" nodeType="withEffect" presetClass="emph" presetID="6" presetSubtype="0" repeatCount="indefinite">
                                  <p:stCondLst>
                                    <p:cond delay="0"/>
                                  </p:stCondLst>
                                  <p:childTnLst>
                                    <p:animScale>
                                      <p:cBhvr>
                                        <p:cTn dur="1000" fill="hold" id="14"/>
                                        <p:tgtEl>
                                          <p:spTgt spid="342"/>
                                        </p:tgtEl>
                                      </p:cBhvr>
                                      <p:by x="150000" y="150000"/>
                                    </p:animScale>
                                  </p:childTnLst>
                                </p:cTn>
                              </p:par>
                              <p:par>
                                <p:cTn fill="hold" grpId="0" id="15" nodeType="withEffect" presetClass="emph" presetID="6" presetSubtype="0" repeatCount="indefinite">
                                  <p:stCondLst>
                                    <p:cond delay="0"/>
                                  </p:stCondLst>
                                  <p:childTnLst>
                                    <p:animScale>
                                      <p:cBhvr>
                                        <p:cTn dur="1000" fill="hold" id="16"/>
                                        <p:tgtEl>
                                          <p:spTgt spid="1051130"/>
                                        </p:tgtEl>
                                      </p:cBhvr>
                                      <p:by x="150000" y="150000"/>
                                    </p:animScale>
                                  </p:childTnLst>
                                </p:cTn>
                              </p:par>
                              <p:par>
                                <p:cTn fill="hold" id="17" nodeType="withEffect" presetClass="entr" presetID="2" presetSubtype="4">
                                  <p:stCondLst>
                                    <p:cond delay="0"/>
                                  </p:stCondLst>
                                  <p:childTnLst>
                                    <p:set>
                                      <p:cBhvr>
                                        <p:cTn dur="1" fill="hold" id="18">
                                          <p:stCondLst>
                                            <p:cond delay="0"/>
                                          </p:stCondLst>
                                        </p:cTn>
                                        <p:tgtEl>
                                          <p:spTgt spid="351"/>
                                        </p:tgtEl>
                                        <p:attrNameLst>
                                          <p:attrName>style.visibility</p:attrName>
                                        </p:attrNameLst>
                                      </p:cBhvr>
                                      <p:to>
                                        <p:strVal val="visible"/>
                                      </p:to>
                                    </p:set>
                                    <p:anim calcmode="lin" valueType="num">
                                      <p:cBhvr additive="base">
                                        <p:cTn dur="500" fill="hold" id="19"/>
                                        <p:tgtEl>
                                          <p:spTgt spid="351"/>
                                        </p:tgtEl>
                                        <p:attrNameLst>
                                          <p:attrName>ppt_x</p:attrName>
                                        </p:attrNameLst>
                                      </p:cBhvr>
                                      <p:tavLst>
                                        <p:tav tm="0">
                                          <p:val>
                                            <p:strVal val="#ppt_x"/>
                                          </p:val>
                                        </p:tav>
                                        <p:tav tm="100000">
                                          <p:val>
                                            <p:strVal val="#ppt_x"/>
                                          </p:val>
                                        </p:tav>
                                      </p:tavLst>
                                    </p:anim>
                                    <p:anim calcmode="lin" valueType="num">
                                      <p:cBhvr additive="base">
                                        <p:cTn dur="500" fill="hold" id="20"/>
                                        <p:tgtEl>
                                          <p:spTgt spid="351"/>
                                        </p:tgtEl>
                                        <p:attrNameLst>
                                          <p:attrName>ppt_y</p:attrName>
                                        </p:attrNameLst>
                                      </p:cBhvr>
                                      <p:tavLst>
                                        <p:tav tm="0">
                                          <p:val>
                                            <p:strVal val="1+#ppt_h/2"/>
                                          </p:val>
                                        </p:tav>
                                        <p:tav tm="100000">
                                          <p:val>
                                            <p:strVal val="#ppt_y"/>
                                          </p:val>
                                        </p:tav>
                                      </p:tavLst>
                                    </p:anim>
                                  </p:childTnLst>
                                </p:cTn>
                              </p:par>
                            </p:childTnLst>
                          </p:cTn>
                        </p:par>
                        <p:par>
                          <p:cTn fill="hold" id="21">
                            <p:stCondLst>
                              <p:cond delay="1000"/>
                            </p:stCondLst>
                            <p:childTnLst>
                              <p:par>
                                <p:cTn fill="hold" id="22" nodeType="afterEffect" presetClass="entr" presetID="2" presetSubtype="8">
                                  <p:stCondLst>
                                    <p:cond delay="0"/>
                                  </p:stCondLst>
                                  <p:childTnLst>
                                    <p:set>
                                      <p:cBhvr>
                                        <p:cTn dur="1" fill="hold" id="23">
                                          <p:stCondLst>
                                            <p:cond delay="0"/>
                                          </p:stCondLst>
                                        </p:cTn>
                                        <p:tgtEl>
                                          <p:spTgt spid="347"/>
                                        </p:tgtEl>
                                        <p:attrNameLst>
                                          <p:attrName>style.visibility</p:attrName>
                                        </p:attrNameLst>
                                      </p:cBhvr>
                                      <p:to>
                                        <p:strVal val="visible"/>
                                      </p:to>
                                    </p:set>
                                    <p:anim calcmode="lin" valueType="num">
                                      <p:cBhvr additive="base">
                                        <p:cTn dur="500" fill="hold" id="24"/>
                                        <p:tgtEl>
                                          <p:spTgt spid="347"/>
                                        </p:tgtEl>
                                        <p:attrNameLst>
                                          <p:attrName>ppt_x</p:attrName>
                                        </p:attrNameLst>
                                      </p:cBhvr>
                                      <p:tavLst>
                                        <p:tav tm="0">
                                          <p:val>
                                            <p:strVal val="0-#ppt_w/2"/>
                                          </p:val>
                                        </p:tav>
                                        <p:tav tm="100000">
                                          <p:val>
                                            <p:strVal val="#ppt_x"/>
                                          </p:val>
                                        </p:tav>
                                      </p:tavLst>
                                    </p:anim>
                                    <p:anim calcmode="lin" valueType="num">
                                      <p:cBhvr additive="base">
                                        <p:cTn dur="500" fill="hold" id="25"/>
                                        <p:tgtEl>
                                          <p:spTgt spid="347"/>
                                        </p:tgtEl>
                                        <p:attrNameLst>
                                          <p:attrName>ppt_y</p:attrName>
                                        </p:attrNameLst>
                                      </p:cBhvr>
                                      <p:tavLst>
                                        <p:tav tm="0">
                                          <p:val>
                                            <p:strVal val="#ppt_y"/>
                                          </p:val>
                                        </p:tav>
                                        <p:tav tm="100000">
                                          <p:val>
                                            <p:strVal val="#ppt_y"/>
                                          </p:val>
                                        </p:tav>
                                      </p:tavLst>
                                    </p:anim>
                                  </p:childTnLst>
                                </p:cTn>
                              </p:par>
                            </p:childTnLst>
                          </p:cTn>
                        </p:par>
                        <p:par>
                          <p:cTn fill="hold" id="26">
                            <p:stCondLst>
                              <p:cond delay="1500"/>
                            </p:stCondLst>
                            <p:childTnLst>
                              <p:par>
                                <p:cTn fill="hold" id="27" nodeType="afterEffect" presetClass="entr" presetID="2" presetSubtype="2">
                                  <p:stCondLst>
                                    <p:cond delay="0"/>
                                  </p:stCondLst>
                                  <p:childTnLst>
                                    <p:set>
                                      <p:cBhvr>
                                        <p:cTn dur="1" fill="hold" id="28">
                                          <p:stCondLst>
                                            <p:cond delay="0"/>
                                          </p:stCondLst>
                                        </p:cTn>
                                        <p:tgtEl>
                                          <p:spTgt spid="346"/>
                                        </p:tgtEl>
                                        <p:attrNameLst>
                                          <p:attrName>style.visibility</p:attrName>
                                        </p:attrNameLst>
                                      </p:cBhvr>
                                      <p:to>
                                        <p:strVal val="visible"/>
                                      </p:to>
                                    </p:set>
                                    <p:anim calcmode="lin" valueType="num">
                                      <p:cBhvr additive="base">
                                        <p:cTn dur="500" fill="hold" id="29"/>
                                        <p:tgtEl>
                                          <p:spTgt spid="346"/>
                                        </p:tgtEl>
                                        <p:attrNameLst>
                                          <p:attrName>ppt_x</p:attrName>
                                        </p:attrNameLst>
                                      </p:cBhvr>
                                      <p:tavLst>
                                        <p:tav tm="0">
                                          <p:val>
                                            <p:strVal val="1+#ppt_w/2"/>
                                          </p:val>
                                        </p:tav>
                                        <p:tav tm="100000">
                                          <p:val>
                                            <p:strVal val="#ppt_x"/>
                                          </p:val>
                                        </p:tav>
                                      </p:tavLst>
                                    </p:anim>
                                    <p:anim calcmode="lin" valueType="num">
                                      <p:cBhvr additive="base">
                                        <p:cTn dur="500" fill="hold" id="30"/>
                                        <p:tgtEl>
                                          <p:spTgt spid="346"/>
                                        </p:tgtEl>
                                        <p:attrNameLst>
                                          <p:attrName>ppt_y</p:attrName>
                                        </p:attrNameLst>
                                      </p:cBhvr>
                                      <p:tavLst>
                                        <p:tav tm="0">
                                          <p:val>
                                            <p:strVal val="#ppt_y"/>
                                          </p:val>
                                        </p:tav>
                                        <p:tav tm="100000">
                                          <p:val>
                                            <p:strVal val="#ppt_y"/>
                                          </p:val>
                                        </p:tav>
                                      </p:tavLst>
                                    </p:anim>
                                  </p:childTnLst>
                                </p:cTn>
                              </p:par>
                            </p:childTnLst>
                          </p:cTn>
                        </p:par>
                        <p:par>
                          <p:cTn fill="hold" id="31">
                            <p:stCondLst>
                              <p:cond delay="2000"/>
                            </p:stCondLst>
                            <p:childTnLst>
                              <p:par>
                                <p:cTn fill="hold" id="32" nodeType="afterEffect" presetClass="entr" presetID="10" presetSubtype="0">
                                  <p:stCondLst>
                                    <p:cond delay="0"/>
                                  </p:stCondLst>
                                  <p:childTnLst>
                                    <p:set>
                                      <p:cBhvr>
                                        <p:cTn dur="1" fill="hold" id="33">
                                          <p:stCondLst>
                                            <p:cond delay="0"/>
                                          </p:stCondLst>
                                        </p:cTn>
                                        <p:tgtEl>
                                          <p:spTgt spid="344"/>
                                        </p:tgtEl>
                                        <p:attrNameLst>
                                          <p:attrName>style.visibility</p:attrName>
                                        </p:attrNameLst>
                                      </p:cBhvr>
                                      <p:to>
                                        <p:strVal val="visible"/>
                                      </p:to>
                                    </p:set>
                                    <p:animEffect transition="in" filter="fade">
                                      <p:cBhvr>
                                        <p:cTn dur="500" id="34"/>
                                        <p:tgtEl>
                                          <p:spTgt spid="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1129" grpId="0" animBg="1"/>
      <p:bldP spid="1051130"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408" name=""/>
        <p:cNvGrpSpPr/>
        <p:nvPr/>
      </p:nvGrpSpPr>
      <p:grpSpPr>
        <a:xfrm>
          <a:off x="0" y="0"/>
          <a:ext cx="0" cy="0"/>
          <a:chOff x="0" y="0"/>
          <a:chExt cx="0" cy="0"/>
        </a:xfrm>
      </p:grpSpPr>
      <p:grpSp>
        <p:nvGrpSpPr>
          <p:cNvPr id="409" name="Google Shape;992;p14"/>
          <p:cNvGrpSpPr/>
          <p:nvPr userDrawn="1"/>
        </p:nvGrpSpPr>
        <p:grpSpPr>
          <a:xfrm>
            <a:off x="395894" y="219519"/>
            <a:ext cx="11613234" cy="6240131"/>
            <a:chOff x="395894" y="219519"/>
            <a:chExt cx="8518865" cy="4788281"/>
          </a:xfrm>
        </p:grpSpPr>
        <p:sp>
          <p:nvSpPr>
            <p:cNvPr id="1051862"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10" name="Google Shape;994;p14"/>
            <p:cNvGrpSpPr/>
            <p:nvPr/>
          </p:nvGrpSpPr>
          <p:grpSpPr>
            <a:xfrm>
              <a:off x="8341543" y="2282008"/>
              <a:ext cx="569676" cy="380612"/>
              <a:chOff x="8341543" y="2282008"/>
              <a:chExt cx="569676" cy="380612"/>
            </a:xfrm>
          </p:grpSpPr>
          <p:sp>
            <p:nvSpPr>
              <p:cNvPr id="1051863"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64"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865"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11" name="Google Shape;998;p14"/>
            <p:cNvGrpSpPr/>
            <p:nvPr/>
          </p:nvGrpSpPr>
          <p:grpSpPr>
            <a:xfrm>
              <a:off x="8341543" y="1721094"/>
              <a:ext cx="569676" cy="380612"/>
              <a:chOff x="8341543" y="1721094"/>
              <a:chExt cx="569676" cy="380612"/>
            </a:xfrm>
          </p:grpSpPr>
          <p:sp>
            <p:nvSpPr>
              <p:cNvPr id="1051866"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67"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12" name="Google Shape;1001;p14"/>
            <p:cNvGrpSpPr/>
            <p:nvPr/>
          </p:nvGrpSpPr>
          <p:grpSpPr>
            <a:xfrm>
              <a:off x="8346273" y="1183592"/>
              <a:ext cx="568486" cy="388014"/>
              <a:chOff x="8346273" y="1183592"/>
              <a:chExt cx="568486" cy="388014"/>
            </a:xfrm>
          </p:grpSpPr>
          <p:sp>
            <p:nvSpPr>
              <p:cNvPr id="1051868"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69"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13" name="Google Shape;1004;p14"/>
            <p:cNvGrpSpPr/>
            <p:nvPr/>
          </p:nvGrpSpPr>
          <p:grpSpPr>
            <a:xfrm>
              <a:off x="8341543" y="606635"/>
              <a:ext cx="569676" cy="388014"/>
              <a:chOff x="8341543" y="606635"/>
              <a:chExt cx="569676" cy="388014"/>
            </a:xfrm>
          </p:grpSpPr>
          <p:sp>
            <p:nvSpPr>
              <p:cNvPr id="1051870"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71"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14" name="Google Shape;1007;p14"/>
            <p:cNvGrpSpPr/>
            <p:nvPr/>
          </p:nvGrpSpPr>
          <p:grpSpPr>
            <a:xfrm>
              <a:off x="8341543" y="2842933"/>
              <a:ext cx="569676" cy="380612"/>
              <a:chOff x="8341543" y="2282008"/>
              <a:chExt cx="569676" cy="380612"/>
            </a:xfrm>
          </p:grpSpPr>
          <p:sp>
            <p:nvSpPr>
              <p:cNvPr id="1051872"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73"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15" name="Google Shape;1010;p14"/>
            <p:cNvGrpSpPr/>
            <p:nvPr/>
          </p:nvGrpSpPr>
          <p:grpSpPr>
            <a:xfrm>
              <a:off x="8341543" y="3403858"/>
              <a:ext cx="569676" cy="380612"/>
              <a:chOff x="8341543" y="2282008"/>
              <a:chExt cx="569676" cy="380612"/>
            </a:xfrm>
          </p:grpSpPr>
          <p:sp>
            <p:nvSpPr>
              <p:cNvPr id="1051874"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75"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876"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77"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51878"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79"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80"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81"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82"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83"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84"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85"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86"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87"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88"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89"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90"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91"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92"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93"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94"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95"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96"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97"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98"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99"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00"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01"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02"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03"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04"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05"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06"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07"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08"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09"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10"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11"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12"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13"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14"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15"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16"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17"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18"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19"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20"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21"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22"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23" name="Google Shape;1765;p26"/>
          <p:cNvSpPr/>
          <p:nvPr userDrawn="1"/>
        </p:nvSpPr>
        <p:spPr>
          <a:xfrm rot="126755">
            <a:off x="3091462" y="1090110"/>
            <a:ext cx="5550035" cy="4730758"/>
          </a:xfrm>
          <a:prstGeom prst="rect"/>
          <a:solidFill>
            <a:srgbClr val="FFE285"/>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sz="500"/>
          </a:p>
        </p:txBody>
      </p:sp>
      <p:sp>
        <p:nvSpPr>
          <p:cNvPr id="1051924" name="Google Shape;1766;p26"/>
          <p:cNvSpPr/>
          <p:nvPr userDrawn="1"/>
        </p:nvSpPr>
        <p:spPr>
          <a:xfrm rot="-135875">
            <a:off x="2811048" y="772938"/>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51925" name="Google Shape;1767;p26"/>
          <p:cNvSpPr/>
          <p:nvPr userDrawn="1"/>
        </p:nvSpPr>
        <p:spPr>
          <a:xfrm rot="4829593">
            <a:off x="7640070" y="1029487"/>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grpSp>
        <p:nvGrpSpPr>
          <p:cNvPr id="416" name="Google Shape;211;p3"/>
          <p:cNvGrpSpPr/>
          <p:nvPr userDrawn="1"/>
        </p:nvGrpSpPr>
        <p:grpSpPr>
          <a:xfrm>
            <a:off x="1030175" y="1581350"/>
            <a:ext cx="444275" cy="398525"/>
            <a:chOff x="2495125" y="2142250"/>
            <a:chExt cx="444275" cy="398525"/>
          </a:xfrm>
        </p:grpSpPr>
        <p:sp>
          <p:nvSpPr>
            <p:cNvPr id="1051926"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1927"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17" name="Google Shape;214;p3"/>
          <p:cNvGrpSpPr/>
          <p:nvPr userDrawn="1"/>
        </p:nvGrpSpPr>
        <p:grpSpPr>
          <a:xfrm>
            <a:off x="10561107" y="5038641"/>
            <a:ext cx="291375" cy="281375"/>
            <a:chOff x="3243875" y="2372825"/>
            <a:chExt cx="291375" cy="281375"/>
          </a:xfrm>
        </p:grpSpPr>
        <p:sp>
          <p:nvSpPr>
            <p:cNvPr id="1051928"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29"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30"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31"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32"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33"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34"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1935"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36"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37"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18" name="Google Shape;225;p3"/>
          <p:cNvGrpSpPr/>
          <p:nvPr userDrawn="1"/>
        </p:nvGrpSpPr>
        <p:grpSpPr>
          <a:xfrm>
            <a:off x="10778557" y="714860"/>
            <a:ext cx="166675" cy="168575"/>
            <a:chOff x="4954425" y="2036375"/>
            <a:chExt cx="166675" cy="168575"/>
          </a:xfrm>
        </p:grpSpPr>
        <p:sp>
          <p:nvSpPr>
            <p:cNvPr id="1051938"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39"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940" name="Google Shape;228;p3"/>
          <p:cNvSpPr/>
          <p:nvPr userDrawn="1"/>
        </p:nvSpPr>
        <p:spPr>
          <a:xfrm>
            <a:off x="1577019" y="3597776"/>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41" name="Google Shape;229;p3"/>
          <p:cNvSpPr/>
          <p:nvPr userDrawn="1"/>
        </p:nvSpPr>
        <p:spPr>
          <a:xfrm>
            <a:off x="9846753" y="3888529"/>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19" name="Google Shape;230;p3"/>
          <p:cNvGrpSpPr/>
          <p:nvPr userDrawn="1"/>
        </p:nvGrpSpPr>
        <p:grpSpPr>
          <a:xfrm>
            <a:off x="1274794" y="5541495"/>
            <a:ext cx="166675" cy="168575"/>
            <a:chOff x="4954425" y="2036375"/>
            <a:chExt cx="166675" cy="168575"/>
          </a:xfrm>
        </p:grpSpPr>
        <p:sp>
          <p:nvSpPr>
            <p:cNvPr id="1051942"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43"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20" name="Google Shape;769;p31"/>
          <p:cNvGrpSpPr/>
          <p:nvPr userDrawn="1"/>
        </p:nvGrpSpPr>
        <p:grpSpPr>
          <a:xfrm>
            <a:off x="2548289" y="3588080"/>
            <a:ext cx="2599446" cy="2521829"/>
            <a:chOff x="5641385" y="2381306"/>
            <a:chExt cx="2599446" cy="2521829"/>
          </a:xfrm>
        </p:grpSpPr>
        <p:sp>
          <p:nvSpPr>
            <p:cNvPr id="1051944" name="Google Shape;770;p31"/>
            <p:cNvSpPr/>
            <p:nvPr/>
          </p:nvSpPr>
          <p:spPr>
            <a:xfrm>
              <a:off x="5715495" y="4459755"/>
              <a:ext cx="2364987" cy="361232"/>
            </a:xfrm>
            <a:custGeom>
              <a:avLst/>
              <a:ah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21" name="Google Shape;771;p31"/>
            <p:cNvGrpSpPr/>
            <p:nvPr/>
          </p:nvGrpSpPr>
          <p:grpSpPr>
            <a:xfrm flipH="1">
              <a:off x="6793275" y="3690844"/>
              <a:ext cx="1447557" cy="1002468"/>
              <a:chOff x="4799733" y="3457797"/>
              <a:chExt cx="2301388" cy="1593766"/>
            </a:xfrm>
          </p:grpSpPr>
          <p:sp>
            <p:nvSpPr>
              <p:cNvPr id="1051945" name="Google Shape;772;p31"/>
              <p:cNvSpPr/>
              <p:nvPr/>
            </p:nvSpPr>
            <p:spPr>
              <a:xfrm>
                <a:off x="5512937" y="4441437"/>
                <a:ext cx="134693" cy="122202"/>
              </a:xfrm>
              <a:custGeom>
                <a:avLst/>
                <a:ah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46" name="Google Shape;773;p31"/>
              <p:cNvSpPr/>
              <p:nvPr/>
            </p:nvSpPr>
            <p:spPr>
              <a:xfrm>
                <a:off x="5671673" y="4450943"/>
                <a:ext cx="91527" cy="79091"/>
              </a:xfrm>
              <a:custGeom>
                <a:avLst/>
                <a:ahLst/>
                <a:rect l="l" t="t" r="r" b="b"/>
                <a:pathLst>
                  <a:path w="1656" h="1431" extrusionOk="0">
                    <a:moveTo>
                      <a:pt x="1" y="1"/>
                    </a:moveTo>
                    <a:lnTo>
                      <a:pt x="1" y="1430"/>
                    </a:lnTo>
                    <a:lnTo>
                      <a:pt x="1655" y="1430"/>
                    </a:lnTo>
                    <a:lnTo>
                      <a:pt x="1655" y="1"/>
                    </a:lnTo>
                    <a:close/>
                  </a:path>
                </a:pathLst>
              </a:custGeom>
              <a:solidFill>
                <a:srgbClr val="F9CF7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47" name="Google Shape;774;p31"/>
              <p:cNvSpPr/>
              <p:nvPr/>
            </p:nvSpPr>
            <p:spPr>
              <a:xfrm>
                <a:off x="5670236" y="4448014"/>
                <a:ext cx="92246" cy="80528"/>
              </a:xfrm>
              <a:custGeom>
                <a:avLst/>
                <a:ah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48" name="Google Shape;775;p31"/>
              <p:cNvSpPr/>
              <p:nvPr/>
            </p:nvSpPr>
            <p:spPr>
              <a:xfrm>
                <a:off x="5668799" y="4448014"/>
                <a:ext cx="100260" cy="84895"/>
              </a:xfrm>
              <a:custGeom>
                <a:avLst/>
                <a:ah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49" name="Google Shape;776;p31"/>
              <p:cNvSpPr/>
              <p:nvPr/>
            </p:nvSpPr>
            <p:spPr>
              <a:xfrm>
                <a:off x="4799733" y="3864528"/>
                <a:ext cx="1237772" cy="1187034"/>
              </a:xfrm>
              <a:custGeom>
                <a:avLst/>
                <a:ah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50" name="Google Shape;777;p31"/>
              <p:cNvSpPr/>
              <p:nvPr/>
            </p:nvSpPr>
            <p:spPr>
              <a:xfrm>
                <a:off x="4845828" y="3874532"/>
                <a:ext cx="1027082" cy="1046648"/>
              </a:xfrm>
              <a:custGeom>
                <a:avLst/>
                <a:ah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51" name="Google Shape;778;p31"/>
              <p:cNvSpPr/>
              <p:nvPr/>
            </p:nvSpPr>
            <p:spPr>
              <a:xfrm>
                <a:off x="5818028" y="3941796"/>
                <a:ext cx="76107" cy="67374"/>
              </a:xfrm>
              <a:custGeom>
                <a:avLst/>
                <a:ah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52" name="Google Shape;779;p31"/>
              <p:cNvSpPr/>
              <p:nvPr/>
            </p:nvSpPr>
            <p:spPr>
              <a:xfrm>
                <a:off x="5647575" y="4112967"/>
                <a:ext cx="76107" cy="69585"/>
              </a:xfrm>
              <a:custGeom>
                <a:avLst/>
                <a:ah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53" name="Google Shape;780;p31"/>
              <p:cNvSpPr/>
              <p:nvPr/>
            </p:nvSpPr>
            <p:spPr>
              <a:xfrm>
                <a:off x="5775580" y="3984243"/>
                <a:ext cx="54883" cy="49080"/>
              </a:xfrm>
              <a:custGeom>
                <a:avLst/>
                <a:ah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54" name="Google Shape;781;p31"/>
              <p:cNvSpPr/>
              <p:nvPr/>
            </p:nvSpPr>
            <p:spPr>
              <a:xfrm>
                <a:off x="5736062" y="4024646"/>
                <a:ext cx="54938" cy="50351"/>
              </a:xfrm>
              <a:custGeom>
                <a:avLst/>
                <a:ah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55" name="Google Shape;782;p31"/>
              <p:cNvSpPr/>
              <p:nvPr/>
            </p:nvSpPr>
            <p:spPr>
              <a:xfrm>
                <a:off x="5695826" y="4066927"/>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56" name="Google Shape;783;p31"/>
              <p:cNvSpPr/>
              <p:nvPr/>
            </p:nvSpPr>
            <p:spPr>
              <a:xfrm>
                <a:off x="5604409" y="4158344"/>
                <a:ext cx="54883" cy="48361"/>
              </a:xfrm>
              <a:custGeom>
                <a:avLst/>
                <a:ah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57" name="Google Shape;784;p31"/>
              <p:cNvSpPr/>
              <p:nvPr/>
            </p:nvSpPr>
            <p:spPr>
              <a:xfrm>
                <a:off x="5564891" y="4198580"/>
                <a:ext cx="54938" cy="50517"/>
              </a:xfrm>
              <a:custGeom>
                <a:avLst/>
                <a:ah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58" name="Google Shape;785;p31"/>
              <p:cNvSpPr/>
              <p:nvPr/>
            </p:nvSpPr>
            <p:spPr>
              <a:xfrm>
                <a:off x="5525373" y="4240254"/>
                <a:ext cx="54938" cy="49080"/>
              </a:xfrm>
              <a:custGeom>
                <a:avLst/>
                <a:ah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59" name="Google Shape;786;p31"/>
              <p:cNvSpPr/>
              <p:nvPr/>
            </p:nvSpPr>
            <p:spPr>
              <a:xfrm>
                <a:off x="5433956" y="4331726"/>
                <a:ext cx="57868" cy="49080"/>
              </a:xfrm>
              <a:custGeom>
                <a:avLst/>
                <a:ah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60" name="Google Shape;787;p31"/>
              <p:cNvSpPr/>
              <p:nvPr/>
            </p:nvSpPr>
            <p:spPr>
              <a:xfrm>
                <a:off x="5394438" y="4372128"/>
                <a:ext cx="54938" cy="50351"/>
              </a:xfrm>
              <a:custGeom>
                <a:avLst/>
                <a:ah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61" name="Google Shape;788;p31"/>
              <p:cNvSpPr/>
              <p:nvPr/>
            </p:nvSpPr>
            <p:spPr>
              <a:xfrm>
                <a:off x="5354975" y="4414354"/>
                <a:ext cx="54883" cy="48361"/>
              </a:xfrm>
              <a:custGeom>
                <a:avLst/>
                <a:ah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62" name="Google Shape;789;p31"/>
              <p:cNvSpPr/>
              <p:nvPr/>
            </p:nvSpPr>
            <p:spPr>
              <a:xfrm>
                <a:off x="5266433" y="4505826"/>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63" name="Google Shape;790;p31"/>
              <p:cNvSpPr/>
              <p:nvPr/>
            </p:nvSpPr>
            <p:spPr>
              <a:xfrm>
                <a:off x="5223986" y="4546063"/>
                <a:ext cx="57868" cy="50517"/>
              </a:xfrm>
              <a:custGeom>
                <a:avLst/>
                <a:ah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64" name="Google Shape;791;p31"/>
              <p:cNvSpPr/>
              <p:nvPr/>
            </p:nvSpPr>
            <p:spPr>
              <a:xfrm>
                <a:off x="5183804" y="4587736"/>
                <a:ext cx="54883" cy="49080"/>
              </a:xfrm>
              <a:custGeom>
                <a:avLst/>
                <a:ah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65" name="Google Shape;792;p31"/>
              <p:cNvSpPr/>
              <p:nvPr/>
            </p:nvSpPr>
            <p:spPr>
              <a:xfrm>
                <a:off x="5095980" y="4679208"/>
                <a:ext cx="54938" cy="49024"/>
              </a:xfrm>
              <a:custGeom>
                <a:avLst/>
                <a:ah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66" name="Google Shape;793;p31"/>
              <p:cNvSpPr/>
              <p:nvPr/>
            </p:nvSpPr>
            <p:spPr>
              <a:xfrm>
                <a:off x="5055744" y="4719611"/>
                <a:ext cx="54938" cy="50351"/>
              </a:xfrm>
              <a:custGeom>
                <a:avLst/>
                <a:ah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67" name="Google Shape;794;p31"/>
              <p:cNvSpPr/>
              <p:nvPr/>
            </p:nvSpPr>
            <p:spPr>
              <a:xfrm>
                <a:off x="5013352" y="4761837"/>
                <a:ext cx="54883" cy="48361"/>
              </a:xfrm>
              <a:custGeom>
                <a:avLst/>
                <a:ah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68" name="Google Shape;795;p31"/>
              <p:cNvSpPr/>
              <p:nvPr/>
            </p:nvSpPr>
            <p:spPr>
              <a:xfrm>
                <a:off x="4924809" y="4853309"/>
                <a:ext cx="54938" cy="48306"/>
              </a:xfrm>
              <a:custGeom>
                <a:avLst/>
                <a:ah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69" name="Google Shape;796;p31"/>
              <p:cNvSpPr/>
              <p:nvPr/>
            </p:nvSpPr>
            <p:spPr>
              <a:xfrm>
                <a:off x="4885346" y="4893490"/>
                <a:ext cx="54883" cy="51291"/>
              </a:xfrm>
              <a:custGeom>
                <a:avLst/>
                <a:ah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70" name="Google Shape;797;p31"/>
              <p:cNvSpPr/>
              <p:nvPr/>
            </p:nvSpPr>
            <p:spPr>
              <a:xfrm>
                <a:off x="5480051" y="4287068"/>
                <a:ext cx="76107" cy="68645"/>
              </a:xfrm>
              <a:custGeom>
                <a:avLst/>
                <a:ah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71" name="Google Shape;798;p31"/>
              <p:cNvSpPr/>
              <p:nvPr/>
            </p:nvSpPr>
            <p:spPr>
              <a:xfrm>
                <a:off x="5308880" y="4459731"/>
                <a:ext cx="76107" cy="69530"/>
              </a:xfrm>
              <a:custGeom>
                <a:avLst/>
                <a:ah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72" name="Google Shape;799;p31"/>
              <p:cNvSpPr/>
              <p:nvPr/>
            </p:nvSpPr>
            <p:spPr>
              <a:xfrm>
                <a:off x="5138428" y="4631621"/>
                <a:ext cx="79036" cy="68811"/>
              </a:xfrm>
              <a:custGeom>
                <a:avLst/>
                <a:ah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73" name="Google Shape;800;p31"/>
              <p:cNvSpPr/>
              <p:nvPr/>
            </p:nvSpPr>
            <p:spPr>
              <a:xfrm>
                <a:off x="4970904" y="4805003"/>
                <a:ext cx="76107" cy="68811"/>
              </a:xfrm>
              <a:custGeom>
                <a:avLst/>
                <a:ah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74" name="Google Shape;801;p31"/>
              <p:cNvSpPr/>
              <p:nvPr/>
            </p:nvSpPr>
            <p:spPr>
              <a:xfrm>
                <a:off x="5818028" y="4746472"/>
                <a:ext cx="1121428" cy="305090"/>
              </a:xfrm>
              <a:custGeom>
                <a:avLst/>
                <a:ah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75" name="Google Shape;802;p31"/>
              <p:cNvSpPr/>
              <p:nvPr/>
            </p:nvSpPr>
            <p:spPr>
              <a:xfrm>
                <a:off x="5979692" y="4746472"/>
                <a:ext cx="1121428" cy="305090"/>
              </a:xfrm>
              <a:custGeom>
                <a:avLst/>
                <a:ah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76" name="Google Shape;803;p31"/>
              <p:cNvSpPr/>
              <p:nvPr/>
            </p:nvSpPr>
            <p:spPr>
              <a:xfrm>
                <a:off x="6052814" y="4807214"/>
                <a:ext cx="1011717" cy="182944"/>
              </a:xfrm>
              <a:custGeom>
                <a:avLst/>
                <a:ah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77" name="Google Shape;804;p31"/>
              <p:cNvSpPr/>
              <p:nvPr/>
            </p:nvSpPr>
            <p:spPr>
              <a:xfrm>
                <a:off x="6052814" y="4898630"/>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78" name="Google Shape;805;p31"/>
              <p:cNvSpPr/>
              <p:nvPr/>
            </p:nvSpPr>
            <p:spPr>
              <a:xfrm>
                <a:off x="5818028" y="4137120"/>
                <a:ext cx="1121428" cy="304372"/>
              </a:xfrm>
              <a:custGeom>
                <a:avLst/>
                <a:ah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79" name="Google Shape;806;p31"/>
              <p:cNvSpPr/>
              <p:nvPr/>
            </p:nvSpPr>
            <p:spPr>
              <a:xfrm>
                <a:off x="5979692" y="4137120"/>
                <a:ext cx="1121428" cy="304372"/>
              </a:xfrm>
              <a:custGeom>
                <a:avLst/>
                <a:ah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80" name="Google Shape;807;p31"/>
              <p:cNvSpPr/>
              <p:nvPr/>
            </p:nvSpPr>
            <p:spPr>
              <a:xfrm>
                <a:off x="6052814" y="4197862"/>
                <a:ext cx="1011717" cy="182944"/>
              </a:xfrm>
              <a:custGeom>
                <a:avLst/>
                <a:ah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81" name="Google Shape;808;p31"/>
              <p:cNvSpPr/>
              <p:nvPr/>
            </p:nvSpPr>
            <p:spPr>
              <a:xfrm>
                <a:off x="6052814" y="4289278"/>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82" name="Google Shape;809;p31"/>
              <p:cNvSpPr/>
              <p:nvPr/>
            </p:nvSpPr>
            <p:spPr>
              <a:xfrm>
                <a:off x="5878714" y="4441437"/>
                <a:ext cx="1122202" cy="305090"/>
              </a:xfrm>
              <a:custGeom>
                <a:avLst/>
                <a:ah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83" name="Google Shape;810;p31"/>
              <p:cNvSpPr/>
              <p:nvPr/>
            </p:nvSpPr>
            <p:spPr>
              <a:xfrm>
                <a:off x="5723626" y="4441437"/>
                <a:ext cx="1121484" cy="305090"/>
              </a:xfrm>
              <a:custGeom>
                <a:avLst/>
                <a:ah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84" name="Google Shape;811;p31"/>
              <p:cNvSpPr/>
              <p:nvPr/>
            </p:nvSpPr>
            <p:spPr>
              <a:xfrm>
                <a:off x="5760215" y="4502897"/>
                <a:ext cx="1011717" cy="182944"/>
              </a:xfrm>
              <a:custGeom>
                <a:avLst/>
                <a:ah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85" name="Google Shape;812;p31"/>
              <p:cNvSpPr/>
              <p:nvPr/>
            </p:nvSpPr>
            <p:spPr>
              <a:xfrm>
                <a:off x="5760215" y="4594314"/>
                <a:ext cx="1011717" cy="91527"/>
              </a:xfrm>
              <a:custGeom>
                <a:avLst/>
                <a:ah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86" name="Google Shape;813;p31"/>
              <p:cNvSpPr/>
              <p:nvPr/>
            </p:nvSpPr>
            <p:spPr>
              <a:xfrm>
                <a:off x="5485910" y="4847726"/>
                <a:ext cx="200077" cy="203836"/>
              </a:xfrm>
              <a:custGeom>
                <a:avLst/>
                <a:ah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87" name="Google Shape;814;p31"/>
              <p:cNvSpPr/>
              <p:nvPr/>
            </p:nvSpPr>
            <p:spPr>
              <a:xfrm>
                <a:off x="5528302" y="4988168"/>
                <a:ext cx="64445" cy="63395"/>
              </a:xfrm>
              <a:custGeom>
                <a:avLst/>
                <a:ah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88" name="Google Shape;815;p31"/>
              <p:cNvSpPr/>
              <p:nvPr/>
            </p:nvSpPr>
            <p:spPr>
              <a:xfrm>
                <a:off x="5644646" y="4085222"/>
                <a:ext cx="228265" cy="152158"/>
              </a:xfrm>
              <a:custGeom>
                <a:avLst/>
                <a:ah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89" name="Google Shape;816;p31"/>
              <p:cNvSpPr/>
              <p:nvPr/>
            </p:nvSpPr>
            <p:spPr>
              <a:xfrm>
                <a:off x="5644646" y="4137120"/>
                <a:ext cx="215829" cy="100260"/>
              </a:xfrm>
              <a:custGeom>
                <a:avLst/>
                <a:ah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90" name="Google Shape;817;p31"/>
              <p:cNvSpPr/>
              <p:nvPr/>
            </p:nvSpPr>
            <p:spPr>
              <a:xfrm>
                <a:off x="5629280" y="4231521"/>
                <a:ext cx="209971" cy="688388"/>
              </a:xfrm>
              <a:custGeom>
                <a:avLst/>
                <a:ah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91" name="Google Shape;818;p31"/>
              <p:cNvSpPr/>
              <p:nvPr/>
            </p:nvSpPr>
            <p:spPr>
              <a:xfrm>
                <a:off x="5559032" y="4216156"/>
                <a:ext cx="222462" cy="685459"/>
              </a:xfrm>
              <a:custGeom>
                <a:avLst/>
                <a:ah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92" name="Google Shape;819;p31"/>
              <p:cNvSpPr/>
              <p:nvPr/>
            </p:nvSpPr>
            <p:spPr>
              <a:xfrm>
                <a:off x="5485910" y="4200791"/>
                <a:ext cx="225336" cy="673741"/>
              </a:xfrm>
              <a:custGeom>
                <a:avLst/>
                <a:ah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93" name="Google Shape;820;p31"/>
              <p:cNvSpPr/>
              <p:nvPr/>
            </p:nvSpPr>
            <p:spPr>
              <a:xfrm>
                <a:off x="5616845" y="4167132"/>
                <a:ext cx="240701" cy="161720"/>
              </a:xfrm>
              <a:custGeom>
                <a:avLst/>
                <a:ah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94" name="Google Shape;821;p31"/>
              <p:cNvSpPr/>
              <p:nvPr/>
            </p:nvSpPr>
            <p:spPr>
              <a:xfrm>
                <a:off x="5629280" y="4167132"/>
                <a:ext cx="228265" cy="106837"/>
              </a:xfrm>
              <a:custGeom>
                <a:avLst/>
                <a:ah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95" name="Google Shape;822;p31"/>
              <p:cNvSpPr/>
              <p:nvPr/>
            </p:nvSpPr>
            <p:spPr>
              <a:xfrm>
                <a:off x="5626351" y="4160499"/>
                <a:ext cx="243630" cy="80584"/>
              </a:xfrm>
              <a:custGeom>
                <a:avLst/>
                <a:ah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96" name="Google Shape;823;p31"/>
              <p:cNvSpPr/>
              <p:nvPr/>
            </p:nvSpPr>
            <p:spPr>
              <a:xfrm>
                <a:off x="5604409" y="4252690"/>
                <a:ext cx="244349" cy="79865"/>
              </a:xfrm>
              <a:custGeom>
                <a:avLst/>
                <a:ah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97" name="Google Shape;824;p31"/>
              <p:cNvSpPr/>
              <p:nvPr/>
            </p:nvSpPr>
            <p:spPr>
              <a:xfrm>
                <a:off x="6376144" y="3457797"/>
                <a:ext cx="158072" cy="233903"/>
              </a:xfrm>
              <a:custGeom>
                <a:avLst/>
                <a:ah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98" name="Google Shape;825;p31"/>
              <p:cNvSpPr/>
              <p:nvPr/>
            </p:nvSpPr>
            <p:spPr>
              <a:xfrm>
                <a:off x="6180820" y="3609734"/>
                <a:ext cx="527497" cy="527442"/>
              </a:xfrm>
              <a:custGeom>
                <a:avLst/>
                <a:ah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99" name="Google Shape;826;p31"/>
              <p:cNvSpPr/>
              <p:nvPr/>
            </p:nvSpPr>
            <p:spPr>
              <a:xfrm>
                <a:off x="6241562" y="3659421"/>
                <a:ext cx="207815" cy="145692"/>
              </a:xfrm>
              <a:custGeom>
                <a:avLst/>
                <a:ah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00" name="Google Shape;827;p31"/>
              <p:cNvSpPr/>
              <p:nvPr/>
            </p:nvSpPr>
            <p:spPr>
              <a:xfrm>
                <a:off x="6189608" y="3719445"/>
                <a:ext cx="518709" cy="417731"/>
              </a:xfrm>
              <a:custGeom>
                <a:avLst/>
                <a:ah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2001" name="Google Shape;828;p31"/>
            <p:cNvSpPr/>
            <p:nvPr/>
          </p:nvSpPr>
          <p:spPr>
            <a:xfrm>
              <a:off x="5641385" y="4715193"/>
              <a:ext cx="204624" cy="152288"/>
            </a:xfrm>
            <a:custGeom>
              <a:avLst/>
              <a:ah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02" name="Google Shape;829;p31"/>
            <p:cNvSpPr/>
            <p:nvPr/>
          </p:nvSpPr>
          <p:spPr>
            <a:xfrm>
              <a:off x="5767676" y="4250752"/>
              <a:ext cx="622196" cy="512492"/>
            </a:xfrm>
            <a:custGeom>
              <a:avLst/>
              <a:ah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03" name="Google Shape;830;p31"/>
            <p:cNvSpPr/>
            <p:nvPr/>
          </p:nvSpPr>
          <p:spPr>
            <a:xfrm>
              <a:off x="5767676" y="4250752"/>
              <a:ext cx="622196" cy="512492"/>
            </a:xfrm>
            <a:custGeom>
              <a:avLst/>
              <a:ah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04" name="Google Shape;831;p31"/>
            <p:cNvSpPr/>
            <p:nvPr/>
          </p:nvSpPr>
          <p:spPr>
            <a:xfrm>
              <a:off x="5802121" y="4428136"/>
              <a:ext cx="435338" cy="335107"/>
            </a:xfrm>
            <a:custGeom>
              <a:avLst/>
              <a:ah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05" name="Google Shape;832;p31"/>
            <p:cNvSpPr/>
            <p:nvPr/>
          </p:nvSpPr>
          <p:spPr>
            <a:xfrm>
              <a:off x="5993172" y="3849238"/>
              <a:ext cx="435338" cy="325727"/>
            </a:xfrm>
            <a:custGeom>
              <a:avLst/>
              <a:ah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06" name="Google Shape;833;p31"/>
            <p:cNvSpPr/>
            <p:nvPr/>
          </p:nvSpPr>
          <p:spPr>
            <a:xfrm>
              <a:off x="6106945" y="3870700"/>
              <a:ext cx="178533" cy="304824"/>
            </a:xfrm>
            <a:custGeom>
              <a:avLst/>
              <a:ah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07" name="Google Shape;834;p31"/>
            <p:cNvSpPr/>
            <p:nvPr/>
          </p:nvSpPr>
          <p:spPr>
            <a:xfrm>
              <a:off x="6175836" y="3779880"/>
              <a:ext cx="439532" cy="506031"/>
            </a:xfrm>
            <a:custGeom>
              <a:avLst/>
              <a:ah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08" name="Google Shape;835;p31"/>
            <p:cNvSpPr/>
            <p:nvPr/>
          </p:nvSpPr>
          <p:spPr>
            <a:xfrm>
              <a:off x="6446215" y="3823706"/>
              <a:ext cx="169153" cy="460404"/>
            </a:xfrm>
            <a:custGeom>
              <a:avLst/>
              <a:ah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09" name="Google Shape;836;p31"/>
            <p:cNvSpPr/>
            <p:nvPr/>
          </p:nvSpPr>
          <p:spPr>
            <a:xfrm>
              <a:off x="6123655" y="4195040"/>
              <a:ext cx="501093" cy="361229"/>
            </a:xfrm>
            <a:custGeom>
              <a:avLst/>
              <a:ah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10" name="Google Shape;837;p31"/>
            <p:cNvSpPr/>
            <p:nvPr/>
          </p:nvSpPr>
          <p:spPr>
            <a:xfrm>
              <a:off x="6319893" y="3623306"/>
              <a:ext cx="143063" cy="253078"/>
            </a:xfrm>
            <a:custGeom>
              <a:avLst/>
              <a:ah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11" name="Google Shape;838;p31"/>
            <p:cNvSpPr/>
            <p:nvPr/>
          </p:nvSpPr>
          <p:spPr>
            <a:xfrm>
              <a:off x="5802125" y="4764263"/>
              <a:ext cx="234920" cy="138872"/>
            </a:xfrm>
            <a:custGeom>
              <a:avLst/>
              <a:ah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12" name="Google Shape;839;p31"/>
            <p:cNvSpPr/>
            <p:nvPr/>
          </p:nvSpPr>
          <p:spPr>
            <a:xfrm>
              <a:off x="5950371" y="4370395"/>
              <a:ext cx="674377" cy="457578"/>
            </a:xfrm>
            <a:custGeom>
              <a:avLst/>
              <a:ah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13" name="Google Shape;840;p31"/>
            <p:cNvSpPr/>
            <p:nvPr/>
          </p:nvSpPr>
          <p:spPr>
            <a:xfrm>
              <a:off x="6428479" y="4371762"/>
              <a:ext cx="196269" cy="273515"/>
            </a:xfrm>
            <a:custGeom>
              <a:avLst/>
              <a:ah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14" name="Google Shape;841;p31"/>
            <p:cNvSpPr/>
            <p:nvPr/>
          </p:nvSpPr>
          <p:spPr>
            <a:xfrm>
              <a:off x="6476498" y="3874086"/>
              <a:ext cx="226552" cy="540508"/>
            </a:xfrm>
            <a:custGeom>
              <a:avLst/>
              <a:ah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15" name="Google Shape;842;p31"/>
            <p:cNvSpPr/>
            <p:nvPr/>
          </p:nvSpPr>
          <p:spPr>
            <a:xfrm>
              <a:off x="6645590" y="4402045"/>
              <a:ext cx="148281" cy="95013"/>
            </a:xfrm>
            <a:custGeom>
              <a:avLst/>
              <a:ah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16" name="Google Shape;843;p31"/>
            <p:cNvSpPr/>
            <p:nvPr/>
          </p:nvSpPr>
          <p:spPr>
            <a:xfrm>
              <a:off x="6454570" y="3753790"/>
              <a:ext cx="4193" cy="26122"/>
            </a:xfrm>
            <a:custGeom>
              <a:avLst/>
              <a:ah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17" name="Google Shape;844;p31"/>
            <p:cNvSpPr/>
            <p:nvPr/>
          </p:nvSpPr>
          <p:spPr>
            <a:xfrm>
              <a:off x="6458732" y="3779880"/>
              <a:ext cx="31" cy="31"/>
            </a:xfrm>
            <a:custGeom>
              <a:avLst/>
              <a:ahLst/>
              <a:rect l="l" t="t" r="r" b="b"/>
              <a:pathLst>
                <a:path w="1" h="1" extrusionOk="0">
                  <a:moveTo>
                    <a:pt x="1" y="0"/>
                  </a:moveTo>
                  <a:lnTo>
                    <a:pt x="1" y="0"/>
                  </a:lnTo>
                  <a:lnTo>
                    <a:pt x="1" y="0"/>
                  </a:lnTo>
                  <a:close/>
                </a:path>
              </a:pathLst>
            </a:custGeom>
            <a:solidFill>
              <a:srgbClr val="CBAA7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18" name="Google Shape;845;p31"/>
            <p:cNvSpPr/>
            <p:nvPr/>
          </p:nvSpPr>
          <p:spPr>
            <a:xfrm>
              <a:off x="6328248" y="3762114"/>
              <a:ext cx="4224" cy="21959"/>
            </a:xfrm>
            <a:custGeom>
              <a:avLst/>
              <a:ahLst/>
              <a:rect l="l" t="t" r="r" b="b"/>
              <a:pathLst>
                <a:path w="136" h="707" extrusionOk="0">
                  <a:moveTo>
                    <a:pt x="1" y="1"/>
                  </a:moveTo>
                  <a:lnTo>
                    <a:pt x="135" y="707"/>
                  </a:lnTo>
                  <a:lnTo>
                    <a:pt x="135" y="707"/>
                  </a:lnTo>
                  <a:lnTo>
                    <a:pt x="1" y="1"/>
                  </a:lnTo>
                  <a:close/>
                </a:path>
              </a:pathLst>
            </a:custGeom>
            <a:solidFill>
              <a:srgbClr val="D2BD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19" name="Google Shape;846;p31"/>
            <p:cNvSpPr/>
            <p:nvPr/>
          </p:nvSpPr>
          <p:spPr>
            <a:xfrm>
              <a:off x="6328248" y="3753790"/>
              <a:ext cx="130515" cy="56374"/>
            </a:xfrm>
            <a:custGeom>
              <a:avLst/>
              <a:ah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20" name="Google Shape;847;p31"/>
            <p:cNvSpPr/>
            <p:nvPr/>
          </p:nvSpPr>
          <p:spPr>
            <a:xfrm>
              <a:off x="5797959" y="2518871"/>
              <a:ext cx="1226595" cy="1243460"/>
            </a:xfrm>
            <a:custGeom>
              <a:avLst/>
              <a:ah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21" name="Google Shape;848;p31"/>
            <p:cNvSpPr/>
            <p:nvPr/>
          </p:nvSpPr>
          <p:spPr>
            <a:xfrm>
              <a:off x="5854333" y="3348735"/>
              <a:ext cx="1026164" cy="330945"/>
            </a:xfrm>
            <a:custGeom>
              <a:avLst/>
              <a:ah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22" name="Google Shape;849;p31"/>
            <p:cNvSpPr/>
            <p:nvPr/>
          </p:nvSpPr>
          <p:spPr>
            <a:xfrm>
              <a:off x="5854333" y="3127432"/>
              <a:ext cx="1122202" cy="552249"/>
            </a:xfrm>
            <a:custGeom>
              <a:avLst/>
              <a:ah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23" name="Google Shape;850;p31"/>
            <p:cNvSpPr/>
            <p:nvPr/>
          </p:nvSpPr>
          <p:spPr>
            <a:xfrm>
              <a:off x="5641385" y="2381306"/>
              <a:ext cx="1491724" cy="1007776"/>
            </a:xfrm>
            <a:custGeom>
              <a:avLst/>
              <a:ah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24" name="Google Shape;851;p31"/>
            <p:cNvSpPr/>
            <p:nvPr/>
          </p:nvSpPr>
          <p:spPr>
            <a:xfrm>
              <a:off x="5715495" y="3061677"/>
              <a:ext cx="8386" cy="5249"/>
            </a:xfrm>
            <a:custGeom>
              <a:avLst/>
              <a:ah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25" name="Google Shape;852;p31"/>
            <p:cNvSpPr/>
            <p:nvPr/>
          </p:nvSpPr>
          <p:spPr>
            <a:xfrm>
              <a:off x="6324086" y="3197379"/>
              <a:ext cx="96069" cy="52243"/>
            </a:xfrm>
            <a:custGeom>
              <a:avLst/>
              <a:ah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26" name="Google Shape;853;p31"/>
            <p:cNvSpPr/>
            <p:nvPr/>
          </p:nvSpPr>
          <p:spPr>
            <a:xfrm>
              <a:off x="6420124" y="3127432"/>
              <a:ext cx="221334" cy="78334"/>
            </a:xfrm>
            <a:custGeom>
              <a:avLst/>
              <a:ah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27" name="Google Shape;854;p31"/>
            <p:cNvSpPr/>
            <p:nvPr/>
          </p:nvSpPr>
          <p:spPr>
            <a:xfrm>
              <a:off x="6119462" y="3187999"/>
              <a:ext cx="126353" cy="61623"/>
            </a:xfrm>
            <a:custGeom>
              <a:avLst/>
              <a:ah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28" name="Google Shape;855;p31"/>
            <p:cNvSpPr/>
            <p:nvPr/>
          </p:nvSpPr>
          <p:spPr>
            <a:xfrm>
              <a:off x="5854333" y="3344573"/>
              <a:ext cx="31" cy="4193"/>
            </a:xfrm>
            <a:custGeom>
              <a:avLst/>
              <a:ahLst/>
              <a:rect l="l" t="t" r="r" b="b"/>
              <a:pathLst>
                <a:path w="1" h="135" extrusionOk="0">
                  <a:moveTo>
                    <a:pt x="0" y="0"/>
                  </a:moveTo>
                  <a:lnTo>
                    <a:pt x="0" y="0"/>
                  </a:lnTo>
                  <a:lnTo>
                    <a:pt x="0" y="135"/>
                  </a:lnTo>
                  <a:lnTo>
                    <a:pt x="0" y="135"/>
                  </a:lnTo>
                  <a:close/>
                </a:path>
              </a:pathLst>
            </a:custGeom>
            <a:solidFill>
              <a:srgbClr val="A9928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29" name="Google Shape;856;p31"/>
            <p:cNvSpPr/>
            <p:nvPr/>
          </p:nvSpPr>
          <p:spPr>
            <a:xfrm>
              <a:off x="5854333" y="3276272"/>
              <a:ext cx="43639" cy="72494"/>
            </a:xfrm>
            <a:custGeom>
              <a:avLst/>
              <a:ah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30" name="Google Shape;857;p31"/>
            <p:cNvSpPr/>
            <p:nvPr/>
          </p:nvSpPr>
          <p:spPr>
            <a:xfrm>
              <a:off x="5659120" y="3179644"/>
              <a:ext cx="1465664" cy="208817"/>
            </a:xfrm>
            <a:custGeom>
              <a:avLst/>
              <a:ah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31" name="Google Shape;858;p31"/>
            <p:cNvSpPr/>
            <p:nvPr/>
          </p:nvSpPr>
          <p:spPr>
            <a:xfrm>
              <a:off x="6968149" y="3384237"/>
              <a:ext cx="31" cy="31"/>
            </a:xfrm>
            <a:custGeom>
              <a:avLst/>
              <a:ahLst/>
              <a:rect l="l" t="t" r="r" b="b"/>
              <a:pathLst>
                <a:path w="1" h="1" extrusionOk="0">
                  <a:moveTo>
                    <a:pt x="1" y="1"/>
                  </a:moveTo>
                  <a:lnTo>
                    <a:pt x="1" y="1"/>
                  </a:lnTo>
                  <a:lnTo>
                    <a:pt x="1" y="1"/>
                  </a:lnTo>
                  <a:lnTo>
                    <a:pt x="1" y="1"/>
                  </a:lnTo>
                  <a:close/>
                </a:path>
              </a:pathLst>
            </a:custGeom>
            <a:solidFill>
              <a:srgbClr val="865F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32" name="Google Shape;859;p31"/>
            <p:cNvSpPr/>
            <p:nvPr/>
          </p:nvSpPr>
          <p:spPr>
            <a:xfrm>
              <a:off x="6880497" y="3314289"/>
              <a:ext cx="87683" cy="69978"/>
            </a:xfrm>
            <a:custGeom>
              <a:avLst/>
              <a:ah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33" name="Google Shape;860;p31"/>
            <p:cNvSpPr/>
            <p:nvPr/>
          </p:nvSpPr>
          <p:spPr>
            <a:xfrm>
              <a:off x="5659120" y="2836212"/>
              <a:ext cx="1465664" cy="552249"/>
            </a:xfrm>
            <a:custGeom>
              <a:avLst/>
              <a:ah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34" name="Google Shape;861;p31"/>
            <p:cNvSpPr/>
            <p:nvPr/>
          </p:nvSpPr>
          <p:spPr>
            <a:xfrm>
              <a:off x="6133036" y="3492792"/>
              <a:ext cx="178533" cy="122190"/>
            </a:xfrm>
            <a:custGeom>
              <a:avLst/>
              <a:ah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35" name="Google Shape;862;p31"/>
            <p:cNvSpPr/>
            <p:nvPr/>
          </p:nvSpPr>
          <p:spPr>
            <a:xfrm>
              <a:off x="6337660" y="3256735"/>
              <a:ext cx="234908" cy="209376"/>
            </a:xfrm>
            <a:custGeom>
              <a:avLst/>
              <a:ah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36" name="Google Shape;863;p31"/>
            <p:cNvSpPr/>
            <p:nvPr/>
          </p:nvSpPr>
          <p:spPr>
            <a:xfrm>
              <a:off x="6384622" y="3440611"/>
              <a:ext cx="266216" cy="134677"/>
            </a:xfrm>
            <a:custGeom>
              <a:avLst/>
              <a:ah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37" name="Google Shape;864;p31"/>
            <p:cNvSpPr/>
            <p:nvPr/>
          </p:nvSpPr>
          <p:spPr>
            <a:xfrm>
              <a:off x="5893997" y="3288416"/>
              <a:ext cx="217172" cy="192914"/>
            </a:xfrm>
            <a:custGeom>
              <a:avLst/>
              <a:ah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38" name="Google Shape;865;p31"/>
            <p:cNvSpPr/>
            <p:nvPr/>
          </p:nvSpPr>
          <p:spPr>
            <a:xfrm>
              <a:off x="5880424" y="3458346"/>
              <a:ext cx="182727" cy="121569"/>
            </a:xfrm>
            <a:custGeom>
              <a:avLst/>
              <a:ah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39" name="Google Shape;866;p31"/>
            <p:cNvSpPr/>
            <p:nvPr/>
          </p:nvSpPr>
          <p:spPr>
            <a:xfrm>
              <a:off x="5858495" y="3818488"/>
              <a:ext cx="248481" cy="358775"/>
            </a:xfrm>
            <a:custGeom>
              <a:avLst/>
              <a:ah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40" name="Google Shape;867;p31"/>
            <p:cNvSpPr/>
            <p:nvPr/>
          </p:nvSpPr>
          <p:spPr>
            <a:xfrm>
              <a:off x="5858495" y="3818488"/>
              <a:ext cx="248481" cy="357036"/>
            </a:xfrm>
            <a:custGeom>
              <a:avLst/>
              <a:ah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41" name="Google Shape;868;p31"/>
            <p:cNvSpPr/>
            <p:nvPr/>
          </p:nvSpPr>
          <p:spPr>
            <a:xfrm>
              <a:off x="6106945" y="3980311"/>
              <a:ext cx="31" cy="138870"/>
            </a:xfrm>
            <a:custGeom>
              <a:avLst/>
              <a:ahLst/>
              <a:rect l="l" t="t" r="r" b="b"/>
              <a:pathLst>
                <a:path w="1" h="4471" extrusionOk="0">
                  <a:moveTo>
                    <a:pt x="1" y="0"/>
                  </a:moveTo>
                  <a:lnTo>
                    <a:pt x="1" y="4470"/>
                  </a:lnTo>
                  <a:lnTo>
                    <a:pt x="1" y="4470"/>
                  </a:lnTo>
                  <a:close/>
                </a:path>
              </a:pathLst>
            </a:custGeom>
            <a:solidFill>
              <a:srgbClr val="DB9F5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42" name="Google Shape;869;p31"/>
            <p:cNvSpPr/>
            <p:nvPr/>
          </p:nvSpPr>
          <p:spPr>
            <a:xfrm>
              <a:off x="6080855" y="3827899"/>
              <a:ext cx="26122" cy="12548"/>
            </a:xfrm>
            <a:custGeom>
              <a:avLst/>
              <a:ah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43" name="Google Shape;870;p31"/>
            <p:cNvSpPr/>
            <p:nvPr/>
          </p:nvSpPr>
          <p:spPr>
            <a:xfrm>
              <a:off x="5858495" y="3827899"/>
              <a:ext cx="248481" cy="347625"/>
            </a:xfrm>
            <a:custGeom>
              <a:avLst/>
              <a:ah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44" name="Google Shape;871;p31"/>
            <p:cNvSpPr/>
            <p:nvPr/>
          </p:nvSpPr>
          <p:spPr>
            <a:xfrm>
              <a:off x="5858495" y="3784042"/>
              <a:ext cx="248481" cy="69978"/>
            </a:xfrm>
            <a:custGeom>
              <a:avLst/>
              <a:ah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45" name="Google Shape;872;p31"/>
            <p:cNvSpPr/>
            <p:nvPr/>
          </p:nvSpPr>
          <p:spPr>
            <a:xfrm>
              <a:off x="5872069" y="3797616"/>
              <a:ext cx="221334" cy="42832"/>
            </a:xfrm>
            <a:custGeom>
              <a:avLst/>
              <a:ah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46" name="Google Shape;873;p31"/>
            <p:cNvSpPr/>
            <p:nvPr/>
          </p:nvSpPr>
          <p:spPr>
            <a:xfrm>
              <a:off x="5888779" y="3814326"/>
              <a:ext cx="187914" cy="39695"/>
            </a:xfrm>
            <a:custGeom>
              <a:avLst/>
              <a:ah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47" name="Google Shape;874;p31"/>
            <p:cNvSpPr/>
            <p:nvPr/>
          </p:nvSpPr>
          <p:spPr>
            <a:xfrm>
              <a:off x="5737423" y="3468130"/>
              <a:ext cx="217141" cy="311781"/>
            </a:xfrm>
            <a:custGeom>
              <a:avLst/>
              <a:ah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48" name="Google Shape;875;p31"/>
            <p:cNvSpPr/>
            <p:nvPr/>
          </p:nvSpPr>
          <p:spPr>
            <a:xfrm>
              <a:off x="5771869" y="3709933"/>
              <a:ext cx="143032" cy="43888"/>
            </a:xfrm>
            <a:custGeom>
              <a:avLst/>
              <a:ah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49" name="Google Shape;876;p31"/>
            <p:cNvSpPr/>
            <p:nvPr/>
          </p:nvSpPr>
          <p:spPr>
            <a:xfrm>
              <a:off x="5749940" y="3583612"/>
              <a:ext cx="191051" cy="196300"/>
            </a:xfrm>
            <a:custGeom>
              <a:avLst/>
              <a:ah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50" name="Google Shape;877;p31"/>
            <p:cNvSpPr/>
            <p:nvPr/>
          </p:nvSpPr>
          <p:spPr>
            <a:xfrm>
              <a:off x="5984817" y="3614951"/>
              <a:ext cx="91876" cy="199406"/>
            </a:xfrm>
            <a:custGeom>
              <a:avLst/>
              <a:ah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51" name="Google Shape;878;p31"/>
            <p:cNvSpPr/>
            <p:nvPr/>
          </p:nvSpPr>
          <p:spPr>
            <a:xfrm>
              <a:off x="5984817" y="3645204"/>
              <a:ext cx="74140" cy="169153"/>
            </a:xfrm>
            <a:custGeom>
              <a:avLst/>
              <a:ah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52" name="Google Shape;879;p31"/>
            <p:cNvSpPr/>
            <p:nvPr/>
          </p:nvSpPr>
          <p:spPr>
            <a:xfrm>
              <a:off x="5972300" y="3370663"/>
              <a:ext cx="73084" cy="78334"/>
            </a:xfrm>
            <a:custGeom>
              <a:avLst/>
              <a:ah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53" name="Google Shape;880;p31"/>
            <p:cNvSpPr/>
            <p:nvPr/>
          </p:nvSpPr>
          <p:spPr>
            <a:xfrm>
              <a:off x="6398196" y="3353953"/>
              <a:ext cx="74140" cy="73115"/>
            </a:xfrm>
            <a:custGeom>
              <a:avLst/>
              <a:ah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54" name="Google Shape;881;p31"/>
            <p:cNvSpPr/>
            <p:nvPr/>
          </p:nvSpPr>
          <p:spPr>
            <a:xfrm>
              <a:off x="5949809" y="4373187"/>
              <a:ext cx="674377" cy="457578"/>
            </a:xfrm>
            <a:custGeom>
              <a:avLst/>
              <a:ah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2055" name="TextBox 235"/>
          <p:cNvSpPr txBox="1"/>
          <p:nvPr userDrawn="1"/>
        </p:nvSpPr>
        <p:spPr>
          <a:xfrm>
            <a:off x="4334110" y="1572168"/>
            <a:ext cx="3725448" cy="3631763"/>
          </a:xfrm>
          <a:prstGeom prst="rect"/>
          <a:noFill/>
        </p:spPr>
        <p:txBody>
          <a:bodyPr rtlCol="0" wrap="square">
            <a:spAutoFit/>
          </a:bodyPr>
          <a:p>
            <a:pPr algn="ctr"/>
            <a:r>
              <a:rPr dirty="0" sz="11500" lang="vi-VN">
                <a:solidFill>
                  <a:schemeClr val="accent6">
                    <a:lumMod val="50000"/>
                  </a:schemeClr>
                </a:solidFill>
                <a:latin typeface="+mj-lt"/>
              </a:rPr>
              <a:t>KHÁM PHÁ</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416"/>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51940"/>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419"/>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418"/>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51941"/>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417"/>
                                        </p:tgtEl>
                                      </p:cBhvr>
                                      <p:by x="150000" y="150000"/>
                                    </p:animScale>
                                  </p:childTnLst>
                                </p:cTn>
                              </p:par>
                              <p:par>
                                <p:cTn fill="hold" grpId="0" id="17" nodeType="withEffect" presetClass="entr" presetID="16" presetSubtype="21">
                                  <p:stCondLst>
                                    <p:cond delay="0"/>
                                  </p:stCondLst>
                                  <p:childTnLst>
                                    <p:set>
                                      <p:cBhvr>
                                        <p:cTn dur="1" fill="hold" id="18">
                                          <p:stCondLst>
                                            <p:cond delay="0"/>
                                          </p:stCondLst>
                                        </p:cTn>
                                        <p:tgtEl>
                                          <p:spTgt spid="1051924"/>
                                        </p:tgtEl>
                                        <p:attrNameLst>
                                          <p:attrName>style.visibility</p:attrName>
                                        </p:attrNameLst>
                                      </p:cBhvr>
                                      <p:to>
                                        <p:strVal val="visible"/>
                                      </p:to>
                                    </p:set>
                                    <p:animEffect transition="in" filter="barn(inVertical)">
                                      <p:cBhvr>
                                        <p:cTn dur="500" id="19"/>
                                        <p:tgtEl>
                                          <p:spTgt spid="1051924"/>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1051925"/>
                                        </p:tgtEl>
                                        <p:attrNameLst>
                                          <p:attrName>style.visibility</p:attrName>
                                        </p:attrNameLst>
                                      </p:cBhvr>
                                      <p:to>
                                        <p:strVal val="visible"/>
                                      </p:to>
                                    </p:set>
                                    <p:animEffect transition="in" filter="barn(inVertical)">
                                      <p:cBhvr>
                                        <p:cTn dur="500" id="22"/>
                                        <p:tgtEl>
                                          <p:spTgt spid="1051925"/>
                                        </p:tgtEl>
                                      </p:cBhvr>
                                    </p:animEffect>
                                  </p:childTnLst>
                                </p:cTn>
                              </p:par>
                            </p:childTnLst>
                          </p:cTn>
                        </p:par>
                        <p:par>
                          <p:cTn fill="hold" id="23">
                            <p:stCondLst>
                              <p:cond delay="1000"/>
                            </p:stCondLst>
                            <p:childTnLst>
                              <p:par>
                                <p:cTn fill="hold" grpId="0" id="24" nodeType="afterEffect" presetClass="entr" presetID="10" presetSubtype="0">
                                  <p:stCondLst>
                                    <p:cond delay="0"/>
                                  </p:stCondLst>
                                  <p:childTnLst>
                                    <p:set>
                                      <p:cBhvr>
                                        <p:cTn dur="1" fill="hold" id="25">
                                          <p:stCondLst>
                                            <p:cond delay="0"/>
                                          </p:stCondLst>
                                        </p:cTn>
                                        <p:tgtEl>
                                          <p:spTgt spid="1051923"/>
                                        </p:tgtEl>
                                        <p:attrNameLst>
                                          <p:attrName>style.visibility</p:attrName>
                                        </p:attrNameLst>
                                      </p:cBhvr>
                                      <p:to>
                                        <p:strVal val="visible"/>
                                      </p:to>
                                    </p:set>
                                    <p:animEffect transition="in" filter="fade">
                                      <p:cBhvr>
                                        <p:cTn dur="500" id="26"/>
                                        <p:tgtEl>
                                          <p:spTgt spid="1051923"/>
                                        </p:tgtEl>
                                      </p:cBhvr>
                                    </p:animEffect>
                                  </p:childTnLst>
                                </p:cTn>
                              </p:par>
                            </p:childTnLst>
                          </p:cTn>
                        </p:par>
                        <p:par>
                          <p:cTn fill="hold" id="27">
                            <p:stCondLst>
                              <p:cond delay="1500"/>
                            </p:stCondLst>
                            <p:childTnLst>
                              <p:par>
                                <p:cTn fill="hold" id="28" nodeType="afterEffect" presetClass="entr" presetID="31" presetSubtype="0">
                                  <p:stCondLst>
                                    <p:cond delay="0"/>
                                  </p:stCondLst>
                                  <p:childTnLst>
                                    <p:set>
                                      <p:cBhvr>
                                        <p:cTn dur="1" fill="hold" id="29">
                                          <p:stCondLst>
                                            <p:cond delay="0"/>
                                          </p:stCondLst>
                                        </p:cTn>
                                        <p:tgtEl>
                                          <p:spTgt spid="420"/>
                                        </p:tgtEl>
                                        <p:attrNameLst>
                                          <p:attrName>style.visibility</p:attrName>
                                        </p:attrNameLst>
                                      </p:cBhvr>
                                      <p:to>
                                        <p:strVal val="visible"/>
                                      </p:to>
                                    </p:set>
                                    <p:anim calcmode="lin" valueType="num">
                                      <p:cBhvr>
                                        <p:cTn dur="1000" fill="hold" id="30"/>
                                        <p:tgtEl>
                                          <p:spTgt spid="420"/>
                                        </p:tgtEl>
                                        <p:attrNameLst>
                                          <p:attrName>ppt_w</p:attrName>
                                        </p:attrNameLst>
                                      </p:cBhvr>
                                      <p:tavLst>
                                        <p:tav tm="0">
                                          <p:val>
                                            <p:fltVal val="0.0"/>
                                          </p:val>
                                        </p:tav>
                                        <p:tav tm="100000">
                                          <p:val>
                                            <p:strVal val="#ppt_w"/>
                                          </p:val>
                                        </p:tav>
                                      </p:tavLst>
                                    </p:anim>
                                    <p:anim calcmode="lin" valueType="num">
                                      <p:cBhvr>
                                        <p:cTn dur="1000" fill="hold" id="31"/>
                                        <p:tgtEl>
                                          <p:spTgt spid="420"/>
                                        </p:tgtEl>
                                        <p:attrNameLst>
                                          <p:attrName>ppt_h</p:attrName>
                                        </p:attrNameLst>
                                      </p:cBhvr>
                                      <p:tavLst>
                                        <p:tav tm="0">
                                          <p:val>
                                            <p:fltVal val="0.0"/>
                                          </p:val>
                                        </p:tav>
                                        <p:tav tm="100000">
                                          <p:val>
                                            <p:strVal val="#ppt_h"/>
                                          </p:val>
                                        </p:tav>
                                      </p:tavLst>
                                    </p:anim>
                                    <p:anim calcmode="lin" valueType="num">
                                      <p:cBhvr>
                                        <p:cTn dur="1000" fill="hold" id="32"/>
                                        <p:tgtEl>
                                          <p:spTgt spid="420"/>
                                        </p:tgtEl>
                                        <p:attrNameLst>
                                          <p:attrName>style.rotation</p:attrName>
                                        </p:attrNameLst>
                                      </p:cBhvr>
                                      <p:tavLst>
                                        <p:tav tm="0">
                                          <p:val>
                                            <p:fltVal val="90.0"/>
                                          </p:val>
                                        </p:tav>
                                        <p:tav tm="100000">
                                          <p:val>
                                            <p:fltVal val="0.0"/>
                                          </p:val>
                                        </p:tav>
                                      </p:tavLst>
                                    </p:anim>
                                    <p:animEffect transition="in" filter="fade">
                                      <p:cBhvr>
                                        <p:cTn dur="1000" id="33"/>
                                        <p:tgtEl>
                                          <p:spTgt spid="420"/>
                                        </p:tgtEl>
                                      </p:cBhvr>
                                    </p:animEffect>
                                  </p:childTnLst>
                                </p:cTn>
                              </p:par>
                            </p:childTnLst>
                          </p:cTn>
                        </p:par>
                        <p:par>
                          <p:cTn fill="hold" id="34">
                            <p:stCondLst>
                              <p:cond delay="2500"/>
                            </p:stCondLst>
                            <p:childTnLst>
                              <p:par>
                                <p:cTn fill="hold" grpId="0" id="35" nodeType="afterEffect" presetClass="entr" presetID="14" presetSubtype="10">
                                  <p:stCondLst>
                                    <p:cond delay="0"/>
                                  </p:stCondLst>
                                  <p:childTnLst>
                                    <p:set>
                                      <p:cBhvr>
                                        <p:cTn dur="1" fill="hold" id="36">
                                          <p:stCondLst>
                                            <p:cond delay="0"/>
                                          </p:stCondLst>
                                        </p:cTn>
                                        <p:tgtEl>
                                          <p:spTgt spid="1052055"/>
                                        </p:tgtEl>
                                        <p:attrNameLst>
                                          <p:attrName>style.visibility</p:attrName>
                                        </p:attrNameLst>
                                      </p:cBhvr>
                                      <p:to>
                                        <p:strVal val="visible"/>
                                      </p:to>
                                    </p:set>
                                    <p:animEffect transition="in" filter="randombar(horizontal)">
                                      <p:cBhvr>
                                        <p:cTn dur="500" id="37"/>
                                        <p:tgtEl>
                                          <p:spTgt spid="1052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1923" grpId="0" animBg="1"/>
      <p:bldP spid="1051924" grpId="0" animBg="1"/>
      <p:bldP spid="1051925" grpId="0" animBg="1"/>
      <p:bldP spid="1051940" grpId="0" animBg="1"/>
      <p:bldP spid="1051941" grpId="0" animBg="1"/>
      <p:bldP spid="1052055"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38" name=""/>
        <p:cNvGrpSpPr/>
        <p:nvPr/>
      </p:nvGrpSpPr>
      <p:grpSpPr>
        <a:xfrm>
          <a:off x="0" y="0"/>
          <a:ext cx="0" cy="0"/>
          <a:chOff x="0" y="0"/>
          <a:chExt cx="0" cy="0"/>
        </a:xfrm>
      </p:grpSpPr>
      <p:grpSp>
        <p:nvGrpSpPr>
          <p:cNvPr id="139" name="Google Shape;992;p14"/>
          <p:cNvGrpSpPr/>
          <p:nvPr userDrawn="1"/>
        </p:nvGrpSpPr>
        <p:grpSpPr>
          <a:xfrm>
            <a:off x="395894" y="219519"/>
            <a:ext cx="11613234" cy="6240131"/>
            <a:chOff x="395894" y="219519"/>
            <a:chExt cx="8518865" cy="4788281"/>
          </a:xfrm>
        </p:grpSpPr>
        <p:sp>
          <p:nvSpPr>
            <p:cNvPr id="1049000"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40" name="Google Shape;994;p14"/>
            <p:cNvGrpSpPr/>
            <p:nvPr/>
          </p:nvGrpSpPr>
          <p:grpSpPr>
            <a:xfrm>
              <a:off x="8341543" y="2282008"/>
              <a:ext cx="569676" cy="380612"/>
              <a:chOff x="8341543" y="2282008"/>
              <a:chExt cx="569676" cy="380612"/>
            </a:xfrm>
          </p:grpSpPr>
          <p:sp>
            <p:nvSpPr>
              <p:cNvPr id="1049001"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02"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003"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41" name="Google Shape;998;p14"/>
            <p:cNvGrpSpPr/>
            <p:nvPr/>
          </p:nvGrpSpPr>
          <p:grpSpPr>
            <a:xfrm>
              <a:off x="8341543" y="1721094"/>
              <a:ext cx="569676" cy="380612"/>
              <a:chOff x="8341543" y="1721094"/>
              <a:chExt cx="569676" cy="380612"/>
            </a:xfrm>
          </p:grpSpPr>
          <p:sp>
            <p:nvSpPr>
              <p:cNvPr id="1049004"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05"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42" name="Google Shape;1001;p14"/>
            <p:cNvGrpSpPr/>
            <p:nvPr/>
          </p:nvGrpSpPr>
          <p:grpSpPr>
            <a:xfrm>
              <a:off x="8346273" y="1183592"/>
              <a:ext cx="568486" cy="388014"/>
              <a:chOff x="8346273" y="1183592"/>
              <a:chExt cx="568486" cy="388014"/>
            </a:xfrm>
          </p:grpSpPr>
          <p:sp>
            <p:nvSpPr>
              <p:cNvPr id="1049006"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07"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43" name="Google Shape;1004;p14"/>
            <p:cNvGrpSpPr/>
            <p:nvPr/>
          </p:nvGrpSpPr>
          <p:grpSpPr>
            <a:xfrm>
              <a:off x="8341543" y="606635"/>
              <a:ext cx="569676" cy="388014"/>
              <a:chOff x="8341543" y="606635"/>
              <a:chExt cx="569676" cy="388014"/>
            </a:xfrm>
          </p:grpSpPr>
          <p:sp>
            <p:nvSpPr>
              <p:cNvPr id="1049008"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09"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44" name="Google Shape;1007;p14"/>
            <p:cNvGrpSpPr/>
            <p:nvPr/>
          </p:nvGrpSpPr>
          <p:grpSpPr>
            <a:xfrm>
              <a:off x="8341543" y="2842933"/>
              <a:ext cx="569676" cy="380612"/>
              <a:chOff x="8341543" y="2282008"/>
              <a:chExt cx="569676" cy="380612"/>
            </a:xfrm>
          </p:grpSpPr>
          <p:sp>
            <p:nvSpPr>
              <p:cNvPr id="1049010"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11"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45" name="Google Shape;1010;p14"/>
            <p:cNvGrpSpPr/>
            <p:nvPr/>
          </p:nvGrpSpPr>
          <p:grpSpPr>
            <a:xfrm>
              <a:off x="8341543" y="3403858"/>
              <a:ext cx="569676" cy="380612"/>
              <a:chOff x="8341543" y="2282008"/>
              <a:chExt cx="569676" cy="380612"/>
            </a:xfrm>
          </p:grpSpPr>
          <p:sp>
            <p:nvSpPr>
              <p:cNvPr id="1049012"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13"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014"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15"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49016"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17"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18"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19"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20"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21"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22"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23"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24"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25"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26"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27"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28"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29"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30"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31"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32"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33"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34"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35"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36"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37"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38"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39"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40"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41"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42"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43"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44"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45"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46"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47"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48"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49"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50"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51"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52"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53"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54"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55"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56"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57"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58"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59"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60"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61" name="Google Shape;1765;p26"/>
          <p:cNvSpPr/>
          <p:nvPr userDrawn="1"/>
        </p:nvSpPr>
        <p:spPr>
          <a:xfrm rot="126755">
            <a:off x="3091462" y="1090110"/>
            <a:ext cx="5550035" cy="4730758"/>
          </a:xfrm>
          <a:prstGeom prst="rect"/>
          <a:solidFill>
            <a:schemeClr val="accent6">
              <a:lumMod val="40000"/>
              <a:lumOff val="6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sz="500"/>
          </a:p>
        </p:txBody>
      </p:sp>
      <p:sp>
        <p:nvSpPr>
          <p:cNvPr id="1049062" name="Google Shape;1766;p26"/>
          <p:cNvSpPr/>
          <p:nvPr userDrawn="1"/>
        </p:nvSpPr>
        <p:spPr>
          <a:xfrm rot="-135875">
            <a:off x="2811048" y="772938"/>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49063" name="Google Shape;1767;p26"/>
          <p:cNvSpPr/>
          <p:nvPr userDrawn="1"/>
        </p:nvSpPr>
        <p:spPr>
          <a:xfrm rot="4829593">
            <a:off x="7640070" y="1029487"/>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grpSp>
        <p:nvGrpSpPr>
          <p:cNvPr id="146" name="Google Shape;631;p30"/>
          <p:cNvGrpSpPr/>
          <p:nvPr userDrawn="1"/>
        </p:nvGrpSpPr>
        <p:grpSpPr>
          <a:xfrm>
            <a:off x="7672546" y="3622312"/>
            <a:ext cx="1309691" cy="2486166"/>
            <a:chOff x="961250" y="234750"/>
            <a:chExt cx="1222525" cy="2320700"/>
          </a:xfrm>
        </p:grpSpPr>
        <p:sp>
          <p:nvSpPr>
            <p:cNvPr id="1049064" name="Google Shape;632;p30"/>
            <p:cNvSpPr/>
            <p:nvPr/>
          </p:nvSpPr>
          <p:spPr>
            <a:xfrm>
              <a:off x="1529225" y="1558100"/>
              <a:ext cx="189075" cy="241150"/>
            </a:xfrm>
            <a:custGeom>
              <a:avLst/>
              <a:ah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65" name="Google Shape;633;p30"/>
            <p:cNvSpPr/>
            <p:nvPr/>
          </p:nvSpPr>
          <p:spPr>
            <a:xfrm>
              <a:off x="1647700" y="1816875"/>
              <a:ext cx="206725" cy="252400"/>
            </a:xfrm>
            <a:custGeom>
              <a:avLst/>
              <a:ah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66" name="Google Shape;634;p30"/>
            <p:cNvSpPr/>
            <p:nvPr/>
          </p:nvSpPr>
          <p:spPr>
            <a:xfrm>
              <a:off x="1598975" y="1737350"/>
              <a:ext cx="164700" cy="132500"/>
            </a:xfrm>
            <a:custGeom>
              <a:avLst/>
              <a:ah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67" name="Google Shape;635;p30"/>
            <p:cNvSpPr/>
            <p:nvPr/>
          </p:nvSpPr>
          <p:spPr>
            <a:xfrm>
              <a:off x="1287250" y="1496000"/>
              <a:ext cx="392400" cy="420700"/>
            </a:xfrm>
            <a:custGeom>
              <a:avLst/>
              <a:ah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68" name="Google Shape;636;p30"/>
            <p:cNvSpPr/>
            <p:nvPr/>
          </p:nvSpPr>
          <p:spPr>
            <a:xfrm>
              <a:off x="1567025" y="1904250"/>
              <a:ext cx="4225" cy="25"/>
            </a:xfrm>
            <a:custGeom>
              <a:avLst/>
              <a:ahLst/>
              <a:rect l="l" t="t" r="r" b="b"/>
              <a:pathLst>
                <a:path w="169" h="1" extrusionOk="0">
                  <a:moveTo>
                    <a:pt x="169" y="1"/>
                  </a:moveTo>
                  <a:lnTo>
                    <a:pt x="1" y="1"/>
                  </a:lnTo>
                  <a:lnTo>
                    <a:pt x="1" y="1"/>
                  </a:lnTo>
                  <a:lnTo>
                    <a:pt x="169" y="1"/>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69" name="Google Shape;637;p30"/>
            <p:cNvSpPr/>
            <p:nvPr/>
          </p:nvSpPr>
          <p:spPr>
            <a:xfrm>
              <a:off x="1567025" y="1575725"/>
              <a:ext cx="7600" cy="328550"/>
            </a:xfrm>
            <a:custGeom>
              <a:avLst/>
              <a:ah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70" name="Google Shape;638;p30"/>
            <p:cNvSpPr/>
            <p:nvPr/>
          </p:nvSpPr>
          <p:spPr>
            <a:xfrm>
              <a:off x="1462000" y="1915175"/>
              <a:ext cx="49600" cy="3400"/>
            </a:xfrm>
            <a:custGeom>
              <a:avLst/>
              <a:ah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71" name="Google Shape;639;p30"/>
            <p:cNvSpPr/>
            <p:nvPr/>
          </p:nvSpPr>
          <p:spPr>
            <a:xfrm>
              <a:off x="1462000" y="1533725"/>
              <a:ext cx="73975" cy="384850"/>
            </a:xfrm>
            <a:custGeom>
              <a:avLst/>
              <a:ah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72" name="Google Shape;640;p30"/>
            <p:cNvSpPr/>
            <p:nvPr/>
          </p:nvSpPr>
          <p:spPr>
            <a:xfrm>
              <a:off x="1602325" y="1519450"/>
              <a:ext cx="3375" cy="14300"/>
            </a:xfrm>
            <a:custGeom>
              <a:avLst/>
              <a:ahLst/>
              <a:rect l="l" t="t" r="r" b="b"/>
              <a:pathLst>
                <a:path w="135" h="572" extrusionOk="0">
                  <a:moveTo>
                    <a:pt x="135" y="0"/>
                  </a:moveTo>
                  <a:lnTo>
                    <a:pt x="0" y="572"/>
                  </a:lnTo>
                  <a:lnTo>
                    <a:pt x="135" y="572"/>
                  </a:lnTo>
                  <a:lnTo>
                    <a:pt x="135" y="0"/>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73" name="Google Shape;641;p30"/>
            <p:cNvSpPr/>
            <p:nvPr/>
          </p:nvSpPr>
          <p:spPr>
            <a:xfrm>
              <a:off x="1571225" y="1533725"/>
              <a:ext cx="34475" cy="370550"/>
            </a:xfrm>
            <a:custGeom>
              <a:avLst/>
              <a:ah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74" name="Google Shape;642;p30"/>
            <p:cNvSpPr/>
            <p:nvPr/>
          </p:nvSpPr>
          <p:spPr>
            <a:xfrm>
              <a:off x="1518300" y="1953825"/>
              <a:ext cx="252100" cy="447225"/>
            </a:xfrm>
            <a:custGeom>
              <a:avLst/>
              <a:ah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75" name="Google Shape;643;p30"/>
            <p:cNvSpPr/>
            <p:nvPr/>
          </p:nvSpPr>
          <p:spPr>
            <a:xfrm>
              <a:off x="1518300" y="2272275"/>
              <a:ext cx="84050" cy="128775"/>
            </a:xfrm>
            <a:custGeom>
              <a:avLst/>
              <a:ah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76" name="Google Shape;644;p30"/>
            <p:cNvSpPr/>
            <p:nvPr/>
          </p:nvSpPr>
          <p:spPr>
            <a:xfrm>
              <a:off x="1266250" y="1990050"/>
              <a:ext cx="357100" cy="513300"/>
            </a:xfrm>
            <a:custGeom>
              <a:avLst/>
              <a:ah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77" name="Google Shape;645;p30"/>
            <p:cNvSpPr/>
            <p:nvPr/>
          </p:nvSpPr>
          <p:spPr>
            <a:xfrm>
              <a:off x="1272950" y="1873175"/>
              <a:ext cx="420150" cy="227725"/>
            </a:xfrm>
            <a:custGeom>
              <a:avLst/>
              <a:ah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78" name="Google Shape;646;p30"/>
            <p:cNvSpPr/>
            <p:nvPr/>
          </p:nvSpPr>
          <p:spPr>
            <a:xfrm>
              <a:off x="1560325" y="2072300"/>
              <a:ext cx="119325" cy="200000"/>
            </a:xfrm>
            <a:custGeom>
              <a:avLst/>
              <a:ah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79" name="Google Shape;647;p30"/>
            <p:cNvSpPr/>
            <p:nvPr/>
          </p:nvSpPr>
          <p:spPr>
            <a:xfrm>
              <a:off x="1493925" y="1994601"/>
              <a:ext cx="111775" cy="108425"/>
            </a:xfrm>
            <a:custGeom>
              <a:avLst/>
              <a:ah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80" name="Google Shape;648;p30"/>
            <p:cNvSpPr/>
            <p:nvPr/>
          </p:nvSpPr>
          <p:spPr>
            <a:xfrm>
              <a:off x="1529225" y="2489050"/>
              <a:ext cx="153775" cy="66400"/>
            </a:xfrm>
            <a:custGeom>
              <a:avLst/>
              <a:ah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81" name="Google Shape;649;p30"/>
            <p:cNvSpPr/>
            <p:nvPr/>
          </p:nvSpPr>
          <p:spPr>
            <a:xfrm>
              <a:off x="1500650" y="1379125"/>
              <a:ext cx="112625" cy="203350"/>
            </a:xfrm>
            <a:custGeom>
              <a:avLst/>
              <a:ah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82" name="Google Shape;650;p30"/>
            <p:cNvSpPr/>
            <p:nvPr/>
          </p:nvSpPr>
          <p:spPr>
            <a:xfrm>
              <a:off x="1059550" y="406000"/>
              <a:ext cx="1015850" cy="1068100"/>
            </a:xfrm>
            <a:custGeom>
              <a:avLst/>
              <a:ah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83" name="Google Shape;651;p30"/>
            <p:cNvSpPr/>
            <p:nvPr/>
          </p:nvSpPr>
          <p:spPr>
            <a:xfrm>
              <a:off x="1077200" y="1176625"/>
              <a:ext cx="651175" cy="297475"/>
            </a:xfrm>
            <a:custGeom>
              <a:avLst/>
              <a:ah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84" name="Google Shape;652;p30"/>
            <p:cNvSpPr/>
            <p:nvPr/>
          </p:nvSpPr>
          <p:spPr>
            <a:xfrm>
              <a:off x="1560325" y="1467350"/>
              <a:ext cx="48750" cy="3375"/>
            </a:xfrm>
            <a:custGeom>
              <a:avLst/>
              <a:ah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85" name="Google Shape;653;p30"/>
            <p:cNvSpPr/>
            <p:nvPr/>
          </p:nvSpPr>
          <p:spPr>
            <a:xfrm>
              <a:off x="1077200" y="1078325"/>
              <a:ext cx="651175" cy="395775"/>
            </a:xfrm>
            <a:custGeom>
              <a:avLst/>
              <a:ah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86" name="Google Shape;654;p30"/>
            <p:cNvSpPr/>
            <p:nvPr/>
          </p:nvSpPr>
          <p:spPr>
            <a:xfrm>
              <a:off x="1230950" y="1480775"/>
              <a:ext cx="280650" cy="704150"/>
            </a:xfrm>
            <a:custGeom>
              <a:avLst/>
              <a:ah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87" name="Google Shape;655;p30"/>
            <p:cNvSpPr/>
            <p:nvPr/>
          </p:nvSpPr>
          <p:spPr>
            <a:xfrm>
              <a:off x="1235312" y="1480800"/>
              <a:ext cx="273100" cy="689825"/>
            </a:xfrm>
            <a:custGeom>
              <a:avLst/>
              <a:ah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9088" name="Google Shape;656;p30"/>
            <p:cNvSpPr/>
            <p:nvPr/>
          </p:nvSpPr>
          <p:spPr>
            <a:xfrm>
              <a:off x="1605675" y="1516075"/>
              <a:ext cx="158000" cy="639125"/>
            </a:xfrm>
            <a:custGeom>
              <a:avLst/>
              <a:ah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89" name="Google Shape;657;p30"/>
            <p:cNvSpPr/>
            <p:nvPr/>
          </p:nvSpPr>
          <p:spPr>
            <a:xfrm>
              <a:off x="1742650" y="1988275"/>
              <a:ext cx="25" cy="56325"/>
            </a:xfrm>
            <a:custGeom>
              <a:avLst/>
              <a:ahLst/>
              <a:rect l="l" t="t" r="r" b="b"/>
              <a:pathLst>
                <a:path w="1" h="2253" extrusionOk="0">
                  <a:moveTo>
                    <a:pt x="0" y="1"/>
                  </a:moveTo>
                  <a:lnTo>
                    <a:pt x="0" y="2253"/>
                  </a:lnTo>
                  <a:lnTo>
                    <a:pt x="0" y="2253"/>
                  </a:lnTo>
                  <a:close/>
                </a:path>
              </a:pathLst>
            </a:custGeom>
            <a:solidFill>
              <a:srgbClr val="9D68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90" name="Google Shape;658;p30"/>
            <p:cNvSpPr/>
            <p:nvPr/>
          </p:nvSpPr>
          <p:spPr>
            <a:xfrm>
              <a:off x="1612719" y="1526520"/>
              <a:ext cx="129425" cy="584825"/>
            </a:xfrm>
            <a:custGeom>
              <a:avLst/>
              <a:ah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91" name="Google Shape;659;p30"/>
            <p:cNvSpPr/>
            <p:nvPr/>
          </p:nvSpPr>
          <p:spPr>
            <a:xfrm>
              <a:off x="1672050" y="1203050"/>
              <a:ext cx="133625" cy="120650"/>
            </a:xfrm>
            <a:custGeom>
              <a:avLst/>
              <a:ah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92" name="Google Shape;660;p30"/>
            <p:cNvSpPr/>
            <p:nvPr/>
          </p:nvSpPr>
          <p:spPr>
            <a:xfrm>
              <a:off x="1511575" y="981325"/>
              <a:ext cx="189075" cy="169625"/>
            </a:xfrm>
            <a:custGeom>
              <a:avLst/>
              <a:ah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93" name="Google Shape;661;p30"/>
            <p:cNvSpPr/>
            <p:nvPr/>
          </p:nvSpPr>
          <p:spPr>
            <a:xfrm>
              <a:off x="1416625" y="1104875"/>
              <a:ext cx="217650" cy="119550"/>
            </a:xfrm>
            <a:custGeom>
              <a:avLst/>
              <a:ah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94" name="Google Shape;662;p30"/>
            <p:cNvSpPr/>
            <p:nvPr/>
          </p:nvSpPr>
          <p:spPr>
            <a:xfrm>
              <a:off x="1851025" y="1079925"/>
              <a:ext cx="161350" cy="143875"/>
            </a:xfrm>
            <a:custGeom>
              <a:avLst/>
              <a:ah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95" name="Google Shape;663;p30"/>
            <p:cNvSpPr/>
            <p:nvPr/>
          </p:nvSpPr>
          <p:spPr>
            <a:xfrm>
              <a:off x="1861100" y="1212125"/>
              <a:ext cx="130275" cy="93925"/>
            </a:xfrm>
            <a:custGeom>
              <a:avLst/>
              <a:ah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96" name="Google Shape;664;p30"/>
            <p:cNvSpPr/>
            <p:nvPr/>
          </p:nvSpPr>
          <p:spPr>
            <a:xfrm>
              <a:off x="1609050" y="1010500"/>
              <a:ext cx="70600" cy="61000"/>
            </a:xfrm>
            <a:custGeom>
              <a:avLst/>
              <a:ah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97" name="Google Shape;665;p30"/>
            <p:cNvSpPr/>
            <p:nvPr/>
          </p:nvSpPr>
          <p:spPr>
            <a:xfrm>
              <a:off x="1920775" y="1096000"/>
              <a:ext cx="70600" cy="61125"/>
            </a:xfrm>
            <a:custGeom>
              <a:avLst/>
              <a:ah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98" name="Google Shape;666;p30"/>
            <p:cNvSpPr/>
            <p:nvPr/>
          </p:nvSpPr>
          <p:spPr>
            <a:xfrm>
              <a:off x="961250" y="236825"/>
              <a:ext cx="1222525" cy="946550"/>
            </a:xfrm>
            <a:custGeom>
              <a:avLst/>
              <a:ah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99" name="Google Shape;667;p30"/>
            <p:cNvSpPr/>
            <p:nvPr/>
          </p:nvSpPr>
          <p:spPr>
            <a:xfrm>
              <a:off x="989800" y="234750"/>
              <a:ext cx="1193975" cy="706225"/>
            </a:xfrm>
            <a:custGeom>
              <a:avLst/>
              <a:ah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00" name="Google Shape;668;p30"/>
            <p:cNvSpPr/>
            <p:nvPr/>
          </p:nvSpPr>
          <p:spPr>
            <a:xfrm>
              <a:off x="989800" y="238125"/>
              <a:ext cx="1193975" cy="935175"/>
            </a:xfrm>
            <a:custGeom>
              <a:avLst/>
              <a:ah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01" name="Google Shape;669;p30"/>
            <p:cNvSpPr/>
            <p:nvPr/>
          </p:nvSpPr>
          <p:spPr>
            <a:xfrm>
              <a:off x="1070475" y="1736225"/>
              <a:ext cx="244525" cy="252075"/>
            </a:xfrm>
            <a:custGeom>
              <a:avLst/>
              <a:ah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02" name="Google Shape;670;p30"/>
            <p:cNvSpPr/>
            <p:nvPr/>
          </p:nvSpPr>
          <p:spPr>
            <a:xfrm>
              <a:off x="1272950" y="1526175"/>
              <a:ext cx="203375" cy="224350"/>
            </a:xfrm>
            <a:custGeom>
              <a:avLst/>
              <a:ah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03" name="Google Shape;671;p30"/>
            <p:cNvSpPr/>
            <p:nvPr/>
          </p:nvSpPr>
          <p:spPr>
            <a:xfrm>
              <a:off x="1272950" y="1526175"/>
              <a:ext cx="200000" cy="224350"/>
            </a:xfrm>
            <a:custGeom>
              <a:avLst/>
              <a:ah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04" name="Google Shape;672;p30"/>
            <p:cNvSpPr/>
            <p:nvPr/>
          </p:nvSpPr>
          <p:spPr>
            <a:xfrm>
              <a:off x="1220875" y="1659450"/>
              <a:ext cx="153775" cy="156625"/>
            </a:xfrm>
            <a:custGeom>
              <a:avLst/>
              <a:ah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47" name="Google Shape;211;p3"/>
          <p:cNvGrpSpPr/>
          <p:nvPr userDrawn="1"/>
        </p:nvGrpSpPr>
        <p:grpSpPr>
          <a:xfrm>
            <a:off x="1030175" y="1581350"/>
            <a:ext cx="444275" cy="398525"/>
            <a:chOff x="2495125" y="2142250"/>
            <a:chExt cx="444275" cy="398525"/>
          </a:xfrm>
        </p:grpSpPr>
        <p:sp>
          <p:nvSpPr>
            <p:cNvPr id="1049105"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9106"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48" name="Google Shape;214;p3"/>
          <p:cNvGrpSpPr/>
          <p:nvPr userDrawn="1"/>
        </p:nvGrpSpPr>
        <p:grpSpPr>
          <a:xfrm>
            <a:off x="10561107" y="5038641"/>
            <a:ext cx="291375" cy="281375"/>
            <a:chOff x="3243875" y="2372825"/>
            <a:chExt cx="291375" cy="281375"/>
          </a:xfrm>
        </p:grpSpPr>
        <p:sp>
          <p:nvSpPr>
            <p:cNvPr id="1049107"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08"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09"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10"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11"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12"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13"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9114"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15"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16"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49" name="Google Shape;225;p3"/>
          <p:cNvGrpSpPr/>
          <p:nvPr userDrawn="1"/>
        </p:nvGrpSpPr>
        <p:grpSpPr>
          <a:xfrm>
            <a:off x="10778557" y="714860"/>
            <a:ext cx="166675" cy="168575"/>
            <a:chOff x="4954425" y="2036375"/>
            <a:chExt cx="166675" cy="168575"/>
          </a:xfrm>
        </p:grpSpPr>
        <p:sp>
          <p:nvSpPr>
            <p:cNvPr id="1049117"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18"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119" name="Google Shape;228;p3"/>
          <p:cNvSpPr/>
          <p:nvPr userDrawn="1"/>
        </p:nvSpPr>
        <p:spPr>
          <a:xfrm>
            <a:off x="1577019" y="3597776"/>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20" name="Google Shape;229;p3"/>
          <p:cNvSpPr/>
          <p:nvPr userDrawn="1"/>
        </p:nvSpPr>
        <p:spPr>
          <a:xfrm>
            <a:off x="9846753" y="3888529"/>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50" name="Google Shape;230;p3"/>
          <p:cNvGrpSpPr/>
          <p:nvPr userDrawn="1"/>
        </p:nvGrpSpPr>
        <p:grpSpPr>
          <a:xfrm>
            <a:off x="1274794" y="5541495"/>
            <a:ext cx="166675" cy="168575"/>
            <a:chOff x="4954425" y="2036375"/>
            <a:chExt cx="166675" cy="168575"/>
          </a:xfrm>
        </p:grpSpPr>
        <p:sp>
          <p:nvSpPr>
            <p:cNvPr id="1049121"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22"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123" name="TextBox 137"/>
          <p:cNvSpPr txBox="1"/>
          <p:nvPr userDrawn="1"/>
        </p:nvSpPr>
        <p:spPr>
          <a:xfrm>
            <a:off x="3558840" y="1522374"/>
            <a:ext cx="4518031" cy="3631763"/>
          </a:xfrm>
          <a:prstGeom prst="rect"/>
          <a:noFill/>
        </p:spPr>
        <p:txBody>
          <a:bodyPr rtlCol="0" wrap="square">
            <a:spAutoFit/>
          </a:bodyPr>
          <a:p>
            <a:pPr algn="ctr"/>
            <a:r>
              <a:rPr dirty="0" sz="11500" lang="vi-VN">
                <a:solidFill>
                  <a:srgbClr val="C00000"/>
                </a:solidFill>
                <a:latin typeface="+mj-lt"/>
              </a:rPr>
              <a:t>HOẠT ĐỘNG</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147"/>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49119"/>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150"/>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149"/>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49120"/>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148"/>
                                        </p:tgtEl>
                                      </p:cBhvr>
                                      <p:by x="150000" y="150000"/>
                                    </p:animScale>
                                  </p:childTnLst>
                                </p:cTn>
                              </p:par>
                              <p:par>
                                <p:cTn fill="hold" grpId="0" id="17" nodeType="withEffect" presetClass="entr" presetID="16" presetSubtype="21">
                                  <p:stCondLst>
                                    <p:cond delay="0"/>
                                  </p:stCondLst>
                                  <p:childTnLst>
                                    <p:set>
                                      <p:cBhvr>
                                        <p:cTn dur="1" fill="hold" id="18">
                                          <p:stCondLst>
                                            <p:cond delay="0"/>
                                          </p:stCondLst>
                                        </p:cTn>
                                        <p:tgtEl>
                                          <p:spTgt spid="1049062"/>
                                        </p:tgtEl>
                                        <p:attrNameLst>
                                          <p:attrName>style.visibility</p:attrName>
                                        </p:attrNameLst>
                                      </p:cBhvr>
                                      <p:to>
                                        <p:strVal val="visible"/>
                                      </p:to>
                                    </p:set>
                                    <p:animEffect transition="in" filter="barn(inVertical)">
                                      <p:cBhvr>
                                        <p:cTn dur="500" id="19"/>
                                        <p:tgtEl>
                                          <p:spTgt spid="1049062"/>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1049063"/>
                                        </p:tgtEl>
                                        <p:attrNameLst>
                                          <p:attrName>style.visibility</p:attrName>
                                        </p:attrNameLst>
                                      </p:cBhvr>
                                      <p:to>
                                        <p:strVal val="visible"/>
                                      </p:to>
                                    </p:set>
                                    <p:animEffect transition="in" filter="barn(inVertical)">
                                      <p:cBhvr>
                                        <p:cTn dur="500" id="22"/>
                                        <p:tgtEl>
                                          <p:spTgt spid="1049063"/>
                                        </p:tgtEl>
                                      </p:cBhvr>
                                    </p:animEffect>
                                  </p:childTnLst>
                                </p:cTn>
                              </p:par>
                            </p:childTnLst>
                          </p:cTn>
                        </p:par>
                        <p:par>
                          <p:cTn fill="hold" id="23">
                            <p:stCondLst>
                              <p:cond delay="1000"/>
                            </p:stCondLst>
                            <p:childTnLst>
                              <p:par>
                                <p:cTn fill="hold" grpId="0" id="24" nodeType="afterEffect" presetClass="entr" presetID="10" presetSubtype="0">
                                  <p:stCondLst>
                                    <p:cond delay="0"/>
                                  </p:stCondLst>
                                  <p:childTnLst>
                                    <p:set>
                                      <p:cBhvr>
                                        <p:cTn dur="1" fill="hold" id="25">
                                          <p:stCondLst>
                                            <p:cond delay="0"/>
                                          </p:stCondLst>
                                        </p:cTn>
                                        <p:tgtEl>
                                          <p:spTgt spid="1049061"/>
                                        </p:tgtEl>
                                        <p:attrNameLst>
                                          <p:attrName>style.visibility</p:attrName>
                                        </p:attrNameLst>
                                      </p:cBhvr>
                                      <p:to>
                                        <p:strVal val="visible"/>
                                      </p:to>
                                    </p:set>
                                    <p:animEffect transition="in" filter="fade">
                                      <p:cBhvr>
                                        <p:cTn dur="500" id="26"/>
                                        <p:tgtEl>
                                          <p:spTgt spid="1049061"/>
                                        </p:tgtEl>
                                      </p:cBhvr>
                                    </p:animEffect>
                                  </p:childTnLst>
                                </p:cTn>
                              </p:par>
                            </p:childTnLst>
                          </p:cTn>
                        </p:par>
                        <p:par>
                          <p:cTn fill="hold" id="27">
                            <p:stCondLst>
                              <p:cond delay="1500"/>
                            </p:stCondLst>
                            <p:childTnLst>
                              <p:par>
                                <p:cTn fill="hold" id="28" nodeType="afterEffect" presetClass="entr" presetID="31" presetSubtype="0">
                                  <p:stCondLst>
                                    <p:cond delay="0"/>
                                  </p:stCondLst>
                                  <p:childTnLst>
                                    <p:set>
                                      <p:cBhvr>
                                        <p:cTn dur="1" fill="hold" id="29">
                                          <p:stCondLst>
                                            <p:cond delay="0"/>
                                          </p:stCondLst>
                                        </p:cTn>
                                        <p:tgtEl>
                                          <p:spTgt spid="146"/>
                                        </p:tgtEl>
                                        <p:attrNameLst>
                                          <p:attrName>style.visibility</p:attrName>
                                        </p:attrNameLst>
                                      </p:cBhvr>
                                      <p:to>
                                        <p:strVal val="visible"/>
                                      </p:to>
                                    </p:set>
                                    <p:anim calcmode="lin" valueType="num">
                                      <p:cBhvr>
                                        <p:cTn dur="1000" fill="hold" id="30"/>
                                        <p:tgtEl>
                                          <p:spTgt spid="146"/>
                                        </p:tgtEl>
                                        <p:attrNameLst>
                                          <p:attrName>ppt_w</p:attrName>
                                        </p:attrNameLst>
                                      </p:cBhvr>
                                      <p:tavLst>
                                        <p:tav tm="0">
                                          <p:val>
                                            <p:fltVal val="0.0"/>
                                          </p:val>
                                        </p:tav>
                                        <p:tav tm="100000">
                                          <p:val>
                                            <p:strVal val="#ppt_w"/>
                                          </p:val>
                                        </p:tav>
                                      </p:tavLst>
                                    </p:anim>
                                    <p:anim calcmode="lin" valueType="num">
                                      <p:cBhvr>
                                        <p:cTn dur="1000" fill="hold" id="31"/>
                                        <p:tgtEl>
                                          <p:spTgt spid="146"/>
                                        </p:tgtEl>
                                        <p:attrNameLst>
                                          <p:attrName>ppt_h</p:attrName>
                                        </p:attrNameLst>
                                      </p:cBhvr>
                                      <p:tavLst>
                                        <p:tav tm="0">
                                          <p:val>
                                            <p:fltVal val="0.0"/>
                                          </p:val>
                                        </p:tav>
                                        <p:tav tm="100000">
                                          <p:val>
                                            <p:strVal val="#ppt_h"/>
                                          </p:val>
                                        </p:tav>
                                      </p:tavLst>
                                    </p:anim>
                                    <p:anim calcmode="lin" valueType="num">
                                      <p:cBhvr>
                                        <p:cTn dur="1000" fill="hold" id="32"/>
                                        <p:tgtEl>
                                          <p:spTgt spid="146"/>
                                        </p:tgtEl>
                                        <p:attrNameLst>
                                          <p:attrName>style.rotation</p:attrName>
                                        </p:attrNameLst>
                                      </p:cBhvr>
                                      <p:tavLst>
                                        <p:tav tm="0">
                                          <p:val>
                                            <p:fltVal val="90.0"/>
                                          </p:val>
                                        </p:tav>
                                        <p:tav tm="100000">
                                          <p:val>
                                            <p:fltVal val="0.0"/>
                                          </p:val>
                                        </p:tav>
                                      </p:tavLst>
                                    </p:anim>
                                    <p:animEffect transition="in" filter="fade">
                                      <p:cBhvr>
                                        <p:cTn dur="1000" id="33"/>
                                        <p:tgtEl>
                                          <p:spTgt spid="146"/>
                                        </p:tgtEl>
                                      </p:cBhvr>
                                    </p:animEffect>
                                  </p:childTnLst>
                                </p:cTn>
                              </p:par>
                            </p:childTnLst>
                          </p:cTn>
                        </p:par>
                        <p:par>
                          <p:cTn fill="hold" id="34">
                            <p:stCondLst>
                              <p:cond delay="2500"/>
                            </p:stCondLst>
                            <p:childTnLst>
                              <p:par>
                                <p:cTn fill="hold" grpId="0" id="35" nodeType="afterEffect" presetClass="entr" presetID="14" presetSubtype="10">
                                  <p:stCondLst>
                                    <p:cond delay="0"/>
                                  </p:stCondLst>
                                  <p:childTnLst>
                                    <p:set>
                                      <p:cBhvr>
                                        <p:cTn dur="1" fill="hold" id="36">
                                          <p:stCondLst>
                                            <p:cond delay="0"/>
                                          </p:stCondLst>
                                        </p:cTn>
                                        <p:tgtEl>
                                          <p:spTgt spid="1049123"/>
                                        </p:tgtEl>
                                        <p:attrNameLst>
                                          <p:attrName>style.visibility</p:attrName>
                                        </p:attrNameLst>
                                      </p:cBhvr>
                                      <p:to>
                                        <p:strVal val="visible"/>
                                      </p:to>
                                    </p:set>
                                    <p:animEffect transition="in" filter="randombar(horizontal)">
                                      <p:cBhvr>
                                        <p:cTn dur="500" id="37"/>
                                        <p:tgtEl>
                                          <p:spTgt spid="1049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61" grpId="0" animBg="1"/>
      <p:bldP spid="1049062" grpId="0" animBg="1"/>
      <p:bldP spid="1049063" grpId="0" animBg="1"/>
      <p:bldP spid="1049119" grpId="0" animBg="1"/>
      <p:bldP spid="1049120" grpId="0" animBg="1"/>
      <p:bldP spid="1049123"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91" name=""/>
        <p:cNvGrpSpPr/>
        <p:nvPr/>
      </p:nvGrpSpPr>
      <p:grpSpPr>
        <a:xfrm>
          <a:off x="0" y="0"/>
          <a:ext cx="0" cy="0"/>
          <a:chOff x="0" y="0"/>
          <a:chExt cx="0" cy="0"/>
        </a:xfrm>
      </p:grpSpPr>
      <p:grpSp>
        <p:nvGrpSpPr>
          <p:cNvPr id="192" name="Google Shape;992;p14"/>
          <p:cNvGrpSpPr/>
          <p:nvPr userDrawn="1"/>
        </p:nvGrpSpPr>
        <p:grpSpPr>
          <a:xfrm>
            <a:off x="395894" y="219519"/>
            <a:ext cx="11613234" cy="6240131"/>
            <a:chOff x="395894" y="219519"/>
            <a:chExt cx="8518865" cy="4788281"/>
          </a:xfrm>
        </p:grpSpPr>
        <p:sp>
          <p:nvSpPr>
            <p:cNvPr id="1049588"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93" name="Google Shape;994;p14"/>
            <p:cNvGrpSpPr/>
            <p:nvPr/>
          </p:nvGrpSpPr>
          <p:grpSpPr>
            <a:xfrm>
              <a:off x="8341543" y="2282008"/>
              <a:ext cx="569676" cy="380612"/>
              <a:chOff x="8341543" y="2282008"/>
              <a:chExt cx="569676" cy="380612"/>
            </a:xfrm>
          </p:grpSpPr>
          <p:sp>
            <p:nvSpPr>
              <p:cNvPr id="1049589"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90"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591"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94" name="Google Shape;998;p14"/>
            <p:cNvGrpSpPr/>
            <p:nvPr/>
          </p:nvGrpSpPr>
          <p:grpSpPr>
            <a:xfrm>
              <a:off x="8341543" y="1721094"/>
              <a:ext cx="569676" cy="380612"/>
              <a:chOff x="8341543" y="1721094"/>
              <a:chExt cx="569676" cy="380612"/>
            </a:xfrm>
          </p:grpSpPr>
          <p:sp>
            <p:nvSpPr>
              <p:cNvPr id="1049592"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93"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95" name="Google Shape;1001;p14"/>
            <p:cNvGrpSpPr/>
            <p:nvPr/>
          </p:nvGrpSpPr>
          <p:grpSpPr>
            <a:xfrm>
              <a:off x="8346273" y="1183592"/>
              <a:ext cx="568486" cy="388014"/>
              <a:chOff x="8346273" y="1183592"/>
              <a:chExt cx="568486" cy="388014"/>
            </a:xfrm>
          </p:grpSpPr>
          <p:sp>
            <p:nvSpPr>
              <p:cNvPr id="1049594"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95"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96" name="Google Shape;1004;p14"/>
            <p:cNvGrpSpPr/>
            <p:nvPr/>
          </p:nvGrpSpPr>
          <p:grpSpPr>
            <a:xfrm>
              <a:off x="8341543" y="606635"/>
              <a:ext cx="569676" cy="388014"/>
              <a:chOff x="8341543" y="606635"/>
              <a:chExt cx="569676" cy="388014"/>
            </a:xfrm>
          </p:grpSpPr>
          <p:sp>
            <p:nvSpPr>
              <p:cNvPr id="1049596"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97"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97" name="Google Shape;1007;p14"/>
            <p:cNvGrpSpPr/>
            <p:nvPr/>
          </p:nvGrpSpPr>
          <p:grpSpPr>
            <a:xfrm>
              <a:off x="8341543" y="2842933"/>
              <a:ext cx="569676" cy="380612"/>
              <a:chOff x="8341543" y="2282008"/>
              <a:chExt cx="569676" cy="380612"/>
            </a:xfrm>
          </p:grpSpPr>
          <p:sp>
            <p:nvSpPr>
              <p:cNvPr id="1049598"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99"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98" name="Google Shape;1010;p14"/>
            <p:cNvGrpSpPr/>
            <p:nvPr/>
          </p:nvGrpSpPr>
          <p:grpSpPr>
            <a:xfrm>
              <a:off x="8341543" y="3403858"/>
              <a:ext cx="569676" cy="380612"/>
              <a:chOff x="8341543" y="2282008"/>
              <a:chExt cx="569676" cy="380612"/>
            </a:xfrm>
          </p:grpSpPr>
          <p:sp>
            <p:nvSpPr>
              <p:cNvPr id="1049600"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01"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602"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03"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49604"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05"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06"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07"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08"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09"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10"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11"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12"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13"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14"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15"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16"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17"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18"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19"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20"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21"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22"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23"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24"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25"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26"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27"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28"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29"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30"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31"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32"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33"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34"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35"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36"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37"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38"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39"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40"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41"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42"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43"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44"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45"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46"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47"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48"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49" name="Google Shape;1765;p26"/>
          <p:cNvSpPr/>
          <p:nvPr userDrawn="1"/>
        </p:nvSpPr>
        <p:spPr>
          <a:xfrm rot="126755">
            <a:off x="3091462" y="1090110"/>
            <a:ext cx="5550035" cy="4730758"/>
          </a:xfrm>
          <a:prstGeom prst="rect"/>
          <a:solidFill>
            <a:schemeClr val="accent5">
              <a:lumMod val="40000"/>
              <a:lumOff val="6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sz="500"/>
          </a:p>
        </p:txBody>
      </p:sp>
      <p:sp>
        <p:nvSpPr>
          <p:cNvPr id="1049650" name="Google Shape;1766;p26"/>
          <p:cNvSpPr/>
          <p:nvPr userDrawn="1"/>
        </p:nvSpPr>
        <p:spPr>
          <a:xfrm rot="-135875">
            <a:off x="2811048" y="772938"/>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49651" name="Google Shape;1767;p26"/>
          <p:cNvSpPr/>
          <p:nvPr userDrawn="1"/>
        </p:nvSpPr>
        <p:spPr>
          <a:xfrm rot="4829593">
            <a:off x="7640070" y="1029487"/>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grpSp>
        <p:nvGrpSpPr>
          <p:cNvPr id="199" name="Google Shape;939;p32"/>
          <p:cNvGrpSpPr/>
          <p:nvPr userDrawn="1"/>
        </p:nvGrpSpPr>
        <p:grpSpPr>
          <a:xfrm>
            <a:off x="2204474" y="3950454"/>
            <a:ext cx="1973864" cy="2020086"/>
            <a:chOff x="2718975" y="493050"/>
            <a:chExt cx="2013175" cy="2066600"/>
          </a:xfrm>
        </p:grpSpPr>
        <p:sp>
          <p:nvSpPr>
            <p:cNvPr id="1049652" name="Google Shape;940;p32"/>
            <p:cNvSpPr/>
            <p:nvPr/>
          </p:nvSpPr>
          <p:spPr>
            <a:xfrm>
              <a:off x="3297025" y="2415950"/>
              <a:ext cx="962925" cy="143700"/>
            </a:xfrm>
            <a:custGeom>
              <a:avLst/>
              <a:ah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53" name="Google Shape;941;p32"/>
            <p:cNvSpPr/>
            <p:nvPr/>
          </p:nvSpPr>
          <p:spPr>
            <a:xfrm>
              <a:off x="3853250" y="2190975"/>
              <a:ext cx="381500" cy="366800"/>
            </a:xfrm>
            <a:custGeom>
              <a:avLst/>
              <a:ah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54" name="Google Shape;942;p32"/>
            <p:cNvSpPr/>
            <p:nvPr/>
          </p:nvSpPr>
          <p:spPr>
            <a:xfrm>
              <a:off x="3975925" y="2373950"/>
              <a:ext cx="195800" cy="181500"/>
            </a:xfrm>
            <a:custGeom>
              <a:avLst/>
              <a:ah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55" name="Google Shape;943;p32"/>
            <p:cNvSpPr/>
            <p:nvPr/>
          </p:nvSpPr>
          <p:spPr>
            <a:xfrm>
              <a:off x="3366775" y="2190975"/>
              <a:ext cx="381475" cy="366800"/>
            </a:xfrm>
            <a:custGeom>
              <a:avLst/>
              <a:ah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56" name="Google Shape;944;p32"/>
            <p:cNvSpPr/>
            <p:nvPr/>
          </p:nvSpPr>
          <p:spPr>
            <a:xfrm>
              <a:off x="3426425" y="2377300"/>
              <a:ext cx="199150" cy="178150"/>
            </a:xfrm>
            <a:custGeom>
              <a:avLst/>
              <a:ah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57" name="Google Shape;945;p32"/>
            <p:cNvSpPr/>
            <p:nvPr/>
          </p:nvSpPr>
          <p:spPr>
            <a:xfrm>
              <a:off x="3366775" y="2482325"/>
              <a:ext cx="111775" cy="75450"/>
            </a:xfrm>
            <a:custGeom>
              <a:avLst/>
              <a:ah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58" name="Google Shape;946;p32"/>
            <p:cNvSpPr/>
            <p:nvPr/>
          </p:nvSpPr>
          <p:spPr>
            <a:xfrm>
              <a:off x="4122975" y="2482325"/>
              <a:ext cx="111775" cy="75450"/>
            </a:xfrm>
            <a:custGeom>
              <a:avLst/>
              <a:ah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59" name="Google Shape;947;p32"/>
            <p:cNvSpPr/>
            <p:nvPr/>
          </p:nvSpPr>
          <p:spPr>
            <a:xfrm>
              <a:off x="3559175" y="1745975"/>
              <a:ext cx="473075" cy="611225"/>
            </a:xfrm>
            <a:custGeom>
              <a:avLst/>
              <a:ah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60" name="Google Shape;948;p32"/>
            <p:cNvSpPr/>
            <p:nvPr/>
          </p:nvSpPr>
          <p:spPr>
            <a:xfrm>
              <a:off x="3597825" y="2020200"/>
              <a:ext cx="14325" cy="111775"/>
            </a:xfrm>
            <a:custGeom>
              <a:avLst/>
              <a:ah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61" name="Google Shape;949;p32"/>
            <p:cNvSpPr/>
            <p:nvPr/>
          </p:nvSpPr>
          <p:spPr>
            <a:xfrm>
              <a:off x="3595030" y="1907045"/>
              <a:ext cx="59700" cy="252100"/>
            </a:xfrm>
            <a:custGeom>
              <a:avLst/>
              <a:ah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62" name="Google Shape;950;p32"/>
            <p:cNvSpPr/>
            <p:nvPr/>
          </p:nvSpPr>
          <p:spPr>
            <a:xfrm>
              <a:off x="3965850" y="1984925"/>
              <a:ext cx="31100" cy="147050"/>
            </a:xfrm>
            <a:custGeom>
              <a:avLst/>
              <a:ah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63" name="Google Shape;951;p32"/>
            <p:cNvSpPr/>
            <p:nvPr/>
          </p:nvSpPr>
          <p:spPr>
            <a:xfrm>
              <a:off x="3877625" y="1852175"/>
              <a:ext cx="115975" cy="308375"/>
            </a:xfrm>
            <a:custGeom>
              <a:avLst/>
              <a:ah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64" name="Google Shape;952;p32"/>
            <p:cNvSpPr/>
            <p:nvPr/>
          </p:nvSpPr>
          <p:spPr>
            <a:xfrm>
              <a:off x="3486075" y="2128600"/>
              <a:ext cx="622625" cy="372375"/>
            </a:xfrm>
            <a:custGeom>
              <a:avLst/>
              <a:ah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65" name="Google Shape;953;p32"/>
            <p:cNvSpPr/>
            <p:nvPr/>
          </p:nvSpPr>
          <p:spPr>
            <a:xfrm>
              <a:off x="3486075" y="2131950"/>
              <a:ext cx="111775" cy="224375"/>
            </a:xfrm>
            <a:custGeom>
              <a:avLst/>
              <a:ah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66" name="Google Shape;954;p32"/>
            <p:cNvSpPr/>
            <p:nvPr/>
          </p:nvSpPr>
          <p:spPr>
            <a:xfrm>
              <a:off x="3597825" y="2131950"/>
              <a:ext cx="25" cy="25"/>
            </a:xfrm>
            <a:custGeom>
              <a:avLst/>
              <a:ahLst/>
              <a:rect l="l" t="t" r="r" b="b"/>
              <a:pathLst>
                <a:path w="1" h="1" extrusionOk="0">
                  <a:moveTo>
                    <a:pt x="1" y="1"/>
                  </a:moveTo>
                  <a:lnTo>
                    <a:pt x="1" y="1"/>
                  </a:lnTo>
                  <a:lnTo>
                    <a:pt x="1" y="1"/>
                  </a:lnTo>
                  <a:lnTo>
                    <a:pt x="1" y="1"/>
                  </a:lnTo>
                  <a:close/>
                </a:path>
              </a:pathLst>
            </a:custGeom>
            <a:solidFill>
              <a:srgbClr val="949EC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67" name="Google Shape;955;p32"/>
            <p:cNvSpPr/>
            <p:nvPr/>
          </p:nvSpPr>
          <p:spPr>
            <a:xfrm>
              <a:off x="3486075" y="2131950"/>
              <a:ext cx="160525" cy="231100"/>
            </a:xfrm>
            <a:custGeom>
              <a:avLst/>
              <a:ah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68" name="Google Shape;956;p32"/>
            <p:cNvSpPr/>
            <p:nvPr/>
          </p:nvSpPr>
          <p:spPr>
            <a:xfrm>
              <a:off x="3996925" y="2131950"/>
              <a:ext cx="111775" cy="224375"/>
            </a:xfrm>
            <a:custGeom>
              <a:avLst/>
              <a:ahLst/>
              <a:rect l="l" t="t" r="r" b="b"/>
              <a:pathLst>
                <a:path w="4471" h="8975" extrusionOk="0">
                  <a:moveTo>
                    <a:pt x="1" y="1"/>
                  </a:moveTo>
                  <a:lnTo>
                    <a:pt x="1" y="1"/>
                  </a:lnTo>
                  <a:lnTo>
                    <a:pt x="4471" y="8974"/>
                  </a:lnTo>
                  <a:lnTo>
                    <a:pt x="4471" y="8974"/>
                  </a:lnTo>
                  <a:close/>
                </a:path>
              </a:pathLst>
            </a:custGeom>
            <a:solidFill>
              <a:srgbClr val="BAC5E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69" name="Google Shape;957;p32"/>
            <p:cNvSpPr/>
            <p:nvPr/>
          </p:nvSpPr>
          <p:spPr>
            <a:xfrm>
              <a:off x="3993575" y="2128600"/>
              <a:ext cx="3375" cy="3375"/>
            </a:xfrm>
            <a:custGeom>
              <a:avLst/>
              <a:ahLst/>
              <a:rect l="l" t="t" r="r" b="b"/>
              <a:pathLst>
                <a:path w="135" h="135" extrusionOk="0">
                  <a:moveTo>
                    <a:pt x="0" y="0"/>
                  </a:moveTo>
                  <a:lnTo>
                    <a:pt x="0" y="135"/>
                  </a:lnTo>
                  <a:lnTo>
                    <a:pt x="135" y="135"/>
                  </a:lnTo>
                  <a:lnTo>
                    <a:pt x="0" y="0"/>
                  </a:lnTo>
                  <a:close/>
                </a:path>
              </a:pathLst>
            </a:custGeom>
            <a:solidFill>
              <a:srgbClr val="949EC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70" name="Google Shape;958;p32"/>
            <p:cNvSpPr/>
            <p:nvPr/>
          </p:nvSpPr>
          <p:spPr>
            <a:xfrm>
              <a:off x="3933925" y="2128600"/>
              <a:ext cx="59675" cy="24400"/>
            </a:xfrm>
            <a:custGeom>
              <a:avLst/>
              <a:ah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71" name="Google Shape;959;p32"/>
            <p:cNvSpPr/>
            <p:nvPr/>
          </p:nvSpPr>
          <p:spPr>
            <a:xfrm>
              <a:off x="3933925" y="2128600"/>
              <a:ext cx="174775" cy="237800"/>
            </a:xfrm>
            <a:custGeom>
              <a:avLst/>
              <a:ah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72" name="Google Shape;960;p32"/>
            <p:cNvSpPr/>
            <p:nvPr/>
          </p:nvSpPr>
          <p:spPr>
            <a:xfrm>
              <a:off x="3801175" y="2093300"/>
              <a:ext cx="108400" cy="238650"/>
            </a:xfrm>
            <a:custGeom>
              <a:avLst/>
              <a:ah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73" name="Google Shape;961;p32"/>
            <p:cNvSpPr/>
            <p:nvPr/>
          </p:nvSpPr>
          <p:spPr>
            <a:xfrm>
              <a:off x="3814600" y="1806800"/>
              <a:ext cx="147075" cy="241175"/>
            </a:xfrm>
            <a:custGeom>
              <a:avLst/>
              <a:ah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74" name="Google Shape;962;p32"/>
            <p:cNvSpPr/>
            <p:nvPr/>
          </p:nvSpPr>
          <p:spPr>
            <a:xfrm>
              <a:off x="3807875" y="2044575"/>
              <a:ext cx="140350" cy="52950"/>
            </a:xfrm>
            <a:custGeom>
              <a:avLst/>
              <a:ah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75" name="Google Shape;963;p32"/>
            <p:cNvSpPr/>
            <p:nvPr/>
          </p:nvSpPr>
          <p:spPr>
            <a:xfrm>
              <a:off x="3618850" y="2044575"/>
              <a:ext cx="143700" cy="48750"/>
            </a:xfrm>
            <a:custGeom>
              <a:avLst/>
              <a:ahLst/>
              <a:rect l="l" t="t" r="r" b="b"/>
              <a:pathLst>
                <a:path w="5748" h="1950" extrusionOk="0">
                  <a:moveTo>
                    <a:pt x="0" y="1"/>
                  </a:moveTo>
                  <a:lnTo>
                    <a:pt x="1412" y="1950"/>
                  </a:lnTo>
                  <a:lnTo>
                    <a:pt x="5747" y="1950"/>
                  </a:lnTo>
                  <a:lnTo>
                    <a:pt x="5478"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76" name="Google Shape;964;p32"/>
            <p:cNvSpPr/>
            <p:nvPr/>
          </p:nvSpPr>
          <p:spPr>
            <a:xfrm>
              <a:off x="3612125" y="1806800"/>
              <a:ext cx="143700" cy="237800"/>
            </a:xfrm>
            <a:custGeom>
              <a:avLst/>
              <a:ah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77" name="Google Shape;965;p32"/>
            <p:cNvSpPr/>
            <p:nvPr/>
          </p:nvSpPr>
          <p:spPr>
            <a:xfrm>
              <a:off x="3654125" y="2093300"/>
              <a:ext cx="105050" cy="238650"/>
            </a:xfrm>
            <a:custGeom>
              <a:avLst/>
              <a:ah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78" name="Google Shape;966;p32"/>
            <p:cNvSpPr/>
            <p:nvPr/>
          </p:nvSpPr>
          <p:spPr>
            <a:xfrm>
              <a:off x="3706225" y="1631200"/>
              <a:ext cx="119325" cy="203350"/>
            </a:xfrm>
            <a:custGeom>
              <a:avLst/>
              <a:ah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79" name="Google Shape;967;p32"/>
            <p:cNvSpPr/>
            <p:nvPr/>
          </p:nvSpPr>
          <p:spPr>
            <a:xfrm>
              <a:off x="3717150" y="1729500"/>
              <a:ext cx="101675" cy="42025"/>
            </a:xfrm>
            <a:custGeom>
              <a:avLst/>
              <a:ah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80" name="Google Shape;968;p32"/>
            <p:cNvSpPr/>
            <p:nvPr/>
          </p:nvSpPr>
          <p:spPr>
            <a:xfrm>
              <a:off x="3891900" y="493050"/>
              <a:ext cx="840250" cy="1409575"/>
            </a:xfrm>
            <a:custGeom>
              <a:avLst/>
              <a:ah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81" name="Google Shape;969;p32"/>
            <p:cNvSpPr/>
            <p:nvPr/>
          </p:nvSpPr>
          <p:spPr>
            <a:xfrm>
              <a:off x="4056600" y="538900"/>
              <a:ext cx="304175" cy="1172975"/>
            </a:xfrm>
            <a:custGeom>
              <a:avLst/>
              <a:ah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82" name="Google Shape;970;p32"/>
            <p:cNvSpPr/>
            <p:nvPr/>
          </p:nvSpPr>
          <p:spPr>
            <a:xfrm>
              <a:off x="2718975" y="714525"/>
              <a:ext cx="861250" cy="1396700"/>
            </a:xfrm>
            <a:custGeom>
              <a:avLst/>
              <a:ah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83" name="Google Shape;971;p32"/>
            <p:cNvSpPr/>
            <p:nvPr/>
          </p:nvSpPr>
          <p:spPr>
            <a:xfrm>
              <a:off x="3135725" y="1369050"/>
              <a:ext cx="315100" cy="514225"/>
            </a:xfrm>
            <a:custGeom>
              <a:avLst/>
              <a:ah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84" name="Google Shape;972;p32"/>
            <p:cNvSpPr/>
            <p:nvPr/>
          </p:nvSpPr>
          <p:spPr>
            <a:xfrm>
              <a:off x="3198725" y="661575"/>
              <a:ext cx="1124250" cy="1071300"/>
            </a:xfrm>
            <a:custGeom>
              <a:avLst/>
              <a:ah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85" name="Google Shape;973;p32"/>
            <p:cNvSpPr/>
            <p:nvPr/>
          </p:nvSpPr>
          <p:spPr>
            <a:xfrm>
              <a:off x="3352500" y="1064050"/>
              <a:ext cx="830150" cy="259650"/>
            </a:xfrm>
            <a:custGeom>
              <a:avLst/>
              <a:ah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86" name="Google Shape;974;p32"/>
            <p:cNvSpPr/>
            <p:nvPr/>
          </p:nvSpPr>
          <p:spPr>
            <a:xfrm>
              <a:off x="4266650" y="1267375"/>
              <a:ext cx="56325" cy="94975"/>
            </a:xfrm>
            <a:custGeom>
              <a:avLst/>
              <a:ah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87" name="Google Shape;975;p32"/>
            <p:cNvSpPr/>
            <p:nvPr/>
          </p:nvSpPr>
          <p:spPr>
            <a:xfrm>
              <a:off x="4210350" y="1463150"/>
              <a:ext cx="52950" cy="10950"/>
            </a:xfrm>
            <a:custGeom>
              <a:avLst/>
              <a:ah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88" name="Google Shape;976;p32"/>
            <p:cNvSpPr/>
            <p:nvPr/>
          </p:nvSpPr>
          <p:spPr>
            <a:xfrm>
              <a:off x="4192700" y="1243000"/>
              <a:ext cx="130275" cy="231100"/>
            </a:xfrm>
            <a:custGeom>
              <a:avLst/>
              <a:ah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89" name="Google Shape;977;p32"/>
            <p:cNvSpPr/>
            <p:nvPr/>
          </p:nvSpPr>
          <p:spPr>
            <a:xfrm>
              <a:off x="3209650" y="1446350"/>
              <a:ext cx="10100" cy="21025"/>
            </a:xfrm>
            <a:custGeom>
              <a:avLst/>
              <a:ah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90" name="Google Shape;978;p32"/>
            <p:cNvSpPr/>
            <p:nvPr/>
          </p:nvSpPr>
          <p:spPr>
            <a:xfrm>
              <a:off x="3202100" y="1421125"/>
              <a:ext cx="38675" cy="83975"/>
            </a:xfrm>
            <a:custGeom>
              <a:avLst/>
              <a:ah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91" name="Google Shape;979;p32"/>
            <p:cNvSpPr/>
            <p:nvPr/>
          </p:nvSpPr>
          <p:spPr>
            <a:xfrm>
              <a:off x="3202100" y="1320300"/>
              <a:ext cx="175625" cy="297475"/>
            </a:xfrm>
            <a:custGeom>
              <a:avLst/>
              <a:ah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92" name="Google Shape;980;p32"/>
            <p:cNvSpPr/>
            <p:nvPr/>
          </p:nvSpPr>
          <p:spPr>
            <a:xfrm>
              <a:off x="3058425" y="530950"/>
              <a:ext cx="1320000" cy="898800"/>
            </a:xfrm>
            <a:custGeom>
              <a:avLst/>
              <a:ah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93" name="Google Shape;981;p32"/>
            <p:cNvSpPr/>
            <p:nvPr/>
          </p:nvSpPr>
          <p:spPr>
            <a:xfrm>
              <a:off x="4266650" y="996350"/>
              <a:ext cx="80675" cy="246675"/>
            </a:xfrm>
            <a:custGeom>
              <a:avLst/>
              <a:ah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94" name="Google Shape;982;p32"/>
            <p:cNvSpPr/>
            <p:nvPr/>
          </p:nvSpPr>
          <p:spPr>
            <a:xfrm>
              <a:off x="4287650" y="1162350"/>
              <a:ext cx="24400" cy="48750"/>
            </a:xfrm>
            <a:custGeom>
              <a:avLst/>
              <a:ah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95" name="Google Shape;983;p32"/>
            <p:cNvSpPr/>
            <p:nvPr/>
          </p:nvSpPr>
          <p:spPr>
            <a:xfrm>
              <a:off x="3759150" y="1134625"/>
              <a:ext cx="241150" cy="122700"/>
            </a:xfrm>
            <a:custGeom>
              <a:avLst/>
              <a:ah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96" name="Google Shape;984;p32"/>
            <p:cNvSpPr/>
            <p:nvPr/>
          </p:nvSpPr>
          <p:spPr>
            <a:xfrm>
              <a:off x="3058425" y="1190075"/>
              <a:ext cx="56300" cy="21025"/>
            </a:xfrm>
            <a:custGeom>
              <a:avLst/>
              <a:ah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97" name="Google Shape;985;p32"/>
            <p:cNvSpPr/>
            <p:nvPr/>
          </p:nvSpPr>
          <p:spPr>
            <a:xfrm>
              <a:off x="3671800" y="1239650"/>
              <a:ext cx="87375" cy="27750"/>
            </a:xfrm>
            <a:custGeom>
              <a:avLst/>
              <a:ah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98" name="Google Shape;986;p32"/>
            <p:cNvSpPr/>
            <p:nvPr/>
          </p:nvSpPr>
          <p:spPr>
            <a:xfrm>
              <a:off x="3097075" y="1260650"/>
              <a:ext cx="136975" cy="157150"/>
            </a:xfrm>
            <a:custGeom>
              <a:avLst/>
              <a:ah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99" name="Google Shape;987;p32"/>
            <p:cNvSpPr/>
            <p:nvPr/>
          </p:nvSpPr>
          <p:spPr>
            <a:xfrm>
              <a:off x="3234025" y="1417775"/>
              <a:ext cx="6750" cy="3375"/>
            </a:xfrm>
            <a:custGeom>
              <a:avLst/>
              <a:ah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00" name="Google Shape;988;p32"/>
            <p:cNvSpPr/>
            <p:nvPr/>
          </p:nvSpPr>
          <p:spPr>
            <a:xfrm>
              <a:off x="4175900" y="1351525"/>
              <a:ext cx="16775" cy="24275"/>
            </a:xfrm>
            <a:custGeom>
              <a:avLst/>
              <a:ah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01" name="Google Shape;989;p32"/>
            <p:cNvSpPr/>
            <p:nvPr/>
          </p:nvSpPr>
          <p:spPr>
            <a:xfrm>
              <a:off x="4000300" y="1074975"/>
              <a:ext cx="161350" cy="147050"/>
            </a:xfrm>
            <a:custGeom>
              <a:avLst/>
              <a:ah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02" name="Google Shape;990;p32"/>
            <p:cNvSpPr/>
            <p:nvPr/>
          </p:nvSpPr>
          <p:spPr>
            <a:xfrm>
              <a:off x="4266650" y="1239650"/>
              <a:ext cx="25" cy="3375"/>
            </a:xfrm>
            <a:custGeom>
              <a:avLst/>
              <a:ahLst/>
              <a:rect l="l" t="t" r="r" b="b"/>
              <a:pathLst>
                <a:path w="1" h="135" extrusionOk="0">
                  <a:moveTo>
                    <a:pt x="0" y="1"/>
                  </a:moveTo>
                  <a:lnTo>
                    <a:pt x="0" y="1"/>
                  </a:lnTo>
                  <a:lnTo>
                    <a:pt x="0" y="135"/>
                  </a:lnTo>
                  <a:lnTo>
                    <a:pt x="0" y="135"/>
                  </a:lnTo>
                  <a:close/>
                </a:path>
              </a:pathLst>
            </a:custGeom>
            <a:solidFill>
              <a:srgbClr val="E8BD6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03" name="Google Shape;991;p32"/>
            <p:cNvSpPr/>
            <p:nvPr/>
          </p:nvSpPr>
          <p:spPr>
            <a:xfrm>
              <a:off x="3265100" y="1239650"/>
              <a:ext cx="1001575" cy="126050"/>
            </a:xfrm>
            <a:custGeom>
              <a:avLst/>
              <a:ah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04" name="Google Shape;992;p32"/>
            <p:cNvSpPr/>
            <p:nvPr/>
          </p:nvSpPr>
          <p:spPr>
            <a:xfrm>
              <a:off x="3240750" y="1421125"/>
              <a:ext cx="25" cy="4250"/>
            </a:xfrm>
            <a:custGeom>
              <a:avLst/>
              <a:ahLst/>
              <a:rect l="l" t="t" r="r" b="b"/>
              <a:pathLst>
                <a:path w="1" h="170" extrusionOk="0">
                  <a:moveTo>
                    <a:pt x="0" y="1"/>
                  </a:moveTo>
                  <a:lnTo>
                    <a:pt x="0" y="1"/>
                  </a:lnTo>
                  <a:lnTo>
                    <a:pt x="0" y="169"/>
                  </a:lnTo>
                  <a:lnTo>
                    <a:pt x="0" y="1"/>
                  </a:lnTo>
                  <a:close/>
                </a:path>
              </a:pathLst>
            </a:custGeom>
            <a:solidFill>
              <a:srgbClr val="DFA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05" name="Google Shape;993;p32"/>
            <p:cNvSpPr/>
            <p:nvPr/>
          </p:nvSpPr>
          <p:spPr>
            <a:xfrm>
              <a:off x="3240750" y="1421125"/>
              <a:ext cx="48750" cy="10950"/>
            </a:xfrm>
            <a:custGeom>
              <a:avLst/>
              <a:ah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06" name="Google Shape;994;p32"/>
            <p:cNvSpPr/>
            <p:nvPr/>
          </p:nvSpPr>
          <p:spPr>
            <a:xfrm>
              <a:off x="3058425" y="819550"/>
              <a:ext cx="1316625" cy="612525"/>
            </a:xfrm>
            <a:custGeom>
              <a:avLst/>
              <a:ah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07" name="Google Shape;995;p32"/>
            <p:cNvSpPr/>
            <p:nvPr/>
          </p:nvSpPr>
          <p:spPr>
            <a:xfrm>
              <a:off x="3664200" y="1449700"/>
              <a:ext cx="175650" cy="115150"/>
            </a:xfrm>
            <a:custGeom>
              <a:avLst/>
              <a:ah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08" name="Google Shape;996;p32"/>
            <p:cNvSpPr/>
            <p:nvPr/>
          </p:nvSpPr>
          <p:spPr>
            <a:xfrm>
              <a:off x="3381050" y="1294800"/>
              <a:ext cx="231100" cy="168725"/>
            </a:xfrm>
            <a:custGeom>
              <a:avLst/>
              <a:ah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09" name="Google Shape;997;p32"/>
            <p:cNvSpPr/>
            <p:nvPr/>
          </p:nvSpPr>
          <p:spPr>
            <a:xfrm>
              <a:off x="3507100" y="1306025"/>
              <a:ext cx="59675" cy="59675"/>
            </a:xfrm>
            <a:custGeom>
              <a:avLst/>
              <a:ah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10" name="Google Shape;998;p32"/>
            <p:cNvSpPr/>
            <p:nvPr/>
          </p:nvSpPr>
          <p:spPr>
            <a:xfrm>
              <a:off x="3877625" y="1246025"/>
              <a:ext cx="227725" cy="168650"/>
            </a:xfrm>
            <a:custGeom>
              <a:avLst/>
              <a:ah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11" name="Google Shape;999;p32"/>
            <p:cNvSpPr/>
            <p:nvPr/>
          </p:nvSpPr>
          <p:spPr>
            <a:xfrm>
              <a:off x="3916275" y="1264025"/>
              <a:ext cx="59675" cy="59675"/>
            </a:xfrm>
            <a:custGeom>
              <a:avLst/>
              <a:ah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12" name="Google Shape;1000;p32"/>
            <p:cNvSpPr/>
            <p:nvPr/>
          </p:nvSpPr>
          <p:spPr>
            <a:xfrm>
              <a:off x="3373500" y="1446350"/>
              <a:ext cx="206725" cy="105050"/>
            </a:xfrm>
            <a:custGeom>
              <a:avLst/>
              <a:ah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13" name="Google Shape;1001;p32"/>
            <p:cNvSpPr/>
            <p:nvPr/>
          </p:nvSpPr>
          <p:spPr>
            <a:xfrm>
              <a:off x="3930550" y="1374500"/>
              <a:ext cx="213450" cy="111225"/>
            </a:xfrm>
            <a:custGeom>
              <a:avLst/>
              <a:ah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14" name="Google Shape;1002;p32"/>
            <p:cNvSpPr/>
            <p:nvPr/>
          </p:nvSpPr>
          <p:spPr>
            <a:xfrm>
              <a:off x="3597825" y="2131950"/>
              <a:ext cx="48775" cy="21050"/>
            </a:xfrm>
            <a:custGeom>
              <a:avLst/>
              <a:ah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00" name="Google Shape;211;p3"/>
          <p:cNvGrpSpPr/>
          <p:nvPr userDrawn="1"/>
        </p:nvGrpSpPr>
        <p:grpSpPr>
          <a:xfrm>
            <a:off x="1030175" y="1581350"/>
            <a:ext cx="444275" cy="398525"/>
            <a:chOff x="2495125" y="2142250"/>
            <a:chExt cx="444275" cy="398525"/>
          </a:xfrm>
        </p:grpSpPr>
        <p:sp>
          <p:nvSpPr>
            <p:cNvPr id="1049715"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9716"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01" name="Google Shape;214;p3"/>
          <p:cNvGrpSpPr/>
          <p:nvPr userDrawn="1"/>
        </p:nvGrpSpPr>
        <p:grpSpPr>
          <a:xfrm>
            <a:off x="10561107" y="5038641"/>
            <a:ext cx="291375" cy="281375"/>
            <a:chOff x="3243875" y="2372825"/>
            <a:chExt cx="291375" cy="281375"/>
          </a:xfrm>
        </p:grpSpPr>
        <p:sp>
          <p:nvSpPr>
            <p:cNvPr id="1049717"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18"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19"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20"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21"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22"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23"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9724"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25"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26"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02" name="Google Shape;225;p3"/>
          <p:cNvGrpSpPr/>
          <p:nvPr userDrawn="1"/>
        </p:nvGrpSpPr>
        <p:grpSpPr>
          <a:xfrm>
            <a:off x="10778557" y="714860"/>
            <a:ext cx="166675" cy="168575"/>
            <a:chOff x="4954425" y="2036375"/>
            <a:chExt cx="166675" cy="168575"/>
          </a:xfrm>
        </p:grpSpPr>
        <p:sp>
          <p:nvSpPr>
            <p:cNvPr id="1049727"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28"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729" name="Google Shape;228;p3"/>
          <p:cNvSpPr/>
          <p:nvPr userDrawn="1"/>
        </p:nvSpPr>
        <p:spPr>
          <a:xfrm>
            <a:off x="1577019" y="3597776"/>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30" name="Google Shape;229;p3"/>
          <p:cNvSpPr/>
          <p:nvPr userDrawn="1"/>
        </p:nvSpPr>
        <p:spPr>
          <a:xfrm>
            <a:off x="9846753" y="3888529"/>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03" name="Google Shape;230;p3"/>
          <p:cNvGrpSpPr/>
          <p:nvPr userDrawn="1"/>
        </p:nvGrpSpPr>
        <p:grpSpPr>
          <a:xfrm>
            <a:off x="1274794" y="5541495"/>
            <a:ext cx="166675" cy="168575"/>
            <a:chOff x="4954425" y="2036375"/>
            <a:chExt cx="166675" cy="168575"/>
          </a:xfrm>
        </p:grpSpPr>
        <p:sp>
          <p:nvSpPr>
            <p:cNvPr id="1049731"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32"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733" name="TextBox 223"/>
          <p:cNvSpPr txBox="1"/>
          <p:nvPr userDrawn="1"/>
        </p:nvSpPr>
        <p:spPr>
          <a:xfrm>
            <a:off x="3781444" y="1468551"/>
            <a:ext cx="4514832" cy="3631763"/>
          </a:xfrm>
          <a:prstGeom prst="rect"/>
          <a:noFill/>
        </p:spPr>
        <p:txBody>
          <a:bodyPr rtlCol="0" wrap="square">
            <a:spAutoFit/>
          </a:bodyPr>
          <a:p>
            <a:pPr algn="ctr"/>
            <a:r>
              <a:rPr sz="11500" lang="vi-VN">
                <a:solidFill>
                  <a:srgbClr val="002060"/>
                </a:solidFill>
                <a:latin typeface="+mj-lt"/>
              </a:rPr>
              <a:t>LUYỆN TẬP</a:t>
            </a:r>
            <a:endParaRPr dirty="0" sz="11500" lang="vi-VN">
              <a:solidFill>
                <a:srgbClr val="002060"/>
              </a:solidFill>
              <a:latin typeface="+mj-lt"/>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200"/>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49729"/>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203"/>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202"/>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49730"/>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201"/>
                                        </p:tgtEl>
                                      </p:cBhvr>
                                      <p:by x="150000" y="150000"/>
                                    </p:animScale>
                                  </p:childTnLst>
                                </p:cTn>
                              </p:par>
                              <p:par>
                                <p:cTn fill="hold" grpId="0" id="17" nodeType="withEffect" presetClass="entr" presetID="16" presetSubtype="21">
                                  <p:stCondLst>
                                    <p:cond delay="0"/>
                                  </p:stCondLst>
                                  <p:childTnLst>
                                    <p:set>
                                      <p:cBhvr>
                                        <p:cTn dur="1" fill="hold" id="18">
                                          <p:stCondLst>
                                            <p:cond delay="0"/>
                                          </p:stCondLst>
                                        </p:cTn>
                                        <p:tgtEl>
                                          <p:spTgt spid="1049650"/>
                                        </p:tgtEl>
                                        <p:attrNameLst>
                                          <p:attrName>style.visibility</p:attrName>
                                        </p:attrNameLst>
                                      </p:cBhvr>
                                      <p:to>
                                        <p:strVal val="visible"/>
                                      </p:to>
                                    </p:set>
                                    <p:animEffect transition="in" filter="barn(inVertical)">
                                      <p:cBhvr>
                                        <p:cTn dur="500" id="19"/>
                                        <p:tgtEl>
                                          <p:spTgt spid="1049650"/>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1049651"/>
                                        </p:tgtEl>
                                        <p:attrNameLst>
                                          <p:attrName>style.visibility</p:attrName>
                                        </p:attrNameLst>
                                      </p:cBhvr>
                                      <p:to>
                                        <p:strVal val="visible"/>
                                      </p:to>
                                    </p:set>
                                    <p:animEffect transition="in" filter="barn(inVertical)">
                                      <p:cBhvr>
                                        <p:cTn dur="500" id="22"/>
                                        <p:tgtEl>
                                          <p:spTgt spid="1049651"/>
                                        </p:tgtEl>
                                      </p:cBhvr>
                                    </p:animEffect>
                                  </p:childTnLst>
                                </p:cTn>
                              </p:par>
                            </p:childTnLst>
                          </p:cTn>
                        </p:par>
                        <p:par>
                          <p:cTn fill="hold" id="23">
                            <p:stCondLst>
                              <p:cond delay="1000"/>
                            </p:stCondLst>
                            <p:childTnLst>
                              <p:par>
                                <p:cTn fill="hold" grpId="0" id="24" nodeType="afterEffect" presetClass="entr" presetID="10" presetSubtype="0">
                                  <p:stCondLst>
                                    <p:cond delay="0"/>
                                  </p:stCondLst>
                                  <p:childTnLst>
                                    <p:set>
                                      <p:cBhvr>
                                        <p:cTn dur="1" fill="hold" id="25">
                                          <p:stCondLst>
                                            <p:cond delay="0"/>
                                          </p:stCondLst>
                                        </p:cTn>
                                        <p:tgtEl>
                                          <p:spTgt spid="1049649"/>
                                        </p:tgtEl>
                                        <p:attrNameLst>
                                          <p:attrName>style.visibility</p:attrName>
                                        </p:attrNameLst>
                                      </p:cBhvr>
                                      <p:to>
                                        <p:strVal val="visible"/>
                                      </p:to>
                                    </p:set>
                                    <p:animEffect transition="in" filter="fade">
                                      <p:cBhvr>
                                        <p:cTn dur="500" id="26"/>
                                        <p:tgtEl>
                                          <p:spTgt spid="1049649"/>
                                        </p:tgtEl>
                                      </p:cBhvr>
                                    </p:animEffect>
                                  </p:childTnLst>
                                </p:cTn>
                              </p:par>
                            </p:childTnLst>
                          </p:cTn>
                        </p:par>
                        <p:par>
                          <p:cTn fill="hold" id="27">
                            <p:stCondLst>
                              <p:cond delay="1500"/>
                            </p:stCondLst>
                            <p:childTnLst>
                              <p:par>
                                <p:cTn fill="hold" id="28" nodeType="afterEffect" presetClass="entr" presetID="31" presetSubtype="0">
                                  <p:stCondLst>
                                    <p:cond delay="0"/>
                                  </p:stCondLst>
                                  <p:childTnLst>
                                    <p:set>
                                      <p:cBhvr>
                                        <p:cTn dur="1" fill="hold" id="29">
                                          <p:stCondLst>
                                            <p:cond delay="0"/>
                                          </p:stCondLst>
                                        </p:cTn>
                                        <p:tgtEl>
                                          <p:spTgt spid="199"/>
                                        </p:tgtEl>
                                        <p:attrNameLst>
                                          <p:attrName>style.visibility</p:attrName>
                                        </p:attrNameLst>
                                      </p:cBhvr>
                                      <p:to>
                                        <p:strVal val="visible"/>
                                      </p:to>
                                    </p:set>
                                    <p:anim calcmode="lin" valueType="num">
                                      <p:cBhvr>
                                        <p:cTn dur="1000" fill="hold" id="30"/>
                                        <p:tgtEl>
                                          <p:spTgt spid="199"/>
                                        </p:tgtEl>
                                        <p:attrNameLst>
                                          <p:attrName>ppt_w</p:attrName>
                                        </p:attrNameLst>
                                      </p:cBhvr>
                                      <p:tavLst>
                                        <p:tav tm="0">
                                          <p:val>
                                            <p:fltVal val="0.0"/>
                                          </p:val>
                                        </p:tav>
                                        <p:tav tm="100000">
                                          <p:val>
                                            <p:strVal val="#ppt_w"/>
                                          </p:val>
                                        </p:tav>
                                      </p:tavLst>
                                    </p:anim>
                                    <p:anim calcmode="lin" valueType="num">
                                      <p:cBhvr>
                                        <p:cTn dur="1000" fill="hold" id="31"/>
                                        <p:tgtEl>
                                          <p:spTgt spid="199"/>
                                        </p:tgtEl>
                                        <p:attrNameLst>
                                          <p:attrName>ppt_h</p:attrName>
                                        </p:attrNameLst>
                                      </p:cBhvr>
                                      <p:tavLst>
                                        <p:tav tm="0">
                                          <p:val>
                                            <p:fltVal val="0.0"/>
                                          </p:val>
                                        </p:tav>
                                        <p:tav tm="100000">
                                          <p:val>
                                            <p:strVal val="#ppt_h"/>
                                          </p:val>
                                        </p:tav>
                                      </p:tavLst>
                                    </p:anim>
                                    <p:anim calcmode="lin" valueType="num">
                                      <p:cBhvr>
                                        <p:cTn dur="1000" fill="hold" id="32"/>
                                        <p:tgtEl>
                                          <p:spTgt spid="199"/>
                                        </p:tgtEl>
                                        <p:attrNameLst>
                                          <p:attrName>style.rotation</p:attrName>
                                        </p:attrNameLst>
                                      </p:cBhvr>
                                      <p:tavLst>
                                        <p:tav tm="0">
                                          <p:val>
                                            <p:fltVal val="90.0"/>
                                          </p:val>
                                        </p:tav>
                                        <p:tav tm="100000">
                                          <p:val>
                                            <p:fltVal val="0.0"/>
                                          </p:val>
                                        </p:tav>
                                      </p:tavLst>
                                    </p:anim>
                                    <p:animEffect transition="in" filter="fade">
                                      <p:cBhvr>
                                        <p:cTn dur="1000" id="33"/>
                                        <p:tgtEl>
                                          <p:spTgt spid="199"/>
                                        </p:tgtEl>
                                      </p:cBhvr>
                                    </p:animEffect>
                                  </p:childTnLst>
                                </p:cTn>
                              </p:par>
                            </p:childTnLst>
                          </p:cTn>
                        </p:par>
                        <p:par>
                          <p:cTn fill="hold" id="34">
                            <p:stCondLst>
                              <p:cond delay="2500"/>
                            </p:stCondLst>
                            <p:childTnLst>
                              <p:par>
                                <p:cTn fill="hold" grpId="0" id="35" nodeType="afterEffect" presetClass="entr" presetID="14" presetSubtype="10">
                                  <p:stCondLst>
                                    <p:cond delay="0"/>
                                  </p:stCondLst>
                                  <p:childTnLst>
                                    <p:set>
                                      <p:cBhvr>
                                        <p:cTn dur="1" fill="hold" id="36">
                                          <p:stCondLst>
                                            <p:cond delay="0"/>
                                          </p:stCondLst>
                                        </p:cTn>
                                        <p:tgtEl>
                                          <p:spTgt spid="1049733"/>
                                        </p:tgtEl>
                                        <p:attrNameLst>
                                          <p:attrName>style.visibility</p:attrName>
                                        </p:attrNameLst>
                                      </p:cBhvr>
                                      <p:to>
                                        <p:strVal val="visible"/>
                                      </p:to>
                                    </p:set>
                                    <p:animEffect transition="in" filter="randombar(horizontal)">
                                      <p:cBhvr>
                                        <p:cTn dur="500" id="37"/>
                                        <p:tgtEl>
                                          <p:spTgt spid="10497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649" grpId="0" animBg="1"/>
      <p:bldP spid="1049650" grpId="0" animBg="1"/>
      <p:bldP spid="1049651" grpId="0" animBg="1"/>
      <p:bldP spid="1049729" grpId="0" animBg="1"/>
      <p:bldP spid="1049730" grpId="0" animBg="1"/>
      <p:bldP spid="1049733"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353" name=""/>
        <p:cNvGrpSpPr/>
        <p:nvPr/>
      </p:nvGrpSpPr>
      <p:grpSpPr>
        <a:xfrm>
          <a:off x="0" y="0"/>
          <a:ext cx="0" cy="0"/>
          <a:chOff x="0" y="0"/>
          <a:chExt cx="0" cy="0"/>
        </a:xfrm>
      </p:grpSpPr>
      <p:grpSp>
        <p:nvGrpSpPr>
          <p:cNvPr id="354" name="Google Shape;992;p14"/>
          <p:cNvGrpSpPr/>
          <p:nvPr userDrawn="1"/>
        </p:nvGrpSpPr>
        <p:grpSpPr>
          <a:xfrm>
            <a:off x="395894" y="219519"/>
            <a:ext cx="11613234" cy="6240131"/>
            <a:chOff x="395894" y="219519"/>
            <a:chExt cx="8518865" cy="4788281"/>
          </a:xfrm>
        </p:grpSpPr>
        <p:sp>
          <p:nvSpPr>
            <p:cNvPr id="1051315"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55" name="Google Shape;994;p14"/>
            <p:cNvGrpSpPr/>
            <p:nvPr/>
          </p:nvGrpSpPr>
          <p:grpSpPr>
            <a:xfrm>
              <a:off x="8341543" y="2282008"/>
              <a:ext cx="569676" cy="380612"/>
              <a:chOff x="8341543" y="2282008"/>
              <a:chExt cx="569676" cy="380612"/>
            </a:xfrm>
          </p:grpSpPr>
          <p:sp>
            <p:nvSpPr>
              <p:cNvPr id="1051316"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17"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318"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56" name="Google Shape;998;p14"/>
            <p:cNvGrpSpPr/>
            <p:nvPr/>
          </p:nvGrpSpPr>
          <p:grpSpPr>
            <a:xfrm>
              <a:off x="8341543" y="1721094"/>
              <a:ext cx="569676" cy="380612"/>
              <a:chOff x="8341543" y="1721094"/>
              <a:chExt cx="569676" cy="380612"/>
            </a:xfrm>
          </p:grpSpPr>
          <p:sp>
            <p:nvSpPr>
              <p:cNvPr id="1051319"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20"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57" name="Google Shape;1001;p14"/>
            <p:cNvGrpSpPr/>
            <p:nvPr/>
          </p:nvGrpSpPr>
          <p:grpSpPr>
            <a:xfrm>
              <a:off x="8346273" y="1183592"/>
              <a:ext cx="568486" cy="388014"/>
              <a:chOff x="8346273" y="1183592"/>
              <a:chExt cx="568486" cy="388014"/>
            </a:xfrm>
          </p:grpSpPr>
          <p:sp>
            <p:nvSpPr>
              <p:cNvPr id="1051321"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22"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58" name="Google Shape;1004;p14"/>
            <p:cNvGrpSpPr/>
            <p:nvPr/>
          </p:nvGrpSpPr>
          <p:grpSpPr>
            <a:xfrm>
              <a:off x="8341543" y="606635"/>
              <a:ext cx="569676" cy="388014"/>
              <a:chOff x="8341543" y="606635"/>
              <a:chExt cx="569676" cy="388014"/>
            </a:xfrm>
          </p:grpSpPr>
          <p:sp>
            <p:nvSpPr>
              <p:cNvPr id="1051323"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24"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59" name="Google Shape;1007;p14"/>
            <p:cNvGrpSpPr/>
            <p:nvPr/>
          </p:nvGrpSpPr>
          <p:grpSpPr>
            <a:xfrm>
              <a:off x="8341543" y="2842933"/>
              <a:ext cx="569676" cy="380612"/>
              <a:chOff x="8341543" y="2282008"/>
              <a:chExt cx="569676" cy="380612"/>
            </a:xfrm>
          </p:grpSpPr>
          <p:sp>
            <p:nvSpPr>
              <p:cNvPr id="1051325"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26"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60" name="Google Shape;1010;p14"/>
            <p:cNvGrpSpPr/>
            <p:nvPr/>
          </p:nvGrpSpPr>
          <p:grpSpPr>
            <a:xfrm>
              <a:off x="8341543" y="3403858"/>
              <a:ext cx="569676" cy="380612"/>
              <a:chOff x="8341543" y="2282008"/>
              <a:chExt cx="569676" cy="380612"/>
            </a:xfrm>
          </p:grpSpPr>
          <p:sp>
            <p:nvSpPr>
              <p:cNvPr id="1051327"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28"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329"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30"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51331"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32"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33"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34"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35"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36"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37"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38"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39"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40"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41"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42"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43"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44"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45"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46"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47"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48"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49"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50"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51"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52"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53"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54"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55"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56"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57"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58"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59"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60"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61"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62"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63"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64"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65"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66"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67"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68"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69"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70"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71"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72"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73"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74"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75"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type="title">
  <p:cSld name="标题幻灯片">
    <p:spTree>
      <p:nvGrpSpPr>
        <p:cNvPr id="137" name=""/>
        <p:cNvGrpSpPr/>
        <p:nvPr/>
      </p:nvGrpSpPr>
      <p:grpSpPr>
        <a:xfrm>
          <a:off x="0" y="0"/>
          <a:ext cx="0" cy="0"/>
          <a:chOff x="0" y="0"/>
          <a:chExt cx="0" cy="0"/>
        </a:xfrm>
      </p:grpSpPr>
      <p:sp>
        <p:nvSpPr>
          <p:cNvPr id="1048995" name="标题 1"/>
          <p:cNvSpPr>
            <a:spLocks noGrp="1"/>
          </p:cNvSpPr>
          <p:nvPr>
            <p:ph type="ctrTitle"/>
          </p:nvPr>
        </p:nvSpPr>
        <p:spPr>
          <a:xfrm>
            <a:off x="1524000" y="1122363"/>
            <a:ext cx="9144000" cy="2387600"/>
          </a:xfrm>
        </p:spPr>
        <p:txBody>
          <a:bodyPr anchor="b"/>
          <a:lstStyle>
            <a:lvl1pPr algn="ctr">
              <a:defRPr sz="6000"/>
            </a:lvl1pPr>
          </a:lstStyle>
          <a:p>
            <a:r>
              <a:rPr altLang="en-US" lang="zh-CN" smtClean="0"/>
              <a:t>单击此处编辑母版标题样式</a:t>
            </a:r>
            <a:endParaRPr altLang="en-US" lang="zh-CN"/>
          </a:p>
        </p:txBody>
      </p:sp>
      <p:sp>
        <p:nvSpPr>
          <p:cNvPr id="1048996" name="副标题 2"/>
          <p:cNvSpPr>
            <a:spLocks noGrp="1"/>
          </p:cNvSpPr>
          <p:nvPr>
            <p:ph type="subTitle" idx="1"/>
          </p:nvPr>
        </p:nvSpPr>
        <p:spPr>
          <a:xfrm>
            <a:off x="1524000" y="3602038"/>
            <a:ext cx="9144000" cy="1655762"/>
          </a:xfrm>
        </p:spPr>
        <p:txBody>
          <a:bodyPr/>
          <a:lstStyle>
            <a:lvl1pPr algn="ctr" indent="0" marL="0">
              <a:buNone/>
              <a:defRPr sz="2400"/>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altLang="en-US" lang="zh-CN" smtClean="0"/>
              <a:t>单击此处编辑母版副标题样式</a:t>
            </a:r>
            <a:endParaRPr altLang="en-US" lang="zh-CN"/>
          </a:p>
        </p:txBody>
      </p:sp>
      <p:sp>
        <p:nvSpPr>
          <p:cNvPr id="1048997" name="日期占位符 3"/>
          <p:cNvSpPr>
            <a:spLocks noGrp="1"/>
          </p:cNvSpPr>
          <p:nvPr>
            <p:ph type="dt" sz="half" idx="10"/>
          </p:nvPr>
        </p:nvSpPr>
        <p:spPr/>
        <p:txBody>
          <a:bodyPr/>
          <a:p>
            <a:fld id="{202087CC-62F7-4E36-91BC-CE7427806420}" type="datetimeFigureOut">
              <a:rPr altLang="en-US" lang="zh-CN" smtClean="0"/>
              <a:t>2015/2/2</a:t>
            </a:fld>
            <a:endParaRPr altLang="en-US" lang="zh-CN"/>
          </a:p>
        </p:txBody>
      </p:sp>
      <p:sp>
        <p:nvSpPr>
          <p:cNvPr id="1048998" name="页脚占位符 4"/>
          <p:cNvSpPr>
            <a:spLocks noGrp="1"/>
          </p:cNvSpPr>
          <p:nvPr>
            <p:ph type="ftr" sz="quarter" idx="11"/>
          </p:nvPr>
        </p:nvSpPr>
        <p:spPr/>
        <p:txBody>
          <a:bodyPr/>
          <a:p>
            <a:endParaRPr altLang="en-US" lang="zh-CN"/>
          </a:p>
        </p:txBody>
      </p:sp>
      <p:sp>
        <p:nvSpPr>
          <p:cNvPr id="1048999" name="灯片编号占位符 5"/>
          <p:cNvSpPr>
            <a:spLocks noGrp="1"/>
          </p:cNvSpPr>
          <p:nvPr>
            <p:ph type="sldNum" sz="quarter" idx="12"/>
          </p:nvPr>
        </p:nvSpPr>
        <p:spPr/>
        <p:txBody>
          <a:bodyPr/>
          <a:p>
            <a:fld id="{BEA3A76C-C44A-4C0E-871A-891100A2AB77}" type="slidenum">
              <a:rPr altLang="en-US" lang="zh-CN" smtClean="0"/>
              <a:t>‹#›</a:t>
            </a:fld>
            <a:endParaRPr altLang="en-US" 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77" name=""/>
        <p:cNvGrpSpPr/>
        <p:nvPr/>
      </p:nvGrpSpPr>
      <p:grpSpPr>
        <a:xfrm>
          <a:off x="0" y="0"/>
          <a:ext cx="0" cy="0"/>
          <a:chOff x="0" y="0"/>
          <a:chExt cx="0" cy="0"/>
        </a:xfrm>
      </p:grpSpPr>
      <p:grpSp>
        <p:nvGrpSpPr>
          <p:cNvPr id="178" name="Google Shape;992;p14"/>
          <p:cNvGrpSpPr/>
          <p:nvPr userDrawn="1"/>
        </p:nvGrpSpPr>
        <p:grpSpPr>
          <a:xfrm>
            <a:off x="395894" y="219519"/>
            <a:ext cx="11613234" cy="6240131"/>
            <a:chOff x="395894" y="219519"/>
            <a:chExt cx="8518865" cy="4788281"/>
          </a:xfrm>
        </p:grpSpPr>
        <p:sp>
          <p:nvSpPr>
            <p:cNvPr id="1049394"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79" name="Google Shape;994;p14"/>
            <p:cNvGrpSpPr/>
            <p:nvPr/>
          </p:nvGrpSpPr>
          <p:grpSpPr>
            <a:xfrm>
              <a:off x="8341543" y="2282008"/>
              <a:ext cx="569676" cy="380612"/>
              <a:chOff x="8341543" y="2282008"/>
              <a:chExt cx="569676" cy="380612"/>
            </a:xfrm>
          </p:grpSpPr>
          <p:sp>
            <p:nvSpPr>
              <p:cNvPr id="1049395"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96"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397"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80" name="Google Shape;998;p14"/>
            <p:cNvGrpSpPr/>
            <p:nvPr/>
          </p:nvGrpSpPr>
          <p:grpSpPr>
            <a:xfrm>
              <a:off x="8341543" y="1721094"/>
              <a:ext cx="569676" cy="380612"/>
              <a:chOff x="8341543" y="1721094"/>
              <a:chExt cx="569676" cy="380612"/>
            </a:xfrm>
          </p:grpSpPr>
          <p:sp>
            <p:nvSpPr>
              <p:cNvPr id="1049398"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99"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81" name="Google Shape;1001;p14"/>
            <p:cNvGrpSpPr/>
            <p:nvPr/>
          </p:nvGrpSpPr>
          <p:grpSpPr>
            <a:xfrm>
              <a:off x="8346273" y="1183592"/>
              <a:ext cx="568486" cy="388014"/>
              <a:chOff x="8346273" y="1183592"/>
              <a:chExt cx="568486" cy="388014"/>
            </a:xfrm>
          </p:grpSpPr>
          <p:sp>
            <p:nvSpPr>
              <p:cNvPr id="1049400"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01"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82" name="Google Shape;1004;p14"/>
            <p:cNvGrpSpPr/>
            <p:nvPr/>
          </p:nvGrpSpPr>
          <p:grpSpPr>
            <a:xfrm>
              <a:off x="8341543" y="606635"/>
              <a:ext cx="569676" cy="388014"/>
              <a:chOff x="8341543" y="606635"/>
              <a:chExt cx="569676" cy="388014"/>
            </a:xfrm>
          </p:grpSpPr>
          <p:sp>
            <p:nvSpPr>
              <p:cNvPr id="1049402"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03"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83" name="Google Shape;1007;p14"/>
            <p:cNvGrpSpPr/>
            <p:nvPr/>
          </p:nvGrpSpPr>
          <p:grpSpPr>
            <a:xfrm>
              <a:off x="8341543" y="2842933"/>
              <a:ext cx="569676" cy="380612"/>
              <a:chOff x="8341543" y="2282008"/>
              <a:chExt cx="569676" cy="380612"/>
            </a:xfrm>
          </p:grpSpPr>
          <p:sp>
            <p:nvSpPr>
              <p:cNvPr id="1049404"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05"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84" name="Google Shape;1010;p14"/>
            <p:cNvGrpSpPr/>
            <p:nvPr/>
          </p:nvGrpSpPr>
          <p:grpSpPr>
            <a:xfrm>
              <a:off x="8341543" y="3403858"/>
              <a:ext cx="569676" cy="380612"/>
              <a:chOff x="8341543" y="2282008"/>
              <a:chExt cx="569676" cy="380612"/>
            </a:xfrm>
          </p:grpSpPr>
          <p:sp>
            <p:nvSpPr>
              <p:cNvPr id="1049406"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07"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408"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09"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49410"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11"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12"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13"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14"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15"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16"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17"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18"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19"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20"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21"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22"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23"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24"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25"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26"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27"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28"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29"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30"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31"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32"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33"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34"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35"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36"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37"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38"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39"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40"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41"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42"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43"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44"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45"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46"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47"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48"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49"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50"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51"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52"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53"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54"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55" name="Google Shape;1765;p26"/>
          <p:cNvSpPr/>
          <p:nvPr userDrawn="1"/>
        </p:nvSpPr>
        <p:spPr>
          <a:xfrm rot="126755">
            <a:off x="3091462" y="1090110"/>
            <a:ext cx="5550035" cy="4730758"/>
          </a:xfrm>
          <a:prstGeom prst="rect"/>
          <a:solidFill>
            <a:srgbClr val="FFE285"/>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sz="500"/>
          </a:p>
        </p:txBody>
      </p:sp>
      <p:sp>
        <p:nvSpPr>
          <p:cNvPr id="1049456" name="Google Shape;1766;p26"/>
          <p:cNvSpPr/>
          <p:nvPr userDrawn="1"/>
        </p:nvSpPr>
        <p:spPr>
          <a:xfrm rot="-135875">
            <a:off x="2811048" y="772938"/>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49457" name="Google Shape;1767;p26"/>
          <p:cNvSpPr/>
          <p:nvPr userDrawn="1"/>
        </p:nvSpPr>
        <p:spPr>
          <a:xfrm rot="4829593">
            <a:off x="7640070" y="1029487"/>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grpSp>
        <p:nvGrpSpPr>
          <p:cNvPr id="185" name="Google Shape;211;p3"/>
          <p:cNvGrpSpPr/>
          <p:nvPr userDrawn="1"/>
        </p:nvGrpSpPr>
        <p:grpSpPr>
          <a:xfrm>
            <a:off x="1030175" y="1581350"/>
            <a:ext cx="444275" cy="398525"/>
            <a:chOff x="2495125" y="2142250"/>
            <a:chExt cx="444275" cy="398525"/>
          </a:xfrm>
        </p:grpSpPr>
        <p:sp>
          <p:nvSpPr>
            <p:cNvPr id="1049458"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9459"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86" name="Google Shape;214;p3"/>
          <p:cNvGrpSpPr/>
          <p:nvPr userDrawn="1"/>
        </p:nvGrpSpPr>
        <p:grpSpPr>
          <a:xfrm>
            <a:off x="10561107" y="5038641"/>
            <a:ext cx="291375" cy="281375"/>
            <a:chOff x="3243875" y="2372825"/>
            <a:chExt cx="291375" cy="281375"/>
          </a:xfrm>
        </p:grpSpPr>
        <p:sp>
          <p:nvSpPr>
            <p:cNvPr id="1049460"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61"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62"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63"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64"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65"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66"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9467"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68"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69"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87" name="Google Shape;225;p3"/>
          <p:cNvGrpSpPr/>
          <p:nvPr userDrawn="1"/>
        </p:nvGrpSpPr>
        <p:grpSpPr>
          <a:xfrm>
            <a:off x="10778557" y="714860"/>
            <a:ext cx="166675" cy="168575"/>
            <a:chOff x="4954425" y="2036375"/>
            <a:chExt cx="166675" cy="168575"/>
          </a:xfrm>
        </p:grpSpPr>
        <p:sp>
          <p:nvSpPr>
            <p:cNvPr id="1049470"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71"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472" name="Google Shape;228;p3"/>
          <p:cNvSpPr/>
          <p:nvPr userDrawn="1"/>
        </p:nvSpPr>
        <p:spPr>
          <a:xfrm>
            <a:off x="1577019" y="3597776"/>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73" name="Google Shape;229;p3"/>
          <p:cNvSpPr/>
          <p:nvPr userDrawn="1"/>
        </p:nvSpPr>
        <p:spPr>
          <a:xfrm>
            <a:off x="9846753" y="3888529"/>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88" name="Google Shape;230;p3"/>
          <p:cNvGrpSpPr/>
          <p:nvPr userDrawn="1"/>
        </p:nvGrpSpPr>
        <p:grpSpPr>
          <a:xfrm>
            <a:off x="1274794" y="5541495"/>
            <a:ext cx="166675" cy="168575"/>
            <a:chOff x="4954425" y="2036375"/>
            <a:chExt cx="166675" cy="168575"/>
          </a:xfrm>
        </p:grpSpPr>
        <p:sp>
          <p:nvSpPr>
            <p:cNvPr id="1049474"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75"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89" name="Google Shape;769;p31"/>
          <p:cNvGrpSpPr/>
          <p:nvPr userDrawn="1"/>
        </p:nvGrpSpPr>
        <p:grpSpPr>
          <a:xfrm>
            <a:off x="2548289" y="3588080"/>
            <a:ext cx="2599446" cy="2521829"/>
            <a:chOff x="5641385" y="2381306"/>
            <a:chExt cx="2599446" cy="2521829"/>
          </a:xfrm>
        </p:grpSpPr>
        <p:sp>
          <p:nvSpPr>
            <p:cNvPr id="1049476" name="Google Shape;770;p31"/>
            <p:cNvSpPr/>
            <p:nvPr/>
          </p:nvSpPr>
          <p:spPr>
            <a:xfrm>
              <a:off x="5715495" y="4459755"/>
              <a:ext cx="2364987" cy="361232"/>
            </a:xfrm>
            <a:custGeom>
              <a:avLst/>
              <a:ah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90" name="Google Shape;771;p31"/>
            <p:cNvGrpSpPr/>
            <p:nvPr/>
          </p:nvGrpSpPr>
          <p:grpSpPr>
            <a:xfrm flipH="1">
              <a:off x="6793275" y="3690844"/>
              <a:ext cx="1447557" cy="1002468"/>
              <a:chOff x="4799733" y="3457797"/>
              <a:chExt cx="2301388" cy="1593766"/>
            </a:xfrm>
          </p:grpSpPr>
          <p:sp>
            <p:nvSpPr>
              <p:cNvPr id="1049477" name="Google Shape;772;p31"/>
              <p:cNvSpPr/>
              <p:nvPr/>
            </p:nvSpPr>
            <p:spPr>
              <a:xfrm>
                <a:off x="5512937" y="4441437"/>
                <a:ext cx="134693" cy="122202"/>
              </a:xfrm>
              <a:custGeom>
                <a:avLst/>
                <a:ah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78" name="Google Shape;773;p31"/>
              <p:cNvSpPr/>
              <p:nvPr/>
            </p:nvSpPr>
            <p:spPr>
              <a:xfrm>
                <a:off x="5671673" y="4450943"/>
                <a:ext cx="91527" cy="79091"/>
              </a:xfrm>
              <a:custGeom>
                <a:avLst/>
                <a:ahLst/>
                <a:rect l="l" t="t" r="r" b="b"/>
                <a:pathLst>
                  <a:path w="1656" h="1431" extrusionOk="0">
                    <a:moveTo>
                      <a:pt x="1" y="1"/>
                    </a:moveTo>
                    <a:lnTo>
                      <a:pt x="1" y="1430"/>
                    </a:lnTo>
                    <a:lnTo>
                      <a:pt x="1655" y="1430"/>
                    </a:lnTo>
                    <a:lnTo>
                      <a:pt x="1655" y="1"/>
                    </a:lnTo>
                    <a:close/>
                  </a:path>
                </a:pathLst>
              </a:custGeom>
              <a:solidFill>
                <a:srgbClr val="F9CF7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79" name="Google Shape;774;p31"/>
              <p:cNvSpPr/>
              <p:nvPr/>
            </p:nvSpPr>
            <p:spPr>
              <a:xfrm>
                <a:off x="5670236" y="4448014"/>
                <a:ext cx="92246" cy="80528"/>
              </a:xfrm>
              <a:custGeom>
                <a:avLst/>
                <a:ah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80" name="Google Shape;775;p31"/>
              <p:cNvSpPr/>
              <p:nvPr/>
            </p:nvSpPr>
            <p:spPr>
              <a:xfrm>
                <a:off x="5668799" y="4448014"/>
                <a:ext cx="100260" cy="84895"/>
              </a:xfrm>
              <a:custGeom>
                <a:avLst/>
                <a:ah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81" name="Google Shape;776;p31"/>
              <p:cNvSpPr/>
              <p:nvPr/>
            </p:nvSpPr>
            <p:spPr>
              <a:xfrm>
                <a:off x="4799733" y="3864528"/>
                <a:ext cx="1237772" cy="1187034"/>
              </a:xfrm>
              <a:custGeom>
                <a:avLst/>
                <a:ah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82" name="Google Shape;777;p31"/>
              <p:cNvSpPr/>
              <p:nvPr/>
            </p:nvSpPr>
            <p:spPr>
              <a:xfrm>
                <a:off x="4845828" y="3874532"/>
                <a:ext cx="1027082" cy="1046648"/>
              </a:xfrm>
              <a:custGeom>
                <a:avLst/>
                <a:ah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83" name="Google Shape;778;p31"/>
              <p:cNvSpPr/>
              <p:nvPr/>
            </p:nvSpPr>
            <p:spPr>
              <a:xfrm>
                <a:off x="5818028" y="3941796"/>
                <a:ext cx="76107" cy="67374"/>
              </a:xfrm>
              <a:custGeom>
                <a:avLst/>
                <a:ah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84" name="Google Shape;779;p31"/>
              <p:cNvSpPr/>
              <p:nvPr/>
            </p:nvSpPr>
            <p:spPr>
              <a:xfrm>
                <a:off x="5647575" y="4112967"/>
                <a:ext cx="76107" cy="69585"/>
              </a:xfrm>
              <a:custGeom>
                <a:avLst/>
                <a:ah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85" name="Google Shape;780;p31"/>
              <p:cNvSpPr/>
              <p:nvPr/>
            </p:nvSpPr>
            <p:spPr>
              <a:xfrm>
                <a:off x="5775580" y="3984243"/>
                <a:ext cx="54883" cy="49080"/>
              </a:xfrm>
              <a:custGeom>
                <a:avLst/>
                <a:ah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86" name="Google Shape;781;p31"/>
              <p:cNvSpPr/>
              <p:nvPr/>
            </p:nvSpPr>
            <p:spPr>
              <a:xfrm>
                <a:off x="5736062" y="4024646"/>
                <a:ext cx="54938" cy="50351"/>
              </a:xfrm>
              <a:custGeom>
                <a:avLst/>
                <a:ah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87" name="Google Shape;782;p31"/>
              <p:cNvSpPr/>
              <p:nvPr/>
            </p:nvSpPr>
            <p:spPr>
              <a:xfrm>
                <a:off x="5695826" y="4066927"/>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88" name="Google Shape;783;p31"/>
              <p:cNvSpPr/>
              <p:nvPr/>
            </p:nvSpPr>
            <p:spPr>
              <a:xfrm>
                <a:off x="5604409" y="4158344"/>
                <a:ext cx="54883" cy="48361"/>
              </a:xfrm>
              <a:custGeom>
                <a:avLst/>
                <a:ah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89" name="Google Shape;784;p31"/>
              <p:cNvSpPr/>
              <p:nvPr/>
            </p:nvSpPr>
            <p:spPr>
              <a:xfrm>
                <a:off x="5564891" y="4198580"/>
                <a:ext cx="54938" cy="50517"/>
              </a:xfrm>
              <a:custGeom>
                <a:avLst/>
                <a:ah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90" name="Google Shape;785;p31"/>
              <p:cNvSpPr/>
              <p:nvPr/>
            </p:nvSpPr>
            <p:spPr>
              <a:xfrm>
                <a:off x="5525373" y="4240254"/>
                <a:ext cx="54938" cy="49080"/>
              </a:xfrm>
              <a:custGeom>
                <a:avLst/>
                <a:ah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91" name="Google Shape;786;p31"/>
              <p:cNvSpPr/>
              <p:nvPr/>
            </p:nvSpPr>
            <p:spPr>
              <a:xfrm>
                <a:off x="5433956" y="4331726"/>
                <a:ext cx="57868" cy="49080"/>
              </a:xfrm>
              <a:custGeom>
                <a:avLst/>
                <a:ah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92" name="Google Shape;787;p31"/>
              <p:cNvSpPr/>
              <p:nvPr/>
            </p:nvSpPr>
            <p:spPr>
              <a:xfrm>
                <a:off x="5394438" y="4372128"/>
                <a:ext cx="54938" cy="50351"/>
              </a:xfrm>
              <a:custGeom>
                <a:avLst/>
                <a:ah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93" name="Google Shape;788;p31"/>
              <p:cNvSpPr/>
              <p:nvPr/>
            </p:nvSpPr>
            <p:spPr>
              <a:xfrm>
                <a:off x="5354975" y="4414354"/>
                <a:ext cx="54883" cy="48361"/>
              </a:xfrm>
              <a:custGeom>
                <a:avLst/>
                <a:ah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94" name="Google Shape;789;p31"/>
              <p:cNvSpPr/>
              <p:nvPr/>
            </p:nvSpPr>
            <p:spPr>
              <a:xfrm>
                <a:off x="5266433" y="4505826"/>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95" name="Google Shape;790;p31"/>
              <p:cNvSpPr/>
              <p:nvPr/>
            </p:nvSpPr>
            <p:spPr>
              <a:xfrm>
                <a:off x="5223986" y="4546063"/>
                <a:ext cx="57868" cy="50517"/>
              </a:xfrm>
              <a:custGeom>
                <a:avLst/>
                <a:ah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96" name="Google Shape;791;p31"/>
              <p:cNvSpPr/>
              <p:nvPr/>
            </p:nvSpPr>
            <p:spPr>
              <a:xfrm>
                <a:off x="5183804" y="4587736"/>
                <a:ext cx="54883" cy="49080"/>
              </a:xfrm>
              <a:custGeom>
                <a:avLst/>
                <a:ah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97" name="Google Shape;792;p31"/>
              <p:cNvSpPr/>
              <p:nvPr/>
            </p:nvSpPr>
            <p:spPr>
              <a:xfrm>
                <a:off x="5095980" y="4679208"/>
                <a:ext cx="54938" cy="49024"/>
              </a:xfrm>
              <a:custGeom>
                <a:avLst/>
                <a:ah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98" name="Google Shape;793;p31"/>
              <p:cNvSpPr/>
              <p:nvPr/>
            </p:nvSpPr>
            <p:spPr>
              <a:xfrm>
                <a:off x="5055744" y="4719611"/>
                <a:ext cx="54938" cy="50351"/>
              </a:xfrm>
              <a:custGeom>
                <a:avLst/>
                <a:ah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99" name="Google Shape;794;p31"/>
              <p:cNvSpPr/>
              <p:nvPr/>
            </p:nvSpPr>
            <p:spPr>
              <a:xfrm>
                <a:off x="5013352" y="4761837"/>
                <a:ext cx="54883" cy="48361"/>
              </a:xfrm>
              <a:custGeom>
                <a:avLst/>
                <a:ah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00" name="Google Shape;795;p31"/>
              <p:cNvSpPr/>
              <p:nvPr/>
            </p:nvSpPr>
            <p:spPr>
              <a:xfrm>
                <a:off x="4924809" y="4853309"/>
                <a:ext cx="54938" cy="48306"/>
              </a:xfrm>
              <a:custGeom>
                <a:avLst/>
                <a:ah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01" name="Google Shape;796;p31"/>
              <p:cNvSpPr/>
              <p:nvPr/>
            </p:nvSpPr>
            <p:spPr>
              <a:xfrm>
                <a:off x="4885346" y="4893490"/>
                <a:ext cx="54883" cy="51291"/>
              </a:xfrm>
              <a:custGeom>
                <a:avLst/>
                <a:ah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02" name="Google Shape;797;p31"/>
              <p:cNvSpPr/>
              <p:nvPr/>
            </p:nvSpPr>
            <p:spPr>
              <a:xfrm>
                <a:off x="5480051" y="4287068"/>
                <a:ext cx="76107" cy="68645"/>
              </a:xfrm>
              <a:custGeom>
                <a:avLst/>
                <a:ah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03" name="Google Shape;798;p31"/>
              <p:cNvSpPr/>
              <p:nvPr/>
            </p:nvSpPr>
            <p:spPr>
              <a:xfrm>
                <a:off x="5308880" y="4459731"/>
                <a:ext cx="76107" cy="69530"/>
              </a:xfrm>
              <a:custGeom>
                <a:avLst/>
                <a:ah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04" name="Google Shape;799;p31"/>
              <p:cNvSpPr/>
              <p:nvPr/>
            </p:nvSpPr>
            <p:spPr>
              <a:xfrm>
                <a:off x="5138428" y="4631621"/>
                <a:ext cx="79036" cy="68811"/>
              </a:xfrm>
              <a:custGeom>
                <a:avLst/>
                <a:ah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05" name="Google Shape;800;p31"/>
              <p:cNvSpPr/>
              <p:nvPr/>
            </p:nvSpPr>
            <p:spPr>
              <a:xfrm>
                <a:off x="4970904" y="4805003"/>
                <a:ext cx="76107" cy="68811"/>
              </a:xfrm>
              <a:custGeom>
                <a:avLst/>
                <a:ah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06" name="Google Shape;801;p31"/>
              <p:cNvSpPr/>
              <p:nvPr/>
            </p:nvSpPr>
            <p:spPr>
              <a:xfrm>
                <a:off x="5818028" y="4746472"/>
                <a:ext cx="1121428" cy="305090"/>
              </a:xfrm>
              <a:custGeom>
                <a:avLst/>
                <a:ah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07" name="Google Shape;802;p31"/>
              <p:cNvSpPr/>
              <p:nvPr/>
            </p:nvSpPr>
            <p:spPr>
              <a:xfrm>
                <a:off x="5979692" y="4746472"/>
                <a:ext cx="1121428" cy="305090"/>
              </a:xfrm>
              <a:custGeom>
                <a:avLst/>
                <a:ah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08" name="Google Shape;803;p31"/>
              <p:cNvSpPr/>
              <p:nvPr/>
            </p:nvSpPr>
            <p:spPr>
              <a:xfrm>
                <a:off x="6052814" y="4807214"/>
                <a:ext cx="1011717" cy="182944"/>
              </a:xfrm>
              <a:custGeom>
                <a:avLst/>
                <a:ah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09" name="Google Shape;804;p31"/>
              <p:cNvSpPr/>
              <p:nvPr/>
            </p:nvSpPr>
            <p:spPr>
              <a:xfrm>
                <a:off x="6052814" y="4898630"/>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10" name="Google Shape;805;p31"/>
              <p:cNvSpPr/>
              <p:nvPr/>
            </p:nvSpPr>
            <p:spPr>
              <a:xfrm>
                <a:off x="5818028" y="4137120"/>
                <a:ext cx="1121428" cy="304372"/>
              </a:xfrm>
              <a:custGeom>
                <a:avLst/>
                <a:ah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11" name="Google Shape;806;p31"/>
              <p:cNvSpPr/>
              <p:nvPr/>
            </p:nvSpPr>
            <p:spPr>
              <a:xfrm>
                <a:off x="5979692" y="4137120"/>
                <a:ext cx="1121428" cy="304372"/>
              </a:xfrm>
              <a:custGeom>
                <a:avLst/>
                <a:ah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12" name="Google Shape;807;p31"/>
              <p:cNvSpPr/>
              <p:nvPr/>
            </p:nvSpPr>
            <p:spPr>
              <a:xfrm>
                <a:off x="6052814" y="4197862"/>
                <a:ext cx="1011717" cy="182944"/>
              </a:xfrm>
              <a:custGeom>
                <a:avLst/>
                <a:ah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13" name="Google Shape;808;p31"/>
              <p:cNvSpPr/>
              <p:nvPr/>
            </p:nvSpPr>
            <p:spPr>
              <a:xfrm>
                <a:off x="6052814" y="4289278"/>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14" name="Google Shape;809;p31"/>
              <p:cNvSpPr/>
              <p:nvPr/>
            </p:nvSpPr>
            <p:spPr>
              <a:xfrm>
                <a:off x="5878714" y="4441437"/>
                <a:ext cx="1122202" cy="305090"/>
              </a:xfrm>
              <a:custGeom>
                <a:avLst/>
                <a:ah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15" name="Google Shape;810;p31"/>
              <p:cNvSpPr/>
              <p:nvPr/>
            </p:nvSpPr>
            <p:spPr>
              <a:xfrm>
                <a:off x="5723626" y="4441437"/>
                <a:ext cx="1121484" cy="305090"/>
              </a:xfrm>
              <a:custGeom>
                <a:avLst/>
                <a:ah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16" name="Google Shape;811;p31"/>
              <p:cNvSpPr/>
              <p:nvPr/>
            </p:nvSpPr>
            <p:spPr>
              <a:xfrm>
                <a:off x="5760215" y="4502897"/>
                <a:ext cx="1011717" cy="182944"/>
              </a:xfrm>
              <a:custGeom>
                <a:avLst/>
                <a:ah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17" name="Google Shape;812;p31"/>
              <p:cNvSpPr/>
              <p:nvPr/>
            </p:nvSpPr>
            <p:spPr>
              <a:xfrm>
                <a:off x="5760215" y="4594314"/>
                <a:ext cx="1011717" cy="91527"/>
              </a:xfrm>
              <a:custGeom>
                <a:avLst/>
                <a:ah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18" name="Google Shape;813;p31"/>
              <p:cNvSpPr/>
              <p:nvPr/>
            </p:nvSpPr>
            <p:spPr>
              <a:xfrm>
                <a:off x="5485910" y="4847726"/>
                <a:ext cx="200077" cy="203836"/>
              </a:xfrm>
              <a:custGeom>
                <a:avLst/>
                <a:ah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19" name="Google Shape;814;p31"/>
              <p:cNvSpPr/>
              <p:nvPr/>
            </p:nvSpPr>
            <p:spPr>
              <a:xfrm>
                <a:off x="5528302" y="4988168"/>
                <a:ext cx="64445" cy="63395"/>
              </a:xfrm>
              <a:custGeom>
                <a:avLst/>
                <a:ah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20" name="Google Shape;815;p31"/>
              <p:cNvSpPr/>
              <p:nvPr/>
            </p:nvSpPr>
            <p:spPr>
              <a:xfrm>
                <a:off x="5644646" y="4085222"/>
                <a:ext cx="228265" cy="152158"/>
              </a:xfrm>
              <a:custGeom>
                <a:avLst/>
                <a:ah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21" name="Google Shape;816;p31"/>
              <p:cNvSpPr/>
              <p:nvPr/>
            </p:nvSpPr>
            <p:spPr>
              <a:xfrm>
                <a:off x="5644646" y="4137120"/>
                <a:ext cx="215829" cy="100260"/>
              </a:xfrm>
              <a:custGeom>
                <a:avLst/>
                <a:ah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22" name="Google Shape;817;p31"/>
              <p:cNvSpPr/>
              <p:nvPr/>
            </p:nvSpPr>
            <p:spPr>
              <a:xfrm>
                <a:off x="5629280" y="4231521"/>
                <a:ext cx="209971" cy="688388"/>
              </a:xfrm>
              <a:custGeom>
                <a:avLst/>
                <a:ah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23" name="Google Shape;818;p31"/>
              <p:cNvSpPr/>
              <p:nvPr/>
            </p:nvSpPr>
            <p:spPr>
              <a:xfrm>
                <a:off x="5559032" y="4216156"/>
                <a:ext cx="222462" cy="685459"/>
              </a:xfrm>
              <a:custGeom>
                <a:avLst/>
                <a:ah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24" name="Google Shape;819;p31"/>
              <p:cNvSpPr/>
              <p:nvPr/>
            </p:nvSpPr>
            <p:spPr>
              <a:xfrm>
                <a:off x="5485910" y="4200791"/>
                <a:ext cx="225336" cy="673741"/>
              </a:xfrm>
              <a:custGeom>
                <a:avLst/>
                <a:ah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25" name="Google Shape;820;p31"/>
              <p:cNvSpPr/>
              <p:nvPr/>
            </p:nvSpPr>
            <p:spPr>
              <a:xfrm>
                <a:off x="5616845" y="4167132"/>
                <a:ext cx="240701" cy="161720"/>
              </a:xfrm>
              <a:custGeom>
                <a:avLst/>
                <a:ah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26" name="Google Shape;821;p31"/>
              <p:cNvSpPr/>
              <p:nvPr/>
            </p:nvSpPr>
            <p:spPr>
              <a:xfrm>
                <a:off x="5629280" y="4167132"/>
                <a:ext cx="228265" cy="106837"/>
              </a:xfrm>
              <a:custGeom>
                <a:avLst/>
                <a:ah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27" name="Google Shape;822;p31"/>
              <p:cNvSpPr/>
              <p:nvPr/>
            </p:nvSpPr>
            <p:spPr>
              <a:xfrm>
                <a:off x="5626351" y="4160499"/>
                <a:ext cx="243630" cy="80584"/>
              </a:xfrm>
              <a:custGeom>
                <a:avLst/>
                <a:ah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28" name="Google Shape;823;p31"/>
              <p:cNvSpPr/>
              <p:nvPr/>
            </p:nvSpPr>
            <p:spPr>
              <a:xfrm>
                <a:off x="5604409" y="4252690"/>
                <a:ext cx="244349" cy="79865"/>
              </a:xfrm>
              <a:custGeom>
                <a:avLst/>
                <a:ah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29" name="Google Shape;824;p31"/>
              <p:cNvSpPr/>
              <p:nvPr/>
            </p:nvSpPr>
            <p:spPr>
              <a:xfrm>
                <a:off x="6376144" y="3457797"/>
                <a:ext cx="158072" cy="233903"/>
              </a:xfrm>
              <a:custGeom>
                <a:avLst/>
                <a:ah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30" name="Google Shape;825;p31"/>
              <p:cNvSpPr/>
              <p:nvPr/>
            </p:nvSpPr>
            <p:spPr>
              <a:xfrm>
                <a:off x="6180820" y="3609734"/>
                <a:ext cx="527497" cy="527442"/>
              </a:xfrm>
              <a:custGeom>
                <a:avLst/>
                <a:ah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31" name="Google Shape;826;p31"/>
              <p:cNvSpPr/>
              <p:nvPr/>
            </p:nvSpPr>
            <p:spPr>
              <a:xfrm>
                <a:off x="6241562" y="3659421"/>
                <a:ext cx="207815" cy="145692"/>
              </a:xfrm>
              <a:custGeom>
                <a:avLst/>
                <a:ah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32" name="Google Shape;827;p31"/>
              <p:cNvSpPr/>
              <p:nvPr/>
            </p:nvSpPr>
            <p:spPr>
              <a:xfrm>
                <a:off x="6189608" y="3719445"/>
                <a:ext cx="518709" cy="417731"/>
              </a:xfrm>
              <a:custGeom>
                <a:avLst/>
                <a:ah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533" name="Google Shape;828;p31"/>
            <p:cNvSpPr/>
            <p:nvPr/>
          </p:nvSpPr>
          <p:spPr>
            <a:xfrm>
              <a:off x="5641385" y="4715193"/>
              <a:ext cx="204624" cy="152288"/>
            </a:xfrm>
            <a:custGeom>
              <a:avLst/>
              <a:ah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34" name="Google Shape;829;p31"/>
            <p:cNvSpPr/>
            <p:nvPr/>
          </p:nvSpPr>
          <p:spPr>
            <a:xfrm>
              <a:off x="5767676" y="4250752"/>
              <a:ext cx="622196" cy="512492"/>
            </a:xfrm>
            <a:custGeom>
              <a:avLst/>
              <a:ah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35" name="Google Shape;830;p31"/>
            <p:cNvSpPr/>
            <p:nvPr/>
          </p:nvSpPr>
          <p:spPr>
            <a:xfrm>
              <a:off x="5767676" y="4250752"/>
              <a:ext cx="622196" cy="512492"/>
            </a:xfrm>
            <a:custGeom>
              <a:avLst/>
              <a:ah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36" name="Google Shape;831;p31"/>
            <p:cNvSpPr/>
            <p:nvPr/>
          </p:nvSpPr>
          <p:spPr>
            <a:xfrm>
              <a:off x="5802121" y="4428136"/>
              <a:ext cx="435338" cy="335107"/>
            </a:xfrm>
            <a:custGeom>
              <a:avLst/>
              <a:ah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37" name="Google Shape;832;p31"/>
            <p:cNvSpPr/>
            <p:nvPr/>
          </p:nvSpPr>
          <p:spPr>
            <a:xfrm>
              <a:off x="5993172" y="3849238"/>
              <a:ext cx="435338" cy="325727"/>
            </a:xfrm>
            <a:custGeom>
              <a:avLst/>
              <a:ah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38" name="Google Shape;833;p31"/>
            <p:cNvSpPr/>
            <p:nvPr/>
          </p:nvSpPr>
          <p:spPr>
            <a:xfrm>
              <a:off x="6106945" y="3870700"/>
              <a:ext cx="178533" cy="304824"/>
            </a:xfrm>
            <a:custGeom>
              <a:avLst/>
              <a:ah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39" name="Google Shape;834;p31"/>
            <p:cNvSpPr/>
            <p:nvPr/>
          </p:nvSpPr>
          <p:spPr>
            <a:xfrm>
              <a:off x="6175836" y="3779880"/>
              <a:ext cx="439532" cy="506031"/>
            </a:xfrm>
            <a:custGeom>
              <a:avLst/>
              <a:ah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40" name="Google Shape;835;p31"/>
            <p:cNvSpPr/>
            <p:nvPr/>
          </p:nvSpPr>
          <p:spPr>
            <a:xfrm>
              <a:off x="6446215" y="3823706"/>
              <a:ext cx="169153" cy="460404"/>
            </a:xfrm>
            <a:custGeom>
              <a:avLst/>
              <a:ah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41" name="Google Shape;836;p31"/>
            <p:cNvSpPr/>
            <p:nvPr/>
          </p:nvSpPr>
          <p:spPr>
            <a:xfrm>
              <a:off x="6123655" y="4195040"/>
              <a:ext cx="501093" cy="361229"/>
            </a:xfrm>
            <a:custGeom>
              <a:avLst/>
              <a:ah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42" name="Google Shape;837;p31"/>
            <p:cNvSpPr/>
            <p:nvPr/>
          </p:nvSpPr>
          <p:spPr>
            <a:xfrm>
              <a:off x="6319893" y="3623306"/>
              <a:ext cx="143063" cy="253078"/>
            </a:xfrm>
            <a:custGeom>
              <a:avLst/>
              <a:ah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43" name="Google Shape;838;p31"/>
            <p:cNvSpPr/>
            <p:nvPr/>
          </p:nvSpPr>
          <p:spPr>
            <a:xfrm>
              <a:off x="5802125" y="4764263"/>
              <a:ext cx="234920" cy="138872"/>
            </a:xfrm>
            <a:custGeom>
              <a:avLst/>
              <a:ah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44" name="Google Shape;839;p31"/>
            <p:cNvSpPr/>
            <p:nvPr/>
          </p:nvSpPr>
          <p:spPr>
            <a:xfrm>
              <a:off x="5950371" y="4370395"/>
              <a:ext cx="674377" cy="457578"/>
            </a:xfrm>
            <a:custGeom>
              <a:avLst/>
              <a:ah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45" name="Google Shape;840;p31"/>
            <p:cNvSpPr/>
            <p:nvPr/>
          </p:nvSpPr>
          <p:spPr>
            <a:xfrm>
              <a:off x="6428479" y="4371762"/>
              <a:ext cx="196269" cy="273515"/>
            </a:xfrm>
            <a:custGeom>
              <a:avLst/>
              <a:ah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46" name="Google Shape;841;p31"/>
            <p:cNvSpPr/>
            <p:nvPr/>
          </p:nvSpPr>
          <p:spPr>
            <a:xfrm>
              <a:off x="6476498" y="3874086"/>
              <a:ext cx="226552" cy="540508"/>
            </a:xfrm>
            <a:custGeom>
              <a:avLst/>
              <a:ah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47" name="Google Shape;842;p31"/>
            <p:cNvSpPr/>
            <p:nvPr/>
          </p:nvSpPr>
          <p:spPr>
            <a:xfrm>
              <a:off x="6645590" y="4402045"/>
              <a:ext cx="148281" cy="95013"/>
            </a:xfrm>
            <a:custGeom>
              <a:avLst/>
              <a:ah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48" name="Google Shape;843;p31"/>
            <p:cNvSpPr/>
            <p:nvPr/>
          </p:nvSpPr>
          <p:spPr>
            <a:xfrm>
              <a:off x="6454570" y="3753790"/>
              <a:ext cx="4193" cy="26122"/>
            </a:xfrm>
            <a:custGeom>
              <a:avLst/>
              <a:ah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49" name="Google Shape;844;p31"/>
            <p:cNvSpPr/>
            <p:nvPr/>
          </p:nvSpPr>
          <p:spPr>
            <a:xfrm>
              <a:off x="6458732" y="3779880"/>
              <a:ext cx="31" cy="31"/>
            </a:xfrm>
            <a:custGeom>
              <a:avLst/>
              <a:ahLst/>
              <a:rect l="l" t="t" r="r" b="b"/>
              <a:pathLst>
                <a:path w="1" h="1" extrusionOk="0">
                  <a:moveTo>
                    <a:pt x="1" y="0"/>
                  </a:moveTo>
                  <a:lnTo>
                    <a:pt x="1" y="0"/>
                  </a:lnTo>
                  <a:lnTo>
                    <a:pt x="1" y="0"/>
                  </a:lnTo>
                  <a:close/>
                </a:path>
              </a:pathLst>
            </a:custGeom>
            <a:solidFill>
              <a:srgbClr val="CBAA7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50" name="Google Shape;845;p31"/>
            <p:cNvSpPr/>
            <p:nvPr/>
          </p:nvSpPr>
          <p:spPr>
            <a:xfrm>
              <a:off x="6328248" y="3762114"/>
              <a:ext cx="4224" cy="21959"/>
            </a:xfrm>
            <a:custGeom>
              <a:avLst/>
              <a:ahLst/>
              <a:rect l="l" t="t" r="r" b="b"/>
              <a:pathLst>
                <a:path w="136" h="707" extrusionOk="0">
                  <a:moveTo>
                    <a:pt x="1" y="1"/>
                  </a:moveTo>
                  <a:lnTo>
                    <a:pt x="135" y="707"/>
                  </a:lnTo>
                  <a:lnTo>
                    <a:pt x="135" y="707"/>
                  </a:lnTo>
                  <a:lnTo>
                    <a:pt x="1" y="1"/>
                  </a:lnTo>
                  <a:close/>
                </a:path>
              </a:pathLst>
            </a:custGeom>
            <a:solidFill>
              <a:srgbClr val="D2BD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51" name="Google Shape;846;p31"/>
            <p:cNvSpPr/>
            <p:nvPr/>
          </p:nvSpPr>
          <p:spPr>
            <a:xfrm>
              <a:off x="6328248" y="3753790"/>
              <a:ext cx="130515" cy="56374"/>
            </a:xfrm>
            <a:custGeom>
              <a:avLst/>
              <a:ah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52" name="Google Shape;847;p31"/>
            <p:cNvSpPr/>
            <p:nvPr/>
          </p:nvSpPr>
          <p:spPr>
            <a:xfrm>
              <a:off x="5797959" y="2518871"/>
              <a:ext cx="1226595" cy="1243460"/>
            </a:xfrm>
            <a:custGeom>
              <a:avLst/>
              <a:ah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53" name="Google Shape;848;p31"/>
            <p:cNvSpPr/>
            <p:nvPr/>
          </p:nvSpPr>
          <p:spPr>
            <a:xfrm>
              <a:off x="5854333" y="3348735"/>
              <a:ext cx="1026164" cy="330945"/>
            </a:xfrm>
            <a:custGeom>
              <a:avLst/>
              <a:ah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54" name="Google Shape;849;p31"/>
            <p:cNvSpPr/>
            <p:nvPr/>
          </p:nvSpPr>
          <p:spPr>
            <a:xfrm>
              <a:off x="5854333" y="3127432"/>
              <a:ext cx="1122202" cy="552249"/>
            </a:xfrm>
            <a:custGeom>
              <a:avLst/>
              <a:ah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55" name="Google Shape;850;p31"/>
            <p:cNvSpPr/>
            <p:nvPr/>
          </p:nvSpPr>
          <p:spPr>
            <a:xfrm>
              <a:off x="5641385" y="2381306"/>
              <a:ext cx="1491724" cy="1007776"/>
            </a:xfrm>
            <a:custGeom>
              <a:avLst/>
              <a:ah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56" name="Google Shape;851;p31"/>
            <p:cNvSpPr/>
            <p:nvPr/>
          </p:nvSpPr>
          <p:spPr>
            <a:xfrm>
              <a:off x="5715495" y="3061677"/>
              <a:ext cx="8386" cy="5249"/>
            </a:xfrm>
            <a:custGeom>
              <a:avLst/>
              <a:ah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57" name="Google Shape;852;p31"/>
            <p:cNvSpPr/>
            <p:nvPr/>
          </p:nvSpPr>
          <p:spPr>
            <a:xfrm>
              <a:off x="6324086" y="3197379"/>
              <a:ext cx="96069" cy="52243"/>
            </a:xfrm>
            <a:custGeom>
              <a:avLst/>
              <a:ah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58" name="Google Shape;853;p31"/>
            <p:cNvSpPr/>
            <p:nvPr/>
          </p:nvSpPr>
          <p:spPr>
            <a:xfrm>
              <a:off x="6420124" y="3127432"/>
              <a:ext cx="221334" cy="78334"/>
            </a:xfrm>
            <a:custGeom>
              <a:avLst/>
              <a:ah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59" name="Google Shape;854;p31"/>
            <p:cNvSpPr/>
            <p:nvPr/>
          </p:nvSpPr>
          <p:spPr>
            <a:xfrm>
              <a:off x="6119462" y="3187999"/>
              <a:ext cx="126353" cy="61623"/>
            </a:xfrm>
            <a:custGeom>
              <a:avLst/>
              <a:ah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60" name="Google Shape;855;p31"/>
            <p:cNvSpPr/>
            <p:nvPr/>
          </p:nvSpPr>
          <p:spPr>
            <a:xfrm>
              <a:off x="5854333" y="3344573"/>
              <a:ext cx="31" cy="4193"/>
            </a:xfrm>
            <a:custGeom>
              <a:avLst/>
              <a:ahLst/>
              <a:rect l="l" t="t" r="r" b="b"/>
              <a:pathLst>
                <a:path w="1" h="135" extrusionOk="0">
                  <a:moveTo>
                    <a:pt x="0" y="0"/>
                  </a:moveTo>
                  <a:lnTo>
                    <a:pt x="0" y="0"/>
                  </a:lnTo>
                  <a:lnTo>
                    <a:pt x="0" y="135"/>
                  </a:lnTo>
                  <a:lnTo>
                    <a:pt x="0" y="135"/>
                  </a:lnTo>
                  <a:close/>
                </a:path>
              </a:pathLst>
            </a:custGeom>
            <a:solidFill>
              <a:srgbClr val="A9928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61" name="Google Shape;856;p31"/>
            <p:cNvSpPr/>
            <p:nvPr/>
          </p:nvSpPr>
          <p:spPr>
            <a:xfrm>
              <a:off x="5854333" y="3276272"/>
              <a:ext cx="43639" cy="72494"/>
            </a:xfrm>
            <a:custGeom>
              <a:avLst/>
              <a:ah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62" name="Google Shape;857;p31"/>
            <p:cNvSpPr/>
            <p:nvPr/>
          </p:nvSpPr>
          <p:spPr>
            <a:xfrm>
              <a:off x="5659120" y="3179644"/>
              <a:ext cx="1465664" cy="208817"/>
            </a:xfrm>
            <a:custGeom>
              <a:avLst/>
              <a:ah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63" name="Google Shape;858;p31"/>
            <p:cNvSpPr/>
            <p:nvPr/>
          </p:nvSpPr>
          <p:spPr>
            <a:xfrm>
              <a:off x="6968149" y="3384237"/>
              <a:ext cx="31" cy="31"/>
            </a:xfrm>
            <a:custGeom>
              <a:avLst/>
              <a:ahLst/>
              <a:rect l="l" t="t" r="r" b="b"/>
              <a:pathLst>
                <a:path w="1" h="1" extrusionOk="0">
                  <a:moveTo>
                    <a:pt x="1" y="1"/>
                  </a:moveTo>
                  <a:lnTo>
                    <a:pt x="1" y="1"/>
                  </a:lnTo>
                  <a:lnTo>
                    <a:pt x="1" y="1"/>
                  </a:lnTo>
                  <a:lnTo>
                    <a:pt x="1" y="1"/>
                  </a:lnTo>
                  <a:close/>
                </a:path>
              </a:pathLst>
            </a:custGeom>
            <a:solidFill>
              <a:srgbClr val="865F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64" name="Google Shape;859;p31"/>
            <p:cNvSpPr/>
            <p:nvPr/>
          </p:nvSpPr>
          <p:spPr>
            <a:xfrm>
              <a:off x="6880497" y="3314289"/>
              <a:ext cx="87683" cy="69978"/>
            </a:xfrm>
            <a:custGeom>
              <a:avLst/>
              <a:ah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65" name="Google Shape;860;p31"/>
            <p:cNvSpPr/>
            <p:nvPr/>
          </p:nvSpPr>
          <p:spPr>
            <a:xfrm>
              <a:off x="5659120" y="2836212"/>
              <a:ext cx="1465664" cy="552249"/>
            </a:xfrm>
            <a:custGeom>
              <a:avLst/>
              <a:ah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66" name="Google Shape;861;p31"/>
            <p:cNvSpPr/>
            <p:nvPr/>
          </p:nvSpPr>
          <p:spPr>
            <a:xfrm>
              <a:off x="6133036" y="3492792"/>
              <a:ext cx="178533" cy="122190"/>
            </a:xfrm>
            <a:custGeom>
              <a:avLst/>
              <a:ah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67" name="Google Shape;862;p31"/>
            <p:cNvSpPr/>
            <p:nvPr/>
          </p:nvSpPr>
          <p:spPr>
            <a:xfrm>
              <a:off x="6337660" y="3256735"/>
              <a:ext cx="234908" cy="209376"/>
            </a:xfrm>
            <a:custGeom>
              <a:avLst/>
              <a:ah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68" name="Google Shape;863;p31"/>
            <p:cNvSpPr/>
            <p:nvPr/>
          </p:nvSpPr>
          <p:spPr>
            <a:xfrm>
              <a:off x="6384622" y="3440611"/>
              <a:ext cx="266216" cy="134677"/>
            </a:xfrm>
            <a:custGeom>
              <a:avLst/>
              <a:ah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69" name="Google Shape;864;p31"/>
            <p:cNvSpPr/>
            <p:nvPr/>
          </p:nvSpPr>
          <p:spPr>
            <a:xfrm>
              <a:off x="5893997" y="3288416"/>
              <a:ext cx="217172" cy="192914"/>
            </a:xfrm>
            <a:custGeom>
              <a:avLst/>
              <a:ah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70" name="Google Shape;865;p31"/>
            <p:cNvSpPr/>
            <p:nvPr/>
          </p:nvSpPr>
          <p:spPr>
            <a:xfrm>
              <a:off x="5880424" y="3458346"/>
              <a:ext cx="182727" cy="121569"/>
            </a:xfrm>
            <a:custGeom>
              <a:avLst/>
              <a:ah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71" name="Google Shape;866;p31"/>
            <p:cNvSpPr/>
            <p:nvPr/>
          </p:nvSpPr>
          <p:spPr>
            <a:xfrm>
              <a:off x="5858495" y="3818488"/>
              <a:ext cx="248481" cy="358775"/>
            </a:xfrm>
            <a:custGeom>
              <a:avLst/>
              <a:ah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72" name="Google Shape;867;p31"/>
            <p:cNvSpPr/>
            <p:nvPr/>
          </p:nvSpPr>
          <p:spPr>
            <a:xfrm>
              <a:off x="5858495" y="3818488"/>
              <a:ext cx="248481" cy="357036"/>
            </a:xfrm>
            <a:custGeom>
              <a:avLst/>
              <a:ah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73" name="Google Shape;868;p31"/>
            <p:cNvSpPr/>
            <p:nvPr/>
          </p:nvSpPr>
          <p:spPr>
            <a:xfrm>
              <a:off x="6106945" y="3980311"/>
              <a:ext cx="31" cy="138870"/>
            </a:xfrm>
            <a:custGeom>
              <a:avLst/>
              <a:ahLst/>
              <a:rect l="l" t="t" r="r" b="b"/>
              <a:pathLst>
                <a:path w="1" h="4471" extrusionOk="0">
                  <a:moveTo>
                    <a:pt x="1" y="0"/>
                  </a:moveTo>
                  <a:lnTo>
                    <a:pt x="1" y="4470"/>
                  </a:lnTo>
                  <a:lnTo>
                    <a:pt x="1" y="4470"/>
                  </a:lnTo>
                  <a:close/>
                </a:path>
              </a:pathLst>
            </a:custGeom>
            <a:solidFill>
              <a:srgbClr val="DB9F5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74" name="Google Shape;869;p31"/>
            <p:cNvSpPr/>
            <p:nvPr/>
          </p:nvSpPr>
          <p:spPr>
            <a:xfrm>
              <a:off x="6080855" y="3827899"/>
              <a:ext cx="26122" cy="12548"/>
            </a:xfrm>
            <a:custGeom>
              <a:avLst/>
              <a:ah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75" name="Google Shape;870;p31"/>
            <p:cNvSpPr/>
            <p:nvPr/>
          </p:nvSpPr>
          <p:spPr>
            <a:xfrm>
              <a:off x="5858495" y="3827899"/>
              <a:ext cx="248481" cy="347625"/>
            </a:xfrm>
            <a:custGeom>
              <a:avLst/>
              <a:ah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76" name="Google Shape;871;p31"/>
            <p:cNvSpPr/>
            <p:nvPr/>
          </p:nvSpPr>
          <p:spPr>
            <a:xfrm>
              <a:off x="5858495" y="3784042"/>
              <a:ext cx="248481" cy="69978"/>
            </a:xfrm>
            <a:custGeom>
              <a:avLst/>
              <a:ah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77" name="Google Shape;872;p31"/>
            <p:cNvSpPr/>
            <p:nvPr/>
          </p:nvSpPr>
          <p:spPr>
            <a:xfrm>
              <a:off x="5872069" y="3797616"/>
              <a:ext cx="221334" cy="42832"/>
            </a:xfrm>
            <a:custGeom>
              <a:avLst/>
              <a:ah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78" name="Google Shape;873;p31"/>
            <p:cNvSpPr/>
            <p:nvPr/>
          </p:nvSpPr>
          <p:spPr>
            <a:xfrm>
              <a:off x="5888779" y="3814326"/>
              <a:ext cx="187914" cy="39695"/>
            </a:xfrm>
            <a:custGeom>
              <a:avLst/>
              <a:ah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79" name="Google Shape;874;p31"/>
            <p:cNvSpPr/>
            <p:nvPr/>
          </p:nvSpPr>
          <p:spPr>
            <a:xfrm>
              <a:off x="5737423" y="3468130"/>
              <a:ext cx="217141" cy="311781"/>
            </a:xfrm>
            <a:custGeom>
              <a:avLst/>
              <a:ah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80" name="Google Shape;875;p31"/>
            <p:cNvSpPr/>
            <p:nvPr/>
          </p:nvSpPr>
          <p:spPr>
            <a:xfrm>
              <a:off x="5771869" y="3709933"/>
              <a:ext cx="143032" cy="43888"/>
            </a:xfrm>
            <a:custGeom>
              <a:avLst/>
              <a:ah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81" name="Google Shape;876;p31"/>
            <p:cNvSpPr/>
            <p:nvPr/>
          </p:nvSpPr>
          <p:spPr>
            <a:xfrm>
              <a:off x="5749940" y="3583612"/>
              <a:ext cx="191051" cy="196300"/>
            </a:xfrm>
            <a:custGeom>
              <a:avLst/>
              <a:ah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82" name="Google Shape;877;p31"/>
            <p:cNvSpPr/>
            <p:nvPr/>
          </p:nvSpPr>
          <p:spPr>
            <a:xfrm>
              <a:off x="5984817" y="3614951"/>
              <a:ext cx="91876" cy="199406"/>
            </a:xfrm>
            <a:custGeom>
              <a:avLst/>
              <a:ah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83" name="Google Shape;878;p31"/>
            <p:cNvSpPr/>
            <p:nvPr/>
          </p:nvSpPr>
          <p:spPr>
            <a:xfrm>
              <a:off x="5984817" y="3645204"/>
              <a:ext cx="74140" cy="169153"/>
            </a:xfrm>
            <a:custGeom>
              <a:avLst/>
              <a:ah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84" name="Google Shape;879;p31"/>
            <p:cNvSpPr/>
            <p:nvPr/>
          </p:nvSpPr>
          <p:spPr>
            <a:xfrm>
              <a:off x="5972300" y="3370663"/>
              <a:ext cx="73084" cy="78334"/>
            </a:xfrm>
            <a:custGeom>
              <a:avLst/>
              <a:ah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85" name="Google Shape;880;p31"/>
            <p:cNvSpPr/>
            <p:nvPr/>
          </p:nvSpPr>
          <p:spPr>
            <a:xfrm>
              <a:off x="6398196" y="3353953"/>
              <a:ext cx="74140" cy="73115"/>
            </a:xfrm>
            <a:custGeom>
              <a:avLst/>
              <a:ah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86" name="Google Shape;881;p31"/>
            <p:cNvSpPr/>
            <p:nvPr/>
          </p:nvSpPr>
          <p:spPr>
            <a:xfrm>
              <a:off x="5949809" y="4373187"/>
              <a:ext cx="674377" cy="457578"/>
            </a:xfrm>
            <a:custGeom>
              <a:avLst/>
              <a:ah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587" name="TextBox 235"/>
          <p:cNvSpPr txBox="1"/>
          <p:nvPr userDrawn="1"/>
        </p:nvSpPr>
        <p:spPr>
          <a:xfrm>
            <a:off x="4334110" y="1572168"/>
            <a:ext cx="3725448" cy="3631763"/>
          </a:xfrm>
          <a:prstGeom prst="rect"/>
          <a:noFill/>
        </p:spPr>
        <p:txBody>
          <a:bodyPr rtlCol="0" wrap="square">
            <a:spAutoFit/>
          </a:bodyPr>
          <a:p>
            <a:pPr algn="ctr"/>
            <a:r>
              <a:rPr dirty="0" sz="11500" lang="vi-VN">
                <a:solidFill>
                  <a:schemeClr val="accent6">
                    <a:lumMod val="50000"/>
                  </a:schemeClr>
                </a:solidFill>
                <a:latin typeface="+mj-lt"/>
              </a:rPr>
              <a:t>KHÁM PHÁ</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185"/>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49472"/>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188"/>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187"/>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49473"/>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186"/>
                                        </p:tgtEl>
                                      </p:cBhvr>
                                      <p:by x="150000" y="150000"/>
                                    </p:animScale>
                                  </p:childTnLst>
                                </p:cTn>
                              </p:par>
                              <p:par>
                                <p:cTn fill="hold" grpId="0" id="17" nodeType="withEffect" presetClass="entr" presetID="16" presetSubtype="21">
                                  <p:stCondLst>
                                    <p:cond delay="0"/>
                                  </p:stCondLst>
                                  <p:childTnLst>
                                    <p:set>
                                      <p:cBhvr>
                                        <p:cTn dur="1" fill="hold" id="18">
                                          <p:stCondLst>
                                            <p:cond delay="0"/>
                                          </p:stCondLst>
                                        </p:cTn>
                                        <p:tgtEl>
                                          <p:spTgt spid="1049456"/>
                                        </p:tgtEl>
                                        <p:attrNameLst>
                                          <p:attrName>style.visibility</p:attrName>
                                        </p:attrNameLst>
                                      </p:cBhvr>
                                      <p:to>
                                        <p:strVal val="visible"/>
                                      </p:to>
                                    </p:set>
                                    <p:animEffect transition="in" filter="barn(inVertical)">
                                      <p:cBhvr>
                                        <p:cTn dur="500" id="19"/>
                                        <p:tgtEl>
                                          <p:spTgt spid="1049456"/>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1049457"/>
                                        </p:tgtEl>
                                        <p:attrNameLst>
                                          <p:attrName>style.visibility</p:attrName>
                                        </p:attrNameLst>
                                      </p:cBhvr>
                                      <p:to>
                                        <p:strVal val="visible"/>
                                      </p:to>
                                    </p:set>
                                    <p:animEffect transition="in" filter="barn(inVertical)">
                                      <p:cBhvr>
                                        <p:cTn dur="500" id="22"/>
                                        <p:tgtEl>
                                          <p:spTgt spid="1049457"/>
                                        </p:tgtEl>
                                      </p:cBhvr>
                                    </p:animEffect>
                                  </p:childTnLst>
                                </p:cTn>
                              </p:par>
                            </p:childTnLst>
                          </p:cTn>
                        </p:par>
                        <p:par>
                          <p:cTn fill="hold" id="23">
                            <p:stCondLst>
                              <p:cond delay="1000"/>
                            </p:stCondLst>
                            <p:childTnLst>
                              <p:par>
                                <p:cTn fill="hold" grpId="0" id="24" nodeType="afterEffect" presetClass="entr" presetID="10" presetSubtype="0">
                                  <p:stCondLst>
                                    <p:cond delay="0"/>
                                  </p:stCondLst>
                                  <p:childTnLst>
                                    <p:set>
                                      <p:cBhvr>
                                        <p:cTn dur="1" fill="hold" id="25">
                                          <p:stCondLst>
                                            <p:cond delay="0"/>
                                          </p:stCondLst>
                                        </p:cTn>
                                        <p:tgtEl>
                                          <p:spTgt spid="1049455"/>
                                        </p:tgtEl>
                                        <p:attrNameLst>
                                          <p:attrName>style.visibility</p:attrName>
                                        </p:attrNameLst>
                                      </p:cBhvr>
                                      <p:to>
                                        <p:strVal val="visible"/>
                                      </p:to>
                                    </p:set>
                                    <p:animEffect transition="in" filter="fade">
                                      <p:cBhvr>
                                        <p:cTn dur="500" id="26"/>
                                        <p:tgtEl>
                                          <p:spTgt spid="1049455"/>
                                        </p:tgtEl>
                                      </p:cBhvr>
                                    </p:animEffect>
                                  </p:childTnLst>
                                </p:cTn>
                              </p:par>
                            </p:childTnLst>
                          </p:cTn>
                        </p:par>
                        <p:par>
                          <p:cTn fill="hold" id="27">
                            <p:stCondLst>
                              <p:cond delay="1500"/>
                            </p:stCondLst>
                            <p:childTnLst>
                              <p:par>
                                <p:cTn fill="hold" id="28" nodeType="afterEffect" presetClass="entr" presetID="31" presetSubtype="0">
                                  <p:stCondLst>
                                    <p:cond delay="0"/>
                                  </p:stCondLst>
                                  <p:childTnLst>
                                    <p:set>
                                      <p:cBhvr>
                                        <p:cTn dur="1" fill="hold" id="29">
                                          <p:stCondLst>
                                            <p:cond delay="0"/>
                                          </p:stCondLst>
                                        </p:cTn>
                                        <p:tgtEl>
                                          <p:spTgt spid="189"/>
                                        </p:tgtEl>
                                        <p:attrNameLst>
                                          <p:attrName>style.visibility</p:attrName>
                                        </p:attrNameLst>
                                      </p:cBhvr>
                                      <p:to>
                                        <p:strVal val="visible"/>
                                      </p:to>
                                    </p:set>
                                    <p:anim calcmode="lin" valueType="num">
                                      <p:cBhvr>
                                        <p:cTn dur="1000" fill="hold" id="30"/>
                                        <p:tgtEl>
                                          <p:spTgt spid="189"/>
                                        </p:tgtEl>
                                        <p:attrNameLst>
                                          <p:attrName>ppt_w</p:attrName>
                                        </p:attrNameLst>
                                      </p:cBhvr>
                                      <p:tavLst>
                                        <p:tav tm="0">
                                          <p:val>
                                            <p:fltVal val="0.0"/>
                                          </p:val>
                                        </p:tav>
                                        <p:tav tm="100000">
                                          <p:val>
                                            <p:strVal val="#ppt_w"/>
                                          </p:val>
                                        </p:tav>
                                      </p:tavLst>
                                    </p:anim>
                                    <p:anim calcmode="lin" valueType="num">
                                      <p:cBhvr>
                                        <p:cTn dur="1000" fill="hold" id="31"/>
                                        <p:tgtEl>
                                          <p:spTgt spid="189"/>
                                        </p:tgtEl>
                                        <p:attrNameLst>
                                          <p:attrName>ppt_h</p:attrName>
                                        </p:attrNameLst>
                                      </p:cBhvr>
                                      <p:tavLst>
                                        <p:tav tm="0">
                                          <p:val>
                                            <p:fltVal val="0.0"/>
                                          </p:val>
                                        </p:tav>
                                        <p:tav tm="100000">
                                          <p:val>
                                            <p:strVal val="#ppt_h"/>
                                          </p:val>
                                        </p:tav>
                                      </p:tavLst>
                                    </p:anim>
                                    <p:anim calcmode="lin" valueType="num">
                                      <p:cBhvr>
                                        <p:cTn dur="1000" fill="hold" id="32"/>
                                        <p:tgtEl>
                                          <p:spTgt spid="189"/>
                                        </p:tgtEl>
                                        <p:attrNameLst>
                                          <p:attrName>style.rotation</p:attrName>
                                        </p:attrNameLst>
                                      </p:cBhvr>
                                      <p:tavLst>
                                        <p:tav tm="0">
                                          <p:val>
                                            <p:fltVal val="90.0"/>
                                          </p:val>
                                        </p:tav>
                                        <p:tav tm="100000">
                                          <p:val>
                                            <p:fltVal val="0.0"/>
                                          </p:val>
                                        </p:tav>
                                      </p:tavLst>
                                    </p:anim>
                                    <p:animEffect transition="in" filter="fade">
                                      <p:cBhvr>
                                        <p:cTn dur="1000" id="33"/>
                                        <p:tgtEl>
                                          <p:spTgt spid="189"/>
                                        </p:tgtEl>
                                      </p:cBhvr>
                                    </p:animEffect>
                                  </p:childTnLst>
                                </p:cTn>
                              </p:par>
                            </p:childTnLst>
                          </p:cTn>
                        </p:par>
                        <p:par>
                          <p:cTn fill="hold" id="34">
                            <p:stCondLst>
                              <p:cond delay="2500"/>
                            </p:stCondLst>
                            <p:childTnLst>
                              <p:par>
                                <p:cTn fill="hold" grpId="0" id="35" nodeType="afterEffect" presetClass="entr" presetID="14" presetSubtype="10">
                                  <p:stCondLst>
                                    <p:cond delay="0"/>
                                  </p:stCondLst>
                                  <p:childTnLst>
                                    <p:set>
                                      <p:cBhvr>
                                        <p:cTn dur="1" fill="hold" id="36">
                                          <p:stCondLst>
                                            <p:cond delay="0"/>
                                          </p:stCondLst>
                                        </p:cTn>
                                        <p:tgtEl>
                                          <p:spTgt spid="1049587"/>
                                        </p:tgtEl>
                                        <p:attrNameLst>
                                          <p:attrName>style.visibility</p:attrName>
                                        </p:attrNameLst>
                                      </p:cBhvr>
                                      <p:to>
                                        <p:strVal val="visible"/>
                                      </p:to>
                                    </p:set>
                                    <p:animEffect transition="in" filter="randombar(horizontal)">
                                      <p:cBhvr>
                                        <p:cTn dur="500" id="37"/>
                                        <p:tgtEl>
                                          <p:spTgt spid="1049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455" grpId="0" animBg="1"/>
      <p:bldP spid="1049456" grpId="0" animBg="1"/>
      <p:bldP spid="1049457" grpId="0" animBg="1"/>
      <p:bldP spid="1049472" grpId="0" animBg="1"/>
      <p:bldP spid="1049473" grpId="0" animBg="1"/>
      <p:bldP spid="1049587"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435" name=""/>
        <p:cNvGrpSpPr/>
        <p:nvPr/>
      </p:nvGrpSpPr>
      <p:grpSpPr>
        <a:xfrm>
          <a:off x="0" y="0"/>
          <a:ext cx="0" cy="0"/>
          <a:chOff x="0" y="0"/>
          <a:chExt cx="0" cy="0"/>
        </a:xfrm>
      </p:grpSpPr>
      <p:grpSp>
        <p:nvGrpSpPr>
          <p:cNvPr id="436" name="Google Shape;992;p14"/>
          <p:cNvGrpSpPr/>
          <p:nvPr userDrawn="1"/>
        </p:nvGrpSpPr>
        <p:grpSpPr>
          <a:xfrm>
            <a:off x="395894" y="219519"/>
            <a:ext cx="11613234" cy="6240131"/>
            <a:chOff x="395894" y="219519"/>
            <a:chExt cx="8518865" cy="4788281"/>
          </a:xfrm>
        </p:grpSpPr>
        <p:sp>
          <p:nvSpPr>
            <p:cNvPr id="1052202"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37" name="Google Shape;994;p14"/>
            <p:cNvGrpSpPr/>
            <p:nvPr/>
          </p:nvGrpSpPr>
          <p:grpSpPr>
            <a:xfrm>
              <a:off x="8341543" y="2282008"/>
              <a:ext cx="569676" cy="380612"/>
              <a:chOff x="8341543" y="2282008"/>
              <a:chExt cx="569676" cy="380612"/>
            </a:xfrm>
          </p:grpSpPr>
          <p:sp>
            <p:nvSpPr>
              <p:cNvPr id="1052203"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04"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2205"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38" name="Google Shape;998;p14"/>
            <p:cNvGrpSpPr/>
            <p:nvPr/>
          </p:nvGrpSpPr>
          <p:grpSpPr>
            <a:xfrm>
              <a:off x="8341543" y="1721094"/>
              <a:ext cx="569676" cy="380612"/>
              <a:chOff x="8341543" y="1721094"/>
              <a:chExt cx="569676" cy="380612"/>
            </a:xfrm>
          </p:grpSpPr>
          <p:sp>
            <p:nvSpPr>
              <p:cNvPr id="1052206"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07"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39" name="Google Shape;1001;p14"/>
            <p:cNvGrpSpPr/>
            <p:nvPr/>
          </p:nvGrpSpPr>
          <p:grpSpPr>
            <a:xfrm>
              <a:off x="8346273" y="1183592"/>
              <a:ext cx="568486" cy="388014"/>
              <a:chOff x="8346273" y="1183592"/>
              <a:chExt cx="568486" cy="388014"/>
            </a:xfrm>
          </p:grpSpPr>
          <p:sp>
            <p:nvSpPr>
              <p:cNvPr id="1052208"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09"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40" name="Google Shape;1004;p14"/>
            <p:cNvGrpSpPr/>
            <p:nvPr/>
          </p:nvGrpSpPr>
          <p:grpSpPr>
            <a:xfrm>
              <a:off x="8341543" y="606635"/>
              <a:ext cx="569676" cy="388014"/>
              <a:chOff x="8341543" y="606635"/>
              <a:chExt cx="569676" cy="388014"/>
            </a:xfrm>
          </p:grpSpPr>
          <p:sp>
            <p:nvSpPr>
              <p:cNvPr id="1052210"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11"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41" name="Google Shape;1007;p14"/>
            <p:cNvGrpSpPr/>
            <p:nvPr/>
          </p:nvGrpSpPr>
          <p:grpSpPr>
            <a:xfrm>
              <a:off x="8341543" y="2842933"/>
              <a:ext cx="569676" cy="380612"/>
              <a:chOff x="8341543" y="2282008"/>
              <a:chExt cx="569676" cy="380612"/>
            </a:xfrm>
          </p:grpSpPr>
          <p:sp>
            <p:nvSpPr>
              <p:cNvPr id="1052212"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13"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42" name="Google Shape;1010;p14"/>
            <p:cNvGrpSpPr/>
            <p:nvPr/>
          </p:nvGrpSpPr>
          <p:grpSpPr>
            <a:xfrm>
              <a:off x="8341543" y="3403858"/>
              <a:ext cx="569676" cy="380612"/>
              <a:chOff x="8341543" y="2282008"/>
              <a:chExt cx="569676" cy="380612"/>
            </a:xfrm>
          </p:grpSpPr>
          <p:sp>
            <p:nvSpPr>
              <p:cNvPr id="1052214"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15"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2216"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17"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52218"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19"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20"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21"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22"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23"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24"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25"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26"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27"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28"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29"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30"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31"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32"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33"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34"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35"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36"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37"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38"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39"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40"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41"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42"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43"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44"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45"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46"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47"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48"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49"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50"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51"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52"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53"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54"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55"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56"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57"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58"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59"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60"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61"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62"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63" name="Google Shape;1765;p26"/>
          <p:cNvSpPr/>
          <p:nvPr userDrawn="1"/>
        </p:nvSpPr>
        <p:spPr>
          <a:xfrm rot="126755">
            <a:off x="3091462" y="1090110"/>
            <a:ext cx="5550035" cy="4730758"/>
          </a:xfrm>
          <a:prstGeom prst="rect"/>
          <a:solidFill>
            <a:schemeClr val="accent6">
              <a:lumMod val="40000"/>
              <a:lumOff val="6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sz="500"/>
          </a:p>
        </p:txBody>
      </p:sp>
      <p:sp>
        <p:nvSpPr>
          <p:cNvPr id="1052264" name="Google Shape;1766;p26"/>
          <p:cNvSpPr/>
          <p:nvPr userDrawn="1"/>
        </p:nvSpPr>
        <p:spPr>
          <a:xfrm rot="-135875">
            <a:off x="2811048" y="772938"/>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52265" name="Google Shape;1767;p26"/>
          <p:cNvSpPr/>
          <p:nvPr userDrawn="1"/>
        </p:nvSpPr>
        <p:spPr>
          <a:xfrm rot="4829593">
            <a:off x="7640070" y="1029487"/>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grpSp>
        <p:nvGrpSpPr>
          <p:cNvPr id="443" name="Google Shape;631;p30"/>
          <p:cNvGrpSpPr/>
          <p:nvPr userDrawn="1"/>
        </p:nvGrpSpPr>
        <p:grpSpPr>
          <a:xfrm>
            <a:off x="7672546" y="3622312"/>
            <a:ext cx="1309691" cy="2486166"/>
            <a:chOff x="961250" y="234750"/>
            <a:chExt cx="1222525" cy="2320700"/>
          </a:xfrm>
        </p:grpSpPr>
        <p:sp>
          <p:nvSpPr>
            <p:cNvPr id="1052266" name="Google Shape;632;p30"/>
            <p:cNvSpPr/>
            <p:nvPr/>
          </p:nvSpPr>
          <p:spPr>
            <a:xfrm>
              <a:off x="1529225" y="1558100"/>
              <a:ext cx="189075" cy="241150"/>
            </a:xfrm>
            <a:custGeom>
              <a:avLst/>
              <a:ah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67" name="Google Shape;633;p30"/>
            <p:cNvSpPr/>
            <p:nvPr/>
          </p:nvSpPr>
          <p:spPr>
            <a:xfrm>
              <a:off x="1647700" y="1816875"/>
              <a:ext cx="206725" cy="252400"/>
            </a:xfrm>
            <a:custGeom>
              <a:avLst/>
              <a:ah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68" name="Google Shape;634;p30"/>
            <p:cNvSpPr/>
            <p:nvPr/>
          </p:nvSpPr>
          <p:spPr>
            <a:xfrm>
              <a:off x="1598975" y="1737350"/>
              <a:ext cx="164700" cy="132500"/>
            </a:xfrm>
            <a:custGeom>
              <a:avLst/>
              <a:ah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69" name="Google Shape;635;p30"/>
            <p:cNvSpPr/>
            <p:nvPr/>
          </p:nvSpPr>
          <p:spPr>
            <a:xfrm>
              <a:off x="1287250" y="1496000"/>
              <a:ext cx="392400" cy="420700"/>
            </a:xfrm>
            <a:custGeom>
              <a:avLst/>
              <a:ah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70" name="Google Shape;636;p30"/>
            <p:cNvSpPr/>
            <p:nvPr/>
          </p:nvSpPr>
          <p:spPr>
            <a:xfrm>
              <a:off x="1567025" y="1904250"/>
              <a:ext cx="4225" cy="25"/>
            </a:xfrm>
            <a:custGeom>
              <a:avLst/>
              <a:ahLst/>
              <a:rect l="l" t="t" r="r" b="b"/>
              <a:pathLst>
                <a:path w="169" h="1" extrusionOk="0">
                  <a:moveTo>
                    <a:pt x="169" y="1"/>
                  </a:moveTo>
                  <a:lnTo>
                    <a:pt x="1" y="1"/>
                  </a:lnTo>
                  <a:lnTo>
                    <a:pt x="1" y="1"/>
                  </a:lnTo>
                  <a:lnTo>
                    <a:pt x="169" y="1"/>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71" name="Google Shape;637;p30"/>
            <p:cNvSpPr/>
            <p:nvPr/>
          </p:nvSpPr>
          <p:spPr>
            <a:xfrm>
              <a:off x="1567025" y="1575725"/>
              <a:ext cx="7600" cy="328550"/>
            </a:xfrm>
            <a:custGeom>
              <a:avLst/>
              <a:ah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72" name="Google Shape;638;p30"/>
            <p:cNvSpPr/>
            <p:nvPr/>
          </p:nvSpPr>
          <p:spPr>
            <a:xfrm>
              <a:off x="1462000" y="1915175"/>
              <a:ext cx="49600" cy="3400"/>
            </a:xfrm>
            <a:custGeom>
              <a:avLst/>
              <a:ah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73" name="Google Shape;639;p30"/>
            <p:cNvSpPr/>
            <p:nvPr/>
          </p:nvSpPr>
          <p:spPr>
            <a:xfrm>
              <a:off x="1462000" y="1533725"/>
              <a:ext cx="73975" cy="384850"/>
            </a:xfrm>
            <a:custGeom>
              <a:avLst/>
              <a:ah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74" name="Google Shape;640;p30"/>
            <p:cNvSpPr/>
            <p:nvPr/>
          </p:nvSpPr>
          <p:spPr>
            <a:xfrm>
              <a:off x="1602325" y="1519450"/>
              <a:ext cx="3375" cy="14300"/>
            </a:xfrm>
            <a:custGeom>
              <a:avLst/>
              <a:ahLst/>
              <a:rect l="l" t="t" r="r" b="b"/>
              <a:pathLst>
                <a:path w="135" h="572" extrusionOk="0">
                  <a:moveTo>
                    <a:pt x="135" y="0"/>
                  </a:moveTo>
                  <a:lnTo>
                    <a:pt x="0" y="572"/>
                  </a:lnTo>
                  <a:lnTo>
                    <a:pt x="135" y="572"/>
                  </a:lnTo>
                  <a:lnTo>
                    <a:pt x="135" y="0"/>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75" name="Google Shape;641;p30"/>
            <p:cNvSpPr/>
            <p:nvPr/>
          </p:nvSpPr>
          <p:spPr>
            <a:xfrm>
              <a:off x="1571225" y="1533725"/>
              <a:ext cx="34475" cy="370550"/>
            </a:xfrm>
            <a:custGeom>
              <a:avLst/>
              <a:ah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76" name="Google Shape;642;p30"/>
            <p:cNvSpPr/>
            <p:nvPr/>
          </p:nvSpPr>
          <p:spPr>
            <a:xfrm>
              <a:off x="1518300" y="1953825"/>
              <a:ext cx="252100" cy="447225"/>
            </a:xfrm>
            <a:custGeom>
              <a:avLst/>
              <a:ah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77" name="Google Shape;643;p30"/>
            <p:cNvSpPr/>
            <p:nvPr/>
          </p:nvSpPr>
          <p:spPr>
            <a:xfrm>
              <a:off x="1518300" y="2272275"/>
              <a:ext cx="84050" cy="128775"/>
            </a:xfrm>
            <a:custGeom>
              <a:avLst/>
              <a:ah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78" name="Google Shape;644;p30"/>
            <p:cNvSpPr/>
            <p:nvPr/>
          </p:nvSpPr>
          <p:spPr>
            <a:xfrm>
              <a:off x="1266250" y="1990050"/>
              <a:ext cx="357100" cy="513300"/>
            </a:xfrm>
            <a:custGeom>
              <a:avLst/>
              <a:ah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79" name="Google Shape;645;p30"/>
            <p:cNvSpPr/>
            <p:nvPr/>
          </p:nvSpPr>
          <p:spPr>
            <a:xfrm>
              <a:off x="1272950" y="1873175"/>
              <a:ext cx="420150" cy="227725"/>
            </a:xfrm>
            <a:custGeom>
              <a:avLst/>
              <a:ah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80" name="Google Shape;646;p30"/>
            <p:cNvSpPr/>
            <p:nvPr/>
          </p:nvSpPr>
          <p:spPr>
            <a:xfrm>
              <a:off x="1560325" y="2072300"/>
              <a:ext cx="119325" cy="200000"/>
            </a:xfrm>
            <a:custGeom>
              <a:avLst/>
              <a:ah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81" name="Google Shape;647;p30"/>
            <p:cNvSpPr/>
            <p:nvPr/>
          </p:nvSpPr>
          <p:spPr>
            <a:xfrm>
              <a:off x="1493925" y="1994601"/>
              <a:ext cx="111775" cy="108425"/>
            </a:xfrm>
            <a:custGeom>
              <a:avLst/>
              <a:ah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82" name="Google Shape;648;p30"/>
            <p:cNvSpPr/>
            <p:nvPr/>
          </p:nvSpPr>
          <p:spPr>
            <a:xfrm>
              <a:off x="1529225" y="2489050"/>
              <a:ext cx="153775" cy="66400"/>
            </a:xfrm>
            <a:custGeom>
              <a:avLst/>
              <a:ah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83" name="Google Shape;649;p30"/>
            <p:cNvSpPr/>
            <p:nvPr/>
          </p:nvSpPr>
          <p:spPr>
            <a:xfrm>
              <a:off x="1500650" y="1379125"/>
              <a:ext cx="112625" cy="203350"/>
            </a:xfrm>
            <a:custGeom>
              <a:avLst/>
              <a:ah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84" name="Google Shape;650;p30"/>
            <p:cNvSpPr/>
            <p:nvPr/>
          </p:nvSpPr>
          <p:spPr>
            <a:xfrm>
              <a:off x="1059550" y="406000"/>
              <a:ext cx="1015850" cy="1068100"/>
            </a:xfrm>
            <a:custGeom>
              <a:avLst/>
              <a:ah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85" name="Google Shape;651;p30"/>
            <p:cNvSpPr/>
            <p:nvPr/>
          </p:nvSpPr>
          <p:spPr>
            <a:xfrm>
              <a:off x="1077200" y="1176625"/>
              <a:ext cx="651175" cy="297475"/>
            </a:xfrm>
            <a:custGeom>
              <a:avLst/>
              <a:ah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86" name="Google Shape;652;p30"/>
            <p:cNvSpPr/>
            <p:nvPr/>
          </p:nvSpPr>
          <p:spPr>
            <a:xfrm>
              <a:off x="1560325" y="1467350"/>
              <a:ext cx="48750" cy="3375"/>
            </a:xfrm>
            <a:custGeom>
              <a:avLst/>
              <a:ah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87" name="Google Shape;653;p30"/>
            <p:cNvSpPr/>
            <p:nvPr/>
          </p:nvSpPr>
          <p:spPr>
            <a:xfrm>
              <a:off x="1077200" y="1078325"/>
              <a:ext cx="651175" cy="395775"/>
            </a:xfrm>
            <a:custGeom>
              <a:avLst/>
              <a:ah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88" name="Google Shape;654;p30"/>
            <p:cNvSpPr/>
            <p:nvPr/>
          </p:nvSpPr>
          <p:spPr>
            <a:xfrm>
              <a:off x="1230950" y="1480775"/>
              <a:ext cx="280650" cy="704150"/>
            </a:xfrm>
            <a:custGeom>
              <a:avLst/>
              <a:ah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89" name="Google Shape;655;p30"/>
            <p:cNvSpPr/>
            <p:nvPr/>
          </p:nvSpPr>
          <p:spPr>
            <a:xfrm>
              <a:off x="1235312" y="1480800"/>
              <a:ext cx="273100" cy="689825"/>
            </a:xfrm>
            <a:custGeom>
              <a:avLst/>
              <a:ah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2290" name="Google Shape;656;p30"/>
            <p:cNvSpPr/>
            <p:nvPr/>
          </p:nvSpPr>
          <p:spPr>
            <a:xfrm>
              <a:off x="1605675" y="1516075"/>
              <a:ext cx="158000" cy="639125"/>
            </a:xfrm>
            <a:custGeom>
              <a:avLst/>
              <a:ah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91" name="Google Shape;657;p30"/>
            <p:cNvSpPr/>
            <p:nvPr/>
          </p:nvSpPr>
          <p:spPr>
            <a:xfrm>
              <a:off x="1742650" y="1988275"/>
              <a:ext cx="25" cy="56325"/>
            </a:xfrm>
            <a:custGeom>
              <a:avLst/>
              <a:ahLst/>
              <a:rect l="l" t="t" r="r" b="b"/>
              <a:pathLst>
                <a:path w="1" h="2253" extrusionOk="0">
                  <a:moveTo>
                    <a:pt x="0" y="1"/>
                  </a:moveTo>
                  <a:lnTo>
                    <a:pt x="0" y="2253"/>
                  </a:lnTo>
                  <a:lnTo>
                    <a:pt x="0" y="2253"/>
                  </a:lnTo>
                  <a:close/>
                </a:path>
              </a:pathLst>
            </a:custGeom>
            <a:solidFill>
              <a:srgbClr val="9D68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92" name="Google Shape;658;p30"/>
            <p:cNvSpPr/>
            <p:nvPr/>
          </p:nvSpPr>
          <p:spPr>
            <a:xfrm>
              <a:off x="1612719" y="1526520"/>
              <a:ext cx="129425" cy="584825"/>
            </a:xfrm>
            <a:custGeom>
              <a:avLst/>
              <a:ah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93" name="Google Shape;659;p30"/>
            <p:cNvSpPr/>
            <p:nvPr/>
          </p:nvSpPr>
          <p:spPr>
            <a:xfrm>
              <a:off x="1672050" y="1203050"/>
              <a:ext cx="133625" cy="120650"/>
            </a:xfrm>
            <a:custGeom>
              <a:avLst/>
              <a:ah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94" name="Google Shape;660;p30"/>
            <p:cNvSpPr/>
            <p:nvPr/>
          </p:nvSpPr>
          <p:spPr>
            <a:xfrm>
              <a:off x="1511575" y="981325"/>
              <a:ext cx="189075" cy="169625"/>
            </a:xfrm>
            <a:custGeom>
              <a:avLst/>
              <a:ah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95" name="Google Shape;661;p30"/>
            <p:cNvSpPr/>
            <p:nvPr/>
          </p:nvSpPr>
          <p:spPr>
            <a:xfrm>
              <a:off x="1416625" y="1104875"/>
              <a:ext cx="217650" cy="119550"/>
            </a:xfrm>
            <a:custGeom>
              <a:avLst/>
              <a:ah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96" name="Google Shape;662;p30"/>
            <p:cNvSpPr/>
            <p:nvPr/>
          </p:nvSpPr>
          <p:spPr>
            <a:xfrm>
              <a:off x="1851025" y="1079925"/>
              <a:ext cx="161350" cy="143875"/>
            </a:xfrm>
            <a:custGeom>
              <a:avLst/>
              <a:ah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97" name="Google Shape;663;p30"/>
            <p:cNvSpPr/>
            <p:nvPr/>
          </p:nvSpPr>
          <p:spPr>
            <a:xfrm>
              <a:off x="1861100" y="1212125"/>
              <a:ext cx="130275" cy="93925"/>
            </a:xfrm>
            <a:custGeom>
              <a:avLst/>
              <a:ah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98" name="Google Shape;664;p30"/>
            <p:cNvSpPr/>
            <p:nvPr/>
          </p:nvSpPr>
          <p:spPr>
            <a:xfrm>
              <a:off x="1609050" y="1010500"/>
              <a:ext cx="70600" cy="61000"/>
            </a:xfrm>
            <a:custGeom>
              <a:avLst/>
              <a:ah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99" name="Google Shape;665;p30"/>
            <p:cNvSpPr/>
            <p:nvPr/>
          </p:nvSpPr>
          <p:spPr>
            <a:xfrm>
              <a:off x="1920775" y="1096000"/>
              <a:ext cx="70600" cy="61125"/>
            </a:xfrm>
            <a:custGeom>
              <a:avLst/>
              <a:ah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00" name="Google Shape;666;p30"/>
            <p:cNvSpPr/>
            <p:nvPr/>
          </p:nvSpPr>
          <p:spPr>
            <a:xfrm>
              <a:off x="961250" y="236825"/>
              <a:ext cx="1222525" cy="946550"/>
            </a:xfrm>
            <a:custGeom>
              <a:avLst/>
              <a:ah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01" name="Google Shape;667;p30"/>
            <p:cNvSpPr/>
            <p:nvPr/>
          </p:nvSpPr>
          <p:spPr>
            <a:xfrm>
              <a:off x="989800" y="234750"/>
              <a:ext cx="1193975" cy="706225"/>
            </a:xfrm>
            <a:custGeom>
              <a:avLst/>
              <a:ah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02" name="Google Shape;668;p30"/>
            <p:cNvSpPr/>
            <p:nvPr/>
          </p:nvSpPr>
          <p:spPr>
            <a:xfrm>
              <a:off x="989800" y="238125"/>
              <a:ext cx="1193975" cy="935175"/>
            </a:xfrm>
            <a:custGeom>
              <a:avLst/>
              <a:ah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03" name="Google Shape;669;p30"/>
            <p:cNvSpPr/>
            <p:nvPr/>
          </p:nvSpPr>
          <p:spPr>
            <a:xfrm>
              <a:off x="1070475" y="1736225"/>
              <a:ext cx="244525" cy="252075"/>
            </a:xfrm>
            <a:custGeom>
              <a:avLst/>
              <a:ah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04" name="Google Shape;670;p30"/>
            <p:cNvSpPr/>
            <p:nvPr/>
          </p:nvSpPr>
          <p:spPr>
            <a:xfrm>
              <a:off x="1272950" y="1526175"/>
              <a:ext cx="203375" cy="224350"/>
            </a:xfrm>
            <a:custGeom>
              <a:avLst/>
              <a:ah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05" name="Google Shape;671;p30"/>
            <p:cNvSpPr/>
            <p:nvPr/>
          </p:nvSpPr>
          <p:spPr>
            <a:xfrm>
              <a:off x="1272950" y="1526175"/>
              <a:ext cx="200000" cy="224350"/>
            </a:xfrm>
            <a:custGeom>
              <a:avLst/>
              <a:ah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06" name="Google Shape;672;p30"/>
            <p:cNvSpPr/>
            <p:nvPr/>
          </p:nvSpPr>
          <p:spPr>
            <a:xfrm>
              <a:off x="1220875" y="1659450"/>
              <a:ext cx="153775" cy="156625"/>
            </a:xfrm>
            <a:custGeom>
              <a:avLst/>
              <a:ah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44" name="Google Shape;211;p3"/>
          <p:cNvGrpSpPr/>
          <p:nvPr userDrawn="1"/>
        </p:nvGrpSpPr>
        <p:grpSpPr>
          <a:xfrm>
            <a:off x="1030175" y="1581350"/>
            <a:ext cx="444275" cy="398525"/>
            <a:chOff x="2495125" y="2142250"/>
            <a:chExt cx="444275" cy="398525"/>
          </a:xfrm>
        </p:grpSpPr>
        <p:sp>
          <p:nvSpPr>
            <p:cNvPr id="1052307"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2308"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45" name="Google Shape;214;p3"/>
          <p:cNvGrpSpPr/>
          <p:nvPr userDrawn="1"/>
        </p:nvGrpSpPr>
        <p:grpSpPr>
          <a:xfrm>
            <a:off x="10561107" y="5038641"/>
            <a:ext cx="291375" cy="281375"/>
            <a:chOff x="3243875" y="2372825"/>
            <a:chExt cx="291375" cy="281375"/>
          </a:xfrm>
        </p:grpSpPr>
        <p:sp>
          <p:nvSpPr>
            <p:cNvPr id="1052309"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10"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11"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12"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13"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14"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15"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2316"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17"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18"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46" name="Google Shape;225;p3"/>
          <p:cNvGrpSpPr/>
          <p:nvPr userDrawn="1"/>
        </p:nvGrpSpPr>
        <p:grpSpPr>
          <a:xfrm>
            <a:off x="10778557" y="714860"/>
            <a:ext cx="166675" cy="168575"/>
            <a:chOff x="4954425" y="2036375"/>
            <a:chExt cx="166675" cy="168575"/>
          </a:xfrm>
        </p:grpSpPr>
        <p:sp>
          <p:nvSpPr>
            <p:cNvPr id="1052319"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20"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2321" name="Google Shape;228;p3"/>
          <p:cNvSpPr/>
          <p:nvPr userDrawn="1"/>
        </p:nvSpPr>
        <p:spPr>
          <a:xfrm>
            <a:off x="1577019" y="3597776"/>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22" name="Google Shape;229;p3"/>
          <p:cNvSpPr/>
          <p:nvPr userDrawn="1"/>
        </p:nvSpPr>
        <p:spPr>
          <a:xfrm>
            <a:off x="9846753" y="3888529"/>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47" name="Google Shape;230;p3"/>
          <p:cNvGrpSpPr/>
          <p:nvPr userDrawn="1"/>
        </p:nvGrpSpPr>
        <p:grpSpPr>
          <a:xfrm>
            <a:off x="1274794" y="5541495"/>
            <a:ext cx="166675" cy="168575"/>
            <a:chOff x="4954425" y="2036375"/>
            <a:chExt cx="166675" cy="168575"/>
          </a:xfrm>
        </p:grpSpPr>
        <p:sp>
          <p:nvSpPr>
            <p:cNvPr id="1052323"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24"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2325" name="TextBox 137"/>
          <p:cNvSpPr txBox="1"/>
          <p:nvPr userDrawn="1"/>
        </p:nvSpPr>
        <p:spPr>
          <a:xfrm>
            <a:off x="3558840" y="1522374"/>
            <a:ext cx="4518031" cy="3631763"/>
          </a:xfrm>
          <a:prstGeom prst="rect"/>
          <a:noFill/>
        </p:spPr>
        <p:txBody>
          <a:bodyPr rtlCol="0" wrap="square">
            <a:spAutoFit/>
          </a:bodyPr>
          <a:p>
            <a:pPr algn="ctr"/>
            <a:r>
              <a:rPr dirty="0" sz="11500" lang="vi-VN">
                <a:solidFill>
                  <a:srgbClr val="C00000"/>
                </a:solidFill>
                <a:latin typeface="+mj-lt"/>
              </a:rPr>
              <a:t>HOẠT ĐỘNG</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444"/>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52321"/>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447"/>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446"/>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52322"/>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445"/>
                                        </p:tgtEl>
                                      </p:cBhvr>
                                      <p:by x="150000" y="150000"/>
                                    </p:animScale>
                                  </p:childTnLst>
                                </p:cTn>
                              </p:par>
                              <p:par>
                                <p:cTn fill="hold" grpId="0" id="17" nodeType="withEffect" presetClass="entr" presetID="16" presetSubtype="21">
                                  <p:stCondLst>
                                    <p:cond delay="0"/>
                                  </p:stCondLst>
                                  <p:childTnLst>
                                    <p:set>
                                      <p:cBhvr>
                                        <p:cTn dur="1" fill="hold" id="18">
                                          <p:stCondLst>
                                            <p:cond delay="0"/>
                                          </p:stCondLst>
                                        </p:cTn>
                                        <p:tgtEl>
                                          <p:spTgt spid="1052264"/>
                                        </p:tgtEl>
                                        <p:attrNameLst>
                                          <p:attrName>style.visibility</p:attrName>
                                        </p:attrNameLst>
                                      </p:cBhvr>
                                      <p:to>
                                        <p:strVal val="visible"/>
                                      </p:to>
                                    </p:set>
                                    <p:animEffect transition="in" filter="barn(inVertical)">
                                      <p:cBhvr>
                                        <p:cTn dur="500" id="19"/>
                                        <p:tgtEl>
                                          <p:spTgt spid="1052264"/>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1052265"/>
                                        </p:tgtEl>
                                        <p:attrNameLst>
                                          <p:attrName>style.visibility</p:attrName>
                                        </p:attrNameLst>
                                      </p:cBhvr>
                                      <p:to>
                                        <p:strVal val="visible"/>
                                      </p:to>
                                    </p:set>
                                    <p:animEffect transition="in" filter="barn(inVertical)">
                                      <p:cBhvr>
                                        <p:cTn dur="500" id="22"/>
                                        <p:tgtEl>
                                          <p:spTgt spid="1052265"/>
                                        </p:tgtEl>
                                      </p:cBhvr>
                                    </p:animEffect>
                                  </p:childTnLst>
                                </p:cTn>
                              </p:par>
                            </p:childTnLst>
                          </p:cTn>
                        </p:par>
                        <p:par>
                          <p:cTn fill="hold" id="23">
                            <p:stCondLst>
                              <p:cond delay="1000"/>
                            </p:stCondLst>
                            <p:childTnLst>
                              <p:par>
                                <p:cTn fill="hold" grpId="0" id="24" nodeType="afterEffect" presetClass="entr" presetID="10" presetSubtype="0">
                                  <p:stCondLst>
                                    <p:cond delay="0"/>
                                  </p:stCondLst>
                                  <p:childTnLst>
                                    <p:set>
                                      <p:cBhvr>
                                        <p:cTn dur="1" fill="hold" id="25">
                                          <p:stCondLst>
                                            <p:cond delay="0"/>
                                          </p:stCondLst>
                                        </p:cTn>
                                        <p:tgtEl>
                                          <p:spTgt spid="1052263"/>
                                        </p:tgtEl>
                                        <p:attrNameLst>
                                          <p:attrName>style.visibility</p:attrName>
                                        </p:attrNameLst>
                                      </p:cBhvr>
                                      <p:to>
                                        <p:strVal val="visible"/>
                                      </p:to>
                                    </p:set>
                                    <p:animEffect transition="in" filter="fade">
                                      <p:cBhvr>
                                        <p:cTn dur="500" id="26"/>
                                        <p:tgtEl>
                                          <p:spTgt spid="1052263"/>
                                        </p:tgtEl>
                                      </p:cBhvr>
                                    </p:animEffect>
                                  </p:childTnLst>
                                </p:cTn>
                              </p:par>
                            </p:childTnLst>
                          </p:cTn>
                        </p:par>
                        <p:par>
                          <p:cTn fill="hold" id="27">
                            <p:stCondLst>
                              <p:cond delay="1500"/>
                            </p:stCondLst>
                            <p:childTnLst>
                              <p:par>
                                <p:cTn fill="hold" id="28" nodeType="afterEffect" presetClass="entr" presetID="31" presetSubtype="0">
                                  <p:stCondLst>
                                    <p:cond delay="0"/>
                                  </p:stCondLst>
                                  <p:childTnLst>
                                    <p:set>
                                      <p:cBhvr>
                                        <p:cTn dur="1" fill="hold" id="29">
                                          <p:stCondLst>
                                            <p:cond delay="0"/>
                                          </p:stCondLst>
                                        </p:cTn>
                                        <p:tgtEl>
                                          <p:spTgt spid="443"/>
                                        </p:tgtEl>
                                        <p:attrNameLst>
                                          <p:attrName>style.visibility</p:attrName>
                                        </p:attrNameLst>
                                      </p:cBhvr>
                                      <p:to>
                                        <p:strVal val="visible"/>
                                      </p:to>
                                    </p:set>
                                    <p:anim calcmode="lin" valueType="num">
                                      <p:cBhvr>
                                        <p:cTn dur="1000" fill="hold" id="30"/>
                                        <p:tgtEl>
                                          <p:spTgt spid="443"/>
                                        </p:tgtEl>
                                        <p:attrNameLst>
                                          <p:attrName>ppt_w</p:attrName>
                                        </p:attrNameLst>
                                      </p:cBhvr>
                                      <p:tavLst>
                                        <p:tav tm="0">
                                          <p:val>
                                            <p:fltVal val="0.0"/>
                                          </p:val>
                                        </p:tav>
                                        <p:tav tm="100000">
                                          <p:val>
                                            <p:strVal val="#ppt_w"/>
                                          </p:val>
                                        </p:tav>
                                      </p:tavLst>
                                    </p:anim>
                                    <p:anim calcmode="lin" valueType="num">
                                      <p:cBhvr>
                                        <p:cTn dur="1000" fill="hold" id="31"/>
                                        <p:tgtEl>
                                          <p:spTgt spid="443"/>
                                        </p:tgtEl>
                                        <p:attrNameLst>
                                          <p:attrName>ppt_h</p:attrName>
                                        </p:attrNameLst>
                                      </p:cBhvr>
                                      <p:tavLst>
                                        <p:tav tm="0">
                                          <p:val>
                                            <p:fltVal val="0.0"/>
                                          </p:val>
                                        </p:tav>
                                        <p:tav tm="100000">
                                          <p:val>
                                            <p:strVal val="#ppt_h"/>
                                          </p:val>
                                        </p:tav>
                                      </p:tavLst>
                                    </p:anim>
                                    <p:anim calcmode="lin" valueType="num">
                                      <p:cBhvr>
                                        <p:cTn dur="1000" fill="hold" id="32"/>
                                        <p:tgtEl>
                                          <p:spTgt spid="443"/>
                                        </p:tgtEl>
                                        <p:attrNameLst>
                                          <p:attrName>style.rotation</p:attrName>
                                        </p:attrNameLst>
                                      </p:cBhvr>
                                      <p:tavLst>
                                        <p:tav tm="0">
                                          <p:val>
                                            <p:fltVal val="90.0"/>
                                          </p:val>
                                        </p:tav>
                                        <p:tav tm="100000">
                                          <p:val>
                                            <p:fltVal val="0.0"/>
                                          </p:val>
                                        </p:tav>
                                      </p:tavLst>
                                    </p:anim>
                                    <p:animEffect transition="in" filter="fade">
                                      <p:cBhvr>
                                        <p:cTn dur="1000" id="33"/>
                                        <p:tgtEl>
                                          <p:spTgt spid="443"/>
                                        </p:tgtEl>
                                      </p:cBhvr>
                                    </p:animEffect>
                                  </p:childTnLst>
                                </p:cTn>
                              </p:par>
                            </p:childTnLst>
                          </p:cTn>
                        </p:par>
                        <p:par>
                          <p:cTn fill="hold" id="34">
                            <p:stCondLst>
                              <p:cond delay="2500"/>
                            </p:stCondLst>
                            <p:childTnLst>
                              <p:par>
                                <p:cTn fill="hold" grpId="0" id="35" nodeType="afterEffect" presetClass="entr" presetID="14" presetSubtype="10">
                                  <p:stCondLst>
                                    <p:cond delay="0"/>
                                  </p:stCondLst>
                                  <p:childTnLst>
                                    <p:set>
                                      <p:cBhvr>
                                        <p:cTn dur="1" fill="hold" id="36">
                                          <p:stCondLst>
                                            <p:cond delay="0"/>
                                          </p:stCondLst>
                                        </p:cTn>
                                        <p:tgtEl>
                                          <p:spTgt spid="1052325"/>
                                        </p:tgtEl>
                                        <p:attrNameLst>
                                          <p:attrName>style.visibility</p:attrName>
                                        </p:attrNameLst>
                                      </p:cBhvr>
                                      <p:to>
                                        <p:strVal val="visible"/>
                                      </p:to>
                                    </p:set>
                                    <p:animEffect transition="in" filter="randombar(horizontal)">
                                      <p:cBhvr>
                                        <p:cTn dur="500" id="37"/>
                                        <p:tgtEl>
                                          <p:spTgt spid="1052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2263" grpId="0" animBg="1"/>
      <p:bldP spid="1052264" grpId="0" animBg="1"/>
      <p:bldP spid="1052265" grpId="0" animBg="1"/>
      <p:bldP spid="1052321" grpId="0" animBg="1"/>
      <p:bldP spid="1052322" grpId="0" animBg="1"/>
      <p:bldP spid="1052325"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361" name=""/>
        <p:cNvGrpSpPr/>
        <p:nvPr/>
      </p:nvGrpSpPr>
      <p:grpSpPr>
        <a:xfrm>
          <a:off x="0" y="0"/>
          <a:ext cx="0" cy="0"/>
          <a:chOff x="0" y="0"/>
          <a:chExt cx="0" cy="0"/>
        </a:xfrm>
      </p:grpSpPr>
      <p:grpSp>
        <p:nvGrpSpPr>
          <p:cNvPr id="362" name="Google Shape;992;p14"/>
          <p:cNvGrpSpPr/>
          <p:nvPr userDrawn="1"/>
        </p:nvGrpSpPr>
        <p:grpSpPr>
          <a:xfrm>
            <a:off x="395894" y="219519"/>
            <a:ext cx="11613234" cy="6240131"/>
            <a:chOff x="395894" y="219519"/>
            <a:chExt cx="8518865" cy="4788281"/>
          </a:xfrm>
        </p:grpSpPr>
        <p:sp>
          <p:nvSpPr>
            <p:cNvPr id="1051376"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63" name="Google Shape;994;p14"/>
            <p:cNvGrpSpPr/>
            <p:nvPr/>
          </p:nvGrpSpPr>
          <p:grpSpPr>
            <a:xfrm>
              <a:off x="8341543" y="2282008"/>
              <a:ext cx="569676" cy="380612"/>
              <a:chOff x="8341543" y="2282008"/>
              <a:chExt cx="569676" cy="380612"/>
            </a:xfrm>
          </p:grpSpPr>
          <p:sp>
            <p:nvSpPr>
              <p:cNvPr id="1051377"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78"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379"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64" name="Google Shape;998;p14"/>
            <p:cNvGrpSpPr/>
            <p:nvPr/>
          </p:nvGrpSpPr>
          <p:grpSpPr>
            <a:xfrm>
              <a:off x="8341543" y="1721094"/>
              <a:ext cx="569676" cy="380612"/>
              <a:chOff x="8341543" y="1721094"/>
              <a:chExt cx="569676" cy="380612"/>
            </a:xfrm>
          </p:grpSpPr>
          <p:sp>
            <p:nvSpPr>
              <p:cNvPr id="1051380"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81"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65" name="Google Shape;1001;p14"/>
            <p:cNvGrpSpPr/>
            <p:nvPr/>
          </p:nvGrpSpPr>
          <p:grpSpPr>
            <a:xfrm>
              <a:off x="8346273" y="1183592"/>
              <a:ext cx="568486" cy="388014"/>
              <a:chOff x="8346273" y="1183592"/>
              <a:chExt cx="568486" cy="388014"/>
            </a:xfrm>
          </p:grpSpPr>
          <p:sp>
            <p:nvSpPr>
              <p:cNvPr id="1051382"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83"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66" name="Google Shape;1004;p14"/>
            <p:cNvGrpSpPr/>
            <p:nvPr/>
          </p:nvGrpSpPr>
          <p:grpSpPr>
            <a:xfrm>
              <a:off x="8341543" y="606635"/>
              <a:ext cx="569676" cy="388014"/>
              <a:chOff x="8341543" y="606635"/>
              <a:chExt cx="569676" cy="388014"/>
            </a:xfrm>
          </p:grpSpPr>
          <p:sp>
            <p:nvSpPr>
              <p:cNvPr id="1051384"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85"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67" name="Google Shape;1007;p14"/>
            <p:cNvGrpSpPr/>
            <p:nvPr/>
          </p:nvGrpSpPr>
          <p:grpSpPr>
            <a:xfrm>
              <a:off x="8341543" y="2842933"/>
              <a:ext cx="569676" cy="380612"/>
              <a:chOff x="8341543" y="2282008"/>
              <a:chExt cx="569676" cy="380612"/>
            </a:xfrm>
          </p:grpSpPr>
          <p:sp>
            <p:nvSpPr>
              <p:cNvPr id="1051386"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87"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68" name="Google Shape;1010;p14"/>
            <p:cNvGrpSpPr/>
            <p:nvPr/>
          </p:nvGrpSpPr>
          <p:grpSpPr>
            <a:xfrm>
              <a:off x="8341543" y="3403858"/>
              <a:ext cx="569676" cy="380612"/>
              <a:chOff x="8341543" y="2282008"/>
              <a:chExt cx="569676" cy="380612"/>
            </a:xfrm>
          </p:grpSpPr>
          <p:sp>
            <p:nvSpPr>
              <p:cNvPr id="1051388"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89"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390"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91"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51392"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93"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94"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95"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96"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97"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98"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99"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00"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01"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02"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03"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04"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05"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06"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07"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08"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09"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10"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11"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12"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13"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14"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15"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16"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17"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18"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19"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20"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21"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22"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23"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24"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25"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26"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27"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28"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29"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30"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31"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32"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33"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34"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35"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36"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37" name="Google Shape;1765;p26"/>
          <p:cNvSpPr/>
          <p:nvPr userDrawn="1"/>
        </p:nvSpPr>
        <p:spPr>
          <a:xfrm rot="126755">
            <a:off x="3091462" y="1090110"/>
            <a:ext cx="5550035" cy="4730758"/>
          </a:xfrm>
          <a:prstGeom prst="rect"/>
          <a:solidFill>
            <a:schemeClr val="accent5">
              <a:lumMod val="40000"/>
              <a:lumOff val="6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sz="500"/>
          </a:p>
        </p:txBody>
      </p:sp>
      <p:sp>
        <p:nvSpPr>
          <p:cNvPr id="1051438" name="Google Shape;1766;p26"/>
          <p:cNvSpPr/>
          <p:nvPr userDrawn="1"/>
        </p:nvSpPr>
        <p:spPr>
          <a:xfrm rot="-135875">
            <a:off x="2811048" y="772938"/>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51439" name="Google Shape;1767;p26"/>
          <p:cNvSpPr/>
          <p:nvPr userDrawn="1"/>
        </p:nvSpPr>
        <p:spPr>
          <a:xfrm rot="4829593">
            <a:off x="7640070" y="1029487"/>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grpSp>
        <p:nvGrpSpPr>
          <p:cNvPr id="369" name="Google Shape;939;p32"/>
          <p:cNvGrpSpPr/>
          <p:nvPr userDrawn="1"/>
        </p:nvGrpSpPr>
        <p:grpSpPr>
          <a:xfrm>
            <a:off x="2204474" y="3950454"/>
            <a:ext cx="1973864" cy="2020086"/>
            <a:chOff x="2718975" y="493050"/>
            <a:chExt cx="2013175" cy="2066600"/>
          </a:xfrm>
        </p:grpSpPr>
        <p:sp>
          <p:nvSpPr>
            <p:cNvPr id="1051440" name="Google Shape;940;p32"/>
            <p:cNvSpPr/>
            <p:nvPr/>
          </p:nvSpPr>
          <p:spPr>
            <a:xfrm>
              <a:off x="3297025" y="2415950"/>
              <a:ext cx="962925" cy="143700"/>
            </a:xfrm>
            <a:custGeom>
              <a:avLst/>
              <a:ah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41" name="Google Shape;941;p32"/>
            <p:cNvSpPr/>
            <p:nvPr/>
          </p:nvSpPr>
          <p:spPr>
            <a:xfrm>
              <a:off x="3853250" y="2190975"/>
              <a:ext cx="381500" cy="366800"/>
            </a:xfrm>
            <a:custGeom>
              <a:avLst/>
              <a:ah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42" name="Google Shape;942;p32"/>
            <p:cNvSpPr/>
            <p:nvPr/>
          </p:nvSpPr>
          <p:spPr>
            <a:xfrm>
              <a:off x="3975925" y="2373950"/>
              <a:ext cx="195800" cy="181500"/>
            </a:xfrm>
            <a:custGeom>
              <a:avLst/>
              <a:ah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43" name="Google Shape;943;p32"/>
            <p:cNvSpPr/>
            <p:nvPr/>
          </p:nvSpPr>
          <p:spPr>
            <a:xfrm>
              <a:off x="3366775" y="2190975"/>
              <a:ext cx="381475" cy="366800"/>
            </a:xfrm>
            <a:custGeom>
              <a:avLst/>
              <a:ah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44" name="Google Shape;944;p32"/>
            <p:cNvSpPr/>
            <p:nvPr/>
          </p:nvSpPr>
          <p:spPr>
            <a:xfrm>
              <a:off x="3426425" y="2377300"/>
              <a:ext cx="199150" cy="178150"/>
            </a:xfrm>
            <a:custGeom>
              <a:avLst/>
              <a:ah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45" name="Google Shape;945;p32"/>
            <p:cNvSpPr/>
            <p:nvPr/>
          </p:nvSpPr>
          <p:spPr>
            <a:xfrm>
              <a:off x="3366775" y="2482325"/>
              <a:ext cx="111775" cy="75450"/>
            </a:xfrm>
            <a:custGeom>
              <a:avLst/>
              <a:ah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46" name="Google Shape;946;p32"/>
            <p:cNvSpPr/>
            <p:nvPr/>
          </p:nvSpPr>
          <p:spPr>
            <a:xfrm>
              <a:off x="4122975" y="2482325"/>
              <a:ext cx="111775" cy="75450"/>
            </a:xfrm>
            <a:custGeom>
              <a:avLst/>
              <a:ah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47" name="Google Shape;947;p32"/>
            <p:cNvSpPr/>
            <p:nvPr/>
          </p:nvSpPr>
          <p:spPr>
            <a:xfrm>
              <a:off x="3559175" y="1745975"/>
              <a:ext cx="473075" cy="611225"/>
            </a:xfrm>
            <a:custGeom>
              <a:avLst/>
              <a:ah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48" name="Google Shape;948;p32"/>
            <p:cNvSpPr/>
            <p:nvPr/>
          </p:nvSpPr>
          <p:spPr>
            <a:xfrm>
              <a:off x="3597825" y="2020200"/>
              <a:ext cx="14325" cy="111775"/>
            </a:xfrm>
            <a:custGeom>
              <a:avLst/>
              <a:ah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49" name="Google Shape;949;p32"/>
            <p:cNvSpPr/>
            <p:nvPr/>
          </p:nvSpPr>
          <p:spPr>
            <a:xfrm>
              <a:off x="3595030" y="1907045"/>
              <a:ext cx="59700" cy="252100"/>
            </a:xfrm>
            <a:custGeom>
              <a:avLst/>
              <a:ah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50" name="Google Shape;950;p32"/>
            <p:cNvSpPr/>
            <p:nvPr/>
          </p:nvSpPr>
          <p:spPr>
            <a:xfrm>
              <a:off x="3965850" y="1984925"/>
              <a:ext cx="31100" cy="147050"/>
            </a:xfrm>
            <a:custGeom>
              <a:avLst/>
              <a:ah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51" name="Google Shape;951;p32"/>
            <p:cNvSpPr/>
            <p:nvPr/>
          </p:nvSpPr>
          <p:spPr>
            <a:xfrm>
              <a:off x="3877625" y="1852175"/>
              <a:ext cx="115975" cy="308375"/>
            </a:xfrm>
            <a:custGeom>
              <a:avLst/>
              <a:ah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52" name="Google Shape;952;p32"/>
            <p:cNvSpPr/>
            <p:nvPr/>
          </p:nvSpPr>
          <p:spPr>
            <a:xfrm>
              <a:off x="3486075" y="2128600"/>
              <a:ext cx="622625" cy="372375"/>
            </a:xfrm>
            <a:custGeom>
              <a:avLst/>
              <a:ah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53" name="Google Shape;953;p32"/>
            <p:cNvSpPr/>
            <p:nvPr/>
          </p:nvSpPr>
          <p:spPr>
            <a:xfrm>
              <a:off x="3486075" y="2131950"/>
              <a:ext cx="111775" cy="224375"/>
            </a:xfrm>
            <a:custGeom>
              <a:avLst/>
              <a:ah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54" name="Google Shape;954;p32"/>
            <p:cNvSpPr/>
            <p:nvPr/>
          </p:nvSpPr>
          <p:spPr>
            <a:xfrm>
              <a:off x="3597825" y="2131950"/>
              <a:ext cx="25" cy="25"/>
            </a:xfrm>
            <a:custGeom>
              <a:avLst/>
              <a:ahLst/>
              <a:rect l="l" t="t" r="r" b="b"/>
              <a:pathLst>
                <a:path w="1" h="1" extrusionOk="0">
                  <a:moveTo>
                    <a:pt x="1" y="1"/>
                  </a:moveTo>
                  <a:lnTo>
                    <a:pt x="1" y="1"/>
                  </a:lnTo>
                  <a:lnTo>
                    <a:pt x="1" y="1"/>
                  </a:lnTo>
                  <a:lnTo>
                    <a:pt x="1" y="1"/>
                  </a:lnTo>
                  <a:close/>
                </a:path>
              </a:pathLst>
            </a:custGeom>
            <a:solidFill>
              <a:srgbClr val="949EC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55" name="Google Shape;955;p32"/>
            <p:cNvSpPr/>
            <p:nvPr/>
          </p:nvSpPr>
          <p:spPr>
            <a:xfrm>
              <a:off x="3486075" y="2131950"/>
              <a:ext cx="160525" cy="231100"/>
            </a:xfrm>
            <a:custGeom>
              <a:avLst/>
              <a:ah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56" name="Google Shape;956;p32"/>
            <p:cNvSpPr/>
            <p:nvPr/>
          </p:nvSpPr>
          <p:spPr>
            <a:xfrm>
              <a:off x="3996925" y="2131950"/>
              <a:ext cx="111775" cy="224375"/>
            </a:xfrm>
            <a:custGeom>
              <a:avLst/>
              <a:ahLst/>
              <a:rect l="l" t="t" r="r" b="b"/>
              <a:pathLst>
                <a:path w="4471" h="8975" extrusionOk="0">
                  <a:moveTo>
                    <a:pt x="1" y="1"/>
                  </a:moveTo>
                  <a:lnTo>
                    <a:pt x="1" y="1"/>
                  </a:lnTo>
                  <a:lnTo>
                    <a:pt x="4471" y="8974"/>
                  </a:lnTo>
                  <a:lnTo>
                    <a:pt x="4471" y="8974"/>
                  </a:lnTo>
                  <a:close/>
                </a:path>
              </a:pathLst>
            </a:custGeom>
            <a:solidFill>
              <a:srgbClr val="BAC5E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57" name="Google Shape;957;p32"/>
            <p:cNvSpPr/>
            <p:nvPr/>
          </p:nvSpPr>
          <p:spPr>
            <a:xfrm>
              <a:off x="3993575" y="2128600"/>
              <a:ext cx="3375" cy="3375"/>
            </a:xfrm>
            <a:custGeom>
              <a:avLst/>
              <a:ahLst/>
              <a:rect l="l" t="t" r="r" b="b"/>
              <a:pathLst>
                <a:path w="135" h="135" extrusionOk="0">
                  <a:moveTo>
                    <a:pt x="0" y="0"/>
                  </a:moveTo>
                  <a:lnTo>
                    <a:pt x="0" y="135"/>
                  </a:lnTo>
                  <a:lnTo>
                    <a:pt x="135" y="135"/>
                  </a:lnTo>
                  <a:lnTo>
                    <a:pt x="0" y="0"/>
                  </a:lnTo>
                  <a:close/>
                </a:path>
              </a:pathLst>
            </a:custGeom>
            <a:solidFill>
              <a:srgbClr val="949EC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58" name="Google Shape;958;p32"/>
            <p:cNvSpPr/>
            <p:nvPr/>
          </p:nvSpPr>
          <p:spPr>
            <a:xfrm>
              <a:off x="3933925" y="2128600"/>
              <a:ext cx="59675" cy="24400"/>
            </a:xfrm>
            <a:custGeom>
              <a:avLst/>
              <a:ah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59" name="Google Shape;959;p32"/>
            <p:cNvSpPr/>
            <p:nvPr/>
          </p:nvSpPr>
          <p:spPr>
            <a:xfrm>
              <a:off x="3933925" y="2128600"/>
              <a:ext cx="174775" cy="237800"/>
            </a:xfrm>
            <a:custGeom>
              <a:avLst/>
              <a:ah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60" name="Google Shape;960;p32"/>
            <p:cNvSpPr/>
            <p:nvPr/>
          </p:nvSpPr>
          <p:spPr>
            <a:xfrm>
              <a:off x="3801175" y="2093300"/>
              <a:ext cx="108400" cy="238650"/>
            </a:xfrm>
            <a:custGeom>
              <a:avLst/>
              <a:ah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61" name="Google Shape;961;p32"/>
            <p:cNvSpPr/>
            <p:nvPr/>
          </p:nvSpPr>
          <p:spPr>
            <a:xfrm>
              <a:off x="3814600" y="1806800"/>
              <a:ext cx="147075" cy="241175"/>
            </a:xfrm>
            <a:custGeom>
              <a:avLst/>
              <a:ah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62" name="Google Shape;962;p32"/>
            <p:cNvSpPr/>
            <p:nvPr/>
          </p:nvSpPr>
          <p:spPr>
            <a:xfrm>
              <a:off x="3807875" y="2044575"/>
              <a:ext cx="140350" cy="52950"/>
            </a:xfrm>
            <a:custGeom>
              <a:avLst/>
              <a:ah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63" name="Google Shape;963;p32"/>
            <p:cNvSpPr/>
            <p:nvPr/>
          </p:nvSpPr>
          <p:spPr>
            <a:xfrm>
              <a:off x="3618850" y="2044575"/>
              <a:ext cx="143700" cy="48750"/>
            </a:xfrm>
            <a:custGeom>
              <a:avLst/>
              <a:ahLst/>
              <a:rect l="l" t="t" r="r" b="b"/>
              <a:pathLst>
                <a:path w="5748" h="1950" extrusionOk="0">
                  <a:moveTo>
                    <a:pt x="0" y="1"/>
                  </a:moveTo>
                  <a:lnTo>
                    <a:pt x="1412" y="1950"/>
                  </a:lnTo>
                  <a:lnTo>
                    <a:pt x="5747" y="1950"/>
                  </a:lnTo>
                  <a:lnTo>
                    <a:pt x="5478"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64" name="Google Shape;964;p32"/>
            <p:cNvSpPr/>
            <p:nvPr/>
          </p:nvSpPr>
          <p:spPr>
            <a:xfrm>
              <a:off x="3612125" y="1806800"/>
              <a:ext cx="143700" cy="237800"/>
            </a:xfrm>
            <a:custGeom>
              <a:avLst/>
              <a:ah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65" name="Google Shape;965;p32"/>
            <p:cNvSpPr/>
            <p:nvPr/>
          </p:nvSpPr>
          <p:spPr>
            <a:xfrm>
              <a:off x="3654125" y="2093300"/>
              <a:ext cx="105050" cy="238650"/>
            </a:xfrm>
            <a:custGeom>
              <a:avLst/>
              <a:ah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66" name="Google Shape;966;p32"/>
            <p:cNvSpPr/>
            <p:nvPr/>
          </p:nvSpPr>
          <p:spPr>
            <a:xfrm>
              <a:off x="3706225" y="1631200"/>
              <a:ext cx="119325" cy="203350"/>
            </a:xfrm>
            <a:custGeom>
              <a:avLst/>
              <a:ah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67" name="Google Shape;967;p32"/>
            <p:cNvSpPr/>
            <p:nvPr/>
          </p:nvSpPr>
          <p:spPr>
            <a:xfrm>
              <a:off x="3717150" y="1729500"/>
              <a:ext cx="101675" cy="42025"/>
            </a:xfrm>
            <a:custGeom>
              <a:avLst/>
              <a:ah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68" name="Google Shape;968;p32"/>
            <p:cNvSpPr/>
            <p:nvPr/>
          </p:nvSpPr>
          <p:spPr>
            <a:xfrm>
              <a:off x="3891900" y="493050"/>
              <a:ext cx="840250" cy="1409575"/>
            </a:xfrm>
            <a:custGeom>
              <a:avLst/>
              <a:ah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69" name="Google Shape;969;p32"/>
            <p:cNvSpPr/>
            <p:nvPr/>
          </p:nvSpPr>
          <p:spPr>
            <a:xfrm>
              <a:off x="4056600" y="538900"/>
              <a:ext cx="304175" cy="1172975"/>
            </a:xfrm>
            <a:custGeom>
              <a:avLst/>
              <a:ah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70" name="Google Shape;970;p32"/>
            <p:cNvSpPr/>
            <p:nvPr/>
          </p:nvSpPr>
          <p:spPr>
            <a:xfrm>
              <a:off x="2718975" y="714525"/>
              <a:ext cx="861250" cy="1396700"/>
            </a:xfrm>
            <a:custGeom>
              <a:avLst/>
              <a:ah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71" name="Google Shape;971;p32"/>
            <p:cNvSpPr/>
            <p:nvPr/>
          </p:nvSpPr>
          <p:spPr>
            <a:xfrm>
              <a:off x="3135725" y="1369050"/>
              <a:ext cx="315100" cy="514225"/>
            </a:xfrm>
            <a:custGeom>
              <a:avLst/>
              <a:ah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72" name="Google Shape;972;p32"/>
            <p:cNvSpPr/>
            <p:nvPr/>
          </p:nvSpPr>
          <p:spPr>
            <a:xfrm>
              <a:off x="3198725" y="661575"/>
              <a:ext cx="1124250" cy="1071300"/>
            </a:xfrm>
            <a:custGeom>
              <a:avLst/>
              <a:ah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73" name="Google Shape;973;p32"/>
            <p:cNvSpPr/>
            <p:nvPr/>
          </p:nvSpPr>
          <p:spPr>
            <a:xfrm>
              <a:off x="3352500" y="1064050"/>
              <a:ext cx="830150" cy="259650"/>
            </a:xfrm>
            <a:custGeom>
              <a:avLst/>
              <a:ah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74" name="Google Shape;974;p32"/>
            <p:cNvSpPr/>
            <p:nvPr/>
          </p:nvSpPr>
          <p:spPr>
            <a:xfrm>
              <a:off x="4266650" y="1267375"/>
              <a:ext cx="56325" cy="94975"/>
            </a:xfrm>
            <a:custGeom>
              <a:avLst/>
              <a:ah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75" name="Google Shape;975;p32"/>
            <p:cNvSpPr/>
            <p:nvPr/>
          </p:nvSpPr>
          <p:spPr>
            <a:xfrm>
              <a:off x="4210350" y="1463150"/>
              <a:ext cx="52950" cy="10950"/>
            </a:xfrm>
            <a:custGeom>
              <a:avLst/>
              <a:ah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76" name="Google Shape;976;p32"/>
            <p:cNvSpPr/>
            <p:nvPr/>
          </p:nvSpPr>
          <p:spPr>
            <a:xfrm>
              <a:off x="4192700" y="1243000"/>
              <a:ext cx="130275" cy="231100"/>
            </a:xfrm>
            <a:custGeom>
              <a:avLst/>
              <a:ah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77" name="Google Shape;977;p32"/>
            <p:cNvSpPr/>
            <p:nvPr/>
          </p:nvSpPr>
          <p:spPr>
            <a:xfrm>
              <a:off x="3209650" y="1446350"/>
              <a:ext cx="10100" cy="21025"/>
            </a:xfrm>
            <a:custGeom>
              <a:avLst/>
              <a:ah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78" name="Google Shape;978;p32"/>
            <p:cNvSpPr/>
            <p:nvPr/>
          </p:nvSpPr>
          <p:spPr>
            <a:xfrm>
              <a:off x="3202100" y="1421125"/>
              <a:ext cx="38675" cy="83975"/>
            </a:xfrm>
            <a:custGeom>
              <a:avLst/>
              <a:ah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79" name="Google Shape;979;p32"/>
            <p:cNvSpPr/>
            <p:nvPr/>
          </p:nvSpPr>
          <p:spPr>
            <a:xfrm>
              <a:off x="3202100" y="1320300"/>
              <a:ext cx="175625" cy="297475"/>
            </a:xfrm>
            <a:custGeom>
              <a:avLst/>
              <a:ah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80" name="Google Shape;980;p32"/>
            <p:cNvSpPr/>
            <p:nvPr/>
          </p:nvSpPr>
          <p:spPr>
            <a:xfrm>
              <a:off x="3058425" y="530950"/>
              <a:ext cx="1320000" cy="898800"/>
            </a:xfrm>
            <a:custGeom>
              <a:avLst/>
              <a:ah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81" name="Google Shape;981;p32"/>
            <p:cNvSpPr/>
            <p:nvPr/>
          </p:nvSpPr>
          <p:spPr>
            <a:xfrm>
              <a:off x="4266650" y="996350"/>
              <a:ext cx="80675" cy="246675"/>
            </a:xfrm>
            <a:custGeom>
              <a:avLst/>
              <a:ah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82" name="Google Shape;982;p32"/>
            <p:cNvSpPr/>
            <p:nvPr/>
          </p:nvSpPr>
          <p:spPr>
            <a:xfrm>
              <a:off x="4287650" y="1162350"/>
              <a:ext cx="24400" cy="48750"/>
            </a:xfrm>
            <a:custGeom>
              <a:avLst/>
              <a:ah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83" name="Google Shape;983;p32"/>
            <p:cNvSpPr/>
            <p:nvPr/>
          </p:nvSpPr>
          <p:spPr>
            <a:xfrm>
              <a:off x="3759150" y="1134625"/>
              <a:ext cx="241150" cy="122700"/>
            </a:xfrm>
            <a:custGeom>
              <a:avLst/>
              <a:ah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84" name="Google Shape;984;p32"/>
            <p:cNvSpPr/>
            <p:nvPr/>
          </p:nvSpPr>
          <p:spPr>
            <a:xfrm>
              <a:off x="3058425" y="1190075"/>
              <a:ext cx="56300" cy="21025"/>
            </a:xfrm>
            <a:custGeom>
              <a:avLst/>
              <a:ah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85" name="Google Shape;985;p32"/>
            <p:cNvSpPr/>
            <p:nvPr/>
          </p:nvSpPr>
          <p:spPr>
            <a:xfrm>
              <a:off x="3671800" y="1239650"/>
              <a:ext cx="87375" cy="27750"/>
            </a:xfrm>
            <a:custGeom>
              <a:avLst/>
              <a:ah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86" name="Google Shape;986;p32"/>
            <p:cNvSpPr/>
            <p:nvPr/>
          </p:nvSpPr>
          <p:spPr>
            <a:xfrm>
              <a:off x="3097075" y="1260650"/>
              <a:ext cx="136975" cy="157150"/>
            </a:xfrm>
            <a:custGeom>
              <a:avLst/>
              <a:ah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87" name="Google Shape;987;p32"/>
            <p:cNvSpPr/>
            <p:nvPr/>
          </p:nvSpPr>
          <p:spPr>
            <a:xfrm>
              <a:off x="3234025" y="1417775"/>
              <a:ext cx="6750" cy="3375"/>
            </a:xfrm>
            <a:custGeom>
              <a:avLst/>
              <a:ah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88" name="Google Shape;988;p32"/>
            <p:cNvSpPr/>
            <p:nvPr/>
          </p:nvSpPr>
          <p:spPr>
            <a:xfrm>
              <a:off x="4175900" y="1351525"/>
              <a:ext cx="16775" cy="24275"/>
            </a:xfrm>
            <a:custGeom>
              <a:avLst/>
              <a:ah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89" name="Google Shape;989;p32"/>
            <p:cNvSpPr/>
            <p:nvPr/>
          </p:nvSpPr>
          <p:spPr>
            <a:xfrm>
              <a:off x="4000300" y="1074975"/>
              <a:ext cx="161350" cy="147050"/>
            </a:xfrm>
            <a:custGeom>
              <a:avLst/>
              <a:ah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90" name="Google Shape;990;p32"/>
            <p:cNvSpPr/>
            <p:nvPr/>
          </p:nvSpPr>
          <p:spPr>
            <a:xfrm>
              <a:off x="4266650" y="1239650"/>
              <a:ext cx="25" cy="3375"/>
            </a:xfrm>
            <a:custGeom>
              <a:avLst/>
              <a:ahLst/>
              <a:rect l="l" t="t" r="r" b="b"/>
              <a:pathLst>
                <a:path w="1" h="135" extrusionOk="0">
                  <a:moveTo>
                    <a:pt x="0" y="1"/>
                  </a:moveTo>
                  <a:lnTo>
                    <a:pt x="0" y="1"/>
                  </a:lnTo>
                  <a:lnTo>
                    <a:pt x="0" y="135"/>
                  </a:lnTo>
                  <a:lnTo>
                    <a:pt x="0" y="135"/>
                  </a:lnTo>
                  <a:close/>
                </a:path>
              </a:pathLst>
            </a:custGeom>
            <a:solidFill>
              <a:srgbClr val="E8BD6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91" name="Google Shape;991;p32"/>
            <p:cNvSpPr/>
            <p:nvPr/>
          </p:nvSpPr>
          <p:spPr>
            <a:xfrm>
              <a:off x="3265100" y="1239650"/>
              <a:ext cx="1001575" cy="126050"/>
            </a:xfrm>
            <a:custGeom>
              <a:avLst/>
              <a:ah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92" name="Google Shape;992;p32"/>
            <p:cNvSpPr/>
            <p:nvPr/>
          </p:nvSpPr>
          <p:spPr>
            <a:xfrm>
              <a:off x="3240750" y="1421125"/>
              <a:ext cx="25" cy="4250"/>
            </a:xfrm>
            <a:custGeom>
              <a:avLst/>
              <a:ahLst/>
              <a:rect l="l" t="t" r="r" b="b"/>
              <a:pathLst>
                <a:path w="1" h="170" extrusionOk="0">
                  <a:moveTo>
                    <a:pt x="0" y="1"/>
                  </a:moveTo>
                  <a:lnTo>
                    <a:pt x="0" y="1"/>
                  </a:lnTo>
                  <a:lnTo>
                    <a:pt x="0" y="169"/>
                  </a:lnTo>
                  <a:lnTo>
                    <a:pt x="0" y="1"/>
                  </a:lnTo>
                  <a:close/>
                </a:path>
              </a:pathLst>
            </a:custGeom>
            <a:solidFill>
              <a:srgbClr val="DFA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93" name="Google Shape;993;p32"/>
            <p:cNvSpPr/>
            <p:nvPr/>
          </p:nvSpPr>
          <p:spPr>
            <a:xfrm>
              <a:off x="3240750" y="1421125"/>
              <a:ext cx="48750" cy="10950"/>
            </a:xfrm>
            <a:custGeom>
              <a:avLst/>
              <a:ah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94" name="Google Shape;994;p32"/>
            <p:cNvSpPr/>
            <p:nvPr/>
          </p:nvSpPr>
          <p:spPr>
            <a:xfrm>
              <a:off x="3058425" y="819550"/>
              <a:ext cx="1316625" cy="612525"/>
            </a:xfrm>
            <a:custGeom>
              <a:avLst/>
              <a:ah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95" name="Google Shape;995;p32"/>
            <p:cNvSpPr/>
            <p:nvPr/>
          </p:nvSpPr>
          <p:spPr>
            <a:xfrm>
              <a:off x="3664200" y="1449700"/>
              <a:ext cx="175650" cy="115150"/>
            </a:xfrm>
            <a:custGeom>
              <a:avLst/>
              <a:ah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96" name="Google Shape;996;p32"/>
            <p:cNvSpPr/>
            <p:nvPr/>
          </p:nvSpPr>
          <p:spPr>
            <a:xfrm>
              <a:off x="3381050" y="1294800"/>
              <a:ext cx="231100" cy="168725"/>
            </a:xfrm>
            <a:custGeom>
              <a:avLst/>
              <a:ah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97" name="Google Shape;997;p32"/>
            <p:cNvSpPr/>
            <p:nvPr/>
          </p:nvSpPr>
          <p:spPr>
            <a:xfrm>
              <a:off x="3507100" y="1306025"/>
              <a:ext cx="59675" cy="59675"/>
            </a:xfrm>
            <a:custGeom>
              <a:avLst/>
              <a:ah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98" name="Google Shape;998;p32"/>
            <p:cNvSpPr/>
            <p:nvPr/>
          </p:nvSpPr>
          <p:spPr>
            <a:xfrm>
              <a:off x="3877625" y="1246025"/>
              <a:ext cx="227725" cy="168650"/>
            </a:xfrm>
            <a:custGeom>
              <a:avLst/>
              <a:ah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99" name="Google Shape;999;p32"/>
            <p:cNvSpPr/>
            <p:nvPr/>
          </p:nvSpPr>
          <p:spPr>
            <a:xfrm>
              <a:off x="3916275" y="1264025"/>
              <a:ext cx="59675" cy="59675"/>
            </a:xfrm>
            <a:custGeom>
              <a:avLst/>
              <a:ah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00" name="Google Shape;1000;p32"/>
            <p:cNvSpPr/>
            <p:nvPr/>
          </p:nvSpPr>
          <p:spPr>
            <a:xfrm>
              <a:off x="3373500" y="1446350"/>
              <a:ext cx="206725" cy="105050"/>
            </a:xfrm>
            <a:custGeom>
              <a:avLst/>
              <a:ah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01" name="Google Shape;1001;p32"/>
            <p:cNvSpPr/>
            <p:nvPr/>
          </p:nvSpPr>
          <p:spPr>
            <a:xfrm>
              <a:off x="3930550" y="1374500"/>
              <a:ext cx="213450" cy="111225"/>
            </a:xfrm>
            <a:custGeom>
              <a:avLst/>
              <a:ah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02" name="Google Shape;1002;p32"/>
            <p:cNvSpPr/>
            <p:nvPr/>
          </p:nvSpPr>
          <p:spPr>
            <a:xfrm>
              <a:off x="3597825" y="2131950"/>
              <a:ext cx="48775" cy="21050"/>
            </a:xfrm>
            <a:custGeom>
              <a:avLst/>
              <a:ah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70" name="Google Shape;211;p3"/>
          <p:cNvGrpSpPr/>
          <p:nvPr userDrawn="1"/>
        </p:nvGrpSpPr>
        <p:grpSpPr>
          <a:xfrm>
            <a:off x="1030175" y="1581350"/>
            <a:ext cx="444275" cy="398525"/>
            <a:chOff x="2495125" y="2142250"/>
            <a:chExt cx="444275" cy="398525"/>
          </a:xfrm>
        </p:grpSpPr>
        <p:sp>
          <p:nvSpPr>
            <p:cNvPr id="1051503"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1504"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71" name="Google Shape;214;p3"/>
          <p:cNvGrpSpPr/>
          <p:nvPr userDrawn="1"/>
        </p:nvGrpSpPr>
        <p:grpSpPr>
          <a:xfrm>
            <a:off x="10561107" y="5038641"/>
            <a:ext cx="291375" cy="281375"/>
            <a:chOff x="3243875" y="2372825"/>
            <a:chExt cx="291375" cy="281375"/>
          </a:xfrm>
        </p:grpSpPr>
        <p:sp>
          <p:nvSpPr>
            <p:cNvPr id="1051505"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06"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07"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08"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09"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10"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11"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1512"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13"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14"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72" name="Google Shape;225;p3"/>
          <p:cNvGrpSpPr/>
          <p:nvPr userDrawn="1"/>
        </p:nvGrpSpPr>
        <p:grpSpPr>
          <a:xfrm>
            <a:off x="10778557" y="714860"/>
            <a:ext cx="166675" cy="168575"/>
            <a:chOff x="4954425" y="2036375"/>
            <a:chExt cx="166675" cy="168575"/>
          </a:xfrm>
        </p:grpSpPr>
        <p:sp>
          <p:nvSpPr>
            <p:cNvPr id="1051515"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16"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517" name="Google Shape;228;p3"/>
          <p:cNvSpPr/>
          <p:nvPr userDrawn="1"/>
        </p:nvSpPr>
        <p:spPr>
          <a:xfrm>
            <a:off x="1577019" y="3597776"/>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18" name="Google Shape;229;p3"/>
          <p:cNvSpPr/>
          <p:nvPr userDrawn="1"/>
        </p:nvSpPr>
        <p:spPr>
          <a:xfrm>
            <a:off x="9846753" y="3888529"/>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73" name="Google Shape;230;p3"/>
          <p:cNvGrpSpPr/>
          <p:nvPr userDrawn="1"/>
        </p:nvGrpSpPr>
        <p:grpSpPr>
          <a:xfrm>
            <a:off x="1274794" y="5541495"/>
            <a:ext cx="166675" cy="168575"/>
            <a:chOff x="4954425" y="2036375"/>
            <a:chExt cx="166675" cy="168575"/>
          </a:xfrm>
        </p:grpSpPr>
        <p:sp>
          <p:nvSpPr>
            <p:cNvPr id="1051519"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20"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521" name="TextBox 223"/>
          <p:cNvSpPr txBox="1"/>
          <p:nvPr userDrawn="1"/>
        </p:nvSpPr>
        <p:spPr>
          <a:xfrm>
            <a:off x="3705562" y="1647225"/>
            <a:ext cx="4484883" cy="3631763"/>
          </a:xfrm>
          <a:prstGeom prst="rect"/>
          <a:noFill/>
        </p:spPr>
        <p:txBody>
          <a:bodyPr rtlCol="0" wrap="square">
            <a:spAutoFit/>
          </a:bodyPr>
          <a:p>
            <a:pPr algn="ctr"/>
            <a:r>
              <a:rPr sz="11500" lang="vi-VN">
                <a:solidFill>
                  <a:srgbClr val="002060"/>
                </a:solidFill>
                <a:latin typeface="+mj-lt"/>
              </a:rPr>
              <a:t>LUYỆN TẬP</a:t>
            </a:r>
            <a:endParaRPr dirty="0" sz="11500" lang="vi-VN">
              <a:solidFill>
                <a:srgbClr val="002060"/>
              </a:solidFill>
              <a:latin typeface="+mj-lt"/>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370"/>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51517"/>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373"/>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372"/>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51518"/>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371"/>
                                        </p:tgtEl>
                                      </p:cBhvr>
                                      <p:by x="150000" y="150000"/>
                                    </p:animScale>
                                  </p:childTnLst>
                                </p:cTn>
                              </p:par>
                              <p:par>
                                <p:cTn fill="hold" grpId="0" id="17" nodeType="withEffect" presetClass="entr" presetID="16" presetSubtype="21">
                                  <p:stCondLst>
                                    <p:cond delay="0"/>
                                  </p:stCondLst>
                                  <p:childTnLst>
                                    <p:set>
                                      <p:cBhvr>
                                        <p:cTn dur="1" fill="hold" id="18">
                                          <p:stCondLst>
                                            <p:cond delay="0"/>
                                          </p:stCondLst>
                                        </p:cTn>
                                        <p:tgtEl>
                                          <p:spTgt spid="1051438"/>
                                        </p:tgtEl>
                                        <p:attrNameLst>
                                          <p:attrName>style.visibility</p:attrName>
                                        </p:attrNameLst>
                                      </p:cBhvr>
                                      <p:to>
                                        <p:strVal val="visible"/>
                                      </p:to>
                                    </p:set>
                                    <p:animEffect transition="in" filter="barn(inVertical)">
                                      <p:cBhvr>
                                        <p:cTn dur="500" id="19"/>
                                        <p:tgtEl>
                                          <p:spTgt spid="1051438"/>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1051439"/>
                                        </p:tgtEl>
                                        <p:attrNameLst>
                                          <p:attrName>style.visibility</p:attrName>
                                        </p:attrNameLst>
                                      </p:cBhvr>
                                      <p:to>
                                        <p:strVal val="visible"/>
                                      </p:to>
                                    </p:set>
                                    <p:animEffect transition="in" filter="barn(inVertical)">
                                      <p:cBhvr>
                                        <p:cTn dur="500" id="22"/>
                                        <p:tgtEl>
                                          <p:spTgt spid="1051439"/>
                                        </p:tgtEl>
                                      </p:cBhvr>
                                    </p:animEffect>
                                  </p:childTnLst>
                                </p:cTn>
                              </p:par>
                            </p:childTnLst>
                          </p:cTn>
                        </p:par>
                        <p:par>
                          <p:cTn fill="hold" id="23">
                            <p:stCondLst>
                              <p:cond delay="1000"/>
                            </p:stCondLst>
                            <p:childTnLst>
                              <p:par>
                                <p:cTn fill="hold" grpId="0" id="24" nodeType="afterEffect" presetClass="entr" presetID="10" presetSubtype="0">
                                  <p:stCondLst>
                                    <p:cond delay="0"/>
                                  </p:stCondLst>
                                  <p:childTnLst>
                                    <p:set>
                                      <p:cBhvr>
                                        <p:cTn dur="1" fill="hold" id="25">
                                          <p:stCondLst>
                                            <p:cond delay="0"/>
                                          </p:stCondLst>
                                        </p:cTn>
                                        <p:tgtEl>
                                          <p:spTgt spid="1051437"/>
                                        </p:tgtEl>
                                        <p:attrNameLst>
                                          <p:attrName>style.visibility</p:attrName>
                                        </p:attrNameLst>
                                      </p:cBhvr>
                                      <p:to>
                                        <p:strVal val="visible"/>
                                      </p:to>
                                    </p:set>
                                    <p:animEffect transition="in" filter="fade">
                                      <p:cBhvr>
                                        <p:cTn dur="500" id="26"/>
                                        <p:tgtEl>
                                          <p:spTgt spid="1051437"/>
                                        </p:tgtEl>
                                      </p:cBhvr>
                                    </p:animEffect>
                                  </p:childTnLst>
                                </p:cTn>
                              </p:par>
                            </p:childTnLst>
                          </p:cTn>
                        </p:par>
                        <p:par>
                          <p:cTn fill="hold" id="27">
                            <p:stCondLst>
                              <p:cond delay="1500"/>
                            </p:stCondLst>
                            <p:childTnLst>
                              <p:par>
                                <p:cTn fill="hold" id="28" nodeType="afterEffect" presetClass="entr" presetID="31" presetSubtype="0">
                                  <p:stCondLst>
                                    <p:cond delay="0"/>
                                  </p:stCondLst>
                                  <p:childTnLst>
                                    <p:set>
                                      <p:cBhvr>
                                        <p:cTn dur="1" fill="hold" id="29">
                                          <p:stCondLst>
                                            <p:cond delay="0"/>
                                          </p:stCondLst>
                                        </p:cTn>
                                        <p:tgtEl>
                                          <p:spTgt spid="369"/>
                                        </p:tgtEl>
                                        <p:attrNameLst>
                                          <p:attrName>style.visibility</p:attrName>
                                        </p:attrNameLst>
                                      </p:cBhvr>
                                      <p:to>
                                        <p:strVal val="visible"/>
                                      </p:to>
                                    </p:set>
                                    <p:anim calcmode="lin" valueType="num">
                                      <p:cBhvr>
                                        <p:cTn dur="1000" fill="hold" id="30"/>
                                        <p:tgtEl>
                                          <p:spTgt spid="369"/>
                                        </p:tgtEl>
                                        <p:attrNameLst>
                                          <p:attrName>ppt_w</p:attrName>
                                        </p:attrNameLst>
                                      </p:cBhvr>
                                      <p:tavLst>
                                        <p:tav tm="0">
                                          <p:val>
                                            <p:fltVal val="0.0"/>
                                          </p:val>
                                        </p:tav>
                                        <p:tav tm="100000">
                                          <p:val>
                                            <p:strVal val="#ppt_w"/>
                                          </p:val>
                                        </p:tav>
                                      </p:tavLst>
                                    </p:anim>
                                    <p:anim calcmode="lin" valueType="num">
                                      <p:cBhvr>
                                        <p:cTn dur="1000" fill="hold" id="31"/>
                                        <p:tgtEl>
                                          <p:spTgt spid="369"/>
                                        </p:tgtEl>
                                        <p:attrNameLst>
                                          <p:attrName>ppt_h</p:attrName>
                                        </p:attrNameLst>
                                      </p:cBhvr>
                                      <p:tavLst>
                                        <p:tav tm="0">
                                          <p:val>
                                            <p:fltVal val="0.0"/>
                                          </p:val>
                                        </p:tav>
                                        <p:tav tm="100000">
                                          <p:val>
                                            <p:strVal val="#ppt_h"/>
                                          </p:val>
                                        </p:tav>
                                      </p:tavLst>
                                    </p:anim>
                                    <p:anim calcmode="lin" valueType="num">
                                      <p:cBhvr>
                                        <p:cTn dur="1000" fill="hold" id="32"/>
                                        <p:tgtEl>
                                          <p:spTgt spid="369"/>
                                        </p:tgtEl>
                                        <p:attrNameLst>
                                          <p:attrName>style.rotation</p:attrName>
                                        </p:attrNameLst>
                                      </p:cBhvr>
                                      <p:tavLst>
                                        <p:tav tm="0">
                                          <p:val>
                                            <p:fltVal val="90.0"/>
                                          </p:val>
                                        </p:tav>
                                        <p:tav tm="100000">
                                          <p:val>
                                            <p:fltVal val="0.0"/>
                                          </p:val>
                                        </p:tav>
                                      </p:tavLst>
                                    </p:anim>
                                    <p:animEffect transition="in" filter="fade">
                                      <p:cBhvr>
                                        <p:cTn dur="1000" id="33"/>
                                        <p:tgtEl>
                                          <p:spTgt spid="369"/>
                                        </p:tgtEl>
                                      </p:cBhvr>
                                    </p:animEffect>
                                  </p:childTnLst>
                                </p:cTn>
                              </p:par>
                            </p:childTnLst>
                          </p:cTn>
                        </p:par>
                        <p:par>
                          <p:cTn fill="hold" id="34">
                            <p:stCondLst>
                              <p:cond delay="2500"/>
                            </p:stCondLst>
                            <p:childTnLst>
                              <p:par>
                                <p:cTn fill="hold" grpId="0" id="35" nodeType="afterEffect" presetClass="entr" presetID="14" presetSubtype="10">
                                  <p:stCondLst>
                                    <p:cond delay="0"/>
                                  </p:stCondLst>
                                  <p:childTnLst>
                                    <p:set>
                                      <p:cBhvr>
                                        <p:cTn dur="1" fill="hold" id="36">
                                          <p:stCondLst>
                                            <p:cond delay="0"/>
                                          </p:stCondLst>
                                        </p:cTn>
                                        <p:tgtEl>
                                          <p:spTgt spid="1051521"/>
                                        </p:tgtEl>
                                        <p:attrNameLst>
                                          <p:attrName>style.visibility</p:attrName>
                                        </p:attrNameLst>
                                      </p:cBhvr>
                                      <p:to>
                                        <p:strVal val="visible"/>
                                      </p:to>
                                    </p:set>
                                    <p:animEffect transition="in" filter="randombar(horizontal)">
                                      <p:cBhvr>
                                        <p:cTn dur="500" id="37"/>
                                        <p:tgtEl>
                                          <p:spTgt spid="10515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1437" grpId="0" animBg="1"/>
      <p:bldP spid="1051438" grpId="0" animBg="1"/>
      <p:bldP spid="1051439" grpId="0" animBg="1"/>
      <p:bldP spid="1051517" grpId="0" animBg="1"/>
      <p:bldP spid="1051518" grpId="0" animBg="1"/>
      <p:bldP spid="1051521"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302" name=""/>
        <p:cNvGrpSpPr/>
        <p:nvPr/>
      </p:nvGrpSpPr>
      <p:grpSpPr>
        <a:xfrm>
          <a:off x="0" y="0"/>
          <a:ext cx="0" cy="0"/>
          <a:chOff x="0" y="0"/>
          <a:chExt cx="0" cy="0"/>
        </a:xfrm>
      </p:grpSpPr>
      <p:grpSp>
        <p:nvGrpSpPr>
          <p:cNvPr id="303" name="Google Shape;992;p14"/>
          <p:cNvGrpSpPr/>
          <p:nvPr userDrawn="1"/>
        </p:nvGrpSpPr>
        <p:grpSpPr>
          <a:xfrm>
            <a:off x="395894" y="219519"/>
            <a:ext cx="11613234" cy="6240131"/>
            <a:chOff x="395894" y="219519"/>
            <a:chExt cx="8518865" cy="4788281"/>
          </a:xfrm>
        </p:grpSpPr>
        <p:sp>
          <p:nvSpPr>
            <p:cNvPr id="1050783"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04" name="Google Shape;994;p14"/>
            <p:cNvGrpSpPr/>
            <p:nvPr/>
          </p:nvGrpSpPr>
          <p:grpSpPr>
            <a:xfrm>
              <a:off x="8341543" y="2282008"/>
              <a:ext cx="569676" cy="380612"/>
              <a:chOff x="8341543" y="2282008"/>
              <a:chExt cx="569676" cy="380612"/>
            </a:xfrm>
          </p:grpSpPr>
          <p:sp>
            <p:nvSpPr>
              <p:cNvPr id="1050784"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85"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786"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05" name="Google Shape;998;p14"/>
            <p:cNvGrpSpPr/>
            <p:nvPr/>
          </p:nvGrpSpPr>
          <p:grpSpPr>
            <a:xfrm>
              <a:off x="8341543" y="1721094"/>
              <a:ext cx="569676" cy="380612"/>
              <a:chOff x="8341543" y="1721094"/>
              <a:chExt cx="569676" cy="380612"/>
            </a:xfrm>
          </p:grpSpPr>
          <p:sp>
            <p:nvSpPr>
              <p:cNvPr id="1050787"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88"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06" name="Google Shape;1001;p14"/>
            <p:cNvGrpSpPr/>
            <p:nvPr/>
          </p:nvGrpSpPr>
          <p:grpSpPr>
            <a:xfrm>
              <a:off x="8346273" y="1183592"/>
              <a:ext cx="568486" cy="388014"/>
              <a:chOff x="8346273" y="1183592"/>
              <a:chExt cx="568486" cy="388014"/>
            </a:xfrm>
          </p:grpSpPr>
          <p:sp>
            <p:nvSpPr>
              <p:cNvPr id="1050789"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90"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07" name="Google Shape;1004;p14"/>
            <p:cNvGrpSpPr/>
            <p:nvPr/>
          </p:nvGrpSpPr>
          <p:grpSpPr>
            <a:xfrm>
              <a:off x="8341543" y="606635"/>
              <a:ext cx="569676" cy="388014"/>
              <a:chOff x="8341543" y="606635"/>
              <a:chExt cx="569676" cy="388014"/>
            </a:xfrm>
          </p:grpSpPr>
          <p:sp>
            <p:nvSpPr>
              <p:cNvPr id="1050791"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92"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08" name="Google Shape;1007;p14"/>
            <p:cNvGrpSpPr/>
            <p:nvPr/>
          </p:nvGrpSpPr>
          <p:grpSpPr>
            <a:xfrm>
              <a:off x="8341543" y="2842933"/>
              <a:ext cx="569676" cy="380612"/>
              <a:chOff x="8341543" y="2282008"/>
              <a:chExt cx="569676" cy="380612"/>
            </a:xfrm>
          </p:grpSpPr>
          <p:sp>
            <p:nvSpPr>
              <p:cNvPr id="1050793"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94"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09" name="Google Shape;1010;p14"/>
            <p:cNvGrpSpPr/>
            <p:nvPr/>
          </p:nvGrpSpPr>
          <p:grpSpPr>
            <a:xfrm>
              <a:off x="8341543" y="3403858"/>
              <a:ext cx="569676" cy="380612"/>
              <a:chOff x="8341543" y="2282008"/>
              <a:chExt cx="569676" cy="380612"/>
            </a:xfrm>
          </p:grpSpPr>
          <p:sp>
            <p:nvSpPr>
              <p:cNvPr id="1050795"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96"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797"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98"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50799"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00"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01"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02"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03"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04"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05"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06"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07"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08"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09"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10"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11"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12"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13"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14"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15"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16"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17"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18"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19"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20"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21"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22"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23"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24"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25"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26"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27"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28"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29"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30"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31"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32"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33"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34"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35"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36"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37"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38"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39"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40"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41"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42"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43"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41" name=""/>
        <p:cNvGrpSpPr/>
        <p:nvPr/>
      </p:nvGrpSpPr>
      <p:grpSpPr>
        <a:xfrm>
          <a:off x="0" y="0"/>
          <a:ext cx="0" cy="0"/>
          <a:chOff x="0" y="0"/>
          <a:chExt cx="0" cy="0"/>
        </a:xfrm>
      </p:grpSpPr>
      <p:grpSp>
        <p:nvGrpSpPr>
          <p:cNvPr id="42" name="Google Shape;992;p14"/>
          <p:cNvGrpSpPr/>
          <p:nvPr userDrawn="1"/>
        </p:nvGrpSpPr>
        <p:grpSpPr>
          <a:xfrm>
            <a:off x="395894" y="219519"/>
            <a:ext cx="11613234" cy="6240131"/>
            <a:chOff x="395894" y="219519"/>
            <a:chExt cx="8518865" cy="4788281"/>
          </a:xfrm>
        </p:grpSpPr>
        <p:sp>
          <p:nvSpPr>
            <p:cNvPr id="1048578"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3" name="Google Shape;994;p14"/>
            <p:cNvGrpSpPr/>
            <p:nvPr/>
          </p:nvGrpSpPr>
          <p:grpSpPr>
            <a:xfrm>
              <a:off x="8341543" y="2282008"/>
              <a:ext cx="569676" cy="380612"/>
              <a:chOff x="8341543" y="2282008"/>
              <a:chExt cx="569676" cy="380612"/>
            </a:xfrm>
          </p:grpSpPr>
          <p:sp>
            <p:nvSpPr>
              <p:cNvPr id="1048579"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580"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8581"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4" name="Google Shape;998;p14"/>
            <p:cNvGrpSpPr/>
            <p:nvPr/>
          </p:nvGrpSpPr>
          <p:grpSpPr>
            <a:xfrm>
              <a:off x="8341543" y="1721094"/>
              <a:ext cx="569676" cy="380612"/>
              <a:chOff x="8341543" y="1721094"/>
              <a:chExt cx="569676" cy="380612"/>
            </a:xfrm>
          </p:grpSpPr>
          <p:sp>
            <p:nvSpPr>
              <p:cNvPr id="1048582"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583"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5" name="Google Shape;1001;p14"/>
            <p:cNvGrpSpPr/>
            <p:nvPr/>
          </p:nvGrpSpPr>
          <p:grpSpPr>
            <a:xfrm>
              <a:off x="8346273" y="1183592"/>
              <a:ext cx="568486" cy="388014"/>
              <a:chOff x="8346273" y="1183592"/>
              <a:chExt cx="568486" cy="388014"/>
            </a:xfrm>
          </p:grpSpPr>
          <p:sp>
            <p:nvSpPr>
              <p:cNvPr id="1048584"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585"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6" name="Google Shape;1004;p14"/>
            <p:cNvGrpSpPr/>
            <p:nvPr/>
          </p:nvGrpSpPr>
          <p:grpSpPr>
            <a:xfrm>
              <a:off x="8341543" y="606635"/>
              <a:ext cx="569676" cy="388014"/>
              <a:chOff x="8341543" y="606635"/>
              <a:chExt cx="569676" cy="388014"/>
            </a:xfrm>
          </p:grpSpPr>
          <p:sp>
            <p:nvSpPr>
              <p:cNvPr id="1048586"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587"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7" name="Google Shape;1007;p14"/>
            <p:cNvGrpSpPr/>
            <p:nvPr/>
          </p:nvGrpSpPr>
          <p:grpSpPr>
            <a:xfrm>
              <a:off x="8341543" y="2842933"/>
              <a:ext cx="569676" cy="380612"/>
              <a:chOff x="8341543" y="2282008"/>
              <a:chExt cx="569676" cy="380612"/>
            </a:xfrm>
          </p:grpSpPr>
          <p:sp>
            <p:nvSpPr>
              <p:cNvPr id="1048588"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589"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8" name="Google Shape;1010;p14"/>
            <p:cNvGrpSpPr/>
            <p:nvPr/>
          </p:nvGrpSpPr>
          <p:grpSpPr>
            <a:xfrm>
              <a:off x="8341543" y="3403858"/>
              <a:ext cx="569676" cy="380612"/>
              <a:chOff x="8341543" y="2282008"/>
              <a:chExt cx="569676" cy="380612"/>
            </a:xfrm>
          </p:grpSpPr>
          <p:sp>
            <p:nvSpPr>
              <p:cNvPr id="1048590"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591"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8592"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593"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grpSp>
        <p:nvGrpSpPr>
          <p:cNvPr id="49" name="Google Shape;1016;p14"/>
          <p:cNvGrpSpPr/>
          <p:nvPr userDrawn="1"/>
        </p:nvGrpSpPr>
        <p:grpSpPr>
          <a:xfrm>
            <a:off x="989192" y="5645930"/>
            <a:ext cx="615189" cy="535538"/>
            <a:chOff x="2495125" y="2142250"/>
            <a:chExt cx="444275" cy="398525"/>
          </a:xfrm>
        </p:grpSpPr>
        <p:sp>
          <p:nvSpPr>
            <p:cNvPr id="1048594" name="Google Shape;1017;p14"/>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595" name="Google Shape;1018;p14"/>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50" name="Google Shape;1019;p14"/>
          <p:cNvGrpSpPr/>
          <p:nvPr userDrawn="1"/>
        </p:nvGrpSpPr>
        <p:grpSpPr>
          <a:xfrm>
            <a:off x="10177821" y="427685"/>
            <a:ext cx="403468" cy="378112"/>
            <a:chOff x="3243875" y="2372825"/>
            <a:chExt cx="291375" cy="281375"/>
          </a:xfrm>
        </p:grpSpPr>
        <p:sp>
          <p:nvSpPr>
            <p:cNvPr id="1048596" name="Google Shape;1020;p14"/>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597" name="Google Shape;1021;p14"/>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598" name="Google Shape;1022;p14"/>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599" name="Google Shape;1023;p14"/>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00" name="Google Shape;1024;p14"/>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01" name="Google Shape;1025;p14"/>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02" name="Google Shape;1026;p14"/>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03" name="Google Shape;1027;p14"/>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04" name="Google Shape;1028;p14"/>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05" name="Google Shape;1029;p14"/>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51" name="Google Shape;1030;p14"/>
          <p:cNvGrpSpPr/>
          <p:nvPr userDrawn="1"/>
        </p:nvGrpSpPr>
        <p:grpSpPr>
          <a:xfrm>
            <a:off x="11004071" y="1043373"/>
            <a:ext cx="230796" cy="226531"/>
            <a:chOff x="4954425" y="2036375"/>
            <a:chExt cx="166675" cy="168575"/>
          </a:xfrm>
        </p:grpSpPr>
        <p:sp>
          <p:nvSpPr>
            <p:cNvPr id="1048606" name="Google Shape;1031;p14"/>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07" name="Google Shape;1032;p14"/>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8608" name="Google Shape;1033;p14"/>
          <p:cNvSpPr/>
          <p:nvPr userDrawn="1"/>
        </p:nvSpPr>
        <p:spPr>
          <a:xfrm>
            <a:off x="2054612" y="6264683"/>
            <a:ext cx="164953" cy="109117"/>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09" name="Google Shape;1034;p14"/>
          <p:cNvSpPr/>
          <p:nvPr userDrawn="1"/>
        </p:nvSpPr>
        <p:spPr>
          <a:xfrm>
            <a:off x="10995521" y="6181468"/>
            <a:ext cx="120469" cy="8321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52" name="Google Shape;1035;p14"/>
          <p:cNvGrpSpPr/>
          <p:nvPr userDrawn="1"/>
        </p:nvGrpSpPr>
        <p:grpSpPr>
          <a:xfrm>
            <a:off x="817359" y="5192331"/>
            <a:ext cx="230796" cy="226531"/>
            <a:chOff x="4954425" y="2036375"/>
            <a:chExt cx="166675" cy="168575"/>
          </a:xfrm>
        </p:grpSpPr>
        <p:sp>
          <p:nvSpPr>
            <p:cNvPr id="1048610" name="Google Shape;1036;p14"/>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11" name="Google Shape;1037;p14"/>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8612"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13"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14"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15"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16"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17"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18"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19"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20"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21"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22"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23"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24"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25"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26"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27"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28"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29"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30"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31"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32"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33"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34"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35"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36"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37"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38"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39"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40"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41"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42"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43"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44"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45"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46"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47"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48"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49"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50"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51"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52"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53"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54"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55"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56"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53" name="Google Shape;2356;p30"/>
          <p:cNvGrpSpPr/>
          <p:nvPr userDrawn="1"/>
        </p:nvGrpSpPr>
        <p:grpSpPr>
          <a:xfrm>
            <a:off x="745412" y="1491606"/>
            <a:ext cx="9867486" cy="4773077"/>
            <a:chOff x="623255" y="927125"/>
            <a:chExt cx="7691377" cy="3871900"/>
          </a:xfrm>
          <a:solidFill>
            <a:schemeClr val="accent2">
              <a:lumMod val="40000"/>
              <a:lumOff val="60000"/>
            </a:schemeClr>
          </a:solidFill>
        </p:grpSpPr>
        <p:sp>
          <p:nvSpPr>
            <p:cNvPr id="1048657" name="Google Shape;2357;p30"/>
            <p:cNvSpPr/>
            <p:nvPr/>
          </p:nvSpPr>
          <p:spPr>
            <a:xfrm>
              <a:off x="2977025" y="927125"/>
              <a:ext cx="3134100" cy="1481700"/>
            </a:xfrm>
            <a:prstGeom prst="ellipse"/>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54" name="Google Shape;2358;p30"/>
            <p:cNvGrpSpPr/>
            <p:nvPr/>
          </p:nvGrpSpPr>
          <p:grpSpPr>
            <a:xfrm>
              <a:off x="623255" y="973375"/>
              <a:ext cx="7691377" cy="3825650"/>
              <a:chOff x="623255" y="973375"/>
              <a:chExt cx="7691377" cy="3825650"/>
            </a:xfrm>
            <a:grpFill/>
          </p:grpSpPr>
          <p:sp>
            <p:nvSpPr>
              <p:cNvPr id="1048658" name="Google Shape;2359;p30"/>
              <p:cNvSpPr/>
              <p:nvPr/>
            </p:nvSpPr>
            <p:spPr>
              <a:xfrm>
                <a:off x="623255" y="973375"/>
                <a:ext cx="7691377" cy="3825650"/>
              </a:xfrm>
              <a:custGeom>
                <a:avLst/>
                <a:ah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8659" name="Google Shape;2360;p30"/>
              <p:cNvSpPr/>
              <p:nvPr/>
            </p:nvSpPr>
            <p:spPr>
              <a:xfrm>
                <a:off x="1878425" y="1185100"/>
                <a:ext cx="2028300" cy="1403400"/>
              </a:xfrm>
              <a:prstGeom prst="ellipse"/>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60" name="Google Shape;2361;p30"/>
              <p:cNvSpPr/>
              <p:nvPr/>
            </p:nvSpPr>
            <p:spPr>
              <a:xfrm>
                <a:off x="5585525" y="3231300"/>
                <a:ext cx="2028300" cy="1403400"/>
              </a:xfrm>
              <a:prstGeom prst="ellipse"/>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grpSp>
        <p:nvGrpSpPr>
          <p:cNvPr id="55" name="Google Shape;447;p27"/>
          <p:cNvGrpSpPr/>
          <p:nvPr userDrawn="1"/>
        </p:nvGrpSpPr>
        <p:grpSpPr>
          <a:xfrm>
            <a:off x="8391927" y="4047629"/>
            <a:ext cx="2301388" cy="1593766"/>
            <a:chOff x="4799733" y="3457797"/>
            <a:chExt cx="2301388" cy="1593766"/>
          </a:xfrm>
        </p:grpSpPr>
        <p:sp>
          <p:nvSpPr>
            <p:cNvPr id="1048661" name="Google Shape;448;p27"/>
            <p:cNvSpPr/>
            <p:nvPr/>
          </p:nvSpPr>
          <p:spPr>
            <a:xfrm>
              <a:off x="5512937" y="4441437"/>
              <a:ext cx="134693" cy="122202"/>
            </a:xfrm>
            <a:custGeom>
              <a:avLst/>
              <a:ah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62" name="Google Shape;449;p27"/>
            <p:cNvSpPr/>
            <p:nvPr/>
          </p:nvSpPr>
          <p:spPr>
            <a:xfrm>
              <a:off x="5671673" y="4450943"/>
              <a:ext cx="91527" cy="79091"/>
            </a:xfrm>
            <a:custGeom>
              <a:avLst/>
              <a:ahLst/>
              <a:rect l="l" t="t" r="r" b="b"/>
              <a:pathLst>
                <a:path w="1656" h="1431" extrusionOk="0">
                  <a:moveTo>
                    <a:pt x="1" y="1"/>
                  </a:moveTo>
                  <a:lnTo>
                    <a:pt x="1" y="1430"/>
                  </a:lnTo>
                  <a:lnTo>
                    <a:pt x="1655" y="1430"/>
                  </a:lnTo>
                  <a:lnTo>
                    <a:pt x="1655" y="1"/>
                  </a:lnTo>
                  <a:close/>
                </a:path>
              </a:pathLst>
            </a:custGeom>
            <a:solidFill>
              <a:srgbClr val="F9CF7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63" name="Google Shape;450;p27"/>
            <p:cNvSpPr/>
            <p:nvPr/>
          </p:nvSpPr>
          <p:spPr>
            <a:xfrm>
              <a:off x="5670236" y="4448014"/>
              <a:ext cx="92246" cy="80528"/>
            </a:xfrm>
            <a:custGeom>
              <a:avLst/>
              <a:ah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64" name="Google Shape;451;p27"/>
            <p:cNvSpPr/>
            <p:nvPr/>
          </p:nvSpPr>
          <p:spPr>
            <a:xfrm>
              <a:off x="5668799" y="4448014"/>
              <a:ext cx="100260" cy="84895"/>
            </a:xfrm>
            <a:custGeom>
              <a:avLst/>
              <a:ah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65" name="Google Shape;452;p27"/>
            <p:cNvSpPr/>
            <p:nvPr/>
          </p:nvSpPr>
          <p:spPr>
            <a:xfrm>
              <a:off x="4799733" y="3864528"/>
              <a:ext cx="1237772" cy="1187034"/>
            </a:xfrm>
            <a:custGeom>
              <a:avLst/>
              <a:ah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66" name="Google Shape;453;p27"/>
            <p:cNvSpPr/>
            <p:nvPr/>
          </p:nvSpPr>
          <p:spPr>
            <a:xfrm>
              <a:off x="4845828" y="3874532"/>
              <a:ext cx="1027082" cy="1046648"/>
            </a:xfrm>
            <a:custGeom>
              <a:avLst/>
              <a:ah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67" name="Google Shape;454;p27"/>
            <p:cNvSpPr/>
            <p:nvPr/>
          </p:nvSpPr>
          <p:spPr>
            <a:xfrm>
              <a:off x="5818028" y="3941796"/>
              <a:ext cx="76107" cy="67374"/>
            </a:xfrm>
            <a:custGeom>
              <a:avLst/>
              <a:ah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68" name="Google Shape;455;p27"/>
            <p:cNvSpPr/>
            <p:nvPr/>
          </p:nvSpPr>
          <p:spPr>
            <a:xfrm>
              <a:off x="5647575" y="4112967"/>
              <a:ext cx="76107" cy="69585"/>
            </a:xfrm>
            <a:custGeom>
              <a:avLst/>
              <a:ah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69" name="Google Shape;456;p27"/>
            <p:cNvSpPr/>
            <p:nvPr/>
          </p:nvSpPr>
          <p:spPr>
            <a:xfrm>
              <a:off x="5775580" y="3984243"/>
              <a:ext cx="54883" cy="49080"/>
            </a:xfrm>
            <a:custGeom>
              <a:avLst/>
              <a:ah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70" name="Google Shape;457;p27"/>
            <p:cNvSpPr/>
            <p:nvPr/>
          </p:nvSpPr>
          <p:spPr>
            <a:xfrm>
              <a:off x="5736062" y="4024646"/>
              <a:ext cx="54938" cy="50351"/>
            </a:xfrm>
            <a:custGeom>
              <a:avLst/>
              <a:ah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71" name="Google Shape;458;p27"/>
            <p:cNvSpPr/>
            <p:nvPr/>
          </p:nvSpPr>
          <p:spPr>
            <a:xfrm>
              <a:off x="5695826" y="4066927"/>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72" name="Google Shape;459;p27"/>
            <p:cNvSpPr/>
            <p:nvPr/>
          </p:nvSpPr>
          <p:spPr>
            <a:xfrm>
              <a:off x="5604409" y="4158344"/>
              <a:ext cx="54883" cy="48361"/>
            </a:xfrm>
            <a:custGeom>
              <a:avLst/>
              <a:ah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73" name="Google Shape;460;p27"/>
            <p:cNvSpPr/>
            <p:nvPr/>
          </p:nvSpPr>
          <p:spPr>
            <a:xfrm>
              <a:off x="5564891" y="4198580"/>
              <a:ext cx="54938" cy="50517"/>
            </a:xfrm>
            <a:custGeom>
              <a:avLst/>
              <a:ah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74" name="Google Shape;461;p27"/>
            <p:cNvSpPr/>
            <p:nvPr/>
          </p:nvSpPr>
          <p:spPr>
            <a:xfrm>
              <a:off x="5525373" y="4240254"/>
              <a:ext cx="54938" cy="49080"/>
            </a:xfrm>
            <a:custGeom>
              <a:avLst/>
              <a:ah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75" name="Google Shape;462;p27"/>
            <p:cNvSpPr/>
            <p:nvPr/>
          </p:nvSpPr>
          <p:spPr>
            <a:xfrm>
              <a:off x="5433956" y="4331726"/>
              <a:ext cx="57868" cy="49080"/>
            </a:xfrm>
            <a:custGeom>
              <a:avLst/>
              <a:ah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76" name="Google Shape;463;p27"/>
            <p:cNvSpPr/>
            <p:nvPr/>
          </p:nvSpPr>
          <p:spPr>
            <a:xfrm>
              <a:off x="5394438" y="4372128"/>
              <a:ext cx="54938" cy="50351"/>
            </a:xfrm>
            <a:custGeom>
              <a:avLst/>
              <a:ah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77" name="Google Shape;464;p27"/>
            <p:cNvSpPr/>
            <p:nvPr/>
          </p:nvSpPr>
          <p:spPr>
            <a:xfrm>
              <a:off x="5354975" y="4414354"/>
              <a:ext cx="54883" cy="48361"/>
            </a:xfrm>
            <a:custGeom>
              <a:avLst/>
              <a:ah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78" name="Google Shape;465;p27"/>
            <p:cNvSpPr/>
            <p:nvPr/>
          </p:nvSpPr>
          <p:spPr>
            <a:xfrm>
              <a:off x="5266433" y="4505826"/>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79" name="Google Shape;466;p27"/>
            <p:cNvSpPr/>
            <p:nvPr/>
          </p:nvSpPr>
          <p:spPr>
            <a:xfrm>
              <a:off x="5223986" y="4546063"/>
              <a:ext cx="57868" cy="50517"/>
            </a:xfrm>
            <a:custGeom>
              <a:avLst/>
              <a:ah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80" name="Google Shape;467;p27"/>
            <p:cNvSpPr/>
            <p:nvPr/>
          </p:nvSpPr>
          <p:spPr>
            <a:xfrm>
              <a:off x="5183804" y="4587736"/>
              <a:ext cx="54883" cy="49080"/>
            </a:xfrm>
            <a:custGeom>
              <a:avLst/>
              <a:ah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81" name="Google Shape;468;p27"/>
            <p:cNvSpPr/>
            <p:nvPr/>
          </p:nvSpPr>
          <p:spPr>
            <a:xfrm>
              <a:off x="5095980" y="4679208"/>
              <a:ext cx="54938" cy="49024"/>
            </a:xfrm>
            <a:custGeom>
              <a:avLst/>
              <a:ah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82" name="Google Shape;469;p27"/>
            <p:cNvSpPr/>
            <p:nvPr/>
          </p:nvSpPr>
          <p:spPr>
            <a:xfrm>
              <a:off x="5055744" y="4719611"/>
              <a:ext cx="54938" cy="50351"/>
            </a:xfrm>
            <a:custGeom>
              <a:avLst/>
              <a:ah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83" name="Google Shape;470;p27"/>
            <p:cNvSpPr/>
            <p:nvPr/>
          </p:nvSpPr>
          <p:spPr>
            <a:xfrm>
              <a:off x="5013352" y="4761837"/>
              <a:ext cx="54883" cy="48361"/>
            </a:xfrm>
            <a:custGeom>
              <a:avLst/>
              <a:ah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84" name="Google Shape;471;p27"/>
            <p:cNvSpPr/>
            <p:nvPr/>
          </p:nvSpPr>
          <p:spPr>
            <a:xfrm>
              <a:off x="4924809" y="4853309"/>
              <a:ext cx="54938" cy="48306"/>
            </a:xfrm>
            <a:custGeom>
              <a:avLst/>
              <a:ah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85" name="Google Shape;472;p27"/>
            <p:cNvSpPr/>
            <p:nvPr/>
          </p:nvSpPr>
          <p:spPr>
            <a:xfrm>
              <a:off x="4885346" y="4893490"/>
              <a:ext cx="54883" cy="51291"/>
            </a:xfrm>
            <a:custGeom>
              <a:avLst/>
              <a:ah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86" name="Google Shape;473;p27"/>
            <p:cNvSpPr/>
            <p:nvPr/>
          </p:nvSpPr>
          <p:spPr>
            <a:xfrm>
              <a:off x="5480051" y="4287068"/>
              <a:ext cx="76107" cy="68645"/>
            </a:xfrm>
            <a:custGeom>
              <a:avLst/>
              <a:ah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87" name="Google Shape;474;p27"/>
            <p:cNvSpPr/>
            <p:nvPr/>
          </p:nvSpPr>
          <p:spPr>
            <a:xfrm>
              <a:off x="5308880" y="4459731"/>
              <a:ext cx="76107" cy="69530"/>
            </a:xfrm>
            <a:custGeom>
              <a:avLst/>
              <a:ah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88" name="Google Shape;475;p27"/>
            <p:cNvSpPr/>
            <p:nvPr/>
          </p:nvSpPr>
          <p:spPr>
            <a:xfrm>
              <a:off x="5138428" y="4631621"/>
              <a:ext cx="79036" cy="68811"/>
            </a:xfrm>
            <a:custGeom>
              <a:avLst/>
              <a:ah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89" name="Google Shape;476;p27"/>
            <p:cNvSpPr/>
            <p:nvPr/>
          </p:nvSpPr>
          <p:spPr>
            <a:xfrm>
              <a:off x="4970904" y="4805003"/>
              <a:ext cx="76107" cy="68811"/>
            </a:xfrm>
            <a:custGeom>
              <a:avLst/>
              <a:ah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90" name="Google Shape;477;p27"/>
            <p:cNvSpPr/>
            <p:nvPr/>
          </p:nvSpPr>
          <p:spPr>
            <a:xfrm>
              <a:off x="5818028" y="4746472"/>
              <a:ext cx="1121428" cy="305090"/>
            </a:xfrm>
            <a:custGeom>
              <a:avLst/>
              <a:ah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91" name="Google Shape;478;p27"/>
            <p:cNvSpPr/>
            <p:nvPr/>
          </p:nvSpPr>
          <p:spPr>
            <a:xfrm>
              <a:off x="5979692" y="4746472"/>
              <a:ext cx="1121428" cy="305090"/>
            </a:xfrm>
            <a:custGeom>
              <a:avLst/>
              <a:ah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92" name="Google Shape;479;p27"/>
            <p:cNvSpPr/>
            <p:nvPr/>
          </p:nvSpPr>
          <p:spPr>
            <a:xfrm>
              <a:off x="6052814" y="4807214"/>
              <a:ext cx="1011717" cy="182944"/>
            </a:xfrm>
            <a:custGeom>
              <a:avLst/>
              <a:ah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93" name="Google Shape;480;p27"/>
            <p:cNvSpPr/>
            <p:nvPr/>
          </p:nvSpPr>
          <p:spPr>
            <a:xfrm>
              <a:off x="6052814" y="4898630"/>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94" name="Google Shape;481;p27"/>
            <p:cNvSpPr/>
            <p:nvPr/>
          </p:nvSpPr>
          <p:spPr>
            <a:xfrm>
              <a:off x="5818028" y="4137120"/>
              <a:ext cx="1121428" cy="304372"/>
            </a:xfrm>
            <a:custGeom>
              <a:avLst/>
              <a:ah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95" name="Google Shape;482;p27"/>
            <p:cNvSpPr/>
            <p:nvPr/>
          </p:nvSpPr>
          <p:spPr>
            <a:xfrm>
              <a:off x="5979692" y="4137120"/>
              <a:ext cx="1121428" cy="304372"/>
            </a:xfrm>
            <a:custGeom>
              <a:avLst/>
              <a:ah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96" name="Google Shape;483;p27"/>
            <p:cNvSpPr/>
            <p:nvPr/>
          </p:nvSpPr>
          <p:spPr>
            <a:xfrm>
              <a:off x="6052814" y="4197862"/>
              <a:ext cx="1011717" cy="182944"/>
            </a:xfrm>
            <a:custGeom>
              <a:avLst/>
              <a:ah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97" name="Google Shape;484;p27"/>
            <p:cNvSpPr/>
            <p:nvPr/>
          </p:nvSpPr>
          <p:spPr>
            <a:xfrm>
              <a:off x="6052814" y="4289278"/>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98" name="Google Shape;485;p27"/>
            <p:cNvSpPr/>
            <p:nvPr/>
          </p:nvSpPr>
          <p:spPr>
            <a:xfrm>
              <a:off x="5878714" y="4441437"/>
              <a:ext cx="1122202" cy="305090"/>
            </a:xfrm>
            <a:custGeom>
              <a:avLst/>
              <a:ah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99" name="Google Shape;486;p27"/>
            <p:cNvSpPr/>
            <p:nvPr/>
          </p:nvSpPr>
          <p:spPr>
            <a:xfrm>
              <a:off x="5723626" y="4441437"/>
              <a:ext cx="1121484" cy="305090"/>
            </a:xfrm>
            <a:custGeom>
              <a:avLst/>
              <a:ah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00" name="Google Shape;487;p27"/>
            <p:cNvSpPr/>
            <p:nvPr/>
          </p:nvSpPr>
          <p:spPr>
            <a:xfrm>
              <a:off x="5760215" y="4502897"/>
              <a:ext cx="1011717" cy="182944"/>
            </a:xfrm>
            <a:custGeom>
              <a:avLst/>
              <a:ah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01" name="Google Shape;488;p27"/>
            <p:cNvSpPr/>
            <p:nvPr/>
          </p:nvSpPr>
          <p:spPr>
            <a:xfrm>
              <a:off x="5760215" y="4594314"/>
              <a:ext cx="1011717" cy="91527"/>
            </a:xfrm>
            <a:custGeom>
              <a:avLst/>
              <a:ah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02" name="Google Shape;489;p27"/>
            <p:cNvSpPr/>
            <p:nvPr/>
          </p:nvSpPr>
          <p:spPr>
            <a:xfrm>
              <a:off x="5485910" y="4847726"/>
              <a:ext cx="200077" cy="203836"/>
            </a:xfrm>
            <a:custGeom>
              <a:avLst/>
              <a:ah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03" name="Google Shape;490;p27"/>
            <p:cNvSpPr/>
            <p:nvPr/>
          </p:nvSpPr>
          <p:spPr>
            <a:xfrm>
              <a:off x="5528302" y="4988168"/>
              <a:ext cx="64445" cy="63395"/>
            </a:xfrm>
            <a:custGeom>
              <a:avLst/>
              <a:ah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04" name="Google Shape;491;p27"/>
            <p:cNvSpPr/>
            <p:nvPr/>
          </p:nvSpPr>
          <p:spPr>
            <a:xfrm>
              <a:off x="5644646" y="4085222"/>
              <a:ext cx="228265" cy="152158"/>
            </a:xfrm>
            <a:custGeom>
              <a:avLst/>
              <a:ah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05" name="Google Shape;492;p27"/>
            <p:cNvSpPr/>
            <p:nvPr/>
          </p:nvSpPr>
          <p:spPr>
            <a:xfrm>
              <a:off x="5645836" y="4137120"/>
              <a:ext cx="215829" cy="100260"/>
            </a:xfrm>
            <a:custGeom>
              <a:avLst/>
              <a:ah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06" name="Google Shape;493;p27"/>
            <p:cNvSpPr/>
            <p:nvPr/>
          </p:nvSpPr>
          <p:spPr>
            <a:xfrm>
              <a:off x="5629280" y="4231521"/>
              <a:ext cx="209971" cy="688388"/>
            </a:xfrm>
            <a:custGeom>
              <a:avLst/>
              <a:ah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07" name="Google Shape;494;p27"/>
            <p:cNvSpPr/>
            <p:nvPr/>
          </p:nvSpPr>
          <p:spPr>
            <a:xfrm>
              <a:off x="5559032" y="4216156"/>
              <a:ext cx="222462" cy="685459"/>
            </a:xfrm>
            <a:custGeom>
              <a:avLst/>
              <a:ah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08" name="Google Shape;495;p27"/>
            <p:cNvSpPr/>
            <p:nvPr/>
          </p:nvSpPr>
          <p:spPr>
            <a:xfrm>
              <a:off x="5485910" y="4200791"/>
              <a:ext cx="225336" cy="673741"/>
            </a:xfrm>
            <a:custGeom>
              <a:avLst/>
              <a:ah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09" name="Google Shape;496;p27"/>
            <p:cNvSpPr/>
            <p:nvPr/>
          </p:nvSpPr>
          <p:spPr>
            <a:xfrm>
              <a:off x="5616845" y="4167132"/>
              <a:ext cx="240701" cy="161720"/>
            </a:xfrm>
            <a:custGeom>
              <a:avLst/>
              <a:ah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10" name="Google Shape;497;p27"/>
            <p:cNvSpPr/>
            <p:nvPr/>
          </p:nvSpPr>
          <p:spPr>
            <a:xfrm>
              <a:off x="5629280" y="4167132"/>
              <a:ext cx="228265" cy="106837"/>
            </a:xfrm>
            <a:custGeom>
              <a:avLst/>
              <a:ah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11" name="Google Shape;498;p27"/>
            <p:cNvSpPr/>
            <p:nvPr/>
          </p:nvSpPr>
          <p:spPr>
            <a:xfrm>
              <a:off x="5626351" y="4160499"/>
              <a:ext cx="243630" cy="80584"/>
            </a:xfrm>
            <a:custGeom>
              <a:avLst/>
              <a:ah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12" name="Google Shape;499;p27"/>
            <p:cNvSpPr/>
            <p:nvPr/>
          </p:nvSpPr>
          <p:spPr>
            <a:xfrm>
              <a:off x="5604409" y="4254476"/>
              <a:ext cx="244349" cy="79865"/>
            </a:xfrm>
            <a:custGeom>
              <a:avLst/>
              <a:ah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13" name="Google Shape;500;p27"/>
            <p:cNvSpPr/>
            <p:nvPr/>
          </p:nvSpPr>
          <p:spPr>
            <a:xfrm>
              <a:off x="6376144" y="3457797"/>
              <a:ext cx="158072" cy="233903"/>
            </a:xfrm>
            <a:custGeom>
              <a:avLst/>
              <a:ah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14" name="Google Shape;501;p27"/>
            <p:cNvSpPr/>
            <p:nvPr/>
          </p:nvSpPr>
          <p:spPr>
            <a:xfrm>
              <a:off x="6180820" y="3609734"/>
              <a:ext cx="527497" cy="527442"/>
            </a:xfrm>
            <a:custGeom>
              <a:avLst/>
              <a:ah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15" name="Google Shape;502;p27"/>
            <p:cNvSpPr/>
            <p:nvPr/>
          </p:nvSpPr>
          <p:spPr>
            <a:xfrm>
              <a:off x="6241562" y="3659421"/>
              <a:ext cx="207815" cy="145692"/>
            </a:xfrm>
            <a:custGeom>
              <a:avLst/>
              <a:ah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16" name="Google Shape;503;p27"/>
            <p:cNvSpPr/>
            <p:nvPr/>
          </p:nvSpPr>
          <p:spPr>
            <a:xfrm>
              <a:off x="6189608" y="3719445"/>
              <a:ext cx="518709" cy="417731"/>
            </a:xfrm>
            <a:custGeom>
              <a:avLst/>
              <a:ah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56" name="Group 291"/>
          <p:cNvGrpSpPr/>
          <p:nvPr userDrawn="1"/>
        </p:nvGrpSpPr>
        <p:grpSpPr>
          <a:xfrm>
            <a:off x="1598355" y="3608289"/>
            <a:ext cx="2204156" cy="2018295"/>
            <a:chOff x="1598355" y="3608289"/>
            <a:chExt cx="2204156" cy="2018295"/>
          </a:xfrm>
        </p:grpSpPr>
        <p:grpSp>
          <p:nvGrpSpPr>
            <p:cNvPr id="57" name="Google Shape;505;p27"/>
            <p:cNvGrpSpPr/>
            <p:nvPr/>
          </p:nvGrpSpPr>
          <p:grpSpPr>
            <a:xfrm>
              <a:off x="1598355" y="4368136"/>
              <a:ext cx="868990" cy="1258447"/>
              <a:chOff x="3235834" y="3793115"/>
              <a:chExt cx="868990" cy="1258447"/>
            </a:xfrm>
          </p:grpSpPr>
          <p:sp>
            <p:nvSpPr>
              <p:cNvPr id="1048717" name="Google Shape;506;p27"/>
              <p:cNvSpPr/>
              <p:nvPr/>
            </p:nvSpPr>
            <p:spPr>
              <a:xfrm>
                <a:off x="3236476" y="3795496"/>
                <a:ext cx="868347" cy="1256066"/>
              </a:xfrm>
              <a:custGeom>
                <a:avLst/>
                <a:ah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58" name="Google Shape;507;p27"/>
              <p:cNvGrpSpPr/>
              <p:nvPr/>
            </p:nvGrpSpPr>
            <p:grpSpPr>
              <a:xfrm>
                <a:off x="3235834" y="3793115"/>
                <a:ext cx="865418" cy="1258447"/>
                <a:chOff x="3235834" y="3793115"/>
                <a:chExt cx="865418" cy="1258447"/>
              </a:xfrm>
            </p:grpSpPr>
            <p:sp>
              <p:nvSpPr>
                <p:cNvPr id="1048718" name="Google Shape;508;p27"/>
                <p:cNvSpPr/>
                <p:nvPr/>
              </p:nvSpPr>
              <p:spPr>
                <a:xfrm>
                  <a:off x="3235834" y="3793115"/>
                  <a:ext cx="865418" cy="389985"/>
                </a:xfrm>
                <a:custGeom>
                  <a:avLst/>
                  <a:ah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19" name="Google Shape;509;p27"/>
                <p:cNvSpPr/>
                <p:nvPr/>
              </p:nvSpPr>
              <p:spPr>
                <a:xfrm>
                  <a:off x="3306725" y="3905262"/>
                  <a:ext cx="719118" cy="182888"/>
                </a:xfrm>
                <a:custGeom>
                  <a:avLst/>
                  <a:ah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20" name="Google Shape;510;p27"/>
                <p:cNvSpPr/>
                <p:nvPr/>
              </p:nvSpPr>
              <p:spPr>
                <a:xfrm>
                  <a:off x="3309654" y="4261478"/>
                  <a:ext cx="146355" cy="143426"/>
                </a:xfrm>
                <a:custGeom>
                  <a:avLst/>
                  <a:ah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21" name="Google Shape;511;p27"/>
                <p:cNvSpPr/>
                <p:nvPr/>
              </p:nvSpPr>
              <p:spPr>
                <a:xfrm>
                  <a:off x="3501275" y="4261478"/>
                  <a:ext cx="143426" cy="143426"/>
                </a:xfrm>
                <a:custGeom>
                  <a:avLst/>
                  <a:ah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22" name="Google Shape;512;p27"/>
                <p:cNvSpPr/>
                <p:nvPr/>
              </p:nvSpPr>
              <p:spPr>
                <a:xfrm>
                  <a:off x="3693670" y="4261478"/>
                  <a:ext cx="143426" cy="143426"/>
                </a:xfrm>
                <a:custGeom>
                  <a:avLst/>
                  <a:ah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23" name="Google Shape;513;p27"/>
                <p:cNvSpPr/>
                <p:nvPr/>
              </p:nvSpPr>
              <p:spPr>
                <a:xfrm>
                  <a:off x="3309654" y="4453872"/>
                  <a:ext cx="146355" cy="143426"/>
                </a:xfrm>
                <a:custGeom>
                  <a:avLst/>
                  <a:ah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24" name="Google Shape;514;p27"/>
                <p:cNvSpPr/>
                <p:nvPr/>
              </p:nvSpPr>
              <p:spPr>
                <a:xfrm>
                  <a:off x="3501275" y="4453872"/>
                  <a:ext cx="143426" cy="143426"/>
                </a:xfrm>
                <a:custGeom>
                  <a:avLst/>
                  <a:ah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25" name="Google Shape;515;p27"/>
                <p:cNvSpPr/>
                <p:nvPr/>
              </p:nvSpPr>
              <p:spPr>
                <a:xfrm>
                  <a:off x="3693670" y="4453872"/>
                  <a:ext cx="143426" cy="143426"/>
                </a:xfrm>
                <a:custGeom>
                  <a:avLst/>
                  <a:ah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26" name="Google Shape;516;p27"/>
                <p:cNvSpPr/>
                <p:nvPr/>
              </p:nvSpPr>
              <p:spPr>
                <a:xfrm>
                  <a:off x="3309654" y="4645549"/>
                  <a:ext cx="146355" cy="146355"/>
                </a:xfrm>
                <a:custGeom>
                  <a:avLst/>
                  <a:ah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27" name="Google Shape;517;p27"/>
                <p:cNvSpPr/>
                <p:nvPr/>
              </p:nvSpPr>
              <p:spPr>
                <a:xfrm>
                  <a:off x="3501275" y="4645549"/>
                  <a:ext cx="143426" cy="146355"/>
                </a:xfrm>
                <a:custGeom>
                  <a:avLst/>
                  <a:ah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28" name="Google Shape;518;p27"/>
                <p:cNvSpPr/>
                <p:nvPr/>
              </p:nvSpPr>
              <p:spPr>
                <a:xfrm>
                  <a:off x="3693670" y="4645549"/>
                  <a:ext cx="143426" cy="146355"/>
                </a:xfrm>
                <a:custGeom>
                  <a:avLst/>
                  <a:ah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29" name="Google Shape;519;p27"/>
                <p:cNvSpPr/>
                <p:nvPr/>
              </p:nvSpPr>
              <p:spPr>
                <a:xfrm>
                  <a:off x="3309654" y="4840873"/>
                  <a:ext cx="146355" cy="143426"/>
                </a:xfrm>
                <a:custGeom>
                  <a:avLst/>
                  <a:ah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30" name="Google Shape;520;p27"/>
                <p:cNvSpPr/>
                <p:nvPr/>
              </p:nvSpPr>
              <p:spPr>
                <a:xfrm>
                  <a:off x="3501275" y="4840873"/>
                  <a:ext cx="143426" cy="143426"/>
                </a:xfrm>
                <a:custGeom>
                  <a:avLst/>
                  <a:ah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31" name="Google Shape;521;p27"/>
                <p:cNvSpPr/>
                <p:nvPr/>
              </p:nvSpPr>
              <p:spPr>
                <a:xfrm>
                  <a:off x="3693670" y="4840873"/>
                  <a:ext cx="143426" cy="143426"/>
                </a:xfrm>
                <a:custGeom>
                  <a:avLst/>
                  <a:ah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32" name="Google Shape;522;p27"/>
                <p:cNvSpPr/>
                <p:nvPr/>
              </p:nvSpPr>
              <p:spPr>
                <a:xfrm>
                  <a:off x="3855335" y="4185426"/>
                  <a:ext cx="243685" cy="866136"/>
                </a:xfrm>
                <a:custGeom>
                  <a:avLst/>
                  <a:ah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33" name="Google Shape;523;p27"/>
                <p:cNvSpPr/>
                <p:nvPr/>
              </p:nvSpPr>
              <p:spPr>
                <a:xfrm>
                  <a:off x="3855335" y="3793115"/>
                  <a:ext cx="243685" cy="389985"/>
                </a:xfrm>
                <a:custGeom>
                  <a:avLst/>
                  <a:ah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34" name="Google Shape;524;p27"/>
                <p:cNvSpPr/>
                <p:nvPr/>
              </p:nvSpPr>
              <p:spPr>
                <a:xfrm>
                  <a:off x="3855335" y="3905262"/>
                  <a:ext cx="170508" cy="182888"/>
                </a:xfrm>
                <a:custGeom>
                  <a:avLst/>
                  <a:ah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35" name="Google Shape;525;p27"/>
                <p:cNvSpPr/>
                <p:nvPr/>
              </p:nvSpPr>
              <p:spPr>
                <a:xfrm>
                  <a:off x="3723681" y="3945499"/>
                  <a:ext cx="35870" cy="100260"/>
                </a:xfrm>
                <a:custGeom>
                  <a:avLst/>
                  <a:ah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36" name="Google Shape;526;p27"/>
                <p:cNvSpPr/>
                <p:nvPr/>
              </p:nvSpPr>
              <p:spPr>
                <a:xfrm>
                  <a:off x="3764636" y="3944007"/>
                  <a:ext cx="63671" cy="102471"/>
                </a:xfrm>
                <a:custGeom>
                  <a:avLst/>
                  <a:ah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37" name="Google Shape;527;p27"/>
                <p:cNvSpPr/>
                <p:nvPr/>
              </p:nvSpPr>
              <p:spPr>
                <a:xfrm>
                  <a:off x="3829745" y="3991539"/>
                  <a:ext cx="65882" cy="57149"/>
                </a:xfrm>
                <a:custGeom>
                  <a:avLst/>
                  <a:ah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38" name="Google Shape;528;p27"/>
                <p:cNvSpPr/>
                <p:nvPr/>
              </p:nvSpPr>
              <p:spPr>
                <a:xfrm>
                  <a:off x="3901430" y="3946218"/>
                  <a:ext cx="60023" cy="100260"/>
                </a:xfrm>
                <a:custGeom>
                  <a:avLst/>
                  <a:ah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39" name="Google Shape;529;p27"/>
                <p:cNvSpPr/>
                <p:nvPr/>
              </p:nvSpPr>
              <p:spPr>
                <a:xfrm>
                  <a:off x="3885346" y="4261478"/>
                  <a:ext cx="143426" cy="143426"/>
                </a:xfrm>
                <a:custGeom>
                  <a:avLst/>
                  <a:ah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40" name="Google Shape;530;p27"/>
                <p:cNvSpPr/>
                <p:nvPr/>
              </p:nvSpPr>
              <p:spPr>
                <a:xfrm>
                  <a:off x="3885346" y="4453872"/>
                  <a:ext cx="143426" cy="143426"/>
                </a:xfrm>
                <a:custGeom>
                  <a:avLst/>
                  <a:ah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41" name="Google Shape;531;p27"/>
                <p:cNvSpPr/>
                <p:nvPr/>
              </p:nvSpPr>
              <p:spPr>
                <a:xfrm>
                  <a:off x="3885346" y="4645549"/>
                  <a:ext cx="143426" cy="338750"/>
                </a:xfrm>
                <a:custGeom>
                  <a:avLst/>
                  <a:ah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sp>
          <p:nvSpPr>
            <p:cNvPr id="1048742" name="Google Shape;532;p27"/>
            <p:cNvSpPr/>
            <p:nvPr/>
          </p:nvSpPr>
          <p:spPr>
            <a:xfrm>
              <a:off x="2415510" y="3608289"/>
              <a:ext cx="278008" cy="1899077"/>
            </a:xfrm>
            <a:custGeom>
              <a:avLst/>
              <a:ahLst/>
              <a:rect l="l" t="t" r="r" b="b"/>
              <a:pathLst>
                <a:path w="5030" h="34360" extrusionOk="0">
                  <a:moveTo>
                    <a:pt x="1" y="1"/>
                  </a:moveTo>
                  <a:lnTo>
                    <a:pt x="1" y="34359"/>
                  </a:lnTo>
                  <a:lnTo>
                    <a:pt x="5030" y="34359"/>
                  </a:lnTo>
                  <a:lnTo>
                    <a:pt x="5030" y="1"/>
                  </a:ln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43" name="Google Shape;533;p27"/>
            <p:cNvSpPr/>
            <p:nvPr/>
          </p:nvSpPr>
          <p:spPr>
            <a:xfrm>
              <a:off x="2653282" y="3608289"/>
              <a:ext cx="40237" cy="1899077"/>
            </a:xfrm>
            <a:custGeom>
              <a:avLst/>
              <a:ahLst/>
              <a:rect l="l" t="t" r="r" b="b"/>
              <a:pathLst>
                <a:path w="728" h="34360" extrusionOk="0">
                  <a:moveTo>
                    <a:pt x="0" y="1"/>
                  </a:moveTo>
                  <a:lnTo>
                    <a:pt x="0" y="34359"/>
                  </a:lnTo>
                  <a:lnTo>
                    <a:pt x="728" y="34359"/>
                  </a:lnTo>
                  <a:lnTo>
                    <a:pt x="728"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44" name="Google Shape;534;p27"/>
            <p:cNvSpPr/>
            <p:nvPr/>
          </p:nvSpPr>
          <p:spPr>
            <a:xfrm>
              <a:off x="2510630" y="3669749"/>
              <a:ext cx="182888" cy="8843"/>
            </a:xfrm>
            <a:custGeom>
              <a:avLst/>
              <a:ahLst/>
              <a:rect l="l" t="t" r="r" b="b"/>
              <a:pathLst>
                <a:path w="3309" h="160" extrusionOk="0">
                  <a:moveTo>
                    <a:pt x="0" y="1"/>
                  </a:moveTo>
                  <a:lnTo>
                    <a:pt x="0" y="159"/>
                  </a:lnTo>
                  <a:lnTo>
                    <a:pt x="3309" y="159"/>
                  </a:lnTo>
                  <a:lnTo>
                    <a:pt x="3309"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45" name="Google Shape;535;p27"/>
            <p:cNvSpPr/>
            <p:nvPr/>
          </p:nvSpPr>
          <p:spPr>
            <a:xfrm>
              <a:off x="2571316" y="3745856"/>
              <a:ext cx="122202" cy="8788"/>
            </a:xfrm>
            <a:custGeom>
              <a:avLst/>
              <a:ahLst/>
              <a:rect l="l" t="t" r="r" b="b"/>
              <a:pathLst>
                <a:path w="2211" h="159" extrusionOk="0">
                  <a:moveTo>
                    <a:pt x="1" y="0"/>
                  </a:moveTo>
                  <a:lnTo>
                    <a:pt x="1" y="159"/>
                  </a:lnTo>
                  <a:lnTo>
                    <a:pt x="2211" y="159"/>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46" name="Google Shape;536;p27"/>
            <p:cNvSpPr/>
            <p:nvPr/>
          </p:nvSpPr>
          <p:spPr>
            <a:xfrm>
              <a:off x="2571316" y="3848990"/>
              <a:ext cx="122202" cy="12491"/>
            </a:xfrm>
            <a:custGeom>
              <a:avLst/>
              <a:ahLst/>
              <a:rect l="l" t="t" r="r" b="b"/>
              <a:pathLst>
                <a:path w="2211" h="226" extrusionOk="0">
                  <a:moveTo>
                    <a:pt x="1" y="0"/>
                  </a:moveTo>
                  <a:lnTo>
                    <a:pt x="1" y="225"/>
                  </a:lnTo>
                  <a:lnTo>
                    <a:pt x="2211" y="225"/>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47" name="Google Shape;537;p27"/>
            <p:cNvSpPr/>
            <p:nvPr/>
          </p:nvSpPr>
          <p:spPr>
            <a:xfrm>
              <a:off x="2571316" y="3955771"/>
              <a:ext cx="122202" cy="9562"/>
            </a:xfrm>
            <a:custGeom>
              <a:avLst/>
              <a:ahLst/>
              <a:rect l="l" t="t" r="r" b="b"/>
              <a:pathLst>
                <a:path w="2211" h="173" extrusionOk="0">
                  <a:moveTo>
                    <a:pt x="1" y="1"/>
                  </a:moveTo>
                  <a:lnTo>
                    <a:pt x="1" y="173"/>
                  </a:lnTo>
                  <a:lnTo>
                    <a:pt x="2211" y="173"/>
                  </a:lnTo>
                  <a:lnTo>
                    <a:pt x="2211"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48" name="Google Shape;538;p27"/>
            <p:cNvSpPr/>
            <p:nvPr/>
          </p:nvSpPr>
          <p:spPr>
            <a:xfrm>
              <a:off x="2571316" y="4120365"/>
              <a:ext cx="122202" cy="9562"/>
            </a:xfrm>
            <a:custGeom>
              <a:avLst/>
              <a:ahLst/>
              <a:rect l="l" t="t" r="r" b="b"/>
              <a:pathLst>
                <a:path w="2211" h="173" extrusionOk="0">
                  <a:moveTo>
                    <a:pt x="1" y="0"/>
                  </a:moveTo>
                  <a:lnTo>
                    <a:pt x="1" y="173"/>
                  </a:lnTo>
                  <a:lnTo>
                    <a:pt x="2211" y="173"/>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49" name="Google Shape;539;p27"/>
            <p:cNvSpPr/>
            <p:nvPr/>
          </p:nvSpPr>
          <p:spPr>
            <a:xfrm>
              <a:off x="2571316" y="4227147"/>
              <a:ext cx="122202" cy="9562"/>
            </a:xfrm>
            <a:custGeom>
              <a:avLst/>
              <a:ahLst/>
              <a:rect l="l" t="t" r="r" b="b"/>
              <a:pathLst>
                <a:path w="2211" h="173" extrusionOk="0">
                  <a:moveTo>
                    <a:pt x="1" y="1"/>
                  </a:moveTo>
                  <a:lnTo>
                    <a:pt x="1" y="173"/>
                  </a:lnTo>
                  <a:lnTo>
                    <a:pt x="2211" y="173"/>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50" name="Google Shape;540;p27"/>
            <p:cNvSpPr/>
            <p:nvPr/>
          </p:nvSpPr>
          <p:spPr>
            <a:xfrm>
              <a:off x="2571316" y="4333984"/>
              <a:ext cx="122202" cy="8788"/>
            </a:xfrm>
            <a:custGeom>
              <a:avLst/>
              <a:ahLst/>
              <a:rect l="l" t="t" r="r" b="b"/>
              <a:pathLst>
                <a:path w="2211" h="159" extrusionOk="0">
                  <a:moveTo>
                    <a:pt x="1" y="0"/>
                  </a:moveTo>
                  <a:lnTo>
                    <a:pt x="1" y="159"/>
                  </a:lnTo>
                  <a:lnTo>
                    <a:pt x="2211" y="159"/>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51" name="Google Shape;541;p27"/>
            <p:cNvSpPr/>
            <p:nvPr/>
          </p:nvSpPr>
          <p:spPr>
            <a:xfrm>
              <a:off x="2571316" y="4495649"/>
              <a:ext cx="122202" cy="8788"/>
            </a:xfrm>
            <a:custGeom>
              <a:avLst/>
              <a:ahLst/>
              <a:rect l="l" t="t" r="r" b="b"/>
              <a:pathLst>
                <a:path w="2211" h="159" extrusionOk="0">
                  <a:moveTo>
                    <a:pt x="1" y="0"/>
                  </a:moveTo>
                  <a:lnTo>
                    <a:pt x="1" y="159"/>
                  </a:lnTo>
                  <a:lnTo>
                    <a:pt x="2211" y="159"/>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52" name="Google Shape;542;p27"/>
            <p:cNvSpPr/>
            <p:nvPr/>
          </p:nvSpPr>
          <p:spPr>
            <a:xfrm>
              <a:off x="2571316" y="4598782"/>
              <a:ext cx="122202" cy="12491"/>
            </a:xfrm>
            <a:custGeom>
              <a:avLst/>
              <a:ahLst/>
              <a:rect l="l" t="t" r="r" b="b"/>
              <a:pathLst>
                <a:path w="2211" h="226" extrusionOk="0">
                  <a:moveTo>
                    <a:pt x="1" y="0"/>
                  </a:moveTo>
                  <a:lnTo>
                    <a:pt x="1" y="225"/>
                  </a:lnTo>
                  <a:lnTo>
                    <a:pt x="2211" y="225"/>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53" name="Google Shape;543;p27"/>
            <p:cNvSpPr/>
            <p:nvPr/>
          </p:nvSpPr>
          <p:spPr>
            <a:xfrm>
              <a:off x="2571316" y="4705564"/>
              <a:ext cx="122202" cy="9562"/>
            </a:xfrm>
            <a:custGeom>
              <a:avLst/>
              <a:ahLst/>
              <a:rect l="l" t="t" r="r" b="b"/>
              <a:pathLst>
                <a:path w="2211" h="173" extrusionOk="0">
                  <a:moveTo>
                    <a:pt x="1" y="1"/>
                  </a:moveTo>
                  <a:lnTo>
                    <a:pt x="1" y="173"/>
                  </a:lnTo>
                  <a:lnTo>
                    <a:pt x="2211" y="173"/>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54" name="Google Shape;544;p27"/>
            <p:cNvSpPr/>
            <p:nvPr/>
          </p:nvSpPr>
          <p:spPr>
            <a:xfrm>
              <a:off x="2571316" y="4867229"/>
              <a:ext cx="122202" cy="12491"/>
            </a:xfrm>
            <a:custGeom>
              <a:avLst/>
              <a:ahLst/>
              <a:rect l="l" t="t" r="r" b="b"/>
              <a:pathLst>
                <a:path w="2211" h="226" extrusionOk="0">
                  <a:moveTo>
                    <a:pt x="1" y="1"/>
                  </a:moveTo>
                  <a:lnTo>
                    <a:pt x="1" y="226"/>
                  </a:lnTo>
                  <a:lnTo>
                    <a:pt x="2211" y="226"/>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55" name="Google Shape;545;p27"/>
            <p:cNvSpPr/>
            <p:nvPr/>
          </p:nvSpPr>
          <p:spPr>
            <a:xfrm>
              <a:off x="2571316" y="4974010"/>
              <a:ext cx="122202" cy="8843"/>
            </a:xfrm>
            <a:custGeom>
              <a:avLst/>
              <a:ahLst/>
              <a:rect l="l" t="t" r="r" b="b"/>
              <a:pathLst>
                <a:path w="2211" h="160" extrusionOk="0">
                  <a:moveTo>
                    <a:pt x="1" y="1"/>
                  </a:moveTo>
                  <a:lnTo>
                    <a:pt x="1" y="160"/>
                  </a:lnTo>
                  <a:lnTo>
                    <a:pt x="2211" y="160"/>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56" name="Google Shape;546;p27"/>
            <p:cNvSpPr/>
            <p:nvPr/>
          </p:nvSpPr>
          <p:spPr>
            <a:xfrm>
              <a:off x="2571316" y="5080847"/>
              <a:ext cx="122202" cy="8843"/>
            </a:xfrm>
            <a:custGeom>
              <a:avLst/>
              <a:ahLst/>
              <a:rect l="l" t="t" r="r" b="b"/>
              <a:pathLst>
                <a:path w="2211" h="160" extrusionOk="0">
                  <a:moveTo>
                    <a:pt x="1" y="0"/>
                  </a:moveTo>
                  <a:lnTo>
                    <a:pt x="1" y="159"/>
                  </a:lnTo>
                  <a:lnTo>
                    <a:pt x="2211" y="159"/>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57" name="Google Shape;547;p27"/>
            <p:cNvSpPr/>
            <p:nvPr/>
          </p:nvSpPr>
          <p:spPr>
            <a:xfrm>
              <a:off x="2571316" y="5242512"/>
              <a:ext cx="122202" cy="8843"/>
            </a:xfrm>
            <a:custGeom>
              <a:avLst/>
              <a:ahLst/>
              <a:rect l="l" t="t" r="r" b="b"/>
              <a:pathLst>
                <a:path w="2211" h="160" extrusionOk="0">
                  <a:moveTo>
                    <a:pt x="1" y="0"/>
                  </a:moveTo>
                  <a:lnTo>
                    <a:pt x="1" y="159"/>
                  </a:lnTo>
                  <a:lnTo>
                    <a:pt x="2211" y="159"/>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58" name="Google Shape;548;p27"/>
            <p:cNvSpPr/>
            <p:nvPr/>
          </p:nvSpPr>
          <p:spPr>
            <a:xfrm>
              <a:off x="2571316" y="5348575"/>
              <a:ext cx="122202" cy="9562"/>
            </a:xfrm>
            <a:custGeom>
              <a:avLst/>
              <a:ahLst/>
              <a:rect l="l" t="t" r="r" b="b"/>
              <a:pathLst>
                <a:path w="2211" h="173" extrusionOk="0">
                  <a:moveTo>
                    <a:pt x="1" y="0"/>
                  </a:moveTo>
                  <a:lnTo>
                    <a:pt x="1" y="172"/>
                  </a:lnTo>
                  <a:lnTo>
                    <a:pt x="2211" y="172"/>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59" name="Google Shape;549;p27"/>
            <p:cNvSpPr/>
            <p:nvPr/>
          </p:nvSpPr>
          <p:spPr>
            <a:xfrm>
              <a:off x="2571316" y="5452427"/>
              <a:ext cx="122202" cy="12491"/>
            </a:xfrm>
            <a:custGeom>
              <a:avLst/>
              <a:ahLst/>
              <a:rect l="l" t="t" r="r" b="b"/>
              <a:pathLst>
                <a:path w="2211" h="226" extrusionOk="0">
                  <a:moveTo>
                    <a:pt x="1" y="1"/>
                  </a:moveTo>
                  <a:lnTo>
                    <a:pt x="1" y="226"/>
                  </a:lnTo>
                  <a:lnTo>
                    <a:pt x="2211" y="226"/>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60" name="Google Shape;550;p27"/>
            <p:cNvSpPr/>
            <p:nvPr/>
          </p:nvSpPr>
          <p:spPr>
            <a:xfrm>
              <a:off x="2510630" y="4041384"/>
              <a:ext cx="182888" cy="12491"/>
            </a:xfrm>
            <a:custGeom>
              <a:avLst/>
              <a:ahLst/>
              <a:rect l="l" t="t" r="r" b="b"/>
              <a:pathLst>
                <a:path w="3309" h="226" extrusionOk="0">
                  <a:moveTo>
                    <a:pt x="0" y="0"/>
                  </a:moveTo>
                  <a:lnTo>
                    <a:pt x="0" y="225"/>
                  </a:lnTo>
                  <a:lnTo>
                    <a:pt x="3309" y="225"/>
                  </a:lnTo>
                  <a:lnTo>
                    <a:pt x="3309"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61" name="Google Shape;551;p27"/>
            <p:cNvSpPr/>
            <p:nvPr/>
          </p:nvSpPr>
          <p:spPr>
            <a:xfrm>
              <a:off x="2510630" y="4415894"/>
              <a:ext cx="182888" cy="9562"/>
            </a:xfrm>
            <a:custGeom>
              <a:avLst/>
              <a:ahLst/>
              <a:rect l="l" t="t" r="r" b="b"/>
              <a:pathLst>
                <a:path w="3309" h="173" extrusionOk="0">
                  <a:moveTo>
                    <a:pt x="0" y="0"/>
                  </a:moveTo>
                  <a:lnTo>
                    <a:pt x="0" y="173"/>
                  </a:lnTo>
                  <a:lnTo>
                    <a:pt x="3309" y="173"/>
                  </a:lnTo>
                  <a:lnTo>
                    <a:pt x="3309"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62" name="Google Shape;552;p27"/>
            <p:cNvSpPr/>
            <p:nvPr/>
          </p:nvSpPr>
          <p:spPr>
            <a:xfrm>
              <a:off x="2510630" y="4788248"/>
              <a:ext cx="182888" cy="8843"/>
            </a:xfrm>
            <a:custGeom>
              <a:avLst/>
              <a:ahLst/>
              <a:rect l="l" t="t" r="r" b="b"/>
              <a:pathLst>
                <a:path w="3309" h="160" extrusionOk="0">
                  <a:moveTo>
                    <a:pt x="0" y="0"/>
                  </a:moveTo>
                  <a:lnTo>
                    <a:pt x="0" y="159"/>
                  </a:lnTo>
                  <a:lnTo>
                    <a:pt x="3309" y="159"/>
                  </a:lnTo>
                  <a:lnTo>
                    <a:pt x="3309"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63" name="Google Shape;553;p27"/>
            <p:cNvSpPr/>
            <p:nvPr/>
          </p:nvSpPr>
          <p:spPr>
            <a:xfrm>
              <a:off x="2510630" y="5162757"/>
              <a:ext cx="182888" cy="9562"/>
            </a:xfrm>
            <a:custGeom>
              <a:avLst/>
              <a:ahLst/>
              <a:rect l="l" t="t" r="r" b="b"/>
              <a:pathLst>
                <a:path w="3309" h="173" extrusionOk="0">
                  <a:moveTo>
                    <a:pt x="0" y="1"/>
                  </a:moveTo>
                  <a:lnTo>
                    <a:pt x="0" y="173"/>
                  </a:lnTo>
                  <a:lnTo>
                    <a:pt x="3309" y="173"/>
                  </a:lnTo>
                  <a:lnTo>
                    <a:pt x="3309"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64" name="Google Shape;554;p27"/>
            <p:cNvSpPr/>
            <p:nvPr/>
          </p:nvSpPr>
          <p:spPr>
            <a:xfrm>
              <a:off x="2598398" y="4303254"/>
              <a:ext cx="317526" cy="1058089"/>
            </a:xfrm>
            <a:custGeom>
              <a:avLst/>
              <a:ah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65" name="Google Shape;555;p27"/>
            <p:cNvSpPr/>
            <p:nvPr/>
          </p:nvSpPr>
          <p:spPr>
            <a:xfrm>
              <a:off x="2607905" y="4617077"/>
              <a:ext cx="286796" cy="744266"/>
            </a:xfrm>
            <a:custGeom>
              <a:avLst/>
              <a:ah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66" name="Google Shape;556;p27"/>
            <p:cNvSpPr/>
            <p:nvPr/>
          </p:nvSpPr>
          <p:spPr>
            <a:xfrm>
              <a:off x="2723474" y="4415452"/>
              <a:ext cx="101034" cy="247886"/>
            </a:xfrm>
            <a:custGeom>
              <a:avLst/>
              <a:ah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67" name="Google Shape;557;p27"/>
            <p:cNvSpPr/>
            <p:nvPr/>
          </p:nvSpPr>
          <p:spPr>
            <a:xfrm>
              <a:off x="2525221" y="3916253"/>
              <a:ext cx="396562" cy="371691"/>
            </a:xfrm>
            <a:custGeom>
              <a:avLst/>
              <a:ah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68" name="Google Shape;558;p27"/>
            <p:cNvSpPr/>
            <p:nvPr/>
          </p:nvSpPr>
          <p:spPr>
            <a:xfrm>
              <a:off x="2568387" y="4063935"/>
              <a:ext cx="246559" cy="224009"/>
            </a:xfrm>
            <a:custGeom>
              <a:avLst/>
              <a:ah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69" name="Google Shape;559;p27"/>
            <p:cNvSpPr/>
            <p:nvPr/>
          </p:nvSpPr>
          <p:spPr>
            <a:xfrm>
              <a:off x="2586681" y="4259646"/>
              <a:ext cx="216603" cy="130382"/>
            </a:xfrm>
            <a:custGeom>
              <a:avLst/>
              <a:ah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70" name="Google Shape;560;p27"/>
            <p:cNvSpPr/>
            <p:nvPr/>
          </p:nvSpPr>
          <p:spPr>
            <a:xfrm rot="41933">
              <a:off x="2590197" y="4314548"/>
              <a:ext cx="215526" cy="77273"/>
            </a:xfrm>
            <a:custGeom>
              <a:avLst/>
              <a:ah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71" name="Google Shape;561;p27"/>
            <p:cNvSpPr/>
            <p:nvPr/>
          </p:nvSpPr>
          <p:spPr>
            <a:xfrm>
              <a:off x="2724193" y="5007670"/>
              <a:ext cx="239982" cy="242138"/>
            </a:xfrm>
            <a:custGeom>
              <a:avLst/>
              <a:ah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72" name="Google Shape;562;p27"/>
            <p:cNvSpPr/>
            <p:nvPr/>
          </p:nvSpPr>
          <p:spPr>
            <a:xfrm>
              <a:off x="2730052" y="4358081"/>
              <a:ext cx="356326" cy="853756"/>
            </a:xfrm>
            <a:custGeom>
              <a:avLst/>
              <a:ah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73" name="Google Shape;563;p27"/>
            <p:cNvSpPr/>
            <p:nvPr/>
          </p:nvSpPr>
          <p:spPr>
            <a:xfrm>
              <a:off x="2842692" y="4373447"/>
              <a:ext cx="243685" cy="838391"/>
            </a:xfrm>
            <a:custGeom>
              <a:avLst/>
              <a:ah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74" name="Google Shape;564;p27"/>
            <p:cNvSpPr/>
            <p:nvPr/>
          </p:nvSpPr>
          <p:spPr>
            <a:xfrm>
              <a:off x="2846063" y="4187684"/>
              <a:ext cx="240314" cy="242083"/>
            </a:xfrm>
            <a:custGeom>
              <a:avLst/>
              <a:ah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75" name="Google Shape;565;p27"/>
            <p:cNvSpPr/>
            <p:nvPr/>
          </p:nvSpPr>
          <p:spPr>
            <a:xfrm>
              <a:off x="2942952" y="4186493"/>
              <a:ext cx="79755" cy="77267"/>
            </a:xfrm>
            <a:custGeom>
              <a:avLst/>
              <a:ah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76" name="Google Shape;566;p27"/>
            <p:cNvSpPr/>
            <p:nvPr/>
          </p:nvSpPr>
          <p:spPr>
            <a:xfrm>
              <a:off x="2339458" y="4663117"/>
              <a:ext cx="777649" cy="963467"/>
            </a:xfrm>
            <a:custGeom>
              <a:avLst/>
              <a:ah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77" name="Google Shape;567;p27"/>
            <p:cNvSpPr/>
            <p:nvPr/>
          </p:nvSpPr>
          <p:spPr>
            <a:xfrm>
              <a:off x="2375983" y="4821897"/>
              <a:ext cx="741115" cy="804661"/>
            </a:xfrm>
            <a:custGeom>
              <a:avLst/>
              <a:ah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78" name="Google Shape;568;p27"/>
            <p:cNvSpPr/>
            <p:nvPr/>
          </p:nvSpPr>
          <p:spPr>
            <a:xfrm>
              <a:off x="2433804" y="4873087"/>
              <a:ext cx="460897" cy="490908"/>
            </a:xfrm>
            <a:custGeom>
              <a:avLst/>
              <a:ah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79" name="Google Shape;569;p27"/>
            <p:cNvSpPr/>
            <p:nvPr/>
          </p:nvSpPr>
          <p:spPr>
            <a:xfrm>
              <a:off x="3375992" y="4937477"/>
              <a:ext cx="426519" cy="429448"/>
            </a:xfrm>
            <a:custGeom>
              <a:avLst/>
              <a:ah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80" name="Google Shape;570;p27"/>
            <p:cNvSpPr/>
            <p:nvPr/>
          </p:nvSpPr>
          <p:spPr>
            <a:xfrm>
              <a:off x="2894646" y="4821907"/>
              <a:ext cx="658432" cy="768142"/>
            </a:xfrm>
            <a:custGeom>
              <a:avLst/>
              <a:ah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8781" name="Google Shape;571;p27"/>
            <p:cNvSpPr/>
            <p:nvPr/>
          </p:nvSpPr>
          <p:spPr>
            <a:xfrm>
              <a:off x="2927587" y="4821907"/>
              <a:ext cx="625491" cy="768142"/>
            </a:xfrm>
            <a:custGeom>
              <a:avLst/>
              <a:ah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59" name="Google Shape;572;p27"/>
            <p:cNvGrpSpPr/>
            <p:nvPr/>
          </p:nvGrpSpPr>
          <p:grpSpPr>
            <a:xfrm>
              <a:off x="3041664" y="5111577"/>
              <a:ext cx="320455" cy="156580"/>
              <a:chOff x="2774143" y="4536556"/>
              <a:chExt cx="320455" cy="156580"/>
            </a:xfrm>
          </p:grpSpPr>
          <p:sp>
            <p:nvSpPr>
              <p:cNvPr id="1048782" name="Google Shape;573;p27"/>
              <p:cNvSpPr/>
              <p:nvPr/>
            </p:nvSpPr>
            <p:spPr>
              <a:xfrm>
                <a:off x="2774143" y="4562865"/>
                <a:ext cx="112751" cy="98104"/>
              </a:xfrm>
              <a:custGeom>
                <a:avLst/>
                <a:ah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83" name="Google Shape;574;p27"/>
              <p:cNvSpPr/>
              <p:nvPr/>
            </p:nvSpPr>
            <p:spPr>
              <a:xfrm>
                <a:off x="2897782" y="4536556"/>
                <a:ext cx="65882" cy="66600"/>
              </a:xfrm>
              <a:custGeom>
                <a:avLst/>
                <a:ah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84" name="Google Shape;575;p27"/>
              <p:cNvSpPr/>
              <p:nvPr/>
            </p:nvSpPr>
            <p:spPr>
              <a:xfrm>
                <a:off x="2967311" y="4565794"/>
                <a:ext cx="127287" cy="127342"/>
              </a:xfrm>
              <a:custGeom>
                <a:avLst/>
                <a:ah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8785" name="Google Shape;576;p27"/>
            <p:cNvSpPr/>
            <p:nvPr/>
          </p:nvSpPr>
          <p:spPr>
            <a:xfrm>
              <a:off x="3028510" y="5577559"/>
              <a:ext cx="389985" cy="49024"/>
            </a:xfrm>
            <a:custGeom>
              <a:avLst/>
              <a:ahLst/>
              <a:rect l="l" t="t" r="r" b="b"/>
              <a:pathLst>
                <a:path w="7056" h="887" extrusionOk="0">
                  <a:moveTo>
                    <a:pt x="1" y="0"/>
                  </a:moveTo>
                  <a:lnTo>
                    <a:pt x="1" y="887"/>
                  </a:lnTo>
                  <a:lnTo>
                    <a:pt x="7055" y="887"/>
                  </a:lnTo>
                  <a:lnTo>
                    <a:pt x="7055" y="0"/>
                  </a:lnTo>
                  <a:close/>
                </a:path>
              </a:pathLst>
            </a:custGeom>
            <a:solidFill>
              <a:srgbClr val="8D7D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8786" name="Google Shape;578;p27"/>
          <p:cNvSpPr/>
          <p:nvPr/>
        </p:nvSpPr>
        <p:spPr>
          <a:xfrm>
            <a:off x="3307961" y="6418000"/>
            <a:ext cx="265628" cy="164649"/>
          </a:xfrm>
          <a:custGeom>
            <a:avLst/>
            <a:ahLst/>
            <a:rect l="l" t="t" r="r" b="b"/>
            <a:pathLst>
              <a:path w="4806" h="2979" extrusionOk="0">
                <a:moveTo>
                  <a:pt x="1" y="1"/>
                </a:moveTo>
                <a:lnTo>
                  <a:pt x="1" y="2978"/>
                </a:lnTo>
                <a:lnTo>
                  <a:pt x="4805" y="2978"/>
                </a:lnTo>
                <a:lnTo>
                  <a:pt x="4805" y="1"/>
                </a:lnTo>
                <a:close/>
              </a:path>
            </a:pathLst>
          </a:custGeom>
          <a:solidFill>
            <a:srgbClr val="CCCCC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60" name="Group 1"/>
          <p:cNvGrpSpPr/>
          <p:nvPr userDrawn="1"/>
        </p:nvGrpSpPr>
        <p:grpSpPr>
          <a:xfrm>
            <a:off x="1524301" y="5626805"/>
            <a:ext cx="9320239" cy="1231195"/>
            <a:chOff x="1524301" y="5626805"/>
            <a:chExt cx="9320239" cy="1231195"/>
          </a:xfrm>
        </p:grpSpPr>
        <p:sp>
          <p:nvSpPr>
            <p:cNvPr id="1048787" name="Google Shape;577;p27"/>
            <p:cNvSpPr/>
            <p:nvPr/>
          </p:nvSpPr>
          <p:spPr>
            <a:xfrm>
              <a:off x="3307961" y="6403932"/>
              <a:ext cx="265628" cy="451390"/>
            </a:xfrm>
            <a:custGeom>
              <a:avLst/>
              <a:ahLst/>
              <a:rect l="l" t="t" r="r" b="b"/>
              <a:pathLst>
                <a:path w="4806" h="8167" extrusionOk="0">
                  <a:moveTo>
                    <a:pt x="1" y="1"/>
                  </a:moveTo>
                  <a:lnTo>
                    <a:pt x="1" y="8167"/>
                  </a:lnTo>
                  <a:lnTo>
                    <a:pt x="4805" y="8167"/>
                  </a:lnTo>
                  <a:lnTo>
                    <a:pt x="4805" y="1"/>
                  </a:ln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61" name="Google Shape;579;p27"/>
            <p:cNvGrpSpPr/>
            <p:nvPr userDrawn="1"/>
          </p:nvGrpSpPr>
          <p:grpSpPr>
            <a:xfrm>
              <a:off x="1524301" y="5626805"/>
              <a:ext cx="9320239" cy="1231195"/>
              <a:chOff x="929285" y="5051507"/>
              <a:chExt cx="7315206" cy="1231195"/>
            </a:xfrm>
          </p:grpSpPr>
          <p:sp>
            <p:nvSpPr>
              <p:cNvPr id="1048788" name="Google Shape;580;p27"/>
              <p:cNvSpPr/>
              <p:nvPr/>
            </p:nvSpPr>
            <p:spPr>
              <a:xfrm>
                <a:off x="929285" y="5051507"/>
                <a:ext cx="7315206" cy="420715"/>
              </a:xfrm>
              <a:custGeom>
                <a:avLst/>
                <a:ah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89" name="Google Shape;581;p27"/>
              <p:cNvSpPr/>
              <p:nvPr/>
            </p:nvSpPr>
            <p:spPr>
              <a:xfrm>
                <a:off x="929285" y="5051507"/>
                <a:ext cx="7315206" cy="133919"/>
              </a:xfrm>
              <a:custGeom>
                <a:avLst/>
                <a:ah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90" name="Google Shape;582;p27"/>
              <p:cNvSpPr/>
              <p:nvPr/>
            </p:nvSpPr>
            <p:spPr>
              <a:xfrm>
                <a:off x="6668743" y="5831311"/>
                <a:ext cx="264854" cy="451390"/>
              </a:xfrm>
              <a:custGeom>
                <a:avLst/>
                <a:ahLst/>
                <a:rect l="l" t="t" r="r" b="b"/>
                <a:pathLst>
                  <a:path w="4792" h="8167" extrusionOk="0">
                    <a:moveTo>
                      <a:pt x="1" y="1"/>
                    </a:moveTo>
                    <a:lnTo>
                      <a:pt x="1" y="8167"/>
                    </a:lnTo>
                    <a:lnTo>
                      <a:pt x="4792" y="8167"/>
                    </a:lnTo>
                    <a:lnTo>
                      <a:pt x="4792" y="1"/>
                    </a:ln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91" name="Google Shape;583;p27"/>
              <p:cNvSpPr/>
              <p:nvPr/>
            </p:nvSpPr>
            <p:spPr>
              <a:xfrm>
                <a:off x="6668743" y="5831311"/>
                <a:ext cx="264854" cy="164649"/>
              </a:xfrm>
              <a:custGeom>
                <a:avLst/>
                <a:ahLst/>
                <a:rect l="l" t="t" r="r" b="b"/>
                <a:pathLst>
                  <a:path w="4792" h="2979" extrusionOk="0">
                    <a:moveTo>
                      <a:pt x="1" y="1"/>
                    </a:moveTo>
                    <a:lnTo>
                      <a:pt x="1" y="2978"/>
                    </a:lnTo>
                    <a:lnTo>
                      <a:pt x="4792" y="2978"/>
                    </a:lnTo>
                    <a:lnTo>
                      <a:pt x="4792" y="1"/>
                    </a:lnTo>
                    <a:close/>
                  </a:path>
                </a:pathLst>
              </a:custGeom>
              <a:solidFill>
                <a:srgbClr val="CCCCC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92" name="Google Shape;584;p27"/>
              <p:cNvSpPr/>
              <p:nvPr/>
            </p:nvSpPr>
            <p:spPr>
              <a:xfrm>
                <a:off x="1654207" y="5472167"/>
                <a:ext cx="5864644" cy="359200"/>
              </a:xfrm>
              <a:custGeom>
                <a:avLst/>
                <a:ah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93" name="Google Shape;585;p27"/>
              <p:cNvSpPr/>
              <p:nvPr/>
            </p:nvSpPr>
            <p:spPr>
              <a:xfrm>
                <a:off x="1654207" y="5472167"/>
                <a:ext cx="5864644" cy="176311"/>
              </a:xfrm>
              <a:custGeom>
                <a:avLst/>
                <a:ah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49"/>
                                        </p:tgtEl>
                                      </p:cBhvr>
                                      <p:by x="150000" y="150000"/>
                                    </p:animScale>
                                  </p:childTnLst>
                                </p:cTn>
                              </p:par>
                              <p:par>
                                <p:cTn fill="hold" id="7" nodeType="withEffect" presetClass="emph" presetID="6" presetSubtype="0" repeatCount="indefinite">
                                  <p:stCondLst>
                                    <p:cond delay="0"/>
                                  </p:stCondLst>
                                  <p:childTnLst>
                                    <p:animScale>
                                      <p:cBhvr>
                                        <p:cTn dur="1000" fill="hold" id="8"/>
                                        <p:tgtEl>
                                          <p:spTgt spid="52"/>
                                        </p:tgtEl>
                                      </p:cBhvr>
                                      <p:by x="150000" y="150000"/>
                                    </p:animScale>
                                  </p:childTnLst>
                                </p:cTn>
                              </p:par>
                              <p:par>
                                <p:cTn fill="hold" grpId="1" id="9" nodeType="withEffect" presetClass="emph" presetID="6" presetSubtype="0" repeatCount="indefinite">
                                  <p:stCondLst>
                                    <p:cond delay="0"/>
                                  </p:stCondLst>
                                  <p:childTnLst>
                                    <p:animScale>
                                      <p:cBhvr>
                                        <p:cTn dur="1000" fill="hold" id="10"/>
                                        <p:tgtEl>
                                          <p:spTgt spid="1048608"/>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50"/>
                                        </p:tgtEl>
                                      </p:cBhvr>
                                      <p:by x="150000" y="150000"/>
                                    </p:animScale>
                                  </p:childTnLst>
                                </p:cTn>
                              </p:par>
                              <p:par>
                                <p:cTn fill="hold" id="13" nodeType="withEffect" presetClass="emph" presetID="6" presetSubtype="0" repeatCount="indefinite">
                                  <p:stCondLst>
                                    <p:cond delay="0"/>
                                  </p:stCondLst>
                                  <p:childTnLst>
                                    <p:animScale>
                                      <p:cBhvr>
                                        <p:cTn dur="1000" fill="hold" id="14"/>
                                        <p:tgtEl>
                                          <p:spTgt spid="51"/>
                                        </p:tgtEl>
                                      </p:cBhvr>
                                      <p:by x="150000" y="150000"/>
                                    </p:animScale>
                                  </p:childTnLst>
                                </p:cTn>
                              </p:par>
                              <p:par>
                                <p:cTn fill="hold" grpId="1" id="15" nodeType="withEffect" presetClass="emph" presetID="6" presetSubtype="0" repeatCount="indefinite">
                                  <p:stCondLst>
                                    <p:cond delay="0"/>
                                  </p:stCondLst>
                                  <p:childTnLst>
                                    <p:animScale>
                                      <p:cBhvr>
                                        <p:cTn dur="1000" fill="hold" id="16"/>
                                        <p:tgtEl>
                                          <p:spTgt spid="1048609"/>
                                        </p:tgtEl>
                                      </p:cBhvr>
                                      <p:by x="150000" y="150000"/>
                                    </p:animScale>
                                  </p:childTnLst>
                                </p:cTn>
                              </p:par>
                              <p:par>
                                <p:cTn fill="hold" id="17" nodeType="withEffect" presetClass="entr" presetID="2" presetSubtype="4">
                                  <p:stCondLst>
                                    <p:cond delay="0"/>
                                  </p:stCondLst>
                                  <p:childTnLst>
                                    <p:set>
                                      <p:cBhvr>
                                        <p:cTn dur="1" fill="hold" id="18">
                                          <p:stCondLst>
                                            <p:cond delay="0"/>
                                          </p:stCondLst>
                                        </p:cTn>
                                        <p:tgtEl>
                                          <p:spTgt spid="60"/>
                                        </p:tgtEl>
                                        <p:attrNameLst>
                                          <p:attrName>style.visibility</p:attrName>
                                        </p:attrNameLst>
                                      </p:cBhvr>
                                      <p:to>
                                        <p:strVal val="visible"/>
                                      </p:to>
                                    </p:set>
                                    <p:anim calcmode="lin" valueType="num">
                                      <p:cBhvr additive="base">
                                        <p:cTn dur="500" fill="hold" id="19"/>
                                        <p:tgtEl>
                                          <p:spTgt spid="60"/>
                                        </p:tgtEl>
                                        <p:attrNameLst>
                                          <p:attrName>ppt_x</p:attrName>
                                        </p:attrNameLst>
                                      </p:cBhvr>
                                      <p:tavLst>
                                        <p:tav tm="0">
                                          <p:val>
                                            <p:strVal val="#ppt_x"/>
                                          </p:val>
                                        </p:tav>
                                        <p:tav tm="100000">
                                          <p:val>
                                            <p:strVal val="#ppt_x"/>
                                          </p:val>
                                        </p:tav>
                                      </p:tavLst>
                                    </p:anim>
                                    <p:anim calcmode="lin" valueType="num">
                                      <p:cBhvr additive="base">
                                        <p:cTn dur="500" fill="hold" id="20"/>
                                        <p:tgtEl>
                                          <p:spTgt spid="60"/>
                                        </p:tgtEl>
                                        <p:attrNameLst>
                                          <p:attrName>ppt_y</p:attrName>
                                        </p:attrNameLst>
                                      </p:cBhvr>
                                      <p:tavLst>
                                        <p:tav tm="0">
                                          <p:val>
                                            <p:strVal val="1+#ppt_h/2"/>
                                          </p:val>
                                        </p:tav>
                                        <p:tav tm="100000">
                                          <p:val>
                                            <p:strVal val="#ppt_y"/>
                                          </p:val>
                                        </p:tav>
                                      </p:tavLst>
                                    </p:anim>
                                  </p:childTnLst>
                                </p:cTn>
                              </p:par>
                            </p:childTnLst>
                          </p:cTn>
                        </p:par>
                        <p:par>
                          <p:cTn fill="hold" id="21">
                            <p:stCondLst>
                              <p:cond delay="1000"/>
                            </p:stCondLst>
                            <p:childTnLst>
                              <p:par>
                                <p:cTn fill="hold" id="22" nodeType="afterEffect" presetClass="entr" presetID="2" presetSubtype="8">
                                  <p:stCondLst>
                                    <p:cond delay="0"/>
                                  </p:stCondLst>
                                  <p:childTnLst>
                                    <p:set>
                                      <p:cBhvr>
                                        <p:cTn dur="1" fill="hold" id="23">
                                          <p:stCondLst>
                                            <p:cond delay="0"/>
                                          </p:stCondLst>
                                        </p:cTn>
                                        <p:tgtEl>
                                          <p:spTgt spid="56"/>
                                        </p:tgtEl>
                                        <p:attrNameLst>
                                          <p:attrName>style.visibility</p:attrName>
                                        </p:attrNameLst>
                                      </p:cBhvr>
                                      <p:to>
                                        <p:strVal val="visible"/>
                                      </p:to>
                                    </p:set>
                                    <p:anim calcmode="lin" valueType="num">
                                      <p:cBhvr additive="base">
                                        <p:cTn dur="500" fill="hold" id="24"/>
                                        <p:tgtEl>
                                          <p:spTgt spid="56"/>
                                        </p:tgtEl>
                                        <p:attrNameLst>
                                          <p:attrName>ppt_x</p:attrName>
                                        </p:attrNameLst>
                                      </p:cBhvr>
                                      <p:tavLst>
                                        <p:tav tm="0">
                                          <p:val>
                                            <p:strVal val="0-#ppt_w/2"/>
                                          </p:val>
                                        </p:tav>
                                        <p:tav tm="100000">
                                          <p:val>
                                            <p:strVal val="#ppt_x"/>
                                          </p:val>
                                        </p:tav>
                                      </p:tavLst>
                                    </p:anim>
                                    <p:anim calcmode="lin" valueType="num">
                                      <p:cBhvr additive="base">
                                        <p:cTn dur="500" fill="hold" id="25"/>
                                        <p:tgtEl>
                                          <p:spTgt spid="56"/>
                                        </p:tgtEl>
                                        <p:attrNameLst>
                                          <p:attrName>ppt_y</p:attrName>
                                        </p:attrNameLst>
                                      </p:cBhvr>
                                      <p:tavLst>
                                        <p:tav tm="0">
                                          <p:val>
                                            <p:strVal val="#ppt_y"/>
                                          </p:val>
                                        </p:tav>
                                        <p:tav tm="100000">
                                          <p:val>
                                            <p:strVal val="#ppt_y"/>
                                          </p:val>
                                        </p:tav>
                                      </p:tavLst>
                                    </p:anim>
                                  </p:childTnLst>
                                </p:cTn>
                              </p:par>
                            </p:childTnLst>
                          </p:cTn>
                        </p:par>
                        <p:par>
                          <p:cTn fill="hold" id="26">
                            <p:stCondLst>
                              <p:cond delay="1500"/>
                            </p:stCondLst>
                            <p:childTnLst>
                              <p:par>
                                <p:cTn fill="hold" id="27" nodeType="afterEffect" presetClass="entr" presetID="2" presetSubtype="4">
                                  <p:stCondLst>
                                    <p:cond delay="0"/>
                                  </p:stCondLst>
                                  <p:childTnLst>
                                    <p:set>
                                      <p:cBhvr>
                                        <p:cTn dur="1" fill="hold" id="28">
                                          <p:stCondLst>
                                            <p:cond delay="0"/>
                                          </p:stCondLst>
                                        </p:cTn>
                                        <p:tgtEl>
                                          <p:spTgt spid="55"/>
                                        </p:tgtEl>
                                        <p:attrNameLst>
                                          <p:attrName>style.visibility</p:attrName>
                                        </p:attrNameLst>
                                      </p:cBhvr>
                                      <p:to>
                                        <p:strVal val="visible"/>
                                      </p:to>
                                    </p:set>
                                    <p:anim calcmode="lin" valueType="num">
                                      <p:cBhvr additive="base">
                                        <p:cTn dur="500" fill="hold" id="29"/>
                                        <p:tgtEl>
                                          <p:spTgt spid="55"/>
                                        </p:tgtEl>
                                        <p:attrNameLst>
                                          <p:attrName>ppt_x</p:attrName>
                                        </p:attrNameLst>
                                      </p:cBhvr>
                                      <p:tavLst>
                                        <p:tav tm="0">
                                          <p:val>
                                            <p:strVal val="#ppt_x"/>
                                          </p:val>
                                        </p:tav>
                                        <p:tav tm="100000">
                                          <p:val>
                                            <p:strVal val="#ppt_x"/>
                                          </p:val>
                                        </p:tav>
                                      </p:tavLst>
                                    </p:anim>
                                    <p:anim calcmode="lin" valueType="num">
                                      <p:cBhvr additive="base">
                                        <p:cTn dur="500" fill="hold" id="30"/>
                                        <p:tgtEl>
                                          <p:spTgt spid="55"/>
                                        </p:tgtEl>
                                        <p:attrNameLst>
                                          <p:attrName>ppt_y</p:attrName>
                                        </p:attrNameLst>
                                      </p:cBhvr>
                                      <p:tavLst>
                                        <p:tav tm="0">
                                          <p:val>
                                            <p:strVal val="1+#ppt_h/2"/>
                                          </p:val>
                                        </p:tav>
                                        <p:tav tm="100000">
                                          <p:val>
                                            <p:strVal val="#ppt_y"/>
                                          </p:val>
                                        </p:tav>
                                      </p:tavLst>
                                    </p:anim>
                                  </p:childTnLst>
                                </p:cTn>
                              </p:par>
                            </p:childTnLst>
                          </p:cTn>
                        </p:par>
                        <p:par>
                          <p:cTn fill="hold" id="31">
                            <p:stCondLst>
                              <p:cond delay="2000"/>
                            </p:stCondLst>
                            <p:childTnLst>
                              <p:par>
                                <p:cTn fill="hold" id="32" nodeType="afterEffect" presetClass="entr" presetID="10" presetSubtype="0">
                                  <p:stCondLst>
                                    <p:cond delay="0"/>
                                  </p:stCondLst>
                                  <p:childTnLst>
                                    <p:set>
                                      <p:cBhvr>
                                        <p:cTn dur="1" fill="hold" id="33">
                                          <p:stCondLst>
                                            <p:cond delay="0"/>
                                          </p:stCondLst>
                                        </p:cTn>
                                        <p:tgtEl>
                                          <p:spTgt spid="53"/>
                                        </p:tgtEl>
                                        <p:attrNameLst>
                                          <p:attrName>style.visibility</p:attrName>
                                        </p:attrNameLst>
                                      </p:cBhvr>
                                      <p:to>
                                        <p:strVal val="visible"/>
                                      </p:to>
                                    </p:set>
                                    <p:animEffect transition="in" filter="fade">
                                      <p:cBhvr>
                                        <p:cTn dur="500" id="34"/>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8" grpId="1" animBg="1"/>
      <p:bldP spid="1048609" grpId="1"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461" name=""/>
        <p:cNvGrpSpPr/>
        <p:nvPr/>
      </p:nvGrpSpPr>
      <p:grpSpPr>
        <a:xfrm>
          <a:off x="0" y="0"/>
          <a:ext cx="0" cy="0"/>
          <a:chOff x="0" y="0"/>
          <a:chExt cx="0" cy="0"/>
        </a:xfrm>
      </p:grpSpPr>
      <p:grpSp>
        <p:nvGrpSpPr>
          <p:cNvPr id="462" name="Google Shape;992;p14"/>
          <p:cNvGrpSpPr/>
          <p:nvPr userDrawn="1"/>
        </p:nvGrpSpPr>
        <p:grpSpPr>
          <a:xfrm>
            <a:off x="395894" y="219519"/>
            <a:ext cx="11613234" cy="6240131"/>
            <a:chOff x="395894" y="219519"/>
            <a:chExt cx="8518865" cy="4788281"/>
          </a:xfrm>
        </p:grpSpPr>
        <p:sp>
          <p:nvSpPr>
            <p:cNvPr id="1052450"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63" name="Google Shape;994;p14"/>
            <p:cNvGrpSpPr/>
            <p:nvPr/>
          </p:nvGrpSpPr>
          <p:grpSpPr>
            <a:xfrm>
              <a:off x="8341543" y="2282008"/>
              <a:ext cx="569676" cy="380612"/>
              <a:chOff x="8341543" y="2282008"/>
              <a:chExt cx="569676" cy="380612"/>
            </a:xfrm>
          </p:grpSpPr>
          <p:sp>
            <p:nvSpPr>
              <p:cNvPr id="1052451"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52"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2453"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64" name="Google Shape;998;p14"/>
            <p:cNvGrpSpPr/>
            <p:nvPr/>
          </p:nvGrpSpPr>
          <p:grpSpPr>
            <a:xfrm>
              <a:off x="8341543" y="1721094"/>
              <a:ext cx="569676" cy="380612"/>
              <a:chOff x="8341543" y="1721094"/>
              <a:chExt cx="569676" cy="380612"/>
            </a:xfrm>
          </p:grpSpPr>
          <p:sp>
            <p:nvSpPr>
              <p:cNvPr id="1052454"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55"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65" name="Google Shape;1001;p14"/>
            <p:cNvGrpSpPr/>
            <p:nvPr/>
          </p:nvGrpSpPr>
          <p:grpSpPr>
            <a:xfrm>
              <a:off x="8346273" y="1183592"/>
              <a:ext cx="568486" cy="388014"/>
              <a:chOff x="8346273" y="1183592"/>
              <a:chExt cx="568486" cy="388014"/>
            </a:xfrm>
          </p:grpSpPr>
          <p:sp>
            <p:nvSpPr>
              <p:cNvPr id="1052456"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57"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66" name="Google Shape;1004;p14"/>
            <p:cNvGrpSpPr/>
            <p:nvPr/>
          </p:nvGrpSpPr>
          <p:grpSpPr>
            <a:xfrm>
              <a:off x="8341543" y="606635"/>
              <a:ext cx="569676" cy="388014"/>
              <a:chOff x="8341543" y="606635"/>
              <a:chExt cx="569676" cy="388014"/>
            </a:xfrm>
          </p:grpSpPr>
          <p:sp>
            <p:nvSpPr>
              <p:cNvPr id="1052458"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59"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67" name="Google Shape;1007;p14"/>
            <p:cNvGrpSpPr/>
            <p:nvPr/>
          </p:nvGrpSpPr>
          <p:grpSpPr>
            <a:xfrm>
              <a:off x="8341543" y="2842933"/>
              <a:ext cx="569676" cy="380612"/>
              <a:chOff x="8341543" y="2282008"/>
              <a:chExt cx="569676" cy="380612"/>
            </a:xfrm>
          </p:grpSpPr>
          <p:sp>
            <p:nvSpPr>
              <p:cNvPr id="1052460"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61"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68" name="Google Shape;1010;p14"/>
            <p:cNvGrpSpPr/>
            <p:nvPr/>
          </p:nvGrpSpPr>
          <p:grpSpPr>
            <a:xfrm>
              <a:off x="8341543" y="3403858"/>
              <a:ext cx="569676" cy="380612"/>
              <a:chOff x="8341543" y="2282008"/>
              <a:chExt cx="569676" cy="380612"/>
            </a:xfrm>
          </p:grpSpPr>
          <p:sp>
            <p:nvSpPr>
              <p:cNvPr id="1052462"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63"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2464"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65"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52466"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67"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68"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69"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70"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71"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72"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73"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74"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75"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76"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77"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78"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79"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80"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81"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82"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83"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84"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85"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86"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87"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88"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89"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90"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91"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92"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93"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94"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95"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96"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97"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98"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99"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00"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01"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02"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03"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04"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05"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06"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07"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08"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09"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10"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11" name="Google Shape;1765;p26"/>
          <p:cNvSpPr/>
          <p:nvPr userDrawn="1"/>
        </p:nvSpPr>
        <p:spPr>
          <a:xfrm rot="126755">
            <a:off x="3091462" y="1090110"/>
            <a:ext cx="5550035" cy="4730758"/>
          </a:xfrm>
          <a:prstGeom prst="rect"/>
          <a:solidFill>
            <a:srgbClr val="FFE285"/>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sz="500"/>
          </a:p>
        </p:txBody>
      </p:sp>
      <p:sp>
        <p:nvSpPr>
          <p:cNvPr id="1052512" name="Google Shape;1766;p26"/>
          <p:cNvSpPr/>
          <p:nvPr userDrawn="1"/>
        </p:nvSpPr>
        <p:spPr>
          <a:xfrm rot="-135875">
            <a:off x="2811048" y="772938"/>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52513" name="Google Shape;1767;p26"/>
          <p:cNvSpPr/>
          <p:nvPr userDrawn="1"/>
        </p:nvSpPr>
        <p:spPr>
          <a:xfrm rot="4829593">
            <a:off x="7640070" y="1029487"/>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grpSp>
        <p:nvGrpSpPr>
          <p:cNvPr id="469" name="Google Shape;211;p3"/>
          <p:cNvGrpSpPr/>
          <p:nvPr userDrawn="1"/>
        </p:nvGrpSpPr>
        <p:grpSpPr>
          <a:xfrm>
            <a:off x="1030175" y="1581350"/>
            <a:ext cx="444275" cy="398525"/>
            <a:chOff x="2495125" y="2142250"/>
            <a:chExt cx="444275" cy="398525"/>
          </a:xfrm>
        </p:grpSpPr>
        <p:sp>
          <p:nvSpPr>
            <p:cNvPr id="1052514"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2515"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70" name="Google Shape;214;p3"/>
          <p:cNvGrpSpPr/>
          <p:nvPr userDrawn="1"/>
        </p:nvGrpSpPr>
        <p:grpSpPr>
          <a:xfrm>
            <a:off x="10561107" y="5038641"/>
            <a:ext cx="291375" cy="281375"/>
            <a:chOff x="3243875" y="2372825"/>
            <a:chExt cx="291375" cy="281375"/>
          </a:xfrm>
        </p:grpSpPr>
        <p:sp>
          <p:nvSpPr>
            <p:cNvPr id="1052516"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17"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18"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19"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20"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21"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22"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2523"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24"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25"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71" name="Google Shape;225;p3"/>
          <p:cNvGrpSpPr/>
          <p:nvPr userDrawn="1"/>
        </p:nvGrpSpPr>
        <p:grpSpPr>
          <a:xfrm>
            <a:off x="10778557" y="714860"/>
            <a:ext cx="166675" cy="168575"/>
            <a:chOff x="4954425" y="2036375"/>
            <a:chExt cx="166675" cy="168575"/>
          </a:xfrm>
        </p:grpSpPr>
        <p:sp>
          <p:nvSpPr>
            <p:cNvPr id="1052526"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27"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2528" name="Google Shape;228;p3"/>
          <p:cNvSpPr/>
          <p:nvPr userDrawn="1"/>
        </p:nvSpPr>
        <p:spPr>
          <a:xfrm>
            <a:off x="1577019" y="3597776"/>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29" name="Google Shape;229;p3"/>
          <p:cNvSpPr/>
          <p:nvPr userDrawn="1"/>
        </p:nvSpPr>
        <p:spPr>
          <a:xfrm>
            <a:off x="9846753" y="3888529"/>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72" name="Google Shape;230;p3"/>
          <p:cNvGrpSpPr/>
          <p:nvPr userDrawn="1"/>
        </p:nvGrpSpPr>
        <p:grpSpPr>
          <a:xfrm>
            <a:off x="1274794" y="5541495"/>
            <a:ext cx="166675" cy="168575"/>
            <a:chOff x="4954425" y="2036375"/>
            <a:chExt cx="166675" cy="168575"/>
          </a:xfrm>
        </p:grpSpPr>
        <p:sp>
          <p:nvSpPr>
            <p:cNvPr id="1052530"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31"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73" name="Google Shape;769;p31"/>
          <p:cNvGrpSpPr/>
          <p:nvPr userDrawn="1"/>
        </p:nvGrpSpPr>
        <p:grpSpPr>
          <a:xfrm>
            <a:off x="2548289" y="3588080"/>
            <a:ext cx="2599446" cy="2521829"/>
            <a:chOff x="5641385" y="2381306"/>
            <a:chExt cx="2599446" cy="2521829"/>
          </a:xfrm>
        </p:grpSpPr>
        <p:sp>
          <p:nvSpPr>
            <p:cNvPr id="1052532" name="Google Shape;770;p31"/>
            <p:cNvSpPr/>
            <p:nvPr/>
          </p:nvSpPr>
          <p:spPr>
            <a:xfrm>
              <a:off x="5715495" y="4459755"/>
              <a:ext cx="2364987" cy="361232"/>
            </a:xfrm>
            <a:custGeom>
              <a:avLst/>
              <a:ah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74" name="Google Shape;771;p31"/>
            <p:cNvGrpSpPr/>
            <p:nvPr/>
          </p:nvGrpSpPr>
          <p:grpSpPr>
            <a:xfrm flipH="1">
              <a:off x="6793275" y="3690844"/>
              <a:ext cx="1447557" cy="1002468"/>
              <a:chOff x="4799733" y="3457797"/>
              <a:chExt cx="2301388" cy="1593766"/>
            </a:xfrm>
          </p:grpSpPr>
          <p:sp>
            <p:nvSpPr>
              <p:cNvPr id="1052533" name="Google Shape;772;p31"/>
              <p:cNvSpPr/>
              <p:nvPr/>
            </p:nvSpPr>
            <p:spPr>
              <a:xfrm>
                <a:off x="5512937" y="4441437"/>
                <a:ext cx="134693" cy="122202"/>
              </a:xfrm>
              <a:custGeom>
                <a:avLst/>
                <a:ah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34" name="Google Shape;773;p31"/>
              <p:cNvSpPr/>
              <p:nvPr/>
            </p:nvSpPr>
            <p:spPr>
              <a:xfrm>
                <a:off x="5671673" y="4450943"/>
                <a:ext cx="91527" cy="79091"/>
              </a:xfrm>
              <a:custGeom>
                <a:avLst/>
                <a:ahLst/>
                <a:rect l="l" t="t" r="r" b="b"/>
                <a:pathLst>
                  <a:path w="1656" h="1431" extrusionOk="0">
                    <a:moveTo>
                      <a:pt x="1" y="1"/>
                    </a:moveTo>
                    <a:lnTo>
                      <a:pt x="1" y="1430"/>
                    </a:lnTo>
                    <a:lnTo>
                      <a:pt x="1655" y="1430"/>
                    </a:lnTo>
                    <a:lnTo>
                      <a:pt x="1655" y="1"/>
                    </a:lnTo>
                    <a:close/>
                  </a:path>
                </a:pathLst>
              </a:custGeom>
              <a:solidFill>
                <a:srgbClr val="F9CF7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35" name="Google Shape;774;p31"/>
              <p:cNvSpPr/>
              <p:nvPr/>
            </p:nvSpPr>
            <p:spPr>
              <a:xfrm>
                <a:off x="5670236" y="4448014"/>
                <a:ext cx="92246" cy="80528"/>
              </a:xfrm>
              <a:custGeom>
                <a:avLst/>
                <a:ah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36" name="Google Shape;775;p31"/>
              <p:cNvSpPr/>
              <p:nvPr/>
            </p:nvSpPr>
            <p:spPr>
              <a:xfrm>
                <a:off x="5668799" y="4448014"/>
                <a:ext cx="100260" cy="84895"/>
              </a:xfrm>
              <a:custGeom>
                <a:avLst/>
                <a:ah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37" name="Google Shape;776;p31"/>
              <p:cNvSpPr/>
              <p:nvPr/>
            </p:nvSpPr>
            <p:spPr>
              <a:xfrm>
                <a:off x="4799733" y="3864528"/>
                <a:ext cx="1237772" cy="1187034"/>
              </a:xfrm>
              <a:custGeom>
                <a:avLst/>
                <a:ah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38" name="Google Shape;777;p31"/>
              <p:cNvSpPr/>
              <p:nvPr/>
            </p:nvSpPr>
            <p:spPr>
              <a:xfrm>
                <a:off x="4845828" y="3874532"/>
                <a:ext cx="1027082" cy="1046648"/>
              </a:xfrm>
              <a:custGeom>
                <a:avLst/>
                <a:ah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39" name="Google Shape;778;p31"/>
              <p:cNvSpPr/>
              <p:nvPr/>
            </p:nvSpPr>
            <p:spPr>
              <a:xfrm>
                <a:off x="5818028" y="3941796"/>
                <a:ext cx="76107" cy="67374"/>
              </a:xfrm>
              <a:custGeom>
                <a:avLst/>
                <a:ah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40" name="Google Shape;779;p31"/>
              <p:cNvSpPr/>
              <p:nvPr/>
            </p:nvSpPr>
            <p:spPr>
              <a:xfrm>
                <a:off x="5647575" y="4112967"/>
                <a:ext cx="76107" cy="69585"/>
              </a:xfrm>
              <a:custGeom>
                <a:avLst/>
                <a:ah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41" name="Google Shape;780;p31"/>
              <p:cNvSpPr/>
              <p:nvPr/>
            </p:nvSpPr>
            <p:spPr>
              <a:xfrm>
                <a:off x="5775580" y="3984243"/>
                <a:ext cx="54883" cy="49080"/>
              </a:xfrm>
              <a:custGeom>
                <a:avLst/>
                <a:ah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42" name="Google Shape;781;p31"/>
              <p:cNvSpPr/>
              <p:nvPr/>
            </p:nvSpPr>
            <p:spPr>
              <a:xfrm>
                <a:off x="5736062" y="4024646"/>
                <a:ext cx="54938" cy="50351"/>
              </a:xfrm>
              <a:custGeom>
                <a:avLst/>
                <a:ah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43" name="Google Shape;782;p31"/>
              <p:cNvSpPr/>
              <p:nvPr/>
            </p:nvSpPr>
            <p:spPr>
              <a:xfrm>
                <a:off x="5695826" y="4066927"/>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44" name="Google Shape;783;p31"/>
              <p:cNvSpPr/>
              <p:nvPr/>
            </p:nvSpPr>
            <p:spPr>
              <a:xfrm>
                <a:off x="5604409" y="4158344"/>
                <a:ext cx="54883" cy="48361"/>
              </a:xfrm>
              <a:custGeom>
                <a:avLst/>
                <a:ah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45" name="Google Shape;784;p31"/>
              <p:cNvSpPr/>
              <p:nvPr/>
            </p:nvSpPr>
            <p:spPr>
              <a:xfrm>
                <a:off x="5564891" y="4198580"/>
                <a:ext cx="54938" cy="50517"/>
              </a:xfrm>
              <a:custGeom>
                <a:avLst/>
                <a:ah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46" name="Google Shape;785;p31"/>
              <p:cNvSpPr/>
              <p:nvPr/>
            </p:nvSpPr>
            <p:spPr>
              <a:xfrm>
                <a:off x="5525373" y="4240254"/>
                <a:ext cx="54938" cy="49080"/>
              </a:xfrm>
              <a:custGeom>
                <a:avLst/>
                <a:ah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47" name="Google Shape;786;p31"/>
              <p:cNvSpPr/>
              <p:nvPr/>
            </p:nvSpPr>
            <p:spPr>
              <a:xfrm>
                <a:off x="5433956" y="4331726"/>
                <a:ext cx="57868" cy="49080"/>
              </a:xfrm>
              <a:custGeom>
                <a:avLst/>
                <a:ah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48" name="Google Shape;787;p31"/>
              <p:cNvSpPr/>
              <p:nvPr/>
            </p:nvSpPr>
            <p:spPr>
              <a:xfrm>
                <a:off x="5394438" y="4372128"/>
                <a:ext cx="54938" cy="50351"/>
              </a:xfrm>
              <a:custGeom>
                <a:avLst/>
                <a:ah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49" name="Google Shape;788;p31"/>
              <p:cNvSpPr/>
              <p:nvPr/>
            </p:nvSpPr>
            <p:spPr>
              <a:xfrm>
                <a:off x="5354975" y="4414354"/>
                <a:ext cx="54883" cy="48361"/>
              </a:xfrm>
              <a:custGeom>
                <a:avLst/>
                <a:ah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50" name="Google Shape;789;p31"/>
              <p:cNvSpPr/>
              <p:nvPr/>
            </p:nvSpPr>
            <p:spPr>
              <a:xfrm>
                <a:off x="5266433" y="4505826"/>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51" name="Google Shape;790;p31"/>
              <p:cNvSpPr/>
              <p:nvPr/>
            </p:nvSpPr>
            <p:spPr>
              <a:xfrm>
                <a:off x="5223986" y="4546063"/>
                <a:ext cx="57868" cy="50517"/>
              </a:xfrm>
              <a:custGeom>
                <a:avLst/>
                <a:ah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52" name="Google Shape;791;p31"/>
              <p:cNvSpPr/>
              <p:nvPr/>
            </p:nvSpPr>
            <p:spPr>
              <a:xfrm>
                <a:off x="5183804" y="4587736"/>
                <a:ext cx="54883" cy="49080"/>
              </a:xfrm>
              <a:custGeom>
                <a:avLst/>
                <a:ah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53" name="Google Shape;792;p31"/>
              <p:cNvSpPr/>
              <p:nvPr/>
            </p:nvSpPr>
            <p:spPr>
              <a:xfrm>
                <a:off x="5095980" y="4679208"/>
                <a:ext cx="54938" cy="49024"/>
              </a:xfrm>
              <a:custGeom>
                <a:avLst/>
                <a:ah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54" name="Google Shape;793;p31"/>
              <p:cNvSpPr/>
              <p:nvPr/>
            </p:nvSpPr>
            <p:spPr>
              <a:xfrm>
                <a:off x="5055744" y="4719611"/>
                <a:ext cx="54938" cy="50351"/>
              </a:xfrm>
              <a:custGeom>
                <a:avLst/>
                <a:ah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55" name="Google Shape;794;p31"/>
              <p:cNvSpPr/>
              <p:nvPr/>
            </p:nvSpPr>
            <p:spPr>
              <a:xfrm>
                <a:off x="5013352" y="4761837"/>
                <a:ext cx="54883" cy="48361"/>
              </a:xfrm>
              <a:custGeom>
                <a:avLst/>
                <a:ah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56" name="Google Shape;795;p31"/>
              <p:cNvSpPr/>
              <p:nvPr/>
            </p:nvSpPr>
            <p:spPr>
              <a:xfrm>
                <a:off x="4924809" y="4853309"/>
                <a:ext cx="54938" cy="48306"/>
              </a:xfrm>
              <a:custGeom>
                <a:avLst/>
                <a:ah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57" name="Google Shape;796;p31"/>
              <p:cNvSpPr/>
              <p:nvPr/>
            </p:nvSpPr>
            <p:spPr>
              <a:xfrm>
                <a:off x="4885346" y="4893490"/>
                <a:ext cx="54883" cy="51291"/>
              </a:xfrm>
              <a:custGeom>
                <a:avLst/>
                <a:ah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58" name="Google Shape;797;p31"/>
              <p:cNvSpPr/>
              <p:nvPr/>
            </p:nvSpPr>
            <p:spPr>
              <a:xfrm>
                <a:off x="5480051" y="4287068"/>
                <a:ext cx="76107" cy="68645"/>
              </a:xfrm>
              <a:custGeom>
                <a:avLst/>
                <a:ah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59" name="Google Shape;798;p31"/>
              <p:cNvSpPr/>
              <p:nvPr/>
            </p:nvSpPr>
            <p:spPr>
              <a:xfrm>
                <a:off x="5308880" y="4459731"/>
                <a:ext cx="76107" cy="69530"/>
              </a:xfrm>
              <a:custGeom>
                <a:avLst/>
                <a:ah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60" name="Google Shape;799;p31"/>
              <p:cNvSpPr/>
              <p:nvPr/>
            </p:nvSpPr>
            <p:spPr>
              <a:xfrm>
                <a:off x="5138428" y="4631621"/>
                <a:ext cx="79036" cy="68811"/>
              </a:xfrm>
              <a:custGeom>
                <a:avLst/>
                <a:ah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61" name="Google Shape;800;p31"/>
              <p:cNvSpPr/>
              <p:nvPr/>
            </p:nvSpPr>
            <p:spPr>
              <a:xfrm>
                <a:off x="4970904" y="4805003"/>
                <a:ext cx="76107" cy="68811"/>
              </a:xfrm>
              <a:custGeom>
                <a:avLst/>
                <a:ah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62" name="Google Shape;801;p31"/>
              <p:cNvSpPr/>
              <p:nvPr/>
            </p:nvSpPr>
            <p:spPr>
              <a:xfrm>
                <a:off x="5818028" y="4746472"/>
                <a:ext cx="1121428" cy="305090"/>
              </a:xfrm>
              <a:custGeom>
                <a:avLst/>
                <a:ah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63" name="Google Shape;802;p31"/>
              <p:cNvSpPr/>
              <p:nvPr/>
            </p:nvSpPr>
            <p:spPr>
              <a:xfrm>
                <a:off x="5979692" y="4746472"/>
                <a:ext cx="1121428" cy="305090"/>
              </a:xfrm>
              <a:custGeom>
                <a:avLst/>
                <a:ah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64" name="Google Shape;803;p31"/>
              <p:cNvSpPr/>
              <p:nvPr/>
            </p:nvSpPr>
            <p:spPr>
              <a:xfrm>
                <a:off x="6052814" y="4807214"/>
                <a:ext cx="1011717" cy="182944"/>
              </a:xfrm>
              <a:custGeom>
                <a:avLst/>
                <a:ah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65" name="Google Shape;804;p31"/>
              <p:cNvSpPr/>
              <p:nvPr/>
            </p:nvSpPr>
            <p:spPr>
              <a:xfrm>
                <a:off x="6052814" y="4898630"/>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66" name="Google Shape;805;p31"/>
              <p:cNvSpPr/>
              <p:nvPr/>
            </p:nvSpPr>
            <p:spPr>
              <a:xfrm>
                <a:off x="5818028" y="4137120"/>
                <a:ext cx="1121428" cy="304372"/>
              </a:xfrm>
              <a:custGeom>
                <a:avLst/>
                <a:ah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67" name="Google Shape;806;p31"/>
              <p:cNvSpPr/>
              <p:nvPr/>
            </p:nvSpPr>
            <p:spPr>
              <a:xfrm>
                <a:off x="5979692" y="4137120"/>
                <a:ext cx="1121428" cy="304372"/>
              </a:xfrm>
              <a:custGeom>
                <a:avLst/>
                <a:ah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68" name="Google Shape;807;p31"/>
              <p:cNvSpPr/>
              <p:nvPr/>
            </p:nvSpPr>
            <p:spPr>
              <a:xfrm>
                <a:off x="6052814" y="4197862"/>
                <a:ext cx="1011717" cy="182944"/>
              </a:xfrm>
              <a:custGeom>
                <a:avLst/>
                <a:ah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69" name="Google Shape;808;p31"/>
              <p:cNvSpPr/>
              <p:nvPr/>
            </p:nvSpPr>
            <p:spPr>
              <a:xfrm>
                <a:off x="6052814" y="4289278"/>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70" name="Google Shape;809;p31"/>
              <p:cNvSpPr/>
              <p:nvPr/>
            </p:nvSpPr>
            <p:spPr>
              <a:xfrm>
                <a:off x="5878714" y="4441437"/>
                <a:ext cx="1122202" cy="305090"/>
              </a:xfrm>
              <a:custGeom>
                <a:avLst/>
                <a:ah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71" name="Google Shape;810;p31"/>
              <p:cNvSpPr/>
              <p:nvPr/>
            </p:nvSpPr>
            <p:spPr>
              <a:xfrm>
                <a:off x="5723626" y="4441437"/>
                <a:ext cx="1121484" cy="305090"/>
              </a:xfrm>
              <a:custGeom>
                <a:avLst/>
                <a:ah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72" name="Google Shape;811;p31"/>
              <p:cNvSpPr/>
              <p:nvPr/>
            </p:nvSpPr>
            <p:spPr>
              <a:xfrm>
                <a:off x="5760215" y="4502897"/>
                <a:ext cx="1011717" cy="182944"/>
              </a:xfrm>
              <a:custGeom>
                <a:avLst/>
                <a:ah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73" name="Google Shape;812;p31"/>
              <p:cNvSpPr/>
              <p:nvPr/>
            </p:nvSpPr>
            <p:spPr>
              <a:xfrm>
                <a:off x="5760215" y="4594314"/>
                <a:ext cx="1011717" cy="91527"/>
              </a:xfrm>
              <a:custGeom>
                <a:avLst/>
                <a:ah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74" name="Google Shape;813;p31"/>
              <p:cNvSpPr/>
              <p:nvPr/>
            </p:nvSpPr>
            <p:spPr>
              <a:xfrm>
                <a:off x="5485910" y="4847726"/>
                <a:ext cx="200077" cy="203836"/>
              </a:xfrm>
              <a:custGeom>
                <a:avLst/>
                <a:ah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75" name="Google Shape;814;p31"/>
              <p:cNvSpPr/>
              <p:nvPr/>
            </p:nvSpPr>
            <p:spPr>
              <a:xfrm>
                <a:off x="5528302" y="4988168"/>
                <a:ext cx="64445" cy="63395"/>
              </a:xfrm>
              <a:custGeom>
                <a:avLst/>
                <a:ah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76" name="Google Shape;815;p31"/>
              <p:cNvSpPr/>
              <p:nvPr/>
            </p:nvSpPr>
            <p:spPr>
              <a:xfrm>
                <a:off x="5644646" y="4085222"/>
                <a:ext cx="228265" cy="152158"/>
              </a:xfrm>
              <a:custGeom>
                <a:avLst/>
                <a:ah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77" name="Google Shape;816;p31"/>
              <p:cNvSpPr/>
              <p:nvPr/>
            </p:nvSpPr>
            <p:spPr>
              <a:xfrm>
                <a:off x="5644646" y="4137120"/>
                <a:ext cx="215829" cy="100260"/>
              </a:xfrm>
              <a:custGeom>
                <a:avLst/>
                <a:ah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78" name="Google Shape;817;p31"/>
              <p:cNvSpPr/>
              <p:nvPr/>
            </p:nvSpPr>
            <p:spPr>
              <a:xfrm>
                <a:off x="5629280" y="4231521"/>
                <a:ext cx="209971" cy="688388"/>
              </a:xfrm>
              <a:custGeom>
                <a:avLst/>
                <a:ah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79" name="Google Shape;818;p31"/>
              <p:cNvSpPr/>
              <p:nvPr/>
            </p:nvSpPr>
            <p:spPr>
              <a:xfrm>
                <a:off x="5559032" y="4216156"/>
                <a:ext cx="222462" cy="685459"/>
              </a:xfrm>
              <a:custGeom>
                <a:avLst/>
                <a:ah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80" name="Google Shape;819;p31"/>
              <p:cNvSpPr/>
              <p:nvPr/>
            </p:nvSpPr>
            <p:spPr>
              <a:xfrm>
                <a:off x="5485910" y="4200791"/>
                <a:ext cx="225336" cy="673741"/>
              </a:xfrm>
              <a:custGeom>
                <a:avLst/>
                <a:ah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81" name="Google Shape;820;p31"/>
              <p:cNvSpPr/>
              <p:nvPr/>
            </p:nvSpPr>
            <p:spPr>
              <a:xfrm>
                <a:off x="5616845" y="4167132"/>
                <a:ext cx="240701" cy="161720"/>
              </a:xfrm>
              <a:custGeom>
                <a:avLst/>
                <a:ah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82" name="Google Shape;821;p31"/>
              <p:cNvSpPr/>
              <p:nvPr/>
            </p:nvSpPr>
            <p:spPr>
              <a:xfrm>
                <a:off x="5629280" y="4167132"/>
                <a:ext cx="228265" cy="106837"/>
              </a:xfrm>
              <a:custGeom>
                <a:avLst/>
                <a:ah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83" name="Google Shape;822;p31"/>
              <p:cNvSpPr/>
              <p:nvPr/>
            </p:nvSpPr>
            <p:spPr>
              <a:xfrm>
                <a:off x="5626351" y="4160499"/>
                <a:ext cx="243630" cy="80584"/>
              </a:xfrm>
              <a:custGeom>
                <a:avLst/>
                <a:ah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84" name="Google Shape;823;p31"/>
              <p:cNvSpPr/>
              <p:nvPr/>
            </p:nvSpPr>
            <p:spPr>
              <a:xfrm>
                <a:off x="5604409" y="4252690"/>
                <a:ext cx="244349" cy="79865"/>
              </a:xfrm>
              <a:custGeom>
                <a:avLst/>
                <a:ah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85" name="Google Shape;824;p31"/>
              <p:cNvSpPr/>
              <p:nvPr/>
            </p:nvSpPr>
            <p:spPr>
              <a:xfrm>
                <a:off x="6376144" y="3457797"/>
                <a:ext cx="158072" cy="233903"/>
              </a:xfrm>
              <a:custGeom>
                <a:avLst/>
                <a:ah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86" name="Google Shape;825;p31"/>
              <p:cNvSpPr/>
              <p:nvPr/>
            </p:nvSpPr>
            <p:spPr>
              <a:xfrm>
                <a:off x="6180820" y="3609734"/>
                <a:ext cx="527497" cy="527442"/>
              </a:xfrm>
              <a:custGeom>
                <a:avLst/>
                <a:ah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87" name="Google Shape;826;p31"/>
              <p:cNvSpPr/>
              <p:nvPr/>
            </p:nvSpPr>
            <p:spPr>
              <a:xfrm>
                <a:off x="6241562" y="3659421"/>
                <a:ext cx="207815" cy="145692"/>
              </a:xfrm>
              <a:custGeom>
                <a:avLst/>
                <a:ah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88" name="Google Shape;827;p31"/>
              <p:cNvSpPr/>
              <p:nvPr/>
            </p:nvSpPr>
            <p:spPr>
              <a:xfrm>
                <a:off x="6189608" y="3719445"/>
                <a:ext cx="518709" cy="417731"/>
              </a:xfrm>
              <a:custGeom>
                <a:avLst/>
                <a:ah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2589" name="Google Shape;828;p31"/>
            <p:cNvSpPr/>
            <p:nvPr/>
          </p:nvSpPr>
          <p:spPr>
            <a:xfrm>
              <a:off x="5641385" y="4715193"/>
              <a:ext cx="204624" cy="152288"/>
            </a:xfrm>
            <a:custGeom>
              <a:avLst/>
              <a:ah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90" name="Google Shape;829;p31"/>
            <p:cNvSpPr/>
            <p:nvPr/>
          </p:nvSpPr>
          <p:spPr>
            <a:xfrm>
              <a:off x="5767676" y="4250752"/>
              <a:ext cx="622196" cy="512492"/>
            </a:xfrm>
            <a:custGeom>
              <a:avLst/>
              <a:ah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91" name="Google Shape;830;p31"/>
            <p:cNvSpPr/>
            <p:nvPr/>
          </p:nvSpPr>
          <p:spPr>
            <a:xfrm>
              <a:off x="5767676" y="4250752"/>
              <a:ext cx="622196" cy="512492"/>
            </a:xfrm>
            <a:custGeom>
              <a:avLst/>
              <a:ah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92" name="Google Shape;831;p31"/>
            <p:cNvSpPr/>
            <p:nvPr/>
          </p:nvSpPr>
          <p:spPr>
            <a:xfrm>
              <a:off x="5802121" y="4428136"/>
              <a:ext cx="435338" cy="335107"/>
            </a:xfrm>
            <a:custGeom>
              <a:avLst/>
              <a:ah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93" name="Google Shape;832;p31"/>
            <p:cNvSpPr/>
            <p:nvPr/>
          </p:nvSpPr>
          <p:spPr>
            <a:xfrm>
              <a:off x="5993172" y="3849238"/>
              <a:ext cx="435338" cy="325727"/>
            </a:xfrm>
            <a:custGeom>
              <a:avLst/>
              <a:ah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94" name="Google Shape;833;p31"/>
            <p:cNvSpPr/>
            <p:nvPr/>
          </p:nvSpPr>
          <p:spPr>
            <a:xfrm>
              <a:off x="6106945" y="3870700"/>
              <a:ext cx="178533" cy="304824"/>
            </a:xfrm>
            <a:custGeom>
              <a:avLst/>
              <a:ah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95" name="Google Shape;834;p31"/>
            <p:cNvSpPr/>
            <p:nvPr/>
          </p:nvSpPr>
          <p:spPr>
            <a:xfrm>
              <a:off x="6175836" y="3779880"/>
              <a:ext cx="439532" cy="506031"/>
            </a:xfrm>
            <a:custGeom>
              <a:avLst/>
              <a:ah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96" name="Google Shape;835;p31"/>
            <p:cNvSpPr/>
            <p:nvPr/>
          </p:nvSpPr>
          <p:spPr>
            <a:xfrm>
              <a:off x="6446215" y="3823706"/>
              <a:ext cx="169153" cy="460404"/>
            </a:xfrm>
            <a:custGeom>
              <a:avLst/>
              <a:ah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97" name="Google Shape;836;p31"/>
            <p:cNvSpPr/>
            <p:nvPr/>
          </p:nvSpPr>
          <p:spPr>
            <a:xfrm>
              <a:off x="6123655" y="4195040"/>
              <a:ext cx="501093" cy="361229"/>
            </a:xfrm>
            <a:custGeom>
              <a:avLst/>
              <a:ah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98" name="Google Shape;837;p31"/>
            <p:cNvSpPr/>
            <p:nvPr/>
          </p:nvSpPr>
          <p:spPr>
            <a:xfrm>
              <a:off x="6319893" y="3623306"/>
              <a:ext cx="143063" cy="253078"/>
            </a:xfrm>
            <a:custGeom>
              <a:avLst/>
              <a:ah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99" name="Google Shape;838;p31"/>
            <p:cNvSpPr/>
            <p:nvPr/>
          </p:nvSpPr>
          <p:spPr>
            <a:xfrm>
              <a:off x="5802125" y="4764263"/>
              <a:ext cx="234920" cy="138872"/>
            </a:xfrm>
            <a:custGeom>
              <a:avLst/>
              <a:ah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00" name="Google Shape;839;p31"/>
            <p:cNvSpPr/>
            <p:nvPr/>
          </p:nvSpPr>
          <p:spPr>
            <a:xfrm>
              <a:off x="5950371" y="4370395"/>
              <a:ext cx="674377" cy="457578"/>
            </a:xfrm>
            <a:custGeom>
              <a:avLst/>
              <a:ah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01" name="Google Shape;840;p31"/>
            <p:cNvSpPr/>
            <p:nvPr/>
          </p:nvSpPr>
          <p:spPr>
            <a:xfrm>
              <a:off x="6428479" y="4371762"/>
              <a:ext cx="196269" cy="273515"/>
            </a:xfrm>
            <a:custGeom>
              <a:avLst/>
              <a:ah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02" name="Google Shape;841;p31"/>
            <p:cNvSpPr/>
            <p:nvPr/>
          </p:nvSpPr>
          <p:spPr>
            <a:xfrm>
              <a:off x="6476498" y="3874086"/>
              <a:ext cx="226552" cy="540508"/>
            </a:xfrm>
            <a:custGeom>
              <a:avLst/>
              <a:ah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03" name="Google Shape;842;p31"/>
            <p:cNvSpPr/>
            <p:nvPr/>
          </p:nvSpPr>
          <p:spPr>
            <a:xfrm>
              <a:off x="6645590" y="4402045"/>
              <a:ext cx="148281" cy="95013"/>
            </a:xfrm>
            <a:custGeom>
              <a:avLst/>
              <a:ah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04" name="Google Shape;843;p31"/>
            <p:cNvSpPr/>
            <p:nvPr/>
          </p:nvSpPr>
          <p:spPr>
            <a:xfrm>
              <a:off x="6454570" y="3753790"/>
              <a:ext cx="4193" cy="26122"/>
            </a:xfrm>
            <a:custGeom>
              <a:avLst/>
              <a:ah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05" name="Google Shape;844;p31"/>
            <p:cNvSpPr/>
            <p:nvPr/>
          </p:nvSpPr>
          <p:spPr>
            <a:xfrm>
              <a:off x="6458732" y="3779880"/>
              <a:ext cx="31" cy="31"/>
            </a:xfrm>
            <a:custGeom>
              <a:avLst/>
              <a:ahLst/>
              <a:rect l="l" t="t" r="r" b="b"/>
              <a:pathLst>
                <a:path w="1" h="1" extrusionOk="0">
                  <a:moveTo>
                    <a:pt x="1" y="0"/>
                  </a:moveTo>
                  <a:lnTo>
                    <a:pt x="1" y="0"/>
                  </a:lnTo>
                  <a:lnTo>
                    <a:pt x="1" y="0"/>
                  </a:lnTo>
                  <a:close/>
                </a:path>
              </a:pathLst>
            </a:custGeom>
            <a:solidFill>
              <a:srgbClr val="CBAA7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06" name="Google Shape;845;p31"/>
            <p:cNvSpPr/>
            <p:nvPr/>
          </p:nvSpPr>
          <p:spPr>
            <a:xfrm>
              <a:off x="6328248" y="3762114"/>
              <a:ext cx="4224" cy="21959"/>
            </a:xfrm>
            <a:custGeom>
              <a:avLst/>
              <a:ahLst/>
              <a:rect l="l" t="t" r="r" b="b"/>
              <a:pathLst>
                <a:path w="136" h="707" extrusionOk="0">
                  <a:moveTo>
                    <a:pt x="1" y="1"/>
                  </a:moveTo>
                  <a:lnTo>
                    <a:pt x="135" y="707"/>
                  </a:lnTo>
                  <a:lnTo>
                    <a:pt x="135" y="707"/>
                  </a:lnTo>
                  <a:lnTo>
                    <a:pt x="1" y="1"/>
                  </a:lnTo>
                  <a:close/>
                </a:path>
              </a:pathLst>
            </a:custGeom>
            <a:solidFill>
              <a:srgbClr val="D2BD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07" name="Google Shape;846;p31"/>
            <p:cNvSpPr/>
            <p:nvPr/>
          </p:nvSpPr>
          <p:spPr>
            <a:xfrm>
              <a:off x="6328248" y="3753790"/>
              <a:ext cx="130515" cy="56374"/>
            </a:xfrm>
            <a:custGeom>
              <a:avLst/>
              <a:ah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08" name="Google Shape;847;p31"/>
            <p:cNvSpPr/>
            <p:nvPr/>
          </p:nvSpPr>
          <p:spPr>
            <a:xfrm>
              <a:off x="5797959" y="2518871"/>
              <a:ext cx="1226595" cy="1243460"/>
            </a:xfrm>
            <a:custGeom>
              <a:avLst/>
              <a:ah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09" name="Google Shape;848;p31"/>
            <p:cNvSpPr/>
            <p:nvPr/>
          </p:nvSpPr>
          <p:spPr>
            <a:xfrm>
              <a:off x="5854333" y="3348735"/>
              <a:ext cx="1026164" cy="330945"/>
            </a:xfrm>
            <a:custGeom>
              <a:avLst/>
              <a:ah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10" name="Google Shape;849;p31"/>
            <p:cNvSpPr/>
            <p:nvPr/>
          </p:nvSpPr>
          <p:spPr>
            <a:xfrm>
              <a:off x="5854333" y="3127432"/>
              <a:ext cx="1122202" cy="552249"/>
            </a:xfrm>
            <a:custGeom>
              <a:avLst/>
              <a:ah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11" name="Google Shape;850;p31"/>
            <p:cNvSpPr/>
            <p:nvPr/>
          </p:nvSpPr>
          <p:spPr>
            <a:xfrm>
              <a:off x="5641385" y="2381306"/>
              <a:ext cx="1491724" cy="1007776"/>
            </a:xfrm>
            <a:custGeom>
              <a:avLst/>
              <a:ah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12" name="Google Shape;851;p31"/>
            <p:cNvSpPr/>
            <p:nvPr/>
          </p:nvSpPr>
          <p:spPr>
            <a:xfrm>
              <a:off x="5715495" y="3061677"/>
              <a:ext cx="8386" cy="5249"/>
            </a:xfrm>
            <a:custGeom>
              <a:avLst/>
              <a:ah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13" name="Google Shape;852;p31"/>
            <p:cNvSpPr/>
            <p:nvPr/>
          </p:nvSpPr>
          <p:spPr>
            <a:xfrm>
              <a:off x="6324086" y="3197379"/>
              <a:ext cx="96069" cy="52243"/>
            </a:xfrm>
            <a:custGeom>
              <a:avLst/>
              <a:ah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14" name="Google Shape;853;p31"/>
            <p:cNvSpPr/>
            <p:nvPr/>
          </p:nvSpPr>
          <p:spPr>
            <a:xfrm>
              <a:off x="6420124" y="3127432"/>
              <a:ext cx="221334" cy="78334"/>
            </a:xfrm>
            <a:custGeom>
              <a:avLst/>
              <a:ah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15" name="Google Shape;854;p31"/>
            <p:cNvSpPr/>
            <p:nvPr/>
          </p:nvSpPr>
          <p:spPr>
            <a:xfrm>
              <a:off x="6119462" y="3187999"/>
              <a:ext cx="126353" cy="61623"/>
            </a:xfrm>
            <a:custGeom>
              <a:avLst/>
              <a:ah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16" name="Google Shape;855;p31"/>
            <p:cNvSpPr/>
            <p:nvPr/>
          </p:nvSpPr>
          <p:spPr>
            <a:xfrm>
              <a:off x="5854333" y="3344573"/>
              <a:ext cx="31" cy="4193"/>
            </a:xfrm>
            <a:custGeom>
              <a:avLst/>
              <a:ahLst/>
              <a:rect l="l" t="t" r="r" b="b"/>
              <a:pathLst>
                <a:path w="1" h="135" extrusionOk="0">
                  <a:moveTo>
                    <a:pt x="0" y="0"/>
                  </a:moveTo>
                  <a:lnTo>
                    <a:pt x="0" y="0"/>
                  </a:lnTo>
                  <a:lnTo>
                    <a:pt x="0" y="135"/>
                  </a:lnTo>
                  <a:lnTo>
                    <a:pt x="0" y="135"/>
                  </a:lnTo>
                  <a:close/>
                </a:path>
              </a:pathLst>
            </a:custGeom>
            <a:solidFill>
              <a:srgbClr val="A9928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17" name="Google Shape;856;p31"/>
            <p:cNvSpPr/>
            <p:nvPr/>
          </p:nvSpPr>
          <p:spPr>
            <a:xfrm>
              <a:off x="5854333" y="3276272"/>
              <a:ext cx="43639" cy="72494"/>
            </a:xfrm>
            <a:custGeom>
              <a:avLst/>
              <a:ah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18" name="Google Shape;857;p31"/>
            <p:cNvSpPr/>
            <p:nvPr/>
          </p:nvSpPr>
          <p:spPr>
            <a:xfrm>
              <a:off x="5659120" y="3179644"/>
              <a:ext cx="1465664" cy="208817"/>
            </a:xfrm>
            <a:custGeom>
              <a:avLst/>
              <a:ah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19" name="Google Shape;858;p31"/>
            <p:cNvSpPr/>
            <p:nvPr/>
          </p:nvSpPr>
          <p:spPr>
            <a:xfrm>
              <a:off x="6968149" y="3384237"/>
              <a:ext cx="31" cy="31"/>
            </a:xfrm>
            <a:custGeom>
              <a:avLst/>
              <a:ahLst/>
              <a:rect l="l" t="t" r="r" b="b"/>
              <a:pathLst>
                <a:path w="1" h="1" extrusionOk="0">
                  <a:moveTo>
                    <a:pt x="1" y="1"/>
                  </a:moveTo>
                  <a:lnTo>
                    <a:pt x="1" y="1"/>
                  </a:lnTo>
                  <a:lnTo>
                    <a:pt x="1" y="1"/>
                  </a:lnTo>
                  <a:lnTo>
                    <a:pt x="1" y="1"/>
                  </a:lnTo>
                  <a:close/>
                </a:path>
              </a:pathLst>
            </a:custGeom>
            <a:solidFill>
              <a:srgbClr val="865F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20" name="Google Shape;859;p31"/>
            <p:cNvSpPr/>
            <p:nvPr/>
          </p:nvSpPr>
          <p:spPr>
            <a:xfrm>
              <a:off x="6880497" y="3314289"/>
              <a:ext cx="87683" cy="69978"/>
            </a:xfrm>
            <a:custGeom>
              <a:avLst/>
              <a:ah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21" name="Google Shape;860;p31"/>
            <p:cNvSpPr/>
            <p:nvPr/>
          </p:nvSpPr>
          <p:spPr>
            <a:xfrm>
              <a:off x="5659120" y="2836212"/>
              <a:ext cx="1465664" cy="552249"/>
            </a:xfrm>
            <a:custGeom>
              <a:avLst/>
              <a:ah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22" name="Google Shape;861;p31"/>
            <p:cNvSpPr/>
            <p:nvPr/>
          </p:nvSpPr>
          <p:spPr>
            <a:xfrm>
              <a:off x="6133036" y="3492792"/>
              <a:ext cx="178533" cy="122190"/>
            </a:xfrm>
            <a:custGeom>
              <a:avLst/>
              <a:ah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23" name="Google Shape;862;p31"/>
            <p:cNvSpPr/>
            <p:nvPr/>
          </p:nvSpPr>
          <p:spPr>
            <a:xfrm>
              <a:off x="6337660" y="3256735"/>
              <a:ext cx="234908" cy="209376"/>
            </a:xfrm>
            <a:custGeom>
              <a:avLst/>
              <a:ah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24" name="Google Shape;863;p31"/>
            <p:cNvSpPr/>
            <p:nvPr/>
          </p:nvSpPr>
          <p:spPr>
            <a:xfrm>
              <a:off x="6384622" y="3440611"/>
              <a:ext cx="266216" cy="134677"/>
            </a:xfrm>
            <a:custGeom>
              <a:avLst/>
              <a:ah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25" name="Google Shape;864;p31"/>
            <p:cNvSpPr/>
            <p:nvPr/>
          </p:nvSpPr>
          <p:spPr>
            <a:xfrm>
              <a:off x="5893997" y="3288416"/>
              <a:ext cx="217172" cy="192914"/>
            </a:xfrm>
            <a:custGeom>
              <a:avLst/>
              <a:ah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26" name="Google Shape;865;p31"/>
            <p:cNvSpPr/>
            <p:nvPr/>
          </p:nvSpPr>
          <p:spPr>
            <a:xfrm>
              <a:off x="5880424" y="3458346"/>
              <a:ext cx="182727" cy="121569"/>
            </a:xfrm>
            <a:custGeom>
              <a:avLst/>
              <a:ah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27" name="Google Shape;866;p31"/>
            <p:cNvSpPr/>
            <p:nvPr/>
          </p:nvSpPr>
          <p:spPr>
            <a:xfrm>
              <a:off x="5858495" y="3818488"/>
              <a:ext cx="248481" cy="358775"/>
            </a:xfrm>
            <a:custGeom>
              <a:avLst/>
              <a:ah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28" name="Google Shape;867;p31"/>
            <p:cNvSpPr/>
            <p:nvPr/>
          </p:nvSpPr>
          <p:spPr>
            <a:xfrm>
              <a:off x="5858495" y="3818488"/>
              <a:ext cx="248481" cy="357036"/>
            </a:xfrm>
            <a:custGeom>
              <a:avLst/>
              <a:ah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29" name="Google Shape;868;p31"/>
            <p:cNvSpPr/>
            <p:nvPr/>
          </p:nvSpPr>
          <p:spPr>
            <a:xfrm>
              <a:off x="6106945" y="3980311"/>
              <a:ext cx="31" cy="138870"/>
            </a:xfrm>
            <a:custGeom>
              <a:avLst/>
              <a:ahLst/>
              <a:rect l="l" t="t" r="r" b="b"/>
              <a:pathLst>
                <a:path w="1" h="4471" extrusionOk="0">
                  <a:moveTo>
                    <a:pt x="1" y="0"/>
                  </a:moveTo>
                  <a:lnTo>
                    <a:pt x="1" y="4470"/>
                  </a:lnTo>
                  <a:lnTo>
                    <a:pt x="1" y="4470"/>
                  </a:lnTo>
                  <a:close/>
                </a:path>
              </a:pathLst>
            </a:custGeom>
            <a:solidFill>
              <a:srgbClr val="DB9F5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30" name="Google Shape;869;p31"/>
            <p:cNvSpPr/>
            <p:nvPr/>
          </p:nvSpPr>
          <p:spPr>
            <a:xfrm>
              <a:off x="6080855" y="3827899"/>
              <a:ext cx="26122" cy="12548"/>
            </a:xfrm>
            <a:custGeom>
              <a:avLst/>
              <a:ah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31" name="Google Shape;870;p31"/>
            <p:cNvSpPr/>
            <p:nvPr/>
          </p:nvSpPr>
          <p:spPr>
            <a:xfrm>
              <a:off x="5858495" y="3827899"/>
              <a:ext cx="248481" cy="347625"/>
            </a:xfrm>
            <a:custGeom>
              <a:avLst/>
              <a:ah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32" name="Google Shape;871;p31"/>
            <p:cNvSpPr/>
            <p:nvPr/>
          </p:nvSpPr>
          <p:spPr>
            <a:xfrm>
              <a:off x="5858495" y="3784042"/>
              <a:ext cx="248481" cy="69978"/>
            </a:xfrm>
            <a:custGeom>
              <a:avLst/>
              <a:ah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33" name="Google Shape;872;p31"/>
            <p:cNvSpPr/>
            <p:nvPr/>
          </p:nvSpPr>
          <p:spPr>
            <a:xfrm>
              <a:off x="5872069" y="3797616"/>
              <a:ext cx="221334" cy="42832"/>
            </a:xfrm>
            <a:custGeom>
              <a:avLst/>
              <a:ah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34" name="Google Shape;873;p31"/>
            <p:cNvSpPr/>
            <p:nvPr/>
          </p:nvSpPr>
          <p:spPr>
            <a:xfrm>
              <a:off x="5888779" y="3814326"/>
              <a:ext cx="187914" cy="39695"/>
            </a:xfrm>
            <a:custGeom>
              <a:avLst/>
              <a:ah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35" name="Google Shape;874;p31"/>
            <p:cNvSpPr/>
            <p:nvPr/>
          </p:nvSpPr>
          <p:spPr>
            <a:xfrm>
              <a:off x="5737423" y="3468130"/>
              <a:ext cx="217141" cy="311781"/>
            </a:xfrm>
            <a:custGeom>
              <a:avLst/>
              <a:ah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36" name="Google Shape;875;p31"/>
            <p:cNvSpPr/>
            <p:nvPr/>
          </p:nvSpPr>
          <p:spPr>
            <a:xfrm>
              <a:off x="5771869" y="3709933"/>
              <a:ext cx="143032" cy="43888"/>
            </a:xfrm>
            <a:custGeom>
              <a:avLst/>
              <a:ah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37" name="Google Shape;876;p31"/>
            <p:cNvSpPr/>
            <p:nvPr/>
          </p:nvSpPr>
          <p:spPr>
            <a:xfrm>
              <a:off x="5749940" y="3583612"/>
              <a:ext cx="191051" cy="196300"/>
            </a:xfrm>
            <a:custGeom>
              <a:avLst/>
              <a:ah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38" name="Google Shape;877;p31"/>
            <p:cNvSpPr/>
            <p:nvPr/>
          </p:nvSpPr>
          <p:spPr>
            <a:xfrm>
              <a:off x="5984817" y="3614951"/>
              <a:ext cx="91876" cy="199406"/>
            </a:xfrm>
            <a:custGeom>
              <a:avLst/>
              <a:ah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39" name="Google Shape;878;p31"/>
            <p:cNvSpPr/>
            <p:nvPr/>
          </p:nvSpPr>
          <p:spPr>
            <a:xfrm>
              <a:off x="5984817" y="3645204"/>
              <a:ext cx="74140" cy="169153"/>
            </a:xfrm>
            <a:custGeom>
              <a:avLst/>
              <a:ah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40" name="Google Shape;879;p31"/>
            <p:cNvSpPr/>
            <p:nvPr/>
          </p:nvSpPr>
          <p:spPr>
            <a:xfrm>
              <a:off x="5972300" y="3370663"/>
              <a:ext cx="73084" cy="78334"/>
            </a:xfrm>
            <a:custGeom>
              <a:avLst/>
              <a:ah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41" name="Google Shape;880;p31"/>
            <p:cNvSpPr/>
            <p:nvPr/>
          </p:nvSpPr>
          <p:spPr>
            <a:xfrm>
              <a:off x="6398196" y="3353953"/>
              <a:ext cx="74140" cy="73115"/>
            </a:xfrm>
            <a:custGeom>
              <a:avLst/>
              <a:ah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42" name="Google Shape;881;p31"/>
            <p:cNvSpPr/>
            <p:nvPr/>
          </p:nvSpPr>
          <p:spPr>
            <a:xfrm>
              <a:off x="5949809" y="4373187"/>
              <a:ext cx="674377" cy="457578"/>
            </a:xfrm>
            <a:custGeom>
              <a:avLst/>
              <a:ah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2643" name="TextBox 234"/>
          <p:cNvSpPr txBox="1"/>
          <p:nvPr userDrawn="1"/>
        </p:nvSpPr>
        <p:spPr>
          <a:xfrm>
            <a:off x="4334110" y="1572168"/>
            <a:ext cx="3725448" cy="3046988"/>
          </a:xfrm>
          <a:prstGeom prst="rect"/>
          <a:noFill/>
        </p:spPr>
        <p:txBody>
          <a:bodyPr rtlCol="0" wrap="square">
            <a:spAutoFit/>
          </a:bodyPr>
          <a:p>
            <a:pPr algn="ctr"/>
            <a:r>
              <a:rPr dirty="0" sz="9600" lang="vi-VN">
                <a:solidFill>
                  <a:schemeClr val="accent6">
                    <a:lumMod val="50000"/>
                  </a:schemeClr>
                </a:solidFill>
                <a:latin typeface="+mj-lt"/>
              </a:rPr>
              <a:t>KHÁM PHÁ</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469"/>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52528"/>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472"/>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471"/>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52529"/>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470"/>
                                        </p:tgtEl>
                                      </p:cBhvr>
                                      <p:by x="150000" y="150000"/>
                                    </p:animScale>
                                  </p:childTnLst>
                                </p:cTn>
                              </p:par>
                              <p:par>
                                <p:cTn fill="hold" grpId="0" id="17" nodeType="withEffect" presetClass="entr" presetID="53" presetSubtype="16">
                                  <p:stCondLst>
                                    <p:cond delay="0"/>
                                  </p:stCondLst>
                                  <p:childTnLst>
                                    <p:set>
                                      <p:cBhvr>
                                        <p:cTn dur="1" fill="hold" id="18">
                                          <p:stCondLst>
                                            <p:cond delay="0"/>
                                          </p:stCondLst>
                                        </p:cTn>
                                        <p:tgtEl>
                                          <p:spTgt spid="1052512"/>
                                        </p:tgtEl>
                                        <p:attrNameLst>
                                          <p:attrName>style.visibility</p:attrName>
                                        </p:attrNameLst>
                                      </p:cBhvr>
                                      <p:to>
                                        <p:strVal val="visible"/>
                                      </p:to>
                                    </p:set>
                                    <p:anim calcmode="lin" valueType="num">
                                      <p:cBhvr>
                                        <p:cTn dur="500" fill="hold" id="19"/>
                                        <p:tgtEl>
                                          <p:spTgt spid="1052512"/>
                                        </p:tgtEl>
                                        <p:attrNameLst>
                                          <p:attrName>ppt_w</p:attrName>
                                        </p:attrNameLst>
                                      </p:cBhvr>
                                      <p:tavLst>
                                        <p:tav tm="0">
                                          <p:val>
                                            <p:fltVal val="0.0"/>
                                          </p:val>
                                        </p:tav>
                                        <p:tav tm="100000">
                                          <p:val>
                                            <p:strVal val="#ppt_w"/>
                                          </p:val>
                                        </p:tav>
                                      </p:tavLst>
                                    </p:anim>
                                    <p:anim calcmode="lin" valueType="num">
                                      <p:cBhvr>
                                        <p:cTn dur="500" fill="hold" id="20"/>
                                        <p:tgtEl>
                                          <p:spTgt spid="1052512"/>
                                        </p:tgtEl>
                                        <p:attrNameLst>
                                          <p:attrName>ppt_h</p:attrName>
                                        </p:attrNameLst>
                                      </p:cBhvr>
                                      <p:tavLst>
                                        <p:tav tm="0">
                                          <p:val>
                                            <p:fltVal val="0.0"/>
                                          </p:val>
                                        </p:tav>
                                        <p:tav tm="100000">
                                          <p:val>
                                            <p:strVal val="#ppt_h"/>
                                          </p:val>
                                        </p:tav>
                                      </p:tavLst>
                                    </p:anim>
                                    <p:animEffect transition="in" filter="fade">
                                      <p:cBhvr>
                                        <p:cTn dur="500" id="21"/>
                                        <p:tgtEl>
                                          <p:spTgt spid="1052512"/>
                                        </p:tgtEl>
                                      </p:cBhvr>
                                    </p:animEffect>
                                  </p:childTnLst>
                                </p:cTn>
                              </p:par>
                              <p:par>
                                <p:cTn fill="hold" grpId="0" id="22" nodeType="withEffect" presetClass="entr" presetID="53" presetSubtype="16">
                                  <p:stCondLst>
                                    <p:cond delay="0"/>
                                  </p:stCondLst>
                                  <p:childTnLst>
                                    <p:set>
                                      <p:cBhvr>
                                        <p:cTn dur="1" fill="hold" id="23">
                                          <p:stCondLst>
                                            <p:cond delay="0"/>
                                          </p:stCondLst>
                                        </p:cTn>
                                        <p:tgtEl>
                                          <p:spTgt spid="1052513"/>
                                        </p:tgtEl>
                                        <p:attrNameLst>
                                          <p:attrName>style.visibility</p:attrName>
                                        </p:attrNameLst>
                                      </p:cBhvr>
                                      <p:to>
                                        <p:strVal val="visible"/>
                                      </p:to>
                                    </p:set>
                                    <p:anim calcmode="lin" valueType="num">
                                      <p:cBhvr>
                                        <p:cTn dur="500" fill="hold" id="24"/>
                                        <p:tgtEl>
                                          <p:spTgt spid="1052513"/>
                                        </p:tgtEl>
                                        <p:attrNameLst>
                                          <p:attrName>ppt_w</p:attrName>
                                        </p:attrNameLst>
                                      </p:cBhvr>
                                      <p:tavLst>
                                        <p:tav tm="0">
                                          <p:val>
                                            <p:fltVal val="0.0"/>
                                          </p:val>
                                        </p:tav>
                                        <p:tav tm="100000">
                                          <p:val>
                                            <p:strVal val="#ppt_w"/>
                                          </p:val>
                                        </p:tav>
                                      </p:tavLst>
                                    </p:anim>
                                    <p:anim calcmode="lin" valueType="num">
                                      <p:cBhvr>
                                        <p:cTn dur="500" fill="hold" id="25"/>
                                        <p:tgtEl>
                                          <p:spTgt spid="1052513"/>
                                        </p:tgtEl>
                                        <p:attrNameLst>
                                          <p:attrName>ppt_h</p:attrName>
                                        </p:attrNameLst>
                                      </p:cBhvr>
                                      <p:tavLst>
                                        <p:tav tm="0">
                                          <p:val>
                                            <p:fltVal val="0.0"/>
                                          </p:val>
                                        </p:tav>
                                        <p:tav tm="100000">
                                          <p:val>
                                            <p:strVal val="#ppt_h"/>
                                          </p:val>
                                        </p:tav>
                                      </p:tavLst>
                                    </p:anim>
                                    <p:animEffect transition="in" filter="fade">
                                      <p:cBhvr>
                                        <p:cTn dur="500" id="26"/>
                                        <p:tgtEl>
                                          <p:spTgt spid="1052513"/>
                                        </p:tgtEl>
                                      </p:cBhvr>
                                    </p:animEffect>
                                  </p:childTnLst>
                                </p:cTn>
                              </p:par>
                            </p:childTnLst>
                          </p:cTn>
                        </p:par>
                        <p:par>
                          <p:cTn fill="hold" id="27">
                            <p:stCondLst>
                              <p:cond delay="1000"/>
                            </p:stCondLst>
                            <p:childTnLst>
                              <p:par>
                                <p:cTn fill="hold" grpId="0" id="28" nodeType="afterEffect" presetClass="entr" presetID="10" presetSubtype="0">
                                  <p:stCondLst>
                                    <p:cond delay="0"/>
                                  </p:stCondLst>
                                  <p:childTnLst>
                                    <p:set>
                                      <p:cBhvr>
                                        <p:cTn dur="1" fill="hold" id="29">
                                          <p:stCondLst>
                                            <p:cond delay="0"/>
                                          </p:stCondLst>
                                        </p:cTn>
                                        <p:tgtEl>
                                          <p:spTgt spid="1052511"/>
                                        </p:tgtEl>
                                        <p:attrNameLst>
                                          <p:attrName>style.visibility</p:attrName>
                                        </p:attrNameLst>
                                      </p:cBhvr>
                                      <p:to>
                                        <p:strVal val="visible"/>
                                      </p:to>
                                    </p:set>
                                    <p:animEffect transition="in" filter="fade">
                                      <p:cBhvr>
                                        <p:cTn dur="500" id="30"/>
                                        <p:tgtEl>
                                          <p:spTgt spid="1052511"/>
                                        </p:tgtEl>
                                      </p:cBhvr>
                                    </p:animEffect>
                                  </p:childTnLst>
                                </p:cTn>
                              </p:par>
                            </p:childTnLst>
                          </p:cTn>
                        </p:par>
                        <p:par>
                          <p:cTn fill="hold" id="31">
                            <p:stCondLst>
                              <p:cond delay="1500"/>
                            </p:stCondLst>
                            <p:childTnLst>
                              <p:par>
                                <p:cTn fill="hold" id="32" nodeType="afterEffect" presetClass="entr" presetID="31" presetSubtype="0">
                                  <p:stCondLst>
                                    <p:cond delay="0"/>
                                  </p:stCondLst>
                                  <p:childTnLst>
                                    <p:set>
                                      <p:cBhvr>
                                        <p:cTn dur="1" fill="hold" id="33">
                                          <p:stCondLst>
                                            <p:cond delay="0"/>
                                          </p:stCondLst>
                                        </p:cTn>
                                        <p:tgtEl>
                                          <p:spTgt spid="473"/>
                                        </p:tgtEl>
                                        <p:attrNameLst>
                                          <p:attrName>style.visibility</p:attrName>
                                        </p:attrNameLst>
                                      </p:cBhvr>
                                      <p:to>
                                        <p:strVal val="visible"/>
                                      </p:to>
                                    </p:set>
                                    <p:anim calcmode="lin" valueType="num">
                                      <p:cBhvr>
                                        <p:cTn dur="1000" fill="hold" id="34"/>
                                        <p:tgtEl>
                                          <p:spTgt spid="473"/>
                                        </p:tgtEl>
                                        <p:attrNameLst>
                                          <p:attrName>ppt_w</p:attrName>
                                        </p:attrNameLst>
                                      </p:cBhvr>
                                      <p:tavLst>
                                        <p:tav tm="0">
                                          <p:val>
                                            <p:fltVal val="0.0"/>
                                          </p:val>
                                        </p:tav>
                                        <p:tav tm="100000">
                                          <p:val>
                                            <p:strVal val="#ppt_w"/>
                                          </p:val>
                                        </p:tav>
                                      </p:tavLst>
                                    </p:anim>
                                    <p:anim calcmode="lin" valueType="num">
                                      <p:cBhvr>
                                        <p:cTn dur="1000" fill="hold" id="35"/>
                                        <p:tgtEl>
                                          <p:spTgt spid="473"/>
                                        </p:tgtEl>
                                        <p:attrNameLst>
                                          <p:attrName>ppt_h</p:attrName>
                                        </p:attrNameLst>
                                      </p:cBhvr>
                                      <p:tavLst>
                                        <p:tav tm="0">
                                          <p:val>
                                            <p:fltVal val="0.0"/>
                                          </p:val>
                                        </p:tav>
                                        <p:tav tm="100000">
                                          <p:val>
                                            <p:strVal val="#ppt_h"/>
                                          </p:val>
                                        </p:tav>
                                      </p:tavLst>
                                    </p:anim>
                                    <p:anim calcmode="lin" valueType="num">
                                      <p:cBhvr>
                                        <p:cTn dur="1000" fill="hold" id="36"/>
                                        <p:tgtEl>
                                          <p:spTgt spid="473"/>
                                        </p:tgtEl>
                                        <p:attrNameLst>
                                          <p:attrName>style.rotation</p:attrName>
                                        </p:attrNameLst>
                                      </p:cBhvr>
                                      <p:tavLst>
                                        <p:tav tm="0">
                                          <p:val>
                                            <p:fltVal val="90.0"/>
                                          </p:val>
                                        </p:tav>
                                        <p:tav tm="100000">
                                          <p:val>
                                            <p:fltVal val="0.0"/>
                                          </p:val>
                                        </p:tav>
                                      </p:tavLst>
                                    </p:anim>
                                    <p:animEffect transition="in" filter="fade">
                                      <p:cBhvr>
                                        <p:cTn dur="1000" id="37"/>
                                        <p:tgtEl>
                                          <p:spTgt spid="473"/>
                                        </p:tgtEl>
                                      </p:cBhvr>
                                    </p:animEffect>
                                  </p:childTnLst>
                                </p:cTn>
                              </p:par>
                            </p:childTnLst>
                          </p:cTn>
                        </p:par>
                        <p:par>
                          <p:cTn fill="hold" id="38">
                            <p:stCondLst>
                              <p:cond delay="2500"/>
                            </p:stCondLst>
                            <p:childTnLst>
                              <p:par>
                                <p:cTn fill="hold" grpId="0" id="39" nodeType="afterEffect" presetClass="entr" presetID="14" presetSubtype="10">
                                  <p:stCondLst>
                                    <p:cond delay="0"/>
                                  </p:stCondLst>
                                  <p:childTnLst>
                                    <p:set>
                                      <p:cBhvr>
                                        <p:cTn dur="1" fill="hold" id="40">
                                          <p:stCondLst>
                                            <p:cond delay="0"/>
                                          </p:stCondLst>
                                        </p:cTn>
                                        <p:tgtEl>
                                          <p:spTgt spid="1052643"/>
                                        </p:tgtEl>
                                        <p:attrNameLst>
                                          <p:attrName>style.visibility</p:attrName>
                                        </p:attrNameLst>
                                      </p:cBhvr>
                                      <p:to>
                                        <p:strVal val="visible"/>
                                      </p:to>
                                    </p:set>
                                    <p:animEffect transition="in" filter="randombar(horizontal)">
                                      <p:cBhvr>
                                        <p:cTn dur="500" id="41"/>
                                        <p:tgtEl>
                                          <p:spTgt spid="10526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2511" grpId="0" animBg="1"/>
      <p:bldP spid="1052512" grpId="0" animBg="1"/>
      <p:bldP spid="1052513" grpId="0" animBg="1"/>
      <p:bldP spid="1052528" grpId="0" animBg="1"/>
      <p:bldP spid="1052529" grpId="0" animBg="1"/>
      <p:bldP spid="1052643"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51" name=""/>
        <p:cNvGrpSpPr/>
        <p:nvPr/>
      </p:nvGrpSpPr>
      <p:grpSpPr>
        <a:xfrm>
          <a:off x="0" y="0"/>
          <a:ext cx="0" cy="0"/>
          <a:chOff x="0" y="0"/>
          <a:chExt cx="0" cy="0"/>
        </a:xfrm>
      </p:grpSpPr>
      <p:grpSp>
        <p:nvGrpSpPr>
          <p:cNvPr id="152" name="Google Shape;992;p14"/>
          <p:cNvGrpSpPr/>
          <p:nvPr userDrawn="1"/>
        </p:nvGrpSpPr>
        <p:grpSpPr>
          <a:xfrm>
            <a:off x="395894" y="219519"/>
            <a:ext cx="11613234" cy="6240131"/>
            <a:chOff x="395894" y="219519"/>
            <a:chExt cx="8518865" cy="4788281"/>
          </a:xfrm>
        </p:grpSpPr>
        <p:sp>
          <p:nvSpPr>
            <p:cNvPr id="1049124"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53" name="Google Shape;994;p14"/>
            <p:cNvGrpSpPr/>
            <p:nvPr/>
          </p:nvGrpSpPr>
          <p:grpSpPr>
            <a:xfrm>
              <a:off x="8341543" y="2282008"/>
              <a:ext cx="569676" cy="380612"/>
              <a:chOff x="8341543" y="2282008"/>
              <a:chExt cx="569676" cy="380612"/>
            </a:xfrm>
          </p:grpSpPr>
          <p:sp>
            <p:nvSpPr>
              <p:cNvPr id="1049125"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26"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127"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54" name="Google Shape;998;p14"/>
            <p:cNvGrpSpPr/>
            <p:nvPr/>
          </p:nvGrpSpPr>
          <p:grpSpPr>
            <a:xfrm>
              <a:off x="8341543" y="1721094"/>
              <a:ext cx="569676" cy="380612"/>
              <a:chOff x="8341543" y="1721094"/>
              <a:chExt cx="569676" cy="380612"/>
            </a:xfrm>
          </p:grpSpPr>
          <p:sp>
            <p:nvSpPr>
              <p:cNvPr id="1049128"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29"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55" name="Google Shape;1001;p14"/>
            <p:cNvGrpSpPr/>
            <p:nvPr/>
          </p:nvGrpSpPr>
          <p:grpSpPr>
            <a:xfrm>
              <a:off x="8346273" y="1183592"/>
              <a:ext cx="568486" cy="388014"/>
              <a:chOff x="8346273" y="1183592"/>
              <a:chExt cx="568486" cy="388014"/>
            </a:xfrm>
          </p:grpSpPr>
          <p:sp>
            <p:nvSpPr>
              <p:cNvPr id="1049130"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31"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56" name="Google Shape;1004;p14"/>
            <p:cNvGrpSpPr/>
            <p:nvPr/>
          </p:nvGrpSpPr>
          <p:grpSpPr>
            <a:xfrm>
              <a:off x="8341543" y="606635"/>
              <a:ext cx="569676" cy="388014"/>
              <a:chOff x="8341543" y="606635"/>
              <a:chExt cx="569676" cy="388014"/>
            </a:xfrm>
          </p:grpSpPr>
          <p:sp>
            <p:nvSpPr>
              <p:cNvPr id="1049132"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33"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57" name="Google Shape;1007;p14"/>
            <p:cNvGrpSpPr/>
            <p:nvPr/>
          </p:nvGrpSpPr>
          <p:grpSpPr>
            <a:xfrm>
              <a:off x="8341543" y="2842933"/>
              <a:ext cx="569676" cy="380612"/>
              <a:chOff x="8341543" y="2282008"/>
              <a:chExt cx="569676" cy="380612"/>
            </a:xfrm>
          </p:grpSpPr>
          <p:sp>
            <p:nvSpPr>
              <p:cNvPr id="1049134"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35"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58" name="Google Shape;1010;p14"/>
            <p:cNvGrpSpPr/>
            <p:nvPr/>
          </p:nvGrpSpPr>
          <p:grpSpPr>
            <a:xfrm>
              <a:off x="8341543" y="3403858"/>
              <a:ext cx="569676" cy="380612"/>
              <a:chOff x="8341543" y="2282008"/>
              <a:chExt cx="569676" cy="380612"/>
            </a:xfrm>
          </p:grpSpPr>
          <p:sp>
            <p:nvSpPr>
              <p:cNvPr id="1049136"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37"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138"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39"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49140"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41"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42"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43"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44"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45"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46"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47"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48"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49"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50"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51"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52"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53"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54"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55"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56"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57"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58"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59"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60"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61"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62"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63"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64"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65"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66"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67"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68"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69"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70"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71"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72"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73"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74"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75"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76"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77"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78"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79"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80"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81"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82"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83"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84"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85" name="Google Shape;1765;p26"/>
          <p:cNvSpPr/>
          <p:nvPr userDrawn="1"/>
        </p:nvSpPr>
        <p:spPr>
          <a:xfrm rot="126755">
            <a:off x="3091462" y="1090110"/>
            <a:ext cx="5550035" cy="4730758"/>
          </a:xfrm>
          <a:prstGeom prst="rect"/>
          <a:solidFill>
            <a:schemeClr val="accent6">
              <a:lumMod val="40000"/>
              <a:lumOff val="6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sz="500"/>
          </a:p>
        </p:txBody>
      </p:sp>
      <p:sp>
        <p:nvSpPr>
          <p:cNvPr id="1049186" name="Google Shape;1766;p26"/>
          <p:cNvSpPr/>
          <p:nvPr userDrawn="1"/>
        </p:nvSpPr>
        <p:spPr>
          <a:xfrm rot="-135875">
            <a:off x="2811048" y="772938"/>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49187" name="Google Shape;1767;p26"/>
          <p:cNvSpPr/>
          <p:nvPr userDrawn="1"/>
        </p:nvSpPr>
        <p:spPr>
          <a:xfrm rot="4829593">
            <a:off x="7640070" y="1029487"/>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49188" name="TextBox 234"/>
          <p:cNvSpPr txBox="1"/>
          <p:nvPr userDrawn="1"/>
        </p:nvSpPr>
        <p:spPr>
          <a:xfrm>
            <a:off x="3558840" y="1522374"/>
            <a:ext cx="4518031" cy="3046988"/>
          </a:xfrm>
          <a:prstGeom prst="rect"/>
          <a:noFill/>
        </p:spPr>
        <p:txBody>
          <a:bodyPr rtlCol="0" wrap="square">
            <a:spAutoFit/>
          </a:bodyPr>
          <a:p>
            <a:pPr algn="ctr"/>
            <a:r>
              <a:rPr dirty="0" sz="9600" lang="vi-VN">
                <a:solidFill>
                  <a:srgbClr val="C00000"/>
                </a:solidFill>
                <a:latin typeface="+mj-lt"/>
              </a:rPr>
              <a:t>HOẠT ĐỘNG</a:t>
            </a:r>
          </a:p>
        </p:txBody>
      </p:sp>
      <p:grpSp>
        <p:nvGrpSpPr>
          <p:cNvPr id="159" name="Google Shape;631;p30"/>
          <p:cNvGrpSpPr/>
          <p:nvPr userDrawn="1"/>
        </p:nvGrpSpPr>
        <p:grpSpPr>
          <a:xfrm>
            <a:off x="7672546" y="3622312"/>
            <a:ext cx="1309691" cy="2486166"/>
            <a:chOff x="961250" y="234750"/>
            <a:chExt cx="1222525" cy="2320700"/>
          </a:xfrm>
        </p:grpSpPr>
        <p:sp>
          <p:nvSpPr>
            <p:cNvPr id="1049189" name="Google Shape;632;p30"/>
            <p:cNvSpPr/>
            <p:nvPr/>
          </p:nvSpPr>
          <p:spPr>
            <a:xfrm>
              <a:off x="1529225" y="1558100"/>
              <a:ext cx="189075" cy="241150"/>
            </a:xfrm>
            <a:custGeom>
              <a:avLst/>
              <a:ah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90" name="Google Shape;633;p30"/>
            <p:cNvSpPr/>
            <p:nvPr/>
          </p:nvSpPr>
          <p:spPr>
            <a:xfrm>
              <a:off x="1647700" y="1816875"/>
              <a:ext cx="206725" cy="252400"/>
            </a:xfrm>
            <a:custGeom>
              <a:avLst/>
              <a:ah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91" name="Google Shape;634;p30"/>
            <p:cNvSpPr/>
            <p:nvPr/>
          </p:nvSpPr>
          <p:spPr>
            <a:xfrm>
              <a:off x="1598975" y="1737350"/>
              <a:ext cx="164700" cy="132500"/>
            </a:xfrm>
            <a:custGeom>
              <a:avLst/>
              <a:ah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92" name="Google Shape;635;p30"/>
            <p:cNvSpPr/>
            <p:nvPr/>
          </p:nvSpPr>
          <p:spPr>
            <a:xfrm>
              <a:off x="1287250" y="1496000"/>
              <a:ext cx="392400" cy="420700"/>
            </a:xfrm>
            <a:custGeom>
              <a:avLst/>
              <a:ah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93" name="Google Shape;636;p30"/>
            <p:cNvSpPr/>
            <p:nvPr/>
          </p:nvSpPr>
          <p:spPr>
            <a:xfrm>
              <a:off x="1567025" y="1904250"/>
              <a:ext cx="4225" cy="25"/>
            </a:xfrm>
            <a:custGeom>
              <a:avLst/>
              <a:ahLst/>
              <a:rect l="l" t="t" r="r" b="b"/>
              <a:pathLst>
                <a:path w="169" h="1" extrusionOk="0">
                  <a:moveTo>
                    <a:pt x="169" y="1"/>
                  </a:moveTo>
                  <a:lnTo>
                    <a:pt x="1" y="1"/>
                  </a:lnTo>
                  <a:lnTo>
                    <a:pt x="1" y="1"/>
                  </a:lnTo>
                  <a:lnTo>
                    <a:pt x="169" y="1"/>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94" name="Google Shape;637;p30"/>
            <p:cNvSpPr/>
            <p:nvPr/>
          </p:nvSpPr>
          <p:spPr>
            <a:xfrm>
              <a:off x="1567025" y="1575725"/>
              <a:ext cx="7600" cy="328550"/>
            </a:xfrm>
            <a:custGeom>
              <a:avLst/>
              <a:ah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95" name="Google Shape;638;p30"/>
            <p:cNvSpPr/>
            <p:nvPr/>
          </p:nvSpPr>
          <p:spPr>
            <a:xfrm>
              <a:off x="1462000" y="1915175"/>
              <a:ext cx="49600" cy="3400"/>
            </a:xfrm>
            <a:custGeom>
              <a:avLst/>
              <a:ah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96" name="Google Shape;639;p30"/>
            <p:cNvSpPr/>
            <p:nvPr/>
          </p:nvSpPr>
          <p:spPr>
            <a:xfrm>
              <a:off x="1462000" y="1533725"/>
              <a:ext cx="73975" cy="384850"/>
            </a:xfrm>
            <a:custGeom>
              <a:avLst/>
              <a:ah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97" name="Google Shape;640;p30"/>
            <p:cNvSpPr/>
            <p:nvPr/>
          </p:nvSpPr>
          <p:spPr>
            <a:xfrm>
              <a:off x="1602325" y="1519450"/>
              <a:ext cx="3375" cy="14300"/>
            </a:xfrm>
            <a:custGeom>
              <a:avLst/>
              <a:ahLst/>
              <a:rect l="l" t="t" r="r" b="b"/>
              <a:pathLst>
                <a:path w="135" h="572" extrusionOk="0">
                  <a:moveTo>
                    <a:pt x="135" y="0"/>
                  </a:moveTo>
                  <a:lnTo>
                    <a:pt x="0" y="572"/>
                  </a:lnTo>
                  <a:lnTo>
                    <a:pt x="135" y="572"/>
                  </a:lnTo>
                  <a:lnTo>
                    <a:pt x="135" y="0"/>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98" name="Google Shape;641;p30"/>
            <p:cNvSpPr/>
            <p:nvPr/>
          </p:nvSpPr>
          <p:spPr>
            <a:xfrm>
              <a:off x="1571225" y="1533725"/>
              <a:ext cx="34475" cy="370550"/>
            </a:xfrm>
            <a:custGeom>
              <a:avLst/>
              <a:ah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99" name="Google Shape;642;p30"/>
            <p:cNvSpPr/>
            <p:nvPr/>
          </p:nvSpPr>
          <p:spPr>
            <a:xfrm>
              <a:off x="1518300" y="1953825"/>
              <a:ext cx="252100" cy="447225"/>
            </a:xfrm>
            <a:custGeom>
              <a:avLst/>
              <a:ah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00" name="Google Shape;643;p30"/>
            <p:cNvSpPr/>
            <p:nvPr/>
          </p:nvSpPr>
          <p:spPr>
            <a:xfrm>
              <a:off x="1518300" y="2272275"/>
              <a:ext cx="84050" cy="128775"/>
            </a:xfrm>
            <a:custGeom>
              <a:avLst/>
              <a:ah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01" name="Google Shape;644;p30"/>
            <p:cNvSpPr/>
            <p:nvPr/>
          </p:nvSpPr>
          <p:spPr>
            <a:xfrm>
              <a:off x="1266250" y="1990050"/>
              <a:ext cx="357100" cy="513300"/>
            </a:xfrm>
            <a:custGeom>
              <a:avLst/>
              <a:ah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02" name="Google Shape;645;p30"/>
            <p:cNvSpPr/>
            <p:nvPr/>
          </p:nvSpPr>
          <p:spPr>
            <a:xfrm>
              <a:off x="1272950" y="1873175"/>
              <a:ext cx="420150" cy="227725"/>
            </a:xfrm>
            <a:custGeom>
              <a:avLst/>
              <a:ah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03" name="Google Shape;646;p30"/>
            <p:cNvSpPr/>
            <p:nvPr/>
          </p:nvSpPr>
          <p:spPr>
            <a:xfrm>
              <a:off x="1560325" y="2072300"/>
              <a:ext cx="119325" cy="200000"/>
            </a:xfrm>
            <a:custGeom>
              <a:avLst/>
              <a:ah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04" name="Google Shape;647;p30"/>
            <p:cNvSpPr/>
            <p:nvPr/>
          </p:nvSpPr>
          <p:spPr>
            <a:xfrm>
              <a:off x="1493925" y="1994601"/>
              <a:ext cx="111775" cy="108425"/>
            </a:xfrm>
            <a:custGeom>
              <a:avLst/>
              <a:ah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05" name="Google Shape;648;p30"/>
            <p:cNvSpPr/>
            <p:nvPr/>
          </p:nvSpPr>
          <p:spPr>
            <a:xfrm>
              <a:off x="1529225" y="2489050"/>
              <a:ext cx="153775" cy="66400"/>
            </a:xfrm>
            <a:custGeom>
              <a:avLst/>
              <a:ah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06" name="Google Shape;649;p30"/>
            <p:cNvSpPr/>
            <p:nvPr/>
          </p:nvSpPr>
          <p:spPr>
            <a:xfrm>
              <a:off x="1500650" y="1379125"/>
              <a:ext cx="112625" cy="203350"/>
            </a:xfrm>
            <a:custGeom>
              <a:avLst/>
              <a:ah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07" name="Google Shape;650;p30"/>
            <p:cNvSpPr/>
            <p:nvPr/>
          </p:nvSpPr>
          <p:spPr>
            <a:xfrm>
              <a:off x="1059550" y="406000"/>
              <a:ext cx="1015850" cy="1068100"/>
            </a:xfrm>
            <a:custGeom>
              <a:avLst/>
              <a:ah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08" name="Google Shape;651;p30"/>
            <p:cNvSpPr/>
            <p:nvPr/>
          </p:nvSpPr>
          <p:spPr>
            <a:xfrm>
              <a:off x="1077200" y="1176625"/>
              <a:ext cx="651175" cy="297475"/>
            </a:xfrm>
            <a:custGeom>
              <a:avLst/>
              <a:ah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09" name="Google Shape;652;p30"/>
            <p:cNvSpPr/>
            <p:nvPr/>
          </p:nvSpPr>
          <p:spPr>
            <a:xfrm>
              <a:off x="1560325" y="1467350"/>
              <a:ext cx="48750" cy="3375"/>
            </a:xfrm>
            <a:custGeom>
              <a:avLst/>
              <a:ah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10" name="Google Shape;653;p30"/>
            <p:cNvSpPr/>
            <p:nvPr/>
          </p:nvSpPr>
          <p:spPr>
            <a:xfrm>
              <a:off x="1077200" y="1078325"/>
              <a:ext cx="651175" cy="395775"/>
            </a:xfrm>
            <a:custGeom>
              <a:avLst/>
              <a:ah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11" name="Google Shape;654;p30"/>
            <p:cNvSpPr/>
            <p:nvPr/>
          </p:nvSpPr>
          <p:spPr>
            <a:xfrm>
              <a:off x="1230950" y="1480775"/>
              <a:ext cx="280650" cy="704150"/>
            </a:xfrm>
            <a:custGeom>
              <a:avLst/>
              <a:ah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12" name="Google Shape;655;p30"/>
            <p:cNvSpPr/>
            <p:nvPr/>
          </p:nvSpPr>
          <p:spPr>
            <a:xfrm>
              <a:off x="1235312" y="1480800"/>
              <a:ext cx="273100" cy="689825"/>
            </a:xfrm>
            <a:custGeom>
              <a:avLst/>
              <a:ah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9213" name="Google Shape;656;p30"/>
            <p:cNvSpPr/>
            <p:nvPr/>
          </p:nvSpPr>
          <p:spPr>
            <a:xfrm>
              <a:off x="1605675" y="1516075"/>
              <a:ext cx="158000" cy="639125"/>
            </a:xfrm>
            <a:custGeom>
              <a:avLst/>
              <a:ah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14" name="Google Shape;657;p30"/>
            <p:cNvSpPr/>
            <p:nvPr/>
          </p:nvSpPr>
          <p:spPr>
            <a:xfrm>
              <a:off x="1742650" y="1988275"/>
              <a:ext cx="25" cy="56325"/>
            </a:xfrm>
            <a:custGeom>
              <a:avLst/>
              <a:ahLst/>
              <a:rect l="l" t="t" r="r" b="b"/>
              <a:pathLst>
                <a:path w="1" h="2253" extrusionOk="0">
                  <a:moveTo>
                    <a:pt x="0" y="1"/>
                  </a:moveTo>
                  <a:lnTo>
                    <a:pt x="0" y="2253"/>
                  </a:lnTo>
                  <a:lnTo>
                    <a:pt x="0" y="2253"/>
                  </a:lnTo>
                  <a:close/>
                </a:path>
              </a:pathLst>
            </a:custGeom>
            <a:solidFill>
              <a:srgbClr val="9D68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15" name="Google Shape;658;p30"/>
            <p:cNvSpPr/>
            <p:nvPr/>
          </p:nvSpPr>
          <p:spPr>
            <a:xfrm>
              <a:off x="1612719" y="1526520"/>
              <a:ext cx="129425" cy="584825"/>
            </a:xfrm>
            <a:custGeom>
              <a:avLst/>
              <a:ah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16" name="Google Shape;659;p30"/>
            <p:cNvSpPr/>
            <p:nvPr/>
          </p:nvSpPr>
          <p:spPr>
            <a:xfrm>
              <a:off x="1672050" y="1203050"/>
              <a:ext cx="133625" cy="120650"/>
            </a:xfrm>
            <a:custGeom>
              <a:avLst/>
              <a:ah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17" name="Google Shape;660;p30"/>
            <p:cNvSpPr/>
            <p:nvPr/>
          </p:nvSpPr>
          <p:spPr>
            <a:xfrm>
              <a:off x="1511575" y="981325"/>
              <a:ext cx="189075" cy="169625"/>
            </a:xfrm>
            <a:custGeom>
              <a:avLst/>
              <a:ah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18" name="Google Shape;661;p30"/>
            <p:cNvSpPr/>
            <p:nvPr/>
          </p:nvSpPr>
          <p:spPr>
            <a:xfrm>
              <a:off x="1416625" y="1104875"/>
              <a:ext cx="217650" cy="119550"/>
            </a:xfrm>
            <a:custGeom>
              <a:avLst/>
              <a:ah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19" name="Google Shape;662;p30"/>
            <p:cNvSpPr/>
            <p:nvPr/>
          </p:nvSpPr>
          <p:spPr>
            <a:xfrm>
              <a:off x="1851025" y="1079925"/>
              <a:ext cx="161350" cy="143875"/>
            </a:xfrm>
            <a:custGeom>
              <a:avLst/>
              <a:ah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20" name="Google Shape;663;p30"/>
            <p:cNvSpPr/>
            <p:nvPr/>
          </p:nvSpPr>
          <p:spPr>
            <a:xfrm>
              <a:off x="1861100" y="1212125"/>
              <a:ext cx="130275" cy="93925"/>
            </a:xfrm>
            <a:custGeom>
              <a:avLst/>
              <a:ah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21" name="Google Shape;664;p30"/>
            <p:cNvSpPr/>
            <p:nvPr/>
          </p:nvSpPr>
          <p:spPr>
            <a:xfrm>
              <a:off x="1609050" y="1010500"/>
              <a:ext cx="70600" cy="61000"/>
            </a:xfrm>
            <a:custGeom>
              <a:avLst/>
              <a:ah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22" name="Google Shape;665;p30"/>
            <p:cNvSpPr/>
            <p:nvPr/>
          </p:nvSpPr>
          <p:spPr>
            <a:xfrm>
              <a:off x="1920775" y="1096000"/>
              <a:ext cx="70600" cy="61125"/>
            </a:xfrm>
            <a:custGeom>
              <a:avLst/>
              <a:ah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23" name="Google Shape;666;p30"/>
            <p:cNvSpPr/>
            <p:nvPr/>
          </p:nvSpPr>
          <p:spPr>
            <a:xfrm>
              <a:off x="961250" y="236825"/>
              <a:ext cx="1222525" cy="946550"/>
            </a:xfrm>
            <a:custGeom>
              <a:avLst/>
              <a:ah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24" name="Google Shape;667;p30"/>
            <p:cNvSpPr/>
            <p:nvPr/>
          </p:nvSpPr>
          <p:spPr>
            <a:xfrm>
              <a:off x="989800" y="234750"/>
              <a:ext cx="1193975" cy="706225"/>
            </a:xfrm>
            <a:custGeom>
              <a:avLst/>
              <a:ah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25" name="Google Shape;668;p30"/>
            <p:cNvSpPr/>
            <p:nvPr/>
          </p:nvSpPr>
          <p:spPr>
            <a:xfrm>
              <a:off x="989800" y="238125"/>
              <a:ext cx="1193975" cy="935175"/>
            </a:xfrm>
            <a:custGeom>
              <a:avLst/>
              <a:ah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26" name="Google Shape;669;p30"/>
            <p:cNvSpPr/>
            <p:nvPr/>
          </p:nvSpPr>
          <p:spPr>
            <a:xfrm>
              <a:off x="1070475" y="1736225"/>
              <a:ext cx="244525" cy="252075"/>
            </a:xfrm>
            <a:custGeom>
              <a:avLst/>
              <a:ah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27" name="Google Shape;670;p30"/>
            <p:cNvSpPr/>
            <p:nvPr/>
          </p:nvSpPr>
          <p:spPr>
            <a:xfrm>
              <a:off x="1272950" y="1526175"/>
              <a:ext cx="203375" cy="224350"/>
            </a:xfrm>
            <a:custGeom>
              <a:avLst/>
              <a:ah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28" name="Google Shape;671;p30"/>
            <p:cNvSpPr/>
            <p:nvPr/>
          </p:nvSpPr>
          <p:spPr>
            <a:xfrm>
              <a:off x="1272950" y="1526175"/>
              <a:ext cx="200000" cy="224350"/>
            </a:xfrm>
            <a:custGeom>
              <a:avLst/>
              <a:ah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29" name="Google Shape;672;p30"/>
            <p:cNvSpPr/>
            <p:nvPr/>
          </p:nvSpPr>
          <p:spPr>
            <a:xfrm>
              <a:off x="1220875" y="1659450"/>
              <a:ext cx="153775" cy="156625"/>
            </a:xfrm>
            <a:custGeom>
              <a:avLst/>
              <a:ah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60" name="Google Shape;211;p3"/>
          <p:cNvGrpSpPr/>
          <p:nvPr userDrawn="1"/>
        </p:nvGrpSpPr>
        <p:grpSpPr>
          <a:xfrm>
            <a:off x="1030175" y="1581350"/>
            <a:ext cx="444275" cy="398525"/>
            <a:chOff x="2495125" y="2142250"/>
            <a:chExt cx="444275" cy="398525"/>
          </a:xfrm>
        </p:grpSpPr>
        <p:sp>
          <p:nvSpPr>
            <p:cNvPr id="1049230"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9231"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61" name="Google Shape;214;p3"/>
          <p:cNvGrpSpPr/>
          <p:nvPr userDrawn="1"/>
        </p:nvGrpSpPr>
        <p:grpSpPr>
          <a:xfrm>
            <a:off x="10561107" y="5038641"/>
            <a:ext cx="291375" cy="281375"/>
            <a:chOff x="3243875" y="2372825"/>
            <a:chExt cx="291375" cy="281375"/>
          </a:xfrm>
        </p:grpSpPr>
        <p:sp>
          <p:nvSpPr>
            <p:cNvPr id="1049232"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33"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34"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35"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36"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37"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38"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9239"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40"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41"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62" name="Google Shape;225;p3"/>
          <p:cNvGrpSpPr/>
          <p:nvPr userDrawn="1"/>
        </p:nvGrpSpPr>
        <p:grpSpPr>
          <a:xfrm>
            <a:off x="10778557" y="714860"/>
            <a:ext cx="166675" cy="168575"/>
            <a:chOff x="4954425" y="2036375"/>
            <a:chExt cx="166675" cy="168575"/>
          </a:xfrm>
        </p:grpSpPr>
        <p:sp>
          <p:nvSpPr>
            <p:cNvPr id="1049242"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43"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244" name="Google Shape;228;p3"/>
          <p:cNvSpPr/>
          <p:nvPr userDrawn="1"/>
        </p:nvSpPr>
        <p:spPr>
          <a:xfrm>
            <a:off x="1577019" y="3597776"/>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45" name="Google Shape;229;p3"/>
          <p:cNvSpPr/>
          <p:nvPr userDrawn="1"/>
        </p:nvSpPr>
        <p:spPr>
          <a:xfrm>
            <a:off x="9846753" y="3888529"/>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63" name="Google Shape;230;p3"/>
          <p:cNvGrpSpPr/>
          <p:nvPr userDrawn="1"/>
        </p:nvGrpSpPr>
        <p:grpSpPr>
          <a:xfrm>
            <a:off x="1274794" y="5541495"/>
            <a:ext cx="166675" cy="168575"/>
            <a:chOff x="4954425" y="2036375"/>
            <a:chExt cx="166675" cy="168575"/>
          </a:xfrm>
        </p:grpSpPr>
        <p:sp>
          <p:nvSpPr>
            <p:cNvPr id="1049246"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47"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160"/>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49244"/>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163"/>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162"/>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49245"/>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161"/>
                                        </p:tgtEl>
                                      </p:cBhvr>
                                      <p:by x="150000" y="150000"/>
                                    </p:animScale>
                                  </p:childTnLst>
                                </p:cTn>
                              </p:par>
                              <p:par>
                                <p:cTn fill="hold" grpId="0" id="17" nodeType="withEffect" presetClass="entr" presetID="16" presetSubtype="21">
                                  <p:stCondLst>
                                    <p:cond delay="0"/>
                                  </p:stCondLst>
                                  <p:childTnLst>
                                    <p:set>
                                      <p:cBhvr>
                                        <p:cTn dur="1" fill="hold" id="18">
                                          <p:stCondLst>
                                            <p:cond delay="0"/>
                                          </p:stCondLst>
                                        </p:cTn>
                                        <p:tgtEl>
                                          <p:spTgt spid="1049186"/>
                                        </p:tgtEl>
                                        <p:attrNameLst>
                                          <p:attrName>style.visibility</p:attrName>
                                        </p:attrNameLst>
                                      </p:cBhvr>
                                      <p:to>
                                        <p:strVal val="visible"/>
                                      </p:to>
                                    </p:set>
                                    <p:animEffect transition="in" filter="barn(inVertical)">
                                      <p:cBhvr>
                                        <p:cTn dur="500" id="19"/>
                                        <p:tgtEl>
                                          <p:spTgt spid="1049186"/>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1049187"/>
                                        </p:tgtEl>
                                        <p:attrNameLst>
                                          <p:attrName>style.visibility</p:attrName>
                                        </p:attrNameLst>
                                      </p:cBhvr>
                                      <p:to>
                                        <p:strVal val="visible"/>
                                      </p:to>
                                    </p:set>
                                    <p:animEffect transition="in" filter="barn(inVertical)">
                                      <p:cBhvr>
                                        <p:cTn dur="500" id="22"/>
                                        <p:tgtEl>
                                          <p:spTgt spid="1049187"/>
                                        </p:tgtEl>
                                      </p:cBhvr>
                                    </p:animEffect>
                                  </p:childTnLst>
                                </p:cTn>
                              </p:par>
                            </p:childTnLst>
                          </p:cTn>
                        </p:par>
                        <p:par>
                          <p:cTn fill="hold" id="23">
                            <p:stCondLst>
                              <p:cond delay="1000"/>
                            </p:stCondLst>
                            <p:childTnLst>
                              <p:par>
                                <p:cTn fill="hold" grpId="0" id="24" nodeType="afterEffect" presetClass="entr" presetID="10" presetSubtype="0">
                                  <p:stCondLst>
                                    <p:cond delay="0"/>
                                  </p:stCondLst>
                                  <p:childTnLst>
                                    <p:set>
                                      <p:cBhvr>
                                        <p:cTn dur="1" fill="hold" id="25">
                                          <p:stCondLst>
                                            <p:cond delay="0"/>
                                          </p:stCondLst>
                                        </p:cTn>
                                        <p:tgtEl>
                                          <p:spTgt spid="1049185"/>
                                        </p:tgtEl>
                                        <p:attrNameLst>
                                          <p:attrName>style.visibility</p:attrName>
                                        </p:attrNameLst>
                                      </p:cBhvr>
                                      <p:to>
                                        <p:strVal val="visible"/>
                                      </p:to>
                                    </p:set>
                                    <p:animEffect transition="in" filter="fade">
                                      <p:cBhvr>
                                        <p:cTn dur="500" id="26"/>
                                        <p:tgtEl>
                                          <p:spTgt spid="1049185"/>
                                        </p:tgtEl>
                                      </p:cBhvr>
                                    </p:animEffect>
                                  </p:childTnLst>
                                </p:cTn>
                              </p:par>
                            </p:childTnLst>
                          </p:cTn>
                        </p:par>
                        <p:par>
                          <p:cTn fill="hold" id="27">
                            <p:stCondLst>
                              <p:cond delay="1500"/>
                            </p:stCondLst>
                            <p:childTnLst>
                              <p:par>
                                <p:cTn fill="hold" id="28" nodeType="afterEffect" presetClass="entr" presetID="31" presetSubtype="0">
                                  <p:stCondLst>
                                    <p:cond delay="0"/>
                                  </p:stCondLst>
                                  <p:childTnLst>
                                    <p:set>
                                      <p:cBhvr>
                                        <p:cTn dur="1" fill="hold" id="29">
                                          <p:stCondLst>
                                            <p:cond delay="0"/>
                                          </p:stCondLst>
                                        </p:cTn>
                                        <p:tgtEl>
                                          <p:spTgt spid="159"/>
                                        </p:tgtEl>
                                        <p:attrNameLst>
                                          <p:attrName>style.visibility</p:attrName>
                                        </p:attrNameLst>
                                      </p:cBhvr>
                                      <p:to>
                                        <p:strVal val="visible"/>
                                      </p:to>
                                    </p:set>
                                    <p:anim calcmode="lin" valueType="num">
                                      <p:cBhvr>
                                        <p:cTn dur="1000" fill="hold" id="30"/>
                                        <p:tgtEl>
                                          <p:spTgt spid="159"/>
                                        </p:tgtEl>
                                        <p:attrNameLst>
                                          <p:attrName>ppt_w</p:attrName>
                                        </p:attrNameLst>
                                      </p:cBhvr>
                                      <p:tavLst>
                                        <p:tav tm="0">
                                          <p:val>
                                            <p:fltVal val="0.0"/>
                                          </p:val>
                                        </p:tav>
                                        <p:tav tm="100000">
                                          <p:val>
                                            <p:strVal val="#ppt_w"/>
                                          </p:val>
                                        </p:tav>
                                      </p:tavLst>
                                    </p:anim>
                                    <p:anim calcmode="lin" valueType="num">
                                      <p:cBhvr>
                                        <p:cTn dur="1000" fill="hold" id="31"/>
                                        <p:tgtEl>
                                          <p:spTgt spid="159"/>
                                        </p:tgtEl>
                                        <p:attrNameLst>
                                          <p:attrName>ppt_h</p:attrName>
                                        </p:attrNameLst>
                                      </p:cBhvr>
                                      <p:tavLst>
                                        <p:tav tm="0">
                                          <p:val>
                                            <p:fltVal val="0.0"/>
                                          </p:val>
                                        </p:tav>
                                        <p:tav tm="100000">
                                          <p:val>
                                            <p:strVal val="#ppt_h"/>
                                          </p:val>
                                        </p:tav>
                                      </p:tavLst>
                                    </p:anim>
                                    <p:anim calcmode="lin" valueType="num">
                                      <p:cBhvr>
                                        <p:cTn dur="1000" fill="hold" id="32"/>
                                        <p:tgtEl>
                                          <p:spTgt spid="159"/>
                                        </p:tgtEl>
                                        <p:attrNameLst>
                                          <p:attrName>style.rotation</p:attrName>
                                        </p:attrNameLst>
                                      </p:cBhvr>
                                      <p:tavLst>
                                        <p:tav tm="0">
                                          <p:val>
                                            <p:fltVal val="90.0"/>
                                          </p:val>
                                        </p:tav>
                                        <p:tav tm="100000">
                                          <p:val>
                                            <p:fltVal val="0.0"/>
                                          </p:val>
                                        </p:tav>
                                      </p:tavLst>
                                    </p:anim>
                                    <p:animEffect transition="in" filter="fade">
                                      <p:cBhvr>
                                        <p:cTn dur="1000" id="33"/>
                                        <p:tgtEl>
                                          <p:spTgt spid="159"/>
                                        </p:tgtEl>
                                      </p:cBhvr>
                                    </p:animEffect>
                                  </p:childTnLst>
                                </p:cTn>
                              </p:par>
                            </p:childTnLst>
                          </p:cTn>
                        </p:par>
                        <p:par>
                          <p:cTn fill="hold" id="34">
                            <p:stCondLst>
                              <p:cond delay="2500"/>
                            </p:stCondLst>
                            <p:childTnLst>
                              <p:par>
                                <p:cTn fill="hold" grpId="0" id="35" nodeType="afterEffect" presetClass="entr" presetID="14" presetSubtype="10">
                                  <p:stCondLst>
                                    <p:cond delay="0"/>
                                  </p:stCondLst>
                                  <p:childTnLst>
                                    <p:set>
                                      <p:cBhvr>
                                        <p:cTn dur="1" fill="hold" id="36">
                                          <p:stCondLst>
                                            <p:cond delay="0"/>
                                          </p:stCondLst>
                                        </p:cTn>
                                        <p:tgtEl>
                                          <p:spTgt spid="1049188"/>
                                        </p:tgtEl>
                                        <p:attrNameLst>
                                          <p:attrName>style.visibility</p:attrName>
                                        </p:attrNameLst>
                                      </p:cBhvr>
                                      <p:to>
                                        <p:strVal val="visible"/>
                                      </p:to>
                                    </p:set>
                                    <p:animEffect transition="in" filter="randombar(horizontal)">
                                      <p:cBhvr>
                                        <p:cTn dur="500" id="37"/>
                                        <p:tgtEl>
                                          <p:spTgt spid="1049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185" grpId="0" animBg="1"/>
      <p:bldP spid="1049186" grpId="0" animBg="1"/>
      <p:bldP spid="1049187" grpId="0" animBg="1"/>
      <p:bldP spid="1049188" grpId="0"/>
      <p:bldP spid="1049244" grpId="0" animBg="1"/>
      <p:bldP spid="1049245" grpId="0" animBg="1"/>
    </p:bldLst>
  </p:timing>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4" name=""/>
        <p:cNvGrpSpPr/>
        <p:nvPr/>
      </p:nvGrpSpPr>
      <p:grpSpPr>
        <a:xfrm>
          <a:off x="0" y="0"/>
          <a:ext cx="0" cy="0"/>
          <a:chOff x="0" y="0"/>
          <a:chExt cx="0" cy="0"/>
        </a:xfrm>
      </p:grpSpPr>
      <p:sp>
        <p:nvSpPr>
          <p:cNvPr id="1048576" name="Title Placeholder 1"/>
          <p:cNvSpPr>
            <a:spLocks noGrp="1"/>
          </p:cNvSpPr>
          <p:nvPr>
            <p:ph type="title"/>
          </p:nvPr>
        </p:nvSpPr>
        <p:spPr>
          <a:xfrm>
            <a:off x="838200" y="365125"/>
            <a:ext cx="10515600" cy="1325563"/>
          </a:xfrm>
          <a:prstGeom prst="rect"/>
        </p:spPr>
        <p:txBody>
          <a:bodyPr anchor="ctr" bIns="45720" lIns="91440" rIns="91440" rtlCol="0" tIns="45720" vert="horz">
            <a:normAutofit/>
          </a:bodyPr>
          <a:p>
            <a:r>
              <a:rPr dirty="0" lang="en-US"/>
              <a:t>Click to edit Master title style</a:t>
            </a:r>
            <a:endParaRPr dirty="0" lang="vi-VN"/>
          </a:p>
        </p:txBody>
      </p:sp>
      <p:sp>
        <p:nvSpPr>
          <p:cNvPr id="1048577" name="Text Placeholder 2"/>
          <p:cNvSpPr>
            <a:spLocks noGrp="1"/>
          </p:cNvSpPr>
          <p:nvPr>
            <p:ph type="body" idx="1"/>
          </p:nvPr>
        </p:nvSpPr>
        <p:spPr>
          <a:xfrm>
            <a:off x="838200" y="1825625"/>
            <a:ext cx="10515600" cy="4351338"/>
          </a:xfrm>
          <a:prstGeom prst="rect"/>
        </p:spPr>
        <p:txBody>
          <a:bodyPr bIns="45720" lIns="91440" rIns="91440" rtlCol="0" tIns="45720" vert="horz">
            <a:normAutofit/>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cSld>
  <p:clrMap accent1="accent1" accent2="accent2" accent3="accent3" accent4="accent4" accent5="accent5" accent6="accent6" bg1="lt1" bg2="lt2" tx1="dk1" tx2="dk2"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75" r:id="rId25"/>
    <p:sldLayoutId id="2147483676" r:id="rId26"/>
  </p:sldLayoutIdLst>
  <p:txStyles>
    <p:titleStyle>
      <a:lvl1pPr algn="l" defTabSz="914400" eaLnBrk="1" hangingPunct="1" latinLnBrk="0" rtl="0">
        <a:lnSpc>
          <a:spcPct val="90000"/>
        </a:lnSpc>
        <a:spcBef>
          <a:spcPct val="0"/>
        </a:spcBef>
        <a:buNone/>
        <a:defRPr sz="4400" kern="1200">
          <a:solidFill>
            <a:schemeClr val="tx1"/>
          </a:solidFill>
          <a:latin typeface="+mj-lt"/>
          <a:ea typeface="+mj-ea"/>
          <a:cs typeface="+mj-cs"/>
        </a:defRPr>
      </a:lvl1pPr>
    </p:titleStyle>
    <p:bodyStyle>
      <a:lvl1pPr algn="l" defTabSz="914400" eaLnBrk="1" hangingPunct="1" indent="-228600" latinLnBrk="0" marL="228600" rtl="0">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algn="l" defTabSz="914400" eaLnBrk="1" hangingPunct="1" indent="-228600" latinLnBrk="0" marL="1600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35" name=""/>
        <p:cNvGrpSpPr/>
        <p:nvPr/>
      </p:nvGrpSpPr>
      <p:grpSpPr>
        <a:xfrm>
          <a:off x="0" y="0"/>
          <a:ext cx="0" cy="0"/>
          <a:chOff x="0" y="0"/>
          <a:chExt cx="0" cy="0"/>
        </a:xfrm>
      </p:grpSpPr>
      <p:sp>
        <p:nvSpPr>
          <p:cNvPr id="1048992" name="Title Placeholder 1"/>
          <p:cNvSpPr>
            <a:spLocks noGrp="1"/>
          </p:cNvSpPr>
          <p:nvPr>
            <p:ph type="title"/>
          </p:nvPr>
        </p:nvSpPr>
        <p:spPr>
          <a:xfrm>
            <a:off x="838200" y="365125"/>
            <a:ext cx="10515600" cy="1325563"/>
          </a:xfrm>
          <a:prstGeom prst="rect"/>
        </p:spPr>
        <p:txBody>
          <a:bodyPr anchor="ctr" bIns="45720" lIns="91440" rIns="91440" rtlCol="0" tIns="45720" vert="horz">
            <a:normAutofit/>
          </a:bodyPr>
          <a:p>
            <a:r>
              <a:rPr dirty="0" lang="en-US"/>
              <a:t>Click to edit Master title style</a:t>
            </a:r>
            <a:endParaRPr dirty="0" lang="vi-VN"/>
          </a:p>
        </p:txBody>
      </p:sp>
      <p:sp>
        <p:nvSpPr>
          <p:cNvPr id="1048993" name="Text Placeholder 2"/>
          <p:cNvSpPr>
            <a:spLocks noGrp="1"/>
          </p:cNvSpPr>
          <p:nvPr>
            <p:ph type="body" idx="1"/>
          </p:nvPr>
        </p:nvSpPr>
        <p:spPr>
          <a:xfrm>
            <a:off x="838200" y="1825625"/>
            <a:ext cx="10515600" cy="4351338"/>
          </a:xfrm>
          <a:prstGeom prst="rect"/>
        </p:spPr>
        <p:txBody>
          <a:bodyPr bIns="45720" lIns="91440" rIns="91440" rtlCol="0" tIns="45720" vert="horz">
            <a:normAutofit/>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1048994" name="Rectangle 6"/>
          <p:cNvSpPr/>
          <p:nvPr userDrawn="1"/>
        </p:nvSpPr>
        <p:spPr>
          <a:xfrm>
            <a:off x="9762629" y="6492875"/>
            <a:ext cx="1612942" cy="215444"/>
          </a:xfrm>
          <a:prstGeom prst="rect"/>
        </p:spPr>
        <p:txBody>
          <a:bodyPr wrap="none">
            <a:spAutoFit/>
          </a:bodyPr>
          <a:lst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9pPr>
          </a:lstStyle>
          <a:p>
            <a:pPr algn="l" defTabSz="914400" eaLnBrk="1" fontAlgn="auto" hangingPunct="1" indent="0" latinLnBrk="0" lvl="0" marL="0" marR="0" rtl="0">
              <a:lnSpc>
                <a:spcPct val="100000"/>
              </a:lnSpc>
              <a:spcBef>
                <a:spcPts val="0"/>
              </a:spcBef>
              <a:spcAft>
                <a:spcPts val="0"/>
              </a:spcAft>
              <a:buClr>
                <a:srgbClr val="000000"/>
              </a:buClr>
              <a:buSzTx/>
              <a:buFont typeface="Arial"/>
              <a:buNone/>
            </a:pPr>
            <a:r>
              <a:rPr baseline="0" b="0" cap="none" dirty="0" sz="800" i="0" kern="1200" kumimoji="0" lang="vi-VN" noProof="0" normalizeH="0" spc="0" strike="noStrike" u="none">
                <a:ln>
                  <a:noFill/>
                </a:ln>
                <a:solidFill>
                  <a:srgbClr val="000000"/>
                </a:solidFill>
                <a:effectLst/>
                <a:uLnTx/>
                <a:uFillTx/>
                <a:latin typeface="Arial"/>
                <a:cs typeface="Arial"/>
                <a:sym typeface="Arial"/>
              </a:rPr>
              <a:t>FeistyForwarders_0968120672</a:t>
            </a:r>
          </a:p>
        </p:txBody>
      </p:sp>
    </p:spTree>
  </p:cSld>
  <p:clrMap accent1="accent1" accent2="accent2" accent3="accent3" accent4="accent4" accent5="accent5" accent6="accent6" bg1="lt1" bg2="lt2" tx1="dk1" tx2="dk2" hlink="hlink" folHlink="folHlink"/>
  <p:sldLayoutIdLst>
    <p:sldLayoutId id="2147483677" r:id="rId1"/>
  </p:sldLayoutIdLst>
  <p:txStyles>
    <p:titleStyle>
      <a:lvl1pPr algn="l" defTabSz="914400" eaLnBrk="1" hangingPunct="1" latinLnBrk="0" rtl="0">
        <a:lnSpc>
          <a:spcPct val="90000"/>
        </a:lnSpc>
        <a:spcBef>
          <a:spcPct val="0"/>
        </a:spcBef>
        <a:buNone/>
        <a:defRPr sz="4400" kern="1200">
          <a:solidFill>
            <a:schemeClr val="tx1"/>
          </a:solidFill>
          <a:latin typeface="+mj-lt"/>
          <a:ea typeface="+mj-ea"/>
          <a:cs typeface="+mj-cs"/>
        </a:defRPr>
      </a:lvl1pPr>
    </p:titleStyle>
    <p:bodyStyle>
      <a:lvl1pPr algn="l" defTabSz="914400" eaLnBrk="1" hangingPunct="1" indent="-228600" latinLnBrk="0" marL="228600" rtl="0">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algn="l" defTabSz="914400" eaLnBrk="1" hangingPunct="1" indent="-228600" latinLnBrk="0" marL="1600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7.png"/><Relationship Id="rId3"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image" Target="../media/image8.jpeg"/><Relationship Id="rId2" Type="http://schemas.openxmlformats.org/officeDocument/2006/relationships/image" Target="../media/image9.jpeg"/><Relationship Id="rId3" Type="http://schemas.openxmlformats.org/officeDocument/2006/relationships/image" Target="../media/image10.jpeg"/><Relationship Id="rId4"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png"/><Relationship Id="rId3"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image" Target="../media/image16.jpeg"/><Relationship Id="rId2" Type="http://schemas.openxmlformats.org/officeDocument/2006/relationships/image" Target="../media/image17.jpeg"/><Relationship Id="rId3"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image" Target="../media/image18.jpeg"/><Relationship Id="rId2"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image" Target="../media/image19.png"/><Relationship Id="rId2" Type="http://schemas.openxmlformats.org/officeDocument/2006/relationships/image" Target="../media/image20.png"/><Relationship Id="rId3"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jpeg"/><Relationship Id="rId3" Type="http://schemas.openxmlformats.org/officeDocument/2006/relationships/image" Target="../media/image5.jpeg"/><Relationship Id="rId4"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jpeg"/><Relationship Id="rId3" Type="http://schemas.openxmlformats.org/officeDocument/2006/relationships/image" Target="../media/image5.jpeg"/><Relationship Id="rId4"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62" name=""/>
        <p:cNvGrpSpPr/>
        <p:nvPr/>
      </p:nvGrpSpPr>
      <p:grpSpPr>
        <a:xfrm>
          <a:off x="0" y="0"/>
          <a:ext cx="0" cy="0"/>
          <a:chOff x="0" y="0"/>
          <a:chExt cx="0" cy="0"/>
        </a:xfrm>
      </p:grpSpPr>
      <p:grpSp>
        <p:nvGrpSpPr>
          <p:cNvPr id="63" name="Group 5"/>
          <p:cNvGrpSpPr/>
          <p:nvPr/>
        </p:nvGrpSpPr>
        <p:grpSpPr>
          <a:xfrm>
            <a:off x="868859" y="84174"/>
            <a:ext cx="2190751" cy="980661"/>
            <a:chOff x="1523998" y="0"/>
            <a:chExt cx="2190751" cy="980661"/>
          </a:xfrm>
        </p:grpSpPr>
        <p:grpSp>
          <p:nvGrpSpPr>
            <p:cNvPr id="64" name="Group 4"/>
            <p:cNvGrpSpPr/>
            <p:nvPr/>
          </p:nvGrpSpPr>
          <p:grpSpPr>
            <a:xfrm>
              <a:off x="1523998" y="0"/>
              <a:ext cx="2190751" cy="980661"/>
              <a:chOff x="1523999" y="0"/>
              <a:chExt cx="1285462" cy="1828800"/>
            </a:xfrm>
          </p:grpSpPr>
          <p:sp>
            <p:nvSpPr>
              <p:cNvPr id="1048794" name="Rectangle: Top Corners Rounded 1"/>
              <p:cNvSpPr/>
              <p:nvPr/>
            </p:nvSpPr>
            <p:spPr>
              <a:xfrm rot="10800000">
                <a:off x="1523999" y="0"/>
                <a:ext cx="1285462" cy="1828800"/>
              </a:xfrm>
              <a:prstGeom prst="round2SameRect"/>
              <a:solidFill>
                <a:schemeClr val="accent3">
                  <a:lumMod val="75000"/>
                </a:schemeClr>
              </a:solidFill>
              <a:ln>
                <a:solidFill>
                  <a:schemeClr val="accent6">
                    <a:lumMod val="75000"/>
                  </a:schemeClr>
                </a:solid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vi-VN"/>
              </a:p>
            </p:txBody>
          </p:sp>
          <p:sp>
            <p:nvSpPr>
              <p:cNvPr id="1048795" name="Rectangle: Top Corners Rounded 2"/>
              <p:cNvSpPr/>
              <p:nvPr/>
            </p:nvSpPr>
            <p:spPr>
              <a:xfrm rot="10800000">
                <a:off x="1566862" y="76199"/>
                <a:ext cx="1204497" cy="1709738"/>
              </a:xfrm>
              <a:prstGeom prst="round2SameRect"/>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vi-VN"/>
              </a:p>
            </p:txBody>
          </p:sp>
        </p:grpSp>
        <p:sp>
          <p:nvSpPr>
            <p:cNvPr id="1048796" name="TextBox 3"/>
            <p:cNvSpPr txBox="1"/>
            <p:nvPr/>
          </p:nvSpPr>
          <p:spPr>
            <a:xfrm>
              <a:off x="1677724" y="206880"/>
              <a:ext cx="1972089" cy="584775"/>
            </a:xfrm>
            <a:prstGeom prst="rect"/>
            <a:noFill/>
          </p:spPr>
          <p:txBody>
            <a:bodyPr rtlCol="0" wrap="square">
              <a:spAutoFit/>
            </a:bodyPr>
            <a:p>
              <a:pPr algn="ctr"/>
              <a:r>
                <a:rPr sz="3200" lang="vi-VN">
                  <a:solidFill>
                    <a:schemeClr val="accent5">
                      <a:lumMod val="75000"/>
                    </a:schemeClr>
                  </a:solidFill>
                  <a:latin typeface="+mj-lt"/>
                </a:rPr>
                <a:t>CH</a:t>
              </a:r>
              <a:r>
                <a:rPr sz="3200" lang="en-US">
                  <a:solidFill>
                    <a:schemeClr val="accent5">
                      <a:lumMod val="75000"/>
                    </a:schemeClr>
                  </a:solidFill>
                  <a:latin typeface="+mj-lt"/>
                </a:rPr>
                <a:t>Ủ</a:t>
              </a:r>
              <a:r>
                <a:rPr sz="3200" lang="vi-VN">
                  <a:solidFill>
                    <a:schemeClr val="accent5">
                      <a:lumMod val="75000"/>
                    </a:schemeClr>
                  </a:solidFill>
                  <a:latin typeface="+mj-lt"/>
                </a:rPr>
                <a:t> ĐỀ </a:t>
              </a:r>
              <a:r>
                <a:rPr sz="3200" lang="en-US">
                  <a:solidFill>
                    <a:schemeClr val="accent5">
                      <a:lumMod val="75000"/>
                    </a:schemeClr>
                  </a:solidFill>
                  <a:latin typeface="+mj-lt"/>
                </a:rPr>
                <a:t>5</a:t>
              </a:r>
              <a:endParaRPr dirty="0" sz="3200" lang="vi-VN">
                <a:solidFill>
                  <a:schemeClr val="accent5">
                    <a:lumMod val="75000"/>
                  </a:schemeClr>
                </a:solidFill>
                <a:latin typeface="+mj-lt"/>
              </a:endParaRPr>
            </a:p>
          </p:txBody>
        </p:sp>
      </p:grpSp>
      <p:sp>
        <p:nvSpPr>
          <p:cNvPr id="1048797" name="TextBox 6"/>
          <p:cNvSpPr txBox="1"/>
          <p:nvPr/>
        </p:nvSpPr>
        <p:spPr>
          <a:xfrm>
            <a:off x="3199297" y="251340"/>
            <a:ext cx="6888595" cy="1158240"/>
          </a:xfrm>
          <a:prstGeom prst="rect"/>
          <a:noFill/>
        </p:spPr>
        <p:txBody>
          <a:bodyPr rtlCol="0" wrap="square">
            <a:spAutoFit/>
          </a:bodyPr>
          <a:p>
            <a:pPr algn="ctr"/>
            <a:r>
              <a:rPr sz="3600" lang="en-US">
                <a:solidFill>
                  <a:schemeClr val="accent5">
                    <a:lumMod val="75000"/>
                  </a:schemeClr>
                </a:solidFill>
                <a:latin typeface="+mj-lt"/>
              </a:rPr>
              <a:t>GIẢI QUYẾT VẤN ĐỀ VỚI SỰ</a:t>
            </a:r>
          </a:p>
          <a:p>
            <a:pPr algn="ctr"/>
            <a:r>
              <a:rPr sz="3600" lang="en-US">
                <a:solidFill>
                  <a:schemeClr val="accent5">
                    <a:lumMod val="75000"/>
                  </a:schemeClr>
                </a:solidFill>
                <a:latin typeface="+mj-lt"/>
              </a:rPr>
              <a:t>TRỢ GIÚP CỦA MÁY TÍNH</a:t>
            </a:r>
          </a:p>
        </p:txBody>
      </p:sp>
      <p:sp>
        <p:nvSpPr>
          <p:cNvPr id="1048798" name="TextBox 7"/>
          <p:cNvSpPr txBox="1"/>
          <p:nvPr/>
        </p:nvSpPr>
        <p:spPr>
          <a:xfrm>
            <a:off x="2014486" y="2034356"/>
            <a:ext cx="7999780" cy="2255520"/>
          </a:xfrm>
          <a:prstGeom prst="rect"/>
          <a:noFill/>
          <a:ln>
            <a:noFill/>
          </a:ln>
        </p:spPr>
        <p:txBody>
          <a:bodyPr rtlCol="0" wrap="none">
            <a:spAutoFit/>
          </a:bodyPr>
          <a:p>
            <a:pPr algn="ctr">
              <a:lnSpc>
                <a:spcPct val="120000"/>
              </a:lnSpc>
            </a:pPr>
            <a:r>
              <a:rPr sz="6000" lang="vi-VN">
                <a:ln w="19050">
                  <a:solidFill>
                    <a:schemeClr val="bg1"/>
                  </a:solidFill>
                </a:ln>
                <a:solidFill>
                  <a:srgbClr val="002060"/>
                </a:solidFill>
                <a:latin typeface="+mj-lt"/>
              </a:rPr>
              <a:t>BÀI </a:t>
            </a:r>
            <a:r>
              <a:rPr sz="6000" lang="en-US">
                <a:ln w="19050">
                  <a:solidFill>
                    <a:schemeClr val="bg1"/>
                  </a:solidFill>
                </a:ln>
                <a:solidFill>
                  <a:srgbClr val="002060"/>
                </a:solidFill>
                <a:latin typeface="+mj-lt"/>
              </a:rPr>
              <a:t>14</a:t>
            </a:r>
            <a:endParaRPr sz="6000" lang="vi-VN">
              <a:ln w="19050">
                <a:solidFill>
                  <a:schemeClr val="bg1"/>
                </a:solidFill>
              </a:ln>
              <a:solidFill>
                <a:srgbClr val="002060"/>
              </a:solidFill>
              <a:latin typeface="+mj-lt"/>
            </a:endParaRPr>
          </a:p>
          <a:p>
            <a:pPr algn="ctr">
              <a:lnSpc>
                <a:spcPct val="120000"/>
              </a:lnSpc>
            </a:pPr>
            <a:r>
              <a:rPr sz="6000" lang="vi-VN">
                <a:ln w="19050">
                  <a:solidFill>
                    <a:schemeClr val="bg1"/>
                  </a:solidFill>
                </a:ln>
                <a:solidFill>
                  <a:srgbClr val="002060"/>
                </a:solidFill>
                <a:latin typeface="+mj-lt"/>
              </a:rPr>
              <a:t>CẤU TRÚC ĐIỀU KHIỂN</a:t>
            </a:r>
            <a:endParaRPr dirty="0" sz="6000" lang="vi-VN">
              <a:ln w="19050">
                <a:solidFill>
                  <a:schemeClr val="bg1"/>
                </a:solidFill>
              </a:ln>
              <a:solidFill>
                <a:srgbClr val="002060"/>
              </a:solidFill>
              <a:latin typeface="+mj-lt"/>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ntr" presetID="2" presetSubtype="1">
                                  <p:stCondLst>
                                    <p:cond delay="0"/>
                                  </p:stCondLst>
                                  <p:childTnLst>
                                    <p:set>
                                      <p:cBhvr>
                                        <p:cTn dur="1" fill="hold" id="6">
                                          <p:stCondLst>
                                            <p:cond delay="0"/>
                                          </p:stCondLst>
                                        </p:cTn>
                                        <p:tgtEl>
                                          <p:spTgt spid="63"/>
                                        </p:tgtEl>
                                        <p:attrNameLst>
                                          <p:attrName>style.visibility</p:attrName>
                                        </p:attrNameLst>
                                      </p:cBhvr>
                                      <p:to>
                                        <p:strVal val="visible"/>
                                      </p:to>
                                    </p:set>
                                    <p:anim calcmode="lin" valueType="num">
                                      <p:cBhvr additive="base">
                                        <p:cTn dur="500" fill="hold" id="7"/>
                                        <p:tgtEl>
                                          <p:spTgt spid="63"/>
                                        </p:tgtEl>
                                        <p:attrNameLst>
                                          <p:attrName>ppt_x</p:attrName>
                                        </p:attrNameLst>
                                      </p:cBhvr>
                                      <p:tavLst>
                                        <p:tav tm="0">
                                          <p:val>
                                            <p:strVal val="#ppt_x"/>
                                          </p:val>
                                        </p:tav>
                                        <p:tav tm="100000">
                                          <p:val>
                                            <p:strVal val="#ppt_x"/>
                                          </p:val>
                                        </p:tav>
                                      </p:tavLst>
                                    </p:anim>
                                    <p:anim calcmode="lin" valueType="num">
                                      <p:cBhvr additive="base">
                                        <p:cTn dur="500" fill="hold" id="8"/>
                                        <p:tgtEl>
                                          <p:spTgt spid="63"/>
                                        </p:tgtEl>
                                        <p:attrNameLst>
                                          <p:attrName>ppt_y</p:attrName>
                                        </p:attrNameLst>
                                      </p:cBhvr>
                                      <p:tavLst>
                                        <p:tav tm="0">
                                          <p:val>
                                            <p:strVal val="0-#ppt_h/2"/>
                                          </p:val>
                                        </p:tav>
                                        <p:tav tm="100000">
                                          <p:val>
                                            <p:strVal val="#ppt_y"/>
                                          </p:val>
                                        </p:tav>
                                      </p:tavLst>
                                    </p:anim>
                                  </p:childTnLst>
                                </p:cTn>
                              </p:par>
                            </p:childTnLst>
                          </p:cTn>
                        </p:par>
                        <p:par>
                          <p:cTn fill="hold" id="9">
                            <p:stCondLst>
                              <p:cond delay="500"/>
                            </p:stCondLst>
                            <p:childTnLst>
                              <p:par>
                                <p:cTn fill="hold" grpId="0" id="10" nodeType="afterEffect" presetClass="entr" presetID="22" presetSubtype="8">
                                  <p:stCondLst>
                                    <p:cond delay="0"/>
                                  </p:stCondLst>
                                  <p:childTnLst>
                                    <p:set>
                                      <p:cBhvr>
                                        <p:cTn dur="1" fill="hold" id="11">
                                          <p:stCondLst>
                                            <p:cond delay="0"/>
                                          </p:stCondLst>
                                        </p:cTn>
                                        <p:tgtEl>
                                          <p:spTgt spid="1048797"/>
                                        </p:tgtEl>
                                        <p:attrNameLst>
                                          <p:attrName>style.visibility</p:attrName>
                                        </p:attrNameLst>
                                      </p:cBhvr>
                                      <p:to>
                                        <p:strVal val="visible"/>
                                      </p:to>
                                    </p:set>
                                    <p:animEffect transition="in" filter="wipe(left)">
                                      <p:cBhvr>
                                        <p:cTn dur="500" id="12"/>
                                        <p:tgtEl>
                                          <p:spTgt spid="1048797"/>
                                        </p:tgtEl>
                                      </p:cBhvr>
                                    </p:animEffect>
                                  </p:childTnLst>
                                </p:cTn>
                              </p:par>
                            </p:childTnLst>
                          </p:cTn>
                        </p:par>
                      </p:childTnLst>
                    </p:cTn>
                  </p:par>
                  <p:par>
                    <p:cTn fill="hold" id="13">
                      <p:stCondLst>
                        <p:cond delay="indefinite"/>
                      </p:stCondLst>
                      <p:childTnLst>
                        <p:par>
                          <p:cTn fill="hold" id="14">
                            <p:stCondLst>
                              <p:cond delay="0"/>
                            </p:stCondLst>
                            <p:childTnLst>
                              <p:par>
                                <p:cTn fill="hold" grpId="0" id="15" nodeType="clickEffect" presetClass="entr" presetID="31" presetSubtype="0">
                                  <p:stCondLst>
                                    <p:cond delay="0"/>
                                  </p:stCondLst>
                                  <p:childTnLst>
                                    <p:set>
                                      <p:cBhvr>
                                        <p:cTn dur="1" fill="hold" id="16">
                                          <p:stCondLst>
                                            <p:cond delay="0"/>
                                          </p:stCondLst>
                                        </p:cTn>
                                        <p:tgtEl>
                                          <p:spTgt spid="1048798"/>
                                        </p:tgtEl>
                                        <p:attrNameLst>
                                          <p:attrName>style.visibility</p:attrName>
                                        </p:attrNameLst>
                                      </p:cBhvr>
                                      <p:to>
                                        <p:strVal val="visible"/>
                                      </p:to>
                                    </p:set>
                                    <p:anim calcmode="lin" valueType="num">
                                      <p:cBhvr>
                                        <p:cTn dur="1000" fill="hold" id="17"/>
                                        <p:tgtEl>
                                          <p:spTgt spid="1048798"/>
                                        </p:tgtEl>
                                        <p:attrNameLst>
                                          <p:attrName>ppt_w</p:attrName>
                                        </p:attrNameLst>
                                      </p:cBhvr>
                                      <p:tavLst>
                                        <p:tav tm="0">
                                          <p:val>
                                            <p:fltVal val="0.0"/>
                                          </p:val>
                                        </p:tav>
                                        <p:tav tm="100000">
                                          <p:val>
                                            <p:strVal val="#ppt_w"/>
                                          </p:val>
                                        </p:tav>
                                      </p:tavLst>
                                    </p:anim>
                                    <p:anim calcmode="lin" valueType="num">
                                      <p:cBhvr>
                                        <p:cTn dur="1000" fill="hold" id="18"/>
                                        <p:tgtEl>
                                          <p:spTgt spid="1048798"/>
                                        </p:tgtEl>
                                        <p:attrNameLst>
                                          <p:attrName>ppt_h</p:attrName>
                                        </p:attrNameLst>
                                      </p:cBhvr>
                                      <p:tavLst>
                                        <p:tav tm="0">
                                          <p:val>
                                            <p:fltVal val="0.0"/>
                                          </p:val>
                                        </p:tav>
                                        <p:tav tm="100000">
                                          <p:val>
                                            <p:strVal val="#ppt_h"/>
                                          </p:val>
                                        </p:tav>
                                      </p:tavLst>
                                    </p:anim>
                                    <p:anim calcmode="lin" valueType="num">
                                      <p:cBhvr>
                                        <p:cTn dur="1000" fill="hold" id="19"/>
                                        <p:tgtEl>
                                          <p:spTgt spid="1048798"/>
                                        </p:tgtEl>
                                        <p:attrNameLst>
                                          <p:attrName>style.rotation</p:attrName>
                                        </p:attrNameLst>
                                      </p:cBhvr>
                                      <p:tavLst>
                                        <p:tav tm="0">
                                          <p:val>
                                            <p:fltVal val="90.0"/>
                                          </p:val>
                                        </p:tav>
                                        <p:tav tm="100000">
                                          <p:val>
                                            <p:fltVal val="0.0"/>
                                          </p:val>
                                        </p:tav>
                                      </p:tavLst>
                                    </p:anim>
                                    <p:animEffect transition="in" filter="fade">
                                      <p:cBhvr>
                                        <p:cTn dur="1000" id="20"/>
                                        <p:tgtEl>
                                          <p:spTgt spid="1048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97" grpId="0"/>
      <p:bldP spid="104879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03" name=""/>
        <p:cNvGrpSpPr/>
        <p:nvPr/>
      </p:nvGrpSpPr>
      <p:grpSpPr>
        <a:xfrm>
          <a:off x="0" y="0"/>
          <a:ext cx="0" cy="0"/>
          <a:chOff x="0" y="0"/>
          <a:chExt cx="0" cy="0"/>
        </a:xfrm>
      </p:grpSpPr>
      <p:pic>
        <p:nvPicPr>
          <p:cNvPr id="2097163" name="Picture 12"/>
          <p:cNvPicPr>
            <a:picLocks noChangeAspect="1"/>
          </p:cNvPicPr>
          <p:nvPr/>
        </p:nvPicPr>
        <p:blipFill>
          <a:blip xmlns:r="http://schemas.openxmlformats.org/officeDocument/2006/relationships" r:embed="rId1"/>
          <a:stretch>
            <a:fillRect/>
          </a:stretch>
        </p:blipFill>
        <p:spPr>
          <a:xfrm>
            <a:off x="557376" y="422728"/>
            <a:ext cx="888648" cy="885725"/>
          </a:xfrm>
          <a:prstGeom prst="rect"/>
        </p:spPr>
      </p:pic>
      <p:sp>
        <p:nvSpPr>
          <p:cNvPr id="1048908" name="TextBox 24"/>
          <p:cNvSpPr txBox="1"/>
          <p:nvPr/>
        </p:nvSpPr>
        <p:spPr>
          <a:xfrm>
            <a:off x="691643" y="422728"/>
            <a:ext cx="10624056" cy="2520690"/>
          </a:xfrm>
          <a:prstGeom prst="rect"/>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p>
            <a:pPr algn="just" defTabSz="342900" lvl="0" marL="93663">
              <a:lnSpc>
                <a:spcPct val="135000"/>
              </a:lnSpc>
            </a:pPr>
            <a:r>
              <a:rPr sz="2400" lang="en-US">
                <a:solidFill>
                  <a:schemeClr val="accent1">
                    <a:lumMod val="90000"/>
                    <a:lumOff val="10000"/>
                  </a:schemeClr>
                </a:solidFill>
                <a:latin typeface="UTM Avo" panose="02040603050506020204" pitchFamily="18" charset="0"/>
                <a:cs typeface="Times New Roman" panose="02020603050405020304" pitchFamily="18" charset="0"/>
              </a:rPr>
              <a:t>          </a:t>
            </a:r>
            <a:r>
              <a:rPr sz="2400" lang="vi-VN">
                <a:solidFill>
                  <a:schemeClr val="accent1">
                    <a:lumMod val="90000"/>
                    <a:lumOff val="10000"/>
                  </a:schemeClr>
                </a:solidFill>
                <a:latin typeface="UTM Avo" panose="02040603050506020204" pitchFamily="18" charset="0"/>
                <a:cs typeface="Times New Roman" panose="02020603050405020304" pitchFamily="18" charset="0"/>
              </a:rPr>
              <a:t>Thuật toán so sánh hai giá trị </a:t>
            </a:r>
            <a:r>
              <a:rPr b="1" sz="2400" lang="vi-VN">
                <a:solidFill>
                  <a:schemeClr val="accent1">
                    <a:lumMod val="90000"/>
                    <a:lumOff val="10000"/>
                  </a:schemeClr>
                </a:solidFill>
                <a:latin typeface="UTM Avo" panose="02040603050506020204" pitchFamily="18" charset="0"/>
                <a:cs typeface="Times New Roman" panose="02020603050405020304" pitchFamily="18" charset="0"/>
              </a:rPr>
              <a:t>trả lời </a:t>
            </a:r>
            <a:r>
              <a:rPr sz="2400" lang="vi-VN">
                <a:solidFill>
                  <a:schemeClr val="accent1">
                    <a:lumMod val="90000"/>
                    <a:lumOff val="10000"/>
                  </a:schemeClr>
                </a:solidFill>
                <a:latin typeface="UTM Avo" panose="02040603050506020204" pitchFamily="18" charset="0"/>
                <a:cs typeface="Times New Roman" panose="02020603050405020304" pitchFamily="18" charset="0"/>
              </a:rPr>
              <a:t>và </a:t>
            </a:r>
            <a:r>
              <a:rPr b="1" sz="2400" lang="vi-VN">
                <a:solidFill>
                  <a:schemeClr val="accent1">
                    <a:lumMod val="90000"/>
                    <a:lumOff val="10000"/>
                  </a:schemeClr>
                </a:solidFill>
                <a:latin typeface="UTM Avo" panose="02040603050506020204" pitchFamily="18" charset="0"/>
                <a:cs typeface="Times New Roman" panose="02020603050405020304" pitchFamily="18" charset="0"/>
              </a:rPr>
              <a:t>số bí mật </a:t>
            </a:r>
            <a:r>
              <a:rPr sz="2400" lang="vi-VN">
                <a:solidFill>
                  <a:schemeClr val="accent1">
                    <a:lumMod val="90000"/>
                    <a:lumOff val="10000"/>
                  </a:schemeClr>
                </a:solidFill>
                <a:latin typeface="UTM Avo" panose="02040603050506020204" pitchFamily="18" charset="0"/>
                <a:cs typeface="Times New Roman" panose="02020603050405020304" pitchFamily="18" charset="0"/>
              </a:rPr>
              <a:t>có thể được </a:t>
            </a:r>
            <a:endParaRPr sz="2400" lang="en-US">
              <a:solidFill>
                <a:schemeClr val="accent1">
                  <a:lumMod val="90000"/>
                  <a:lumOff val="10000"/>
                </a:schemeClr>
              </a:solidFill>
              <a:latin typeface="UTM Avo" panose="02040603050506020204" pitchFamily="18" charset="0"/>
              <a:cs typeface="Times New Roman" panose="02020603050405020304" pitchFamily="18" charset="0"/>
            </a:endParaRPr>
          </a:p>
          <a:p>
            <a:pPr algn="just" defTabSz="342900" lvl="0" marL="93663">
              <a:lnSpc>
                <a:spcPct val="135000"/>
              </a:lnSpc>
            </a:pPr>
            <a:r>
              <a:rPr sz="2400" lang="en-US">
                <a:solidFill>
                  <a:schemeClr val="accent1">
                    <a:lumMod val="90000"/>
                    <a:lumOff val="10000"/>
                  </a:schemeClr>
                </a:solidFill>
                <a:latin typeface="UTM Avo" panose="02040603050506020204" pitchFamily="18" charset="0"/>
                <a:cs typeface="Times New Roman" panose="02020603050405020304" pitchFamily="18" charset="0"/>
              </a:rPr>
              <a:t>      </a:t>
            </a:r>
            <a:r>
              <a:rPr sz="2400" lang="vi-VN">
                <a:solidFill>
                  <a:schemeClr val="accent1">
                    <a:lumMod val="90000"/>
                    <a:lumOff val="10000"/>
                  </a:schemeClr>
                </a:solidFill>
                <a:latin typeface="UTM Avo" panose="02040603050506020204" pitchFamily="18" charset="0"/>
                <a:cs typeface="Times New Roman" panose="02020603050405020304" pitchFamily="18" charset="0"/>
              </a:rPr>
              <a:t>mô tả dưới dạng cấu trúc rẽ nhánh như trong Hình 14.2a bằng ngôn ngữ tự nhiên. Khoảng cách lề trong bản mô tả nhăm xác định hướng thực hiện mệnh lệnh sau mỗi lần kiểm tra. Sơ đồ của thuật toán này được cho </a:t>
            </a:r>
            <a:r>
              <a:rPr sz="2400" lang="en-US">
                <a:solidFill>
                  <a:schemeClr val="accent1">
                    <a:lumMod val="90000"/>
                    <a:lumOff val="10000"/>
                  </a:schemeClr>
                </a:solidFill>
                <a:latin typeface="UTM Avo" panose="02040603050506020204" pitchFamily="18" charset="0"/>
                <a:cs typeface="Times New Roman" panose="02020603050405020304" pitchFamily="18" charset="0"/>
              </a:rPr>
              <a:t>tr</a:t>
            </a:r>
            <a:r>
              <a:rPr sz="2400" lang="vi-VN">
                <a:solidFill>
                  <a:schemeClr val="accent1">
                    <a:lumMod val="90000"/>
                    <a:lumOff val="10000"/>
                  </a:schemeClr>
                </a:solidFill>
                <a:latin typeface="UTM Avo" panose="02040603050506020204" pitchFamily="18" charset="0"/>
                <a:cs typeface="Times New Roman" panose="02020603050405020304" pitchFamily="18" charset="0"/>
              </a:rPr>
              <a:t>ong Hình 14.2b.</a:t>
            </a:r>
          </a:p>
        </p:txBody>
      </p:sp>
      <p:pic>
        <p:nvPicPr>
          <p:cNvPr id="2097164" name="Picture 2"/>
          <p:cNvPicPr>
            <a:picLocks noChangeAspect="1"/>
          </p:cNvPicPr>
          <p:nvPr/>
        </p:nvPicPr>
        <p:blipFill>
          <a:blip xmlns:r="http://schemas.openxmlformats.org/officeDocument/2006/relationships" r:embed="rId2"/>
          <a:stretch>
            <a:fillRect/>
          </a:stretch>
        </p:blipFill>
        <p:spPr>
          <a:xfrm>
            <a:off x="1724571" y="2943418"/>
            <a:ext cx="8742857" cy="2904762"/>
          </a:xfrm>
          <a:prstGeom prst="rect"/>
        </p:spPr>
      </p:pic>
      <p:sp>
        <p:nvSpPr>
          <p:cNvPr id="1048909" name="TextBox 6"/>
          <p:cNvSpPr txBox="1"/>
          <p:nvPr/>
        </p:nvSpPr>
        <p:spPr>
          <a:xfrm>
            <a:off x="1062991" y="5961627"/>
            <a:ext cx="5094300" cy="869533"/>
          </a:xfrm>
          <a:prstGeom prst="rect"/>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p>
            <a:pPr algn="ctr" defTabSz="342900" lvl="0" marL="93663">
              <a:lnSpc>
                <a:spcPct val="135000"/>
              </a:lnSpc>
            </a:pPr>
            <a:r>
              <a:rPr sz="2000" i="1" lang="vi-VN">
                <a:solidFill>
                  <a:schemeClr val="accent1">
                    <a:lumMod val="90000"/>
                    <a:lumOff val="10000"/>
                  </a:schemeClr>
                </a:solidFill>
                <a:latin typeface="UTM Avo" panose="02040603050506020204" pitchFamily="18" charset="0"/>
                <a:cs typeface="Times New Roman" panose="02020603050405020304" pitchFamily="18" charset="0"/>
              </a:rPr>
              <a:t>a) Mô t</a:t>
            </a:r>
            <a:r>
              <a:rPr sz="2000" i="1" lang="en-US">
                <a:solidFill>
                  <a:schemeClr val="accent1">
                    <a:lumMod val="90000"/>
                    <a:lumOff val="10000"/>
                  </a:schemeClr>
                </a:solidFill>
                <a:latin typeface="UTM Avo" panose="02040603050506020204" pitchFamily="18" charset="0"/>
                <a:cs typeface="Times New Roman" panose="02020603050405020304" pitchFamily="18" charset="0"/>
              </a:rPr>
              <a:t>ả</a:t>
            </a:r>
            <a:r>
              <a:rPr sz="2000" i="1" lang="vi-VN">
                <a:solidFill>
                  <a:schemeClr val="accent1">
                    <a:lumMod val="90000"/>
                    <a:lumOff val="10000"/>
                  </a:schemeClr>
                </a:solidFill>
                <a:latin typeface="UTM Avo" panose="02040603050506020204" pitchFamily="18" charset="0"/>
                <a:cs typeface="Times New Roman" panose="02020603050405020304" pitchFamily="18" charset="0"/>
              </a:rPr>
              <a:t> thuật toán so sánh hai giá trị</a:t>
            </a:r>
          </a:p>
          <a:p>
            <a:pPr algn="ctr" defTabSz="342900" lvl="0" marL="93663">
              <a:lnSpc>
                <a:spcPct val="135000"/>
              </a:lnSpc>
            </a:pPr>
            <a:r>
              <a:rPr sz="2000" i="1" lang="vi-VN">
                <a:solidFill>
                  <a:schemeClr val="bg1"/>
                </a:solidFill>
                <a:latin typeface="UTM Avo" panose="02040603050506020204" pitchFamily="18" charset="0"/>
                <a:cs typeface="Times New Roman" panose="02020603050405020304" pitchFamily="18" charset="0"/>
              </a:rPr>
              <a:t>bằng c</a:t>
            </a:r>
            <a:r>
              <a:rPr sz="2000" i="1" lang="en-US">
                <a:solidFill>
                  <a:schemeClr val="bg1"/>
                </a:solidFill>
                <a:latin typeface="UTM Avo" panose="02040603050506020204" pitchFamily="18" charset="0"/>
                <a:cs typeface="Times New Roman" panose="02020603050405020304" pitchFamily="18" charset="0"/>
              </a:rPr>
              <a:t>ấ</a:t>
            </a:r>
            <a:r>
              <a:rPr sz="2000" i="1" lang="vi-VN">
                <a:solidFill>
                  <a:schemeClr val="bg1"/>
                </a:solidFill>
                <a:latin typeface="UTM Avo" panose="02040603050506020204" pitchFamily="18" charset="0"/>
                <a:cs typeface="Times New Roman" panose="02020603050405020304" pitchFamily="18" charset="0"/>
              </a:rPr>
              <a:t>u trúc r</a:t>
            </a:r>
            <a:r>
              <a:rPr sz="2000" i="1" lang="en-US">
                <a:solidFill>
                  <a:schemeClr val="bg1"/>
                </a:solidFill>
                <a:latin typeface="UTM Avo" panose="02040603050506020204" pitchFamily="18" charset="0"/>
                <a:cs typeface="Times New Roman" panose="02020603050405020304" pitchFamily="18" charset="0"/>
              </a:rPr>
              <a:t>ẽ </a:t>
            </a:r>
            <a:r>
              <a:rPr sz="2000" i="1" lang="vi-VN">
                <a:solidFill>
                  <a:schemeClr val="bg1"/>
                </a:solidFill>
                <a:latin typeface="UTM Avo" panose="02040603050506020204" pitchFamily="18" charset="0"/>
                <a:cs typeface="Times New Roman" panose="02020603050405020304" pitchFamily="18" charset="0"/>
              </a:rPr>
              <a:t>nh</a:t>
            </a:r>
            <a:r>
              <a:rPr sz="2000" i="1" lang="en-US">
                <a:solidFill>
                  <a:schemeClr val="bg1"/>
                </a:solidFill>
                <a:latin typeface="UTM Avo" panose="02040603050506020204" pitchFamily="18" charset="0"/>
                <a:cs typeface="Times New Roman" panose="02020603050405020304" pitchFamily="18" charset="0"/>
              </a:rPr>
              <a:t>á</a:t>
            </a:r>
            <a:r>
              <a:rPr sz="2000" i="1" lang="vi-VN">
                <a:solidFill>
                  <a:schemeClr val="bg1"/>
                </a:solidFill>
                <a:latin typeface="UTM Avo" panose="02040603050506020204" pitchFamily="18" charset="0"/>
                <a:cs typeface="Times New Roman" panose="02020603050405020304" pitchFamily="18" charset="0"/>
              </a:rPr>
              <a:t>nh</a:t>
            </a:r>
          </a:p>
        </p:txBody>
      </p:sp>
      <p:sp>
        <p:nvSpPr>
          <p:cNvPr id="1048910" name="TextBox 7"/>
          <p:cNvSpPr txBox="1"/>
          <p:nvPr/>
        </p:nvSpPr>
        <p:spPr>
          <a:xfrm>
            <a:off x="6003671" y="5965218"/>
            <a:ext cx="4938090" cy="454035"/>
          </a:xfrm>
          <a:prstGeom prst="rect"/>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p>
            <a:pPr algn="ctr" defTabSz="342900" lvl="0" marL="93663">
              <a:lnSpc>
                <a:spcPct val="135000"/>
              </a:lnSpc>
            </a:pPr>
            <a:r>
              <a:rPr sz="2000" i="1" lang="vi-VN">
                <a:solidFill>
                  <a:schemeClr val="accent1">
                    <a:lumMod val="90000"/>
                    <a:lumOff val="10000"/>
                  </a:schemeClr>
                </a:solidFill>
                <a:latin typeface="UTM Avo" panose="02040603050506020204" pitchFamily="18" charset="0"/>
                <a:cs typeface="Times New Roman" panose="02020603050405020304" pitchFamily="18" charset="0"/>
              </a:rPr>
              <a:t>b) Sơ đ</a:t>
            </a:r>
            <a:r>
              <a:rPr sz="2000" i="1" lang="en-US">
                <a:solidFill>
                  <a:schemeClr val="accent1">
                    <a:lumMod val="90000"/>
                    <a:lumOff val="10000"/>
                  </a:schemeClr>
                </a:solidFill>
                <a:latin typeface="UTM Avo" panose="02040603050506020204" pitchFamily="18" charset="0"/>
                <a:cs typeface="Times New Roman" panose="02020603050405020304" pitchFamily="18" charset="0"/>
              </a:rPr>
              <a:t>ồ</a:t>
            </a:r>
            <a:r>
              <a:rPr sz="2000" i="1" lang="vi-VN">
                <a:solidFill>
                  <a:schemeClr val="accent1">
                    <a:lumMod val="90000"/>
                    <a:lumOff val="10000"/>
                  </a:schemeClr>
                </a:solidFill>
                <a:latin typeface="UTM Avo" panose="02040603050506020204" pitchFamily="18" charset="0"/>
                <a:cs typeface="Times New Roman" panose="02020603050405020304" pitchFamily="18" charset="0"/>
              </a:rPr>
              <a:t> thuật to</a:t>
            </a:r>
            <a:r>
              <a:rPr sz="2000" i="1" lang="en-US">
                <a:solidFill>
                  <a:schemeClr val="accent1">
                    <a:lumMod val="90000"/>
                    <a:lumOff val="10000"/>
                  </a:schemeClr>
                </a:solidFill>
                <a:latin typeface="UTM Avo" panose="02040603050506020204" pitchFamily="18" charset="0"/>
                <a:cs typeface="Times New Roman" panose="02020603050405020304" pitchFamily="18" charset="0"/>
              </a:rPr>
              <a:t>á</a:t>
            </a:r>
            <a:r>
              <a:rPr sz="2000" i="1" lang="vi-VN">
                <a:solidFill>
                  <a:schemeClr val="accent1">
                    <a:lumMod val="90000"/>
                    <a:lumOff val="10000"/>
                  </a:schemeClr>
                </a:solidFill>
                <a:latin typeface="UTM Avo" panose="02040603050506020204" pitchFamily="18" charset="0"/>
                <a:cs typeface="Times New Roman" panose="02020603050405020304" pitchFamily="18" charset="0"/>
              </a:rPr>
              <a:t>n so sánh hai giá trị</a:t>
            </a:r>
            <a:endParaRPr sz="2000" i="1" lang="vi-VN">
              <a:solidFill>
                <a:schemeClr val="bg1"/>
              </a:solidFill>
              <a:latin typeface="UTM Avo" panose="02040603050506020204" pitchFamily="18" charset="0"/>
              <a:cs typeface="Times New Roman" panose="02020603050405020304" pitchFamily="18" charset="0"/>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1048908"/>
                                        </p:tgtEl>
                                        <p:attrNameLst>
                                          <p:attrName>style.visibility</p:attrName>
                                        </p:attrNameLst>
                                      </p:cBhvr>
                                      <p:to>
                                        <p:strVal val="visible"/>
                                      </p:to>
                                    </p:set>
                                    <p:animEffect transition="in" filter="fade">
                                      <p:cBhvr>
                                        <p:cTn dur="500" id="7"/>
                                        <p:tgtEl>
                                          <p:spTgt spid="1048908"/>
                                        </p:tgtEl>
                                      </p:cBhvr>
                                    </p:animEffect>
                                  </p:childTnLst>
                                </p:cTn>
                              </p:par>
                            </p:childTnLst>
                          </p:cTn>
                        </p:par>
                        <p:par>
                          <p:cTn fill="hold" id="8">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1048909"/>
                                        </p:tgtEl>
                                        <p:attrNameLst>
                                          <p:attrName>style.visibility</p:attrName>
                                        </p:attrNameLst>
                                      </p:cBhvr>
                                      <p:to>
                                        <p:strVal val="visible"/>
                                      </p:to>
                                    </p:set>
                                    <p:animEffect transition="in" filter="fade">
                                      <p:cBhvr>
                                        <p:cTn dur="500" id="11"/>
                                        <p:tgtEl>
                                          <p:spTgt spid="1048909"/>
                                        </p:tgtEl>
                                      </p:cBhvr>
                                    </p:animEffect>
                                  </p:childTnLst>
                                </p:cTn>
                              </p:par>
                            </p:childTnLst>
                          </p:cTn>
                        </p:par>
                        <p:par>
                          <p:cTn fill="hold" id="12">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1048910"/>
                                        </p:tgtEl>
                                        <p:attrNameLst>
                                          <p:attrName>style.visibility</p:attrName>
                                        </p:attrNameLst>
                                      </p:cBhvr>
                                      <p:to>
                                        <p:strVal val="visible"/>
                                      </p:to>
                                    </p:set>
                                    <p:animEffect transition="in" filter="fade">
                                      <p:cBhvr>
                                        <p:cTn dur="500" id="15"/>
                                        <p:tgtEl>
                                          <p:spTgt spid="10489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08" grpId="0"/>
      <p:bldP spid="1048909" grpId="0"/>
      <p:bldP spid="10489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911" name="Speech Bubble: Rectangle with Corners Rounded 1"/>
          <p:cNvSpPr/>
          <p:nvPr/>
        </p:nvSpPr>
        <p:spPr>
          <a:xfrm>
            <a:off x="1495865" y="1051560"/>
            <a:ext cx="9636368" cy="2780706"/>
          </a:xfrm>
          <a:prstGeom prst="wedgeRoundRectCallout"/>
          <a:solidFill>
            <a:schemeClr val="accent2">
              <a:lumMod val="40000"/>
              <a:lumOff val="60000"/>
            </a:schemeClr>
          </a:solidFill>
        </p:spPr>
        <p:style>
          <a:lnRef idx="1">
            <a:schemeClr val="accent3"/>
          </a:lnRef>
          <a:fillRef idx="2">
            <a:schemeClr val="accent3"/>
          </a:fillRef>
          <a:effectRef idx="1">
            <a:schemeClr val="accent3"/>
          </a:effectRef>
          <a:fontRef idx="minor">
            <a:schemeClr val="dk1"/>
          </a:fontRef>
        </p:style>
        <p:txBody>
          <a:bodyPr anchor="ctr" rtlCol="0"/>
          <a:p>
            <a:pPr algn="ctr"/>
            <a:endParaRPr lang="en-US"/>
          </a:p>
        </p:txBody>
      </p:sp>
      <p:sp>
        <p:nvSpPr>
          <p:cNvPr id="1048912" name="TextBox 24"/>
          <p:cNvSpPr txBox="1"/>
          <p:nvPr/>
        </p:nvSpPr>
        <p:spPr>
          <a:xfrm>
            <a:off x="1495864" y="1181568"/>
            <a:ext cx="9636369" cy="2520690"/>
          </a:xfrm>
          <a:prstGeom prst="rect"/>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p>
            <a:pPr algn="just" defTabSz="342900" lvl="0" marL="93663">
              <a:lnSpc>
                <a:spcPct val="135000"/>
              </a:lnSpc>
            </a:pPr>
            <a:r>
              <a:rPr sz="2400" lang="vi-VN">
                <a:solidFill>
                  <a:schemeClr val="accent6">
                    <a:lumMod val="50000"/>
                  </a:schemeClr>
                </a:solidFill>
                <a:latin typeface="UTM Avo" panose="02040603050506020204" pitchFamily="18" charset="0"/>
                <a:cs typeface="Times New Roman" panose="02020603050405020304" pitchFamily="18" charset="0"/>
              </a:rPr>
              <a:t>Trong ngôn ngữ lập trình trực quan, cấu trúc rẽ nhánh được thể hiện bằng khối lệnh chứa một điều kiện hay một biểu thức l</a:t>
            </a:r>
            <a:r>
              <a:rPr sz="2400" lang="en-US">
                <a:solidFill>
                  <a:schemeClr val="accent6">
                    <a:lumMod val="50000"/>
                  </a:schemeClr>
                </a:solidFill>
                <a:latin typeface="UTM Avo" panose="02040603050506020204" pitchFamily="18" charset="0"/>
                <a:cs typeface="Times New Roman" panose="02020603050405020304" pitchFamily="18" charset="0"/>
              </a:rPr>
              <a:t>o</a:t>
            </a:r>
            <a:r>
              <a:rPr sz="2400" lang="vi-VN">
                <a:solidFill>
                  <a:schemeClr val="accent6">
                    <a:lumMod val="50000"/>
                  </a:schemeClr>
                </a:solidFill>
                <a:latin typeface="UTM Avo" panose="02040603050506020204" pitchFamily="18" charset="0"/>
                <a:cs typeface="Times New Roman" panose="02020603050405020304" pitchFamily="18" charset="0"/>
              </a:rPr>
              <a:t>gic. Tuỳ tình huống, điều kiện này nhận giá trị đúng hay sai, chương trình sẽ định hướng đến khối lệnh tiếp theo để máy tính thực hiện. </a:t>
            </a:r>
            <a:endParaRPr baseline="0" cap="none" sz="2400" i="0" kern="1200" kumimoji="0" lang="en-US" noProof="0" normalizeH="0" spc="0" strike="noStrike" u="none">
              <a:ln>
                <a:noFill/>
              </a:ln>
              <a:solidFill>
                <a:schemeClr val="accent6">
                  <a:lumMod val="50000"/>
                </a:schemeClr>
              </a:solidFill>
              <a:effectLst/>
              <a:uLnTx/>
              <a:uFillTx/>
              <a:latin typeface="UTM Avo" panose="02040603050506020204" pitchFamily="18" charset="0"/>
              <a:cs typeface="Times New Roman" panose="02020603050405020304" pitchFamily="18" charset="0"/>
            </a:endParaRPr>
          </a:p>
        </p:txBody>
      </p:sp>
      <p:pic>
        <p:nvPicPr>
          <p:cNvPr id="2097165" name="Picture 6"/>
          <p:cNvPicPr>
            <a:picLocks noChangeAspect="1"/>
          </p:cNvPicPr>
          <p:nvPr/>
        </p:nvPicPr>
        <p:blipFill>
          <a:blip xmlns:r="http://schemas.openxmlformats.org/officeDocument/2006/relationships" r:embed="rId1"/>
          <a:srcRect l="5478" r="5478"/>
          <a:stretch>
            <a:fillRect/>
          </a:stretch>
        </p:blipFill>
        <p:spPr>
          <a:xfrm flipH="1">
            <a:off x="444500" y="3627374"/>
            <a:ext cx="2694214" cy="3025734"/>
          </a:xfrm>
          <a:prstGeom prst="rect"/>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1048912"/>
                                        </p:tgtEl>
                                        <p:attrNameLst>
                                          <p:attrName>style.visibility</p:attrName>
                                        </p:attrNameLst>
                                      </p:cBhvr>
                                      <p:to>
                                        <p:strVal val="visible"/>
                                      </p:to>
                                    </p:set>
                                    <p:animEffect transition="in" filter="fade">
                                      <p:cBhvr>
                                        <p:cTn dur="500" id="7"/>
                                        <p:tgtEl>
                                          <p:spTgt spid="10489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05" name=""/>
        <p:cNvGrpSpPr/>
        <p:nvPr/>
      </p:nvGrpSpPr>
      <p:grpSpPr>
        <a:xfrm>
          <a:off x="0" y="0"/>
          <a:ext cx="0" cy="0"/>
          <a:chOff x="0" y="0"/>
          <a:chExt cx="0" cy="0"/>
        </a:xfrm>
      </p:grpSpPr>
      <p:pic>
        <p:nvPicPr>
          <p:cNvPr id="2097166" name="Shape 883"/>
          <p:cNvPicPr>
            <a:picLocks/>
          </p:cNvPicPr>
          <p:nvPr/>
        </p:nvPicPr>
        <p:blipFill>
          <a:blip xmlns:r="http://schemas.openxmlformats.org/officeDocument/2006/relationships" r:embed="rId1"/>
          <a:stretch>
            <a:fillRect/>
          </a:stretch>
        </p:blipFill>
        <p:spPr>
          <a:xfrm>
            <a:off x="767396" y="1650077"/>
            <a:ext cx="3127165" cy="1601412"/>
          </a:xfrm>
          <a:prstGeom prst="rect"/>
        </p:spPr>
      </p:pic>
      <p:pic>
        <p:nvPicPr>
          <p:cNvPr id="2097167" name="Shape 887"/>
          <p:cNvPicPr>
            <a:picLocks/>
          </p:cNvPicPr>
          <p:nvPr/>
        </p:nvPicPr>
        <p:blipFill>
          <a:blip xmlns:r="http://schemas.openxmlformats.org/officeDocument/2006/relationships" r:embed="rId2"/>
          <a:stretch>
            <a:fillRect/>
          </a:stretch>
        </p:blipFill>
        <p:spPr>
          <a:xfrm>
            <a:off x="4595177" y="1650077"/>
            <a:ext cx="2639338" cy="2111740"/>
          </a:xfrm>
          <a:prstGeom prst="rect"/>
        </p:spPr>
      </p:pic>
      <p:pic>
        <p:nvPicPr>
          <p:cNvPr id="2097168" name="Shape 891"/>
          <p:cNvPicPr>
            <a:picLocks/>
          </p:cNvPicPr>
          <p:nvPr/>
        </p:nvPicPr>
        <p:blipFill>
          <a:blip xmlns:r="http://schemas.openxmlformats.org/officeDocument/2006/relationships" r:embed="rId3"/>
          <a:stretch>
            <a:fillRect/>
          </a:stretch>
        </p:blipFill>
        <p:spPr>
          <a:xfrm>
            <a:off x="8105457" y="1650077"/>
            <a:ext cx="3004503" cy="2683827"/>
          </a:xfrm>
          <a:prstGeom prst="rect"/>
        </p:spPr>
      </p:pic>
      <p:sp>
        <p:nvSpPr>
          <p:cNvPr id="1048913" name="TextBox 4"/>
          <p:cNvSpPr txBox="1"/>
          <p:nvPr/>
        </p:nvSpPr>
        <p:spPr>
          <a:xfrm>
            <a:off x="691643" y="422728"/>
            <a:ext cx="10624056" cy="1024896"/>
          </a:xfrm>
          <a:prstGeom prst="rect"/>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p>
            <a:pPr algn="just" defTabSz="342900" lvl="0" marL="93663">
              <a:lnSpc>
                <a:spcPct val="135000"/>
              </a:lnSpc>
            </a:pPr>
            <a:r>
              <a:rPr sz="2400" lang="vi-VN">
                <a:solidFill>
                  <a:schemeClr val="accent1">
                    <a:lumMod val="90000"/>
                    <a:lumOff val="10000"/>
                  </a:schemeClr>
                </a:solidFill>
                <a:latin typeface="UTM Avo" panose="02040603050506020204" pitchFamily="18" charset="0"/>
                <a:cs typeface="Times New Roman" panose="02020603050405020304" pitchFamily="18" charset="0"/>
              </a:rPr>
              <a:t>Hình 14.3c mô tả đoạn chương trình Scratch so sánh giá trị hai biến </a:t>
            </a:r>
            <a:r>
              <a:rPr b="1" sz="2400" lang="vi-VN">
                <a:solidFill>
                  <a:schemeClr val="accent1">
                    <a:lumMod val="90000"/>
                    <a:lumOff val="10000"/>
                  </a:schemeClr>
                </a:solidFill>
                <a:latin typeface="UTM Avo" panose="02040603050506020204" pitchFamily="18" charset="0"/>
                <a:cs typeface="Times New Roman" panose="02020603050405020304" pitchFamily="18" charset="0"/>
              </a:rPr>
              <a:t>tr</a:t>
            </a:r>
            <a:r>
              <a:rPr b="1" sz="2400" lang="en-US">
                <a:solidFill>
                  <a:schemeClr val="accent1">
                    <a:lumMod val="90000"/>
                    <a:lumOff val="10000"/>
                  </a:schemeClr>
                </a:solidFill>
                <a:latin typeface="UTM Avo" panose="02040603050506020204" pitchFamily="18" charset="0"/>
                <a:cs typeface="Times New Roman" panose="02020603050405020304" pitchFamily="18" charset="0"/>
              </a:rPr>
              <a:t>ả</a:t>
            </a:r>
            <a:r>
              <a:rPr b="1" sz="2400" lang="vi-VN">
                <a:solidFill>
                  <a:schemeClr val="accent1">
                    <a:lumMod val="90000"/>
                    <a:lumOff val="10000"/>
                  </a:schemeClr>
                </a:solidFill>
                <a:latin typeface="UTM Avo" panose="02040603050506020204" pitchFamily="18" charset="0"/>
                <a:cs typeface="Times New Roman" panose="02020603050405020304" pitchFamily="18" charset="0"/>
              </a:rPr>
              <a:t> lời </a:t>
            </a:r>
            <a:r>
              <a:rPr sz="2400" lang="vi-VN">
                <a:solidFill>
                  <a:schemeClr val="accent1">
                    <a:lumMod val="90000"/>
                    <a:lumOff val="10000"/>
                  </a:schemeClr>
                </a:solidFill>
                <a:latin typeface="UTM Avo" panose="02040603050506020204" pitchFamily="18" charset="0"/>
                <a:cs typeface="Times New Roman" panose="02020603050405020304" pitchFamily="18" charset="0"/>
              </a:rPr>
              <a:t>và </a:t>
            </a:r>
            <a:r>
              <a:rPr b="1" sz="2400" lang="vi-VN">
                <a:solidFill>
                  <a:schemeClr val="accent1">
                    <a:lumMod val="90000"/>
                    <a:lumOff val="10000"/>
                  </a:schemeClr>
                </a:solidFill>
                <a:latin typeface="UTM Avo" panose="02040603050506020204" pitchFamily="18" charset="0"/>
                <a:cs typeface="Times New Roman" panose="02020603050405020304" pitchFamily="18" charset="0"/>
              </a:rPr>
              <a:t>số bí mật </a:t>
            </a:r>
            <a:r>
              <a:rPr sz="2400" lang="vi-VN">
                <a:solidFill>
                  <a:schemeClr val="accent1">
                    <a:lumMod val="90000"/>
                    <a:lumOff val="10000"/>
                  </a:schemeClr>
                </a:solidFill>
                <a:latin typeface="UTM Avo" panose="02040603050506020204" pitchFamily="18" charset="0"/>
                <a:cs typeface="Times New Roman" panose="02020603050405020304" pitchFamily="18" charset="0"/>
              </a:rPr>
              <a:t>để hiển thị thông báo tương ứng.</a:t>
            </a:r>
          </a:p>
        </p:txBody>
      </p:sp>
      <p:sp>
        <p:nvSpPr>
          <p:cNvPr id="1048914" name="TextBox 5"/>
          <p:cNvSpPr txBox="1"/>
          <p:nvPr/>
        </p:nvSpPr>
        <p:spPr>
          <a:xfrm>
            <a:off x="422910" y="3327050"/>
            <a:ext cx="3829775" cy="454035"/>
          </a:xfrm>
          <a:prstGeom prst="rect"/>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p>
            <a:pPr algn="ctr" defTabSz="342900" lvl="0" marL="93663">
              <a:lnSpc>
                <a:spcPct val="135000"/>
              </a:lnSpc>
            </a:pPr>
            <a:r>
              <a:rPr sz="2000" i="1" lang="vi-VN">
                <a:solidFill>
                  <a:schemeClr val="accent1">
                    <a:lumMod val="90000"/>
                    <a:lumOff val="10000"/>
                  </a:schemeClr>
                </a:solidFill>
                <a:latin typeface="UTM Avo" panose="02040603050506020204" pitchFamily="18" charset="0"/>
                <a:cs typeface="Times New Roman" panose="02020603050405020304" pitchFamily="18" charset="0"/>
              </a:rPr>
              <a:t>a) Cấu trúc r</a:t>
            </a:r>
            <a:r>
              <a:rPr sz="2000" i="1" lang="en-US">
                <a:solidFill>
                  <a:schemeClr val="accent1">
                    <a:lumMod val="90000"/>
                    <a:lumOff val="10000"/>
                  </a:schemeClr>
                </a:solidFill>
                <a:latin typeface="UTM Avo" panose="02040603050506020204" pitchFamily="18" charset="0"/>
                <a:cs typeface="Times New Roman" panose="02020603050405020304" pitchFamily="18" charset="0"/>
              </a:rPr>
              <a:t>ẽ</a:t>
            </a:r>
            <a:r>
              <a:rPr sz="2000" i="1" lang="vi-VN">
                <a:solidFill>
                  <a:schemeClr val="accent1">
                    <a:lumMod val="90000"/>
                    <a:lumOff val="10000"/>
                  </a:schemeClr>
                </a:solidFill>
                <a:latin typeface="UTM Avo" panose="02040603050506020204" pitchFamily="18" charset="0"/>
                <a:cs typeface="Times New Roman" panose="02020603050405020304" pitchFamily="18" charset="0"/>
              </a:rPr>
              <a:t> nh</a:t>
            </a:r>
            <a:r>
              <a:rPr sz="2000" i="1" lang="en-US">
                <a:solidFill>
                  <a:schemeClr val="accent1">
                    <a:lumMod val="90000"/>
                    <a:lumOff val="10000"/>
                  </a:schemeClr>
                </a:solidFill>
                <a:latin typeface="UTM Avo" panose="02040603050506020204" pitchFamily="18" charset="0"/>
                <a:cs typeface="Times New Roman" panose="02020603050405020304" pitchFamily="18" charset="0"/>
              </a:rPr>
              <a:t>á</a:t>
            </a:r>
            <a:r>
              <a:rPr sz="2000" i="1" lang="vi-VN">
                <a:solidFill>
                  <a:schemeClr val="accent1">
                    <a:lumMod val="90000"/>
                    <a:lumOff val="10000"/>
                  </a:schemeClr>
                </a:solidFill>
                <a:latin typeface="UTM Avo" panose="02040603050506020204" pitchFamily="18" charset="0"/>
                <a:cs typeface="Times New Roman" panose="02020603050405020304" pitchFamily="18" charset="0"/>
              </a:rPr>
              <a:t>nh khuyết</a:t>
            </a:r>
            <a:endParaRPr sz="2000" i="1" lang="vi-VN">
              <a:solidFill>
                <a:schemeClr val="bg1"/>
              </a:solidFill>
              <a:latin typeface="UTM Avo" panose="02040603050506020204" pitchFamily="18" charset="0"/>
              <a:cs typeface="Times New Roman" panose="02020603050405020304" pitchFamily="18" charset="0"/>
            </a:endParaRPr>
          </a:p>
        </p:txBody>
      </p:sp>
      <p:sp>
        <p:nvSpPr>
          <p:cNvPr id="1048915" name="TextBox 6"/>
          <p:cNvSpPr txBox="1"/>
          <p:nvPr/>
        </p:nvSpPr>
        <p:spPr>
          <a:xfrm>
            <a:off x="3758665" y="3964270"/>
            <a:ext cx="4312362" cy="454035"/>
          </a:xfrm>
          <a:prstGeom prst="rect"/>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p>
            <a:pPr algn="ctr" defTabSz="342900" lvl="0" marL="93663">
              <a:lnSpc>
                <a:spcPct val="135000"/>
              </a:lnSpc>
            </a:pPr>
            <a:r>
              <a:rPr sz="2000" i="1" lang="vi-VN">
                <a:solidFill>
                  <a:schemeClr val="accent1">
                    <a:lumMod val="90000"/>
                    <a:lumOff val="10000"/>
                  </a:schemeClr>
                </a:solidFill>
                <a:latin typeface="UTM Avo" panose="02040603050506020204" pitchFamily="18" charset="0"/>
                <a:cs typeface="Times New Roman" panose="02020603050405020304" pitchFamily="18" charset="0"/>
              </a:rPr>
              <a:t>b) Cấu trúc rẽ nhánh đầy đ</a:t>
            </a:r>
            <a:r>
              <a:rPr sz="2000" i="1" lang="en-US">
                <a:solidFill>
                  <a:schemeClr val="accent1">
                    <a:lumMod val="90000"/>
                    <a:lumOff val="10000"/>
                  </a:schemeClr>
                </a:solidFill>
                <a:latin typeface="UTM Avo" panose="02040603050506020204" pitchFamily="18" charset="0"/>
                <a:cs typeface="Times New Roman" panose="02020603050405020304" pitchFamily="18" charset="0"/>
              </a:rPr>
              <a:t>ủ</a:t>
            </a:r>
            <a:endParaRPr sz="2000" i="1" lang="vi-VN">
              <a:solidFill>
                <a:schemeClr val="bg1"/>
              </a:solidFill>
              <a:latin typeface="UTM Avo" panose="02040603050506020204" pitchFamily="18" charset="0"/>
              <a:cs typeface="Times New Roman" panose="02020603050405020304" pitchFamily="18" charset="0"/>
            </a:endParaRPr>
          </a:p>
        </p:txBody>
      </p:sp>
      <p:sp>
        <p:nvSpPr>
          <p:cNvPr id="1048916" name="TextBox 7"/>
          <p:cNvSpPr txBox="1"/>
          <p:nvPr/>
        </p:nvSpPr>
        <p:spPr>
          <a:xfrm>
            <a:off x="7930351" y="4517089"/>
            <a:ext cx="3244672" cy="454035"/>
          </a:xfrm>
          <a:prstGeom prst="rect"/>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p>
            <a:pPr algn="ctr" defTabSz="342900" lvl="0" marL="93663">
              <a:lnSpc>
                <a:spcPct val="135000"/>
              </a:lnSpc>
            </a:pPr>
            <a:r>
              <a:rPr sz="2000" i="1" lang="it-IT">
                <a:solidFill>
                  <a:schemeClr val="accent1">
                    <a:lumMod val="90000"/>
                    <a:lumOff val="10000"/>
                  </a:schemeClr>
                </a:solidFill>
                <a:latin typeface="UTM Avo" panose="02040603050506020204" pitchFamily="18" charset="0"/>
                <a:cs typeface="Times New Roman" panose="02020603050405020304" pitchFamily="18" charset="0"/>
              </a:rPr>
              <a:t>c) So sánh và trả lời</a:t>
            </a:r>
            <a:endParaRPr sz="2000" i="1" lang="vi-VN">
              <a:solidFill>
                <a:schemeClr val="bg1"/>
              </a:solidFill>
              <a:latin typeface="UTM Avo" panose="02040603050506020204" pitchFamily="18" charset="0"/>
              <a:cs typeface="Times New Roman" panose="02020603050405020304" pitchFamily="18" charset="0"/>
            </a:endParaRPr>
          </a:p>
        </p:txBody>
      </p:sp>
      <p:sp>
        <p:nvSpPr>
          <p:cNvPr id="1048917" name="TextBox 8"/>
          <p:cNvSpPr txBox="1"/>
          <p:nvPr/>
        </p:nvSpPr>
        <p:spPr>
          <a:xfrm>
            <a:off x="761112" y="4932748"/>
            <a:ext cx="10624056" cy="1523494"/>
          </a:xfrm>
          <a:prstGeom prst="rect"/>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p>
            <a:pPr algn="just" defTabSz="342900" lvl="0" marL="93663">
              <a:lnSpc>
                <a:spcPct val="135000"/>
              </a:lnSpc>
            </a:pPr>
            <a:r>
              <a:rPr sz="2400" lang="vi-VN">
                <a:solidFill>
                  <a:schemeClr val="accent1">
                    <a:lumMod val="90000"/>
                    <a:lumOff val="10000"/>
                  </a:schemeClr>
                </a:solidFill>
                <a:latin typeface="UTM Avo" panose="02040603050506020204" pitchFamily="18" charset="0"/>
                <a:cs typeface="Times New Roman" panose="02020603050405020304" pitchFamily="18" charset="0"/>
              </a:rPr>
              <a:t>Cấu trúc rẽ nhánh có hai dạng, </a:t>
            </a:r>
            <a:r>
              <a:rPr b="1" sz="2400" lang="vi-VN">
                <a:solidFill>
                  <a:schemeClr val="accent1">
                    <a:lumMod val="90000"/>
                    <a:lumOff val="10000"/>
                  </a:schemeClr>
                </a:solidFill>
                <a:latin typeface="UTM Avo" panose="02040603050506020204" pitchFamily="18" charset="0"/>
                <a:cs typeface="Times New Roman" panose="02020603050405020304" pitchFamily="18" charset="0"/>
              </a:rPr>
              <a:t>dạng khuyết </a:t>
            </a:r>
            <a:r>
              <a:rPr sz="2400" lang="vi-VN">
                <a:solidFill>
                  <a:schemeClr val="accent1">
                    <a:lumMod val="90000"/>
                    <a:lumOff val="10000"/>
                  </a:schemeClr>
                </a:solidFill>
                <a:latin typeface="UTM Avo" panose="02040603050506020204" pitchFamily="18" charset="0"/>
                <a:cs typeface="Times New Roman" panose="02020603050405020304" pitchFamily="18" charset="0"/>
              </a:rPr>
              <a:t>và </a:t>
            </a:r>
            <a:r>
              <a:rPr b="1" sz="2400" lang="vi-VN">
                <a:solidFill>
                  <a:schemeClr val="accent1">
                    <a:lumMod val="90000"/>
                    <a:lumOff val="10000"/>
                  </a:schemeClr>
                </a:solidFill>
                <a:latin typeface="UTM Avo" panose="02040603050506020204" pitchFamily="18" charset="0"/>
                <a:cs typeface="Times New Roman" panose="02020603050405020304" pitchFamily="18" charset="0"/>
              </a:rPr>
              <a:t>dạng đầy đủ</a:t>
            </a:r>
            <a:r>
              <a:rPr sz="2400" lang="vi-VN">
                <a:solidFill>
                  <a:schemeClr val="accent1">
                    <a:lumMod val="90000"/>
                    <a:lumOff val="10000"/>
                  </a:schemeClr>
                </a:solidFill>
                <a:latin typeface="UTM Avo" panose="02040603050506020204" pitchFamily="18" charset="0"/>
                <a:cs typeface="Times New Roman" panose="02020603050405020304" pitchFamily="18" charset="0"/>
              </a:rPr>
              <a:t>. </a:t>
            </a:r>
            <a:endParaRPr sz="2400" lang="en-US">
              <a:solidFill>
                <a:schemeClr val="accent1">
                  <a:lumMod val="90000"/>
                  <a:lumOff val="10000"/>
                </a:schemeClr>
              </a:solidFill>
              <a:latin typeface="UTM Avo" panose="02040603050506020204" pitchFamily="18" charset="0"/>
              <a:cs typeface="Times New Roman" panose="02020603050405020304" pitchFamily="18" charset="0"/>
            </a:endParaRPr>
          </a:p>
          <a:p>
            <a:pPr algn="just" defTabSz="342900" lvl="0" marL="93663">
              <a:lnSpc>
                <a:spcPct val="135000"/>
              </a:lnSpc>
            </a:pPr>
            <a:r>
              <a:rPr sz="2400" lang="vi-VN">
                <a:solidFill>
                  <a:schemeClr val="accent1">
                    <a:lumMod val="90000"/>
                    <a:lumOff val="10000"/>
                  </a:schemeClr>
                </a:solidFill>
                <a:latin typeface="UTM Avo" panose="02040603050506020204" pitchFamily="18" charset="0"/>
                <a:cs typeface="Times New Roman" panose="02020603050405020304" pitchFamily="18" charset="0"/>
              </a:rPr>
              <a:t>Các hình 14.3a và 14.3b lần lượt thể hiện khối lệnh rẽ nhánh khuyết và rẽ nhánh đầy đủ trong ngôn ngữ lập trình Scratch.</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1048913"/>
                                        </p:tgtEl>
                                        <p:attrNameLst>
                                          <p:attrName>style.visibility</p:attrName>
                                        </p:attrNameLst>
                                      </p:cBhvr>
                                      <p:to>
                                        <p:strVal val="visible"/>
                                      </p:to>
                                    </p:set>
                                    <p:animEffect transition="in" filter="fade">
                                      <p:cBhvr>
                                        <p:cTn dur="500" id="7"/>
                                        <p:tgtEl>
                                          <p:spTgt spid="1048913"/>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10" presetSubtype="0">
                                  <p:stCondLst>
                                    <p:cond delay="0"/>
                                  </p:stCondLst>
                                  <p:childTnLst>
                                    <p:set>
                                      <p:cBhvr>
                                        <p:cTn dur="1" fill="hold" id="11">
                                          <p:stCondLst>
                                            <p:cond delay="0"/>
                                          </p:stCondLst>
                                        </p:cTn>
                                        <p:tgtEl>
                                          <p:spTgt spid="2097166"/>
                                        </p:tgtEl>
                                        <p:attrNameLst>
                                          <p:attrName>style.visibility</p:attrName>
                                        </p:attrNameLst>
                                      </p:cBhvr>
                                      <p:to>
                                        <p:strVal val="visible"/>
                                      </p:to>
                                    </p:set>
                                    <p:animEffect transition="in" filter="fade">
                                      <p:cBhvr>
                                        <p:cTn dur="500" id="12"/>
                                        <p:tgtEl>
                                          <p:spTgt spid="2097166"/>
                                        </p:tgtEl>
                                      </p:cBhvr>
                                    </p:animEffect>
                                  </p:childTnLst>
                                </p:cTn>
                              </p:par>
                            </p:childTnLst>
                          </p:cTn>
                        </p:par>
                        <p:par>
                          <p:cTn fill="hold" id="13">
                            <p:stCondLst>
                              <p:cond delay="500"/>
                            </p:stCondLst>
                            <p:childTnLst>
                              <p:par>
                                <p:cTn fill="hold" grpId="0" id="14" nodeType="afterEffect" presetClass="entr" presetID="10" presetSubtype="0">
                                  <p:stCondLst>
                                    <p:cond delay="0"/>
                                  </p:stCondLst>
                                  <p:childTnLst>
                                    <p:set>
                                      <p:cBhvr>
                                        <p:cTn dur="1" fill="hold" id="15">
                                          <p:stCondLst>
                                            <p:cond delay="0"/>
                                          </p:stCondLst>
                                        </p:cTn>
                                        <p:tgtEl>
                                          <p:spTgt spid="1048914"/>
                                        </p:tgtEl>
                                        <p:attrNameLst>
                                          <p:attrName>style.visibility</p:attrName>
                                        </p:attrNameLst>
                                      </p:cBhvr>
                                      <p:to>
                                        <p:strVal val="visible"/>
                                      </p:to>
                                    </p:set>
                                    <p:animEffect transition="in" filter="fade">
                                      <p:cBhvr>
                                        <p:cTn dur="500" id="16"/>
                                        <p:tgtEl>
                                          <p:spTgt spid="1048914"/>
                                        </p:tgtEl>
                                      </p:cBhvr>
                                    </p:animEffect>
                                  </p:childTnLst>
                                </p:cTn>
                              </p:par>
                              <p:par>
                                <p:cTn fill="hold" id="17" nodeType="withEffect" presetClass="entr" presetID="10" presetSubtype="0">
                                  <p:stCondLst>
                                    <p:cond delay="500"/>
                                  </p:stCondLst>
                                  <p:childTnLst>
                                    <p:set>
                                      <p:cBhvr>
                                        <p:cTn dur="1" fill="hold" id="18">
                                          <p:stCondLst>
                                            <p:cond delay="0"/>
                                          </p:stCondLst>
                                        </p:cTn>
                                        <p:tgtEl>
                                          <p:spTgt spid="2097167"/>
                                        </p:tgtEl>
                                        <p:attrNameLst>
                                          <p:attrName>style.visibility</p:attrName>
                                        </p:attrNameLst>
                                      </p:cBhvr>
                                      <p:to>
                                        <p:strVal val="visible"/>
                                      </p:to>
                                    </p:set>
                                    <p:animEffect transition="in" filter="fade">
                                      <p:cBhvr>
                                        <p:cTn dur="500" id="19"/>
                                        <p:tgtEl>
                                          <p:spTgt spid="2097167"/>
                                        </p:tgtEl>
                                      </p:cBhvr>
                                    </p:animEffect>
                                  </p:childTnLst>
                                </p:cTn>
                              </p:par>
                            </p:childTnLst>
                          </p:cTn>
                        </p:par>
                        <p:par>
                          <p:cTn fill="hold" id="20">
                            <p:stCondLst>
                              <p:cond delay="1500"/>
                            </p:stCondLst>
                            <p:childTnLst>
                              <p:par>
                                <p:cTn fill="hold" grpId="0" id="21" nodeType="afterEffect" presetClass="entr" presetID="10" presetSubtype="0">
                                  <p:stCondLst>
                                    <p:cond delay="0"/>
                                  </p:stCondLst>
                                  <p:childTnLst>
                                    <p:set>
                                      <p:cBhvr>
                                        <p:cTn dur="1" fill="hold" id="22">
                                          <p:stCondLst>
                                            <p:cond delay="0"/>
                                          </p:stCondLst>
                                        </p:cTn>
                                        <p:tgtEl>
                                          <p:spTgt spid="1048915"/>
                                        </p:tgtEl>
                                        <p:attrNameLst>
                                          <p:attrName>style.visibility</p:attrName>
                                        </p:attrNameLst>
                                      </p:cBhvr>
                                      <p:to>
                                        <p:strVal val="visible"/>
                                      </p:to>
                                    </p:set>
                                    <p:animEffect transition="in" filter="fade">
                                      <p:cBhvr>
                                        <p:cTn dur="500" id="23"/>
                                        <p:tgtEl>
                                          <p:spTgt spid="1048915"/>
                                        </p:tgtEl>
                                      </p:cBhvr>
                                    </p:animEffect>
                                  </p:childTnLst>
                                </p:cTn>
                              </p:par>
                              <p:par>
                                <p:cTn fill="hold" id="24" nodeType="withEffect" presetClass="entr" presetID="10" presetSubtype="0">
                                  <p:stCondLst>
                                    <p:cond delay="500"/>
                                  </p:stCondLst>
                                  <p:childTnLst>
                                    <p:set>
                                      <p:cBhvr>
                                        <p:cTn dur="1" fill="hold" id="25">
                                          <p:stCondLst>
                                            <p:cond delay="0"/>
                                          </p:stCondLst>
                                        </p:cTn>
                                        <p:tgtEl>
                                          <p:spTgt spid="2097168"/>
                                        </p:tgtEl>
                                        <p:attrNameLst>
                                          <p:attrName>style.visibility</p:attrName>
                                        </p:attrNameLst>
                                      </p:cBhvr>
                                      <p:to>
                                        <p:strVal val="visible"/>
                                      </p:to>
                                    </p:set>
                                    <p:animEffect transition="in" filter="fade">
                                      <p:cBhvr>
                                        <p:cTn dur="500" id="26"/>
                                        <p:tgtEl>
                                          <p:spTgt spid="2097168"/>
                                        </p:tgtEl>
                                      </p:cBhvr>
                                    </p:animEffect>
                                  </p:childTnLst>
                                </p:cTn>
                              </p:par>
                            </p:childTnLst>
                          </p:cTn>
                        </p:par>
                        <p:par>
                          <p:cTn fill="hold" id="27">
                            <p:stCondLst>
                              <p:cond delay="2500"/>
                            </p:stCondLst>
                            <p:childTnLst>
                              <p:par>
                                <p:cTn fill="hold" grpId="0" id="28" nodeType="afterEffect" presetClass="entr" presetID="10" presetSubtype="0">
                                  <p:stCondLst>
                                    <p:cond delay="0"/>
                                  </p:stCondLst>
                                  <p:childTnLst>
                                    <p:set>
                                      <p:cBhvr>
                                        <p:cTn dur="1" fill="hold" id="29">
                                          <p:stCondLst>
                                            <p:cond delay="0"/>
                                          </p:stCondLst>
                                        </p:cTn>
                                        <p:tgtEl>
                                          <p:spTgt spid="1048916"/>
                                        </p:tgtEl>
                                        <p:attrNameLst>
                                          <p:attrName>style.visibility</p:attrName>
                                        </p:attrNameLst>
                                      </p:cBhvr>
                                      <p:to>
                                        <p:strVal val="visible"/>
                                      </p:to>
                                    </p:set>
                                    <p:animEffect transition="in" filter="fade">
                                      <p:cBhvr>
                                        <p:cTn dur="500" id="30"/>
                                        <p:tgtEl>
                                          <p:spTgt spid="1048916"/>
                                        </p:tgtEl>
                                      </p:cBhvr>
                                    </p:animEffect>
                                  </p:childTnLst>
                                </p:cTn>
                              </p:par>
                            </p:childTnLst>
                          </p:cTn>
                        </p:par>
                      </p:childTnLst>
                    </p:cTn>
                  </p:par>
                  <p:par>
                    <p:cTn fill="hold" id="31">
                      <p:stCondLst>
                        <p:cond delay="indefinite"/>
                      </p:stCondLst>
                      <p:childTnLst>
                        <p:par>
                          <p:cTn fill="hold" id="32">
                            <p:stCondLst>
                              <p:cond delay="0"/>
                            </p:stCondLst>
                            <p:childTnLst>
                              <p:par>
                                <p:cTn fill="hold" grpId="0" id="33" nodeType="clickEffect" presetClass="entr" presetID="10" presetSubtype="0">
                                  <p:stCondLst>
                                    <p:cond delay="0"/>
                                  </p:stCondLst>
                                  <p:childTnLst>
                                    <p:set>
                                      <p:cBhvr>
                                        <p:cTn dur="1" fill="hold" id="34">
                                          <p:stCondLst>
                                            <p:cond delay="0"/>
                                          </p:stCondLst>
                                        </p:cTn>
                                        <p:tgtEl>
                                          <p:spTgt spid="1048917"/>
                                        </p:tgtEl>
                                        <p:attrNameLst>
                                          <p:attrName>style.visibility</p:attrName>
                                        </p:attrNameLst>
                                      </p:cBhvr>
                                      <p:to>
                                        <p:strVal val="visible"/>
                                      </p:to>
                                    </p:set>
                                    <p:animEffect transition="in" filter="fade">
                                      <p:cBhvr>
                                        <p:cTn dur="500" id="35"/>
                                        <p:tgtEl>
                                          <p:spTgt spid="1048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13" grpId="0"/>
      <p:bldP spid="1048914" grpId="0"/>
      <p:bldP spid="1048915" grpId="0"/>
      <p:bldP spid="1048916" grpId="0"/>
      <p:bldP spid="10489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pic>
        <p:nvPicPr>
          <p:cNvPr id="2097169" name="Picture 12"/>
          <p:cNvPicPr>
            <a:picLocks noChangeAspect="1"/>
          </p:cNvPicPr>
          <p:nvPr/>
        </p:nvPicPr>
        <p:blipFill>
          <a:blip xmlns:r="http://schemas.openxmlformats.org/officeDocument/2006/relationships" r:embed="rId1"/>
          <a:stretch>
            <a:fillRect/>
          </a:stretch>
        </p:blipFill>
        <p:spPr>
          <a:xfrm>
            <a:off x="557376" y="422728"/>
            <a:ext cx="888648" cy="885725"/>
          </a:xfrm>
          <a:prstGeom prst="rect"/>
        </p:spPr>
      </p:pic>
      <p:sp>
        <p:nvSpPr>
          <p:cNvPr id="1048918" name="TextBox 24"/>
          <p:cNvSpPr txBox="1"/>
          <p:nvPr/>
        </p:nvSpPr>
        <p:spPr>
          <a:xfrm>
            <a:off x="760224" y="1308453"/>
            <a:ext cx="10624056" cy="2022092"/>
          </a:xfrm>
          <a:prstGeom prst="rect"/>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p>
            <a:pPr algn="just" defTabSz="342900" lvl="0" marL="93663">
              <a:lnSpc>
                <a:spcPct val="135000"/>
              </a:lnSpc>
            </a:pPr>
            <a:r>
              <a:rPr sz="2400" lang="vi-VN">
                <a:solidFill>
                  <a:schemeClr val="accent1">
                    <a:lumMod val="90000"/>
                    <a:lumOff val="10000"/>
                  </a:schemeClr>
                </a:solidFill>
                <a:latin typeface="UTM Avo" panose="02040603050506020204" pitchFamily="18" charset="0"/>
                <a:cs typeface="Times New Roman" panose="02020603050405020304" pitchFamily="18" charset="0"/>
              </a:rPr>
              <a:t>Trong trò chơi, việc đoán số không ch</a:t>
            </a:r>
            <a:r>
              <a:rPr sz="2400" lang="en-US">
                <a:solidFill>
                  <a:schemeClr val="accent1">
                    <a:lumMod val="90000"/>
                    <a:lumOff val="10000"/>
                  </a:schemeClr>
                </a:solidFill>
                <a:latin typeface="UTM Avo" panose="02040603050506020204" pitchFamily="18" charset="0"/>
                <a:cs typeface="Times New Roman" panose="02020603050405020304" pitchFamily="18" charset="0"/>
              </a:rPr>
              <a:t>ỉ</a:t>
            </a:r>
            <a:r>
              <a:rPr sz="2400" lang="vi-VN">
                <a:solidFill>
                  <a:schemeClr val="accent1">
                    <a:lumMod val="90000"/>
                    <a:lumOff val="10000"/>
                  </a:schemeClr>
                </a:solidFill>
                <a:latin typeface="UTM Avo" panose="02040603050506020204" pitchFamily="18" charset="0"/>
                <a:cs typeface="Times New Roman" panose="02020603050405020304" pitchFamily="18" charset="0"/>
              </a:rPr>
              <a:t> được thực hiện một lần mà được người chơi thực hiện lặp lại cho đến khi đoán đúng </a:t>
            </a:r>
            <a:r>
              <a:rPr b="1" sz="2400" lang="vi-VN">
                <a:solidFill>
                  <a:schemeClr val="accent1">
                    <a:lumMod val="90000"/>
                    <a:lumOff val="10000"/>
                  </a:schemeClr>
                </a:solidFill>
                <a:latin typeface="UTM Avo" panose="02040603050506020204" pitchFamily="18" charset="0"/>
                <a:cs typeface="Times New Roman" panose="02020603050405020304" pitchFamily="18" charset="0"/>
              </a:rPr>
              <a:t>số bí mật</a:t>
            </a:r>
            <a:r>
              <a:rPr sz="2400" lang="vi-VN">
                <a:solidFill>
                  <a:schemeClr val="accent1">
                    <a:lumMod val="90000"/>
                    <a:lumOff val="10000"/>
                  </a:schemeClr>
                </a:solidFill>
                <a:latin typeface="UTM Avo" panose="02040603050506020204" pitchFamily="18" charset="0"/>
                <a:cs typeface="Times New Roman" panose="02020603050405020304" pitchFamily="18" charset="0"/>
              </a:rPr>
              <a:t>. Mỗi khi người chơi đoán sai, máy tính h</a:t>
            </a:r>
            <a:r>
              <a:rPr sz="2400" lang="en-US">
                <a:solidFill>
                  <a:schemeClr val="accent1">
                    <a:lumMod val="90000"/>
                    <a:lumOff val="10000"/>
                  </a:schemeClr>
                </a:solidFill>
                <a:latin typeface="UTM Avo" panose="02040603050506020204" pitchFamily="18" charset="0"/>
                <a:cs typeface="Times New Roman" panose="02020603050405020304" pitchFamily="18" charset="0"/>
              </a:rPr>
              <a:t>ỏ</a:t>
            </a:r>
            <a:r>
              <a:rPr sz="2400" lang="vi-VN">
                <a:solidFill>
                  <a:schemeClr val="accent1">
                    <a:lumMod val="90000"/>
                    <a:lumOff val="10000"/>
                  </a:schemeClr>
                </a:solidFill>
                <a:latin typeface="UTM Avo" panose="02040603050506020204" pitchFamily="18" charset="0"/>
                <a:cs typeface="Times New Roman" panose="02020603050405020304" pitchFamily="18" charset="0"/>
              </a:rPr>
              <a:t>i lại và câu trả lời mới lại được đem ra so sánh với số bí mật.</a:t>
            </a:r>
          </a:p>
        </p:txBody>
      </p:sp>
      <p:sp>
        <p:nvSpPr>
          <p:cNvPr id="1048919" name="TextBox 5"/>
          <p:cNvSpPr txBox="1"/>
          <p:nvPr/>
        </p:nvSpPr>
        <p:spPr>
          <a:xfrm>
            <a:off x="1446024" y="634523"/>
            <a:ext cx="3743196" cy="532838"/>
          </a:xfrm>
          <a:prstGeom prst="rect"/>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p>
            <a:pPr algn="just" defTabSz="342900" lvl="0" marL="93663">
              <a:lnSpc>
                <a:spcPct val="135000"/>
              </a:lnSpc>
            </a:pPr>
            <a:r>
              <a:rPr b="1" sz="2400" lang="en-US">
                <a:solidFill>
                  <a:schemeClr val="accent1">
                    <a:lumMod val="90000"/>
                    <a:lumOff val="10000"/>
                  </a:schemeClr>
                </a:solidFill>
                <a:latin typeface="UTM Avo" panose="02040603050506020204" pitchFamily="18" charset="0"/>
                <a:cs typeface="Times New Roman" panose="02020603050405020304" pitchFamily="18" charset="0"/>
              </a:rPr>
              <a:t>c) Cấu trúc lặp</a:t>
            </a:r>
            <a:endParaRPr b="1" sz="2400" lang="vi-VN">
              <a:solidFill>
                <a:schemeClr val="accent1">
                  <a:lumMod val="90000"/>
                  <a:lumOff val="10000"/>
                </a:schemeClr>
              </a:solidFill>
              <a:latin typeface="UTM Avo" panose="02040603050506020204" pitchFamily="18" charset="0"/>
              <a:cs typeface="Times New Roman" panose="02020603050405020304" pitchFamily="18" charset="0"/>
            </a:endParaRPr>
          </a:p>
        </p:txBody>
      </p:sp>
      <p:sp>
        <p:nvSpPr>
          <p:cNvPr id="1048920" name="TextBox 4"/>
          <p:cNvSpPr txBox="1"/>
          <p:nvPr/>
        </p:nvSpPr>
        <p:spPr>
          <a:xfrm>
            <a:off x="760224" y="3471637"/>
            <a:ext cx="10624056" cy="1523494"/>
          </a:xfrm>
          <a:prstGeom prst="rect"/>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p>
            <a:pPr algn="just" defTabSz="342900" lvl="0" marL="93663">
              <a:lnSpc>
                <a:spcPct val="135000"/>
              </a:lnSpc>
            </a:pPr>
            <a:r>
              <a:rPr b="1" sz="2400" lang="vi-VN">
                <a:solidFill>
                  <a:schemeClr val="accent1">
                    <a:lumMod val="90000"/>
                    <a:lumOff val="10000"/>
                  </a:schemeClr>
                </a:solidFill>
                <a:latin typeface="UTM Avo" panose="02040603050506020204" pitchFamily="18" charset="0"/>
                <a:cs typeface="Times New Roman" panose="02020603050405020304" pitchFamily="18" charset="0"/>
              </a:rPr>
              <a:t>Lưu ý </a:t>
            </a:r>
            <a:r>
              <a:rPr sz="2400" lang="vi-VN">
                <a:solidFill>
                  <a:schemeClr val="accent1">
                    <a:lumMod val="90000"/>
                    <a:lumOff val="10000"/>
                  </a:schemeClr>
                </a:solidFill>
                <a:latin typeface="UTM Avo" panose="02040603050506020204" pitchFamily="18" charset="0"/>
                <a:cs typeface="Times New Roman" panose="02020603050405020304" pitchFamily="18" charset="0"/>
              </a:rPr>
              <a:t>rằng việc lặp lại ch</a:t>
            </a:r>
            <a:r>
              <a:rPr sz="2400" lang="en-US">
                <a:solidFill>
                  <a:schemeClr val="accent1">
                    <a:lumMod val="90000"/>
                    <a:lumOff val="10000"/>
                  </a:schemeClr>
                </a:solidFill>
                <a:latin typeface="UTM Avo" panose="02040603050506020204" pitchFamily="18" charset="0"/>
                <a:cs typeface="Times New Roman" panose="02020603050405020304" pitchFamily="18" charset="0"/>
              </a:rPr>
              <a:t>ỉ</a:t>
            </a:r>
            <a:r>
              <a:rPr sz="2400" lang="vi-VN">
                <a:solidFill>
                  <a:schemeClr val="accent1">
                    <a:lumMod val="90000"/>
                    <a:lumOff val="10000"/>
                  </a:schemeClr>
                </a:solidFill>
                <a:latin typeface="UTM Avo" panose="02040603050506020204" pitchFamily="18" charset="0"/>
                <a:cs typeface="Times New Roman" panose="02020603050405020304" pitchFamily="18" charset="0"/>
              </a:rPr>
              <a:t> thực hiện khi người chơi đoán sai. Điều đó cũng có nghĩa rằng người chơi đoán đúng là </a:t>
            </a:r>
            <a:r>
              <a:rPr b="1" sz="2400" lang="vi-VN">
                <a:solidFill>
                  <a:schemeClr val="accent1">
                    <a:lumMod val="90000"/>
                    <a:lumOff val="10000"/>
                  </a:schemeClr>
                </a:solidFill>
                <a:latin typeface="UTM Avo" panose="02040603050506020204" pitchFamily="18" charset="0"/>
                <a:cs typeface="Times New Roman" panose="02020603050405020304" pitchFamily="18" charset="0"/>
              </a:rPr>
              <a:t>điều kiện </a:t>
            </a:r>
            <a:r>
              <a:rPr sz="2400" lang="vi-VN">
                <a:solidFill>
                  <a:schemeClr val="accent1">
                    <a:lumMod val="90000"/>
                    <a:lumOff val="10000"/>
                  </a:schemeClr>
                </a:solidFill>
                <a:latin typeface="UTM Avo" panose="02040603050506020204" pitchFamily="18" charset="0"/>
                <a:cs typeface="Times New Roman" panose="02020603050405020304" pitchFamily="18" charset="0"/>
              </a:rPr>
              <a:t>kết thúc vòng lặp.</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1048919"/>
                                        </p:tgtEl>
                                        <p:attrNameLst>
                                          <p:attrName>style.visibility</p:attrName>
                                        </p:attrNameLst>
                                      </p:cBhvr>
                                      <p:to>
                                        <p:strVal val="visible"/>
                                      </p:to>
                                    </p:set>
                                    <p:animEffect transition="in" filter="fade">
                                      <p:cBhvr>
                                        <p:cTn dur="500" id="7"/>
                                        <p:tgtEl>
                                          <p:spTgt spid="1048919"/>
                                        </p:tgtEl>
                                      </p:cBhvr>
                                    </p:animEffect>
                                  </p:childTnLst>
                                </p:cTn>
                              </p:par>
                            </p:childTnLst>
                          </p:cTn>
                        </p:par>
                        <p:par>
                          <p:cTn fill="hold" id="8">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1048918"/>
                                        </p:tgtEl>
                                        <p:attrNameLst>
                                          <p:attrName>style.visibility</p:attrName>
                                        </p:attrNameLst>
                                      </p:cBhvr>
                                      <p:to>
                                        <p:strVal val="visible"/>
                                      </p:to>
                                    </p:set>
                                    <p:animEffect transition="in" filter="fade">
                                      <p:cBhvr>
                                        <p:cTn dur="500" id="11"/>
                                        <p:tgtEl>
                                          <p:spTgt spid="1048918"/>
                                        </p:tgtEl>
                                      </p:cBhvr>
                                    </p:animEffect>
                                  </p:childTnLst>
                                </p:cTn>
                              </p:par>
                            </p:childTnLst>
                          </p:cTn>
                        </p:par>
                        <p:par>
                          <p:cTn fill="hold" id="12">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1048920"/>
                                        </p:tgtEl>
                                        <p:attrNameLst>
                                          <p:attrName>style.visibility</p:attrName>
                                        </p:attrNameLst>
                                      </p:cBhvr>
                                      <p:to>
                                        <p:strVal val="visible"/>
                                      </p:to>
                                    </p:set>
                                    <p:animEffect transition="in" filter="fade">
                                      <p:cBhvr>
                                        <p:cTn dur="500" id="15"/>
                                        <p:tgtEl>
                                          <p:spTgt spid="10489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18" grpId="0"/>
      <p:bldP spid="1048919" grpId="0"/>
      <p:bldP spid="10489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07" name=""/>
        <p:cNvGrpSpPr/>
        <p:nvPr/>
      </p:nvGrpSpPr>
      <p:grpSpPr>
        <a:xfrm>
          <a:off x="0" y="0"/>
          <a:ext cx="0" cy="0"/>
          <a:chOff x="0" y="0"/>
          <a:chExt cx="0" cy="0"/>
        </a:xfrm>
      </p:grpSpPr>
      <p:sp>
        <p:nvSpPr>
          <p:cNvPr id="1048921" name="TextBox 4"/>
          <p:cNvSpPr txBox="1"/>
          <p:nvPr/>
        </p:nvSpPr>
        <p:spPr>
          <a:xfrm>
            <a:off x="691643" y="422728"/>
            <a:ext cx="10624056" cy="1523494"/>
          </a:xfrm>
          <a:prstGeom prst="rect"/>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p>
            <a:pPr algn="just" defTabSz="342900" lvl="0" marL="93663">
              <a:lnSpc>
                <a:spcPct val="135000"/>
              </a:lnSpc>
            </a:pPr>
            <a:r>
              <a:rPr sz="2400" lang="vi-VN">
                <a:solidFill>
                  <a:schemeClr val="accent1">
                    <a:lumMod val="90000"/>
                    <a:lumOff val="10000"/>
                  </a:schemeClr>
                </a:solidFill>
                <a:latin typeface="UTM Avo" panose="02040603050506020204" pitchFamily="18" charset="0"/>
                <a:cs typeface="Times New Roman" panose="02020603050405020304" pitchFamily="18" charset="0"/>
              </a:rPr>
              <a:t>Thuật toán được mô tả b</a:t>
            </a:r>
            <a:r>
              <a:rPr sz="2400" lang="en-US">
                <a:solidFill>
                  <a:schemeClr val="accent1">
                    <a:lumMod val="90000"/>
                    <a:lumOff val="10000"/>
                  </a:schemeClr>
                </a:solidFill>
                <a:latin typeface="UTM Avo" panose="02040603050506020204" pitchFamily="18" charset="0"/>
                <a:cs typeface="Times New Roman" panose="02020603050405020304" pitchFamily="18" charset="0"/>
              </a:rPr>
              <a:t>ằ</a:t>
            </a:r>
            <a:r>
              <a:rPr sz="2400" lang="vi-VN">
                <a:solidFill>
                  <a:schemeClr val="accent1">
                    <a:lumMod val="90000"/>
                    <a:lumOff val="10000"/>
                  </a:schemeClr>
                </a:solidFill>
                <a:latin typeface="UTM Avo" panose="02040603050506020204" pitchFamily="18" charset="0"/>
                <a:cs typeface="Times New Roman" panose="02020603050405020304" pitchFamily="18" charset="0"/>
              </a:rPr>
              <a:t>ng cấu trúc lặp như trong Hình 14.4a và được thể hiện trong ngôn ngữ lập trình trực quan b</a:t>
            </a:r>
            <a:r>
              <a:rPr sz="2400" lang="en-US">
                <a:solidFill>
                  <a:schemeClr val="accent1">
                    <a:lumMod val="90000"/>
                    <a:lumOff val="10000"/>
                  </a:schemeClr>
                </a:solidFill>
                <a:latin typeface="UTM Avo" panose="02040603050506020204" pitchFamily="18" charset="0"/>
                <a:cs typeface="Times New Roman" panose="02020603050405020304" pitchFamily="18" charset="0"/>
              </a:rPr>
              <a:t>ằ</a:t>
            </a:r>
            <a:r>
              <a:rPr sz="2400" lang="vi-VN">
                <a:solidFill>
                  <a:schemeClr val="accent1">
                    <a:lumMod val="90000"/>
                    <a:lumOff val="10000"/>
                  </a:schemeClr>
                </a:solidFill>
                <a:latin typeface="UTM Avo" panose="02040603050506020204" pitchFamily="18" charset="0"/>
                <a:cs typeface="Times New Roman" panose="02020603050405020304" pitchFamily="18" charset="0"/>
              </a:rPr>
              <a:t>ng khối lệnh “lặp cho đến khi” (Hình 14.4d).</a:t>
            </a:r>
          </a:p>
        </p:txBody>
      </p:sp>
      <p:pic>
        <p:nvPicPr>
          <p:cNvPr id="2097170" name="Picture 10"/>
          <p:cNvPicPr>
            <a:picLocks noChangeAspect="1"/>
          </p:cNvPicPr>
          <p:nvPr/>
        </p:nvPicPr>
        <p:blipFill>
          <a:blip xmlns:r="http://schemas.openxmlformats.org/officeDocument/2006/relationships" r:embed="rId1"/>
          <a:stretch>
            <a:fillRect/>
          </a:stretch>
        </p:blipFill>
        <p:spPr>
          <a:xfrm>
            <a:off x="1124571" y="1946222"/>
            <a:ext cx="9942857" cy="4847619"/>
          </a:xfrm>
          <a:prstGeom prst="rect"/>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1048921"/>
                                        </p:tgtEl>
                                        <p:attrNameLst>
                                          <p:attrName>style.visibility</p:attrName>
                                        </p:attrNameLst>
                                      </p:cBhvr>
                                      <p:to>
                                        <p:strVal val="visible"/>
                                      </p:to>
                                    </p:set>
                                    <p:animEffect transition="in" filter="fade">
                                      <p:cBhvr>
                                        <p:cTn dur="500" id="7"/>
                                        <p:tgtEl>
                                          <p:spTgt spid="10489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08" name=""/>
        <p:cNvGrpSpPr/>
        <p:nvPr/>
      </p:nvGrpSpPr>
      <p:grpSpPr>
        <a:xfrm>
          <a:off x="0" y="0"/>
          <a:ext cx="0" cy="0"/>
          <a:chOff x="0" y="0"/>
          <a:chExt cx="0" cy="0"/>
        </a:xfrm>
      </p:grpSpPr>
      <p:grpSp>
        <p:nvGrpSpPr>
          <p:cNvPr id="109" name="Group 4"/>
          <p:cNvGrpSpPr/>
          <p:nvPr/>
        </p:nvGrpSpPr>
        <p:grpSpPr>
          <a:xfrm>
            <a:off x="634553" y="1139527"/>
            <a:ext cx="10570890" cy="4269892"/>
            <a:chOff x="541427" y="4308536"/>
            <a:chExt cx="10570890" cy="4637028"/>
          </a:xfrm>
        </p:grpSpPr>
        <p:grpSp>
          <p:nvGrpSpPr>
            <p:cNvPr id="110" name="Group 5"/>
            <p:cNvGrpSpPr/>
            <p:nvPr/>
          </p:nvGrpSpPr>
          <p:grpSpPr>
            <a:xfrm>
              <a:off x="541427" y="4308536"/>
              <a:ext cx="10550107" cy="4637028"/>
              <a:chOff x="541575" y="4360490"/>
              <a:chExt cx="10400346" cy="4637028"/>
            </a:xfrm>
          </p:grpSpPr>
          <p:sp>
            <p:nvSpPr>
              <p:cNvPr id="1048922" name="Rectangle: Rounded Corners 8"/>
              <p:cNvSpPr/>
              <p:nvPr/>
            </p:nvSpPr>
            <p:spPr>
              <a:xfrm>
                <a:off x="1181534" y="4594429"/>
                <a:ext cx="9760387" cy="4403089"/>
              </a:xfrm>
              <a:prstGeom prst="roundRect"/>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pic>
            <p:nvPicPr>
              <p:cNvPr id="2097171" name="Picture 9"/>
              <p:cNvPicPr>
                <a:picLocks noChangeAspect="1"/>
              </p:cNvPicPr>
              <p:nvPr/>
            </p:nvPicPr>
            <p:blipFill>
              <a:blip xmlns:r="http://schemas.openxmlformats.org/officeDocument/2006/relationships" r:embed="rId1"/>
              <a:srcRect/>
              <a:stretch>
                <a:fillRect/>
              </a:stretch>
            </p:blipFill>
            <p:spPr>
              <a:xfrm>
                <a:off x="541575" y="4360490"/>
                <a:ext cx="962441" cy="883537"/>
              </a:xfrm>
              <a:prstGeom prst="rect"/>
            </p:spPr>
          </p:pic>
        </p:grpSp>
        <p:sp>
          <p:nvSpPr>
            <p:cNvPr id="1048923" name="Rectangle 6"/>
            <p:cNvSpPr/>
            <p:nvPr/>
          </p:nvSpPr>
          <p:spPr>
            <a:xfrm>
              <a:off x="1514259" y="4644163"/>
              <a:ext cx="9598058" cy="454035"/>
            </a:xfrm>
            <a:prstGeom prst="rect"/>
          </p:spPr>
          <p:txBody>
            <a:bodyPr wrap="square">
              <a:spAutoFit/>
            </a:bodyPr>
            <a:p>
              <a:pPr algn="just" defTabSz="342900">
                <a:lnSpc>
                  <a:spcPct val="135000"/>
                </a:lnSpc>
              </a:pPr>
              <a:endParaRPr sz="2000" lang="vi-VN">
                <a:latin typeface="UTM Avo" panose="02040603050506020204" pitchFamily="18" charset="0"/>
                <a:cs typeface="Times New Roman" panose="02020603050405020304" pitchFamily="18" charset="0"/>
              </a:endParaRPr>
            </a:p>
          </p:txBody>
        </p:sp>
        <p:sp>
          <p:nvSpPr>
            <p:cNvPr id="1048924" name="Rectangle 7"/>
            <p:cNvSpPr/>
            <p:nvPr/>
          </p:nvSpPr>
          <p:spPr>
            <a:xfrm>
              <a:off x="1493476" y="4562973"/>
              <a:ext cx="9598058" cy="4226465"/>
            </a:xfrm>
            <a:prstGeom prst="rect"/>
          </p:spPr>
          <p:txBody>
            <a:bodyPr wrap="square">
              <a:spAutoFit/>
            </a:bodyPr>
            <a:p>
              <a:pPr algn="just" defTabSz="342900">
                <a:lnSpc>
                  <a:spcPct val="150000"/>
                </a:lnSpc>
              </a:pPr>
              <a:r>
                <a:rPr b="1" sz="2400" lang="vi-VN">
                  <a:latin typeface="UTM Avo" panose="02040603050506020204" pitchFamily="18" charset="0"/>
                  <a:cs typeface="Times New Roman" panose="02020603050405020304" pitchFamily="18" charset="0"/>
                </a:rPr>
                <a:t>Cấu trúc điều khiển trong ngôn ngữ lập trình trực quan:</a:t>
              </a:r>
            </a:p>
            <a:p>
              <a:pPr algn="just" defTabSz="342900">
                <a:lnSpc>
                  <a:spcPct val="150000"/>
                </a:lnSpc>
              </a:pPr>
              <a:r>
                <a:rPr sz="2400" lang="vi-VN">
                  <a:latin typeface="UTM Avo" panose="02040603050506020204" pitchFamily="18" charset="0"/>
                  <a:cs typeface="Times New Roman" panose="02020603050405020304" pitchFamily="18" charset="0"/>
                </a:rPr>
                <a:t>•	</a:t>
              </a:r>
              <a:r>
                <a:rPr b="1" sz="2400" lang="vi-VN">
                  <a:latin typeface="UTM Avo" panose="02040603050506020204" pitchFamily="18" charset="0"/>
                  <a:cs typeface="Times New Roman" panose="02020603050405020304" pitchFamily="18" charset="0"/>
                </a:rPr>
                <a:t>Cấu trúc tuần tự </a:t>
              </a:r>
              <a:r>
                <a:rPr sz="2400" lang="vi-VN">
                  <a:latin typeface="UTM Avo" panose="02040603050506020204" pitchFamily="18" charset="0"/>
                  <a:cs typeface="Times New Roman" panose="02020603050405020304" pitchFamily="18" charset="0"/>
                </a:rPr>
                <a:t>được thể hiện bằng cách lắp ghép các khối lệnh theo trình tự của các hoạt động, từ trên xuống dưới.</a:t>
              </a:r>
            </a:p>
            <a:p>
              <a:pPr algn="just" defTabSz="342900">
                <a:lnSpc>
                  <a:spcPct val="150000"/>
                </a:lnSpc>
              </a:pPr>
              <a:r>
                <a:rPr sz="2400" lang="vi-VN">
                  <a:latin typeface="UTM Avo" panose="02040603050506020204" pitchFamily="18" charset="0"/>
                  <a:cs typeface="Times New Roman" panose="02020603050405020304" pitchFamily="18" charset="0"/>
                </a:rPr>
                <a:t>•	</a:t>
              </a:r>
              <a:r>
                <a:rPr b="1" sz="2400" lang="vi-VN">
                  <a:latin typeface="UTM Avo" panose="02040603050506020204" pitchFamily="18" charset="0"/>
                  <a:cs typeface="Times New Roman" panose="02020603050405020304" pitchFamily="18" charset="0"/>
                </a:rPr>
                <a:t>Cấu trúc rẽ nhánh </a:t>
              </a:r>
              <a:r>
                <a:rPr sz="2400" lang="vi-VN">
                  <a:latin typeface="UTM Avo" panose="02040603050506020204" pitchFamily="18" charset="0"/>
                  <a:cs typeface="Times New Roman" panose="02020603050405020304" pitchFamily="18" charset="0"/>
                </a:rPr>
                <a:t>có hai dạng, dạng khuyết và dạng đầy đủ.</a:t>
              </a:r>
            </a:p>
            <a:p>
              <a:pPr algn="just" defTabSz="342900">
                <a:lnSpc>
                  <a:spcPct val="150000"/>
                </a:lnSpc>
              </a:pPr>
              <a:r>
                <a:rPr sz="2400" lang="vi-VN">
                  <a:latin typeface="UTM Avo" panose="02040603050506020204" pitchFamily="18" charset="0"/>
                  <a:cs typeface="Times New Roman" panose="02020603050405020304" pitchFamily="18" charset="0"/>
                </a:rPr>
                <a:t>•	</a:t>
              </a:r>
              <a:r>
                <a:rPr b="1" sz="2400" lang="vi-VN">
                  <a:latin typeface="UTM Avo" panose="02040603050506020204" pitchFamily="18" charset="0"/>
                  <a:cs typeface="Times New Roman" panose="02020603050405020304" pitchFamily="18" charset="0"/>
                </a:rPr>
                <a:t>Cấu trúc lặp </a:t>
              </a:r>
              <a:r>
                <a:rPr sz="2400" lang="vi-VN">
                  <a:latin typeface="UTM Avo" panose="02040603050506020204" pitchFamily="18" charset="0"/>
                  <a:cs typeface="Times New Roman" panose="02020603050405020304" pitchFamily="18" charset="0"/>
                </a:rPr>
                <a:t>có ba dạng: lặp với số lần định trước, lặp vô hạn và lặp có điều kiện kết thúc.</a:t>
              </a:r>
            </a:p>
          </p:txBody>
        </p:sp>
      </p:gr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decel="100000" fill="hold" id="5" nodeType="clickEffect" presetClass="entr" presetID="49" presetSubtype="0">
                                  <p:stCondLst>
                                    <p:cond delay="0"/>
                                  </p:stCondLst>
                                  <p:childTnLst>
                                    <p:set>
                                      <p:cBhvr>
                                        <p:cTn dur="1" fill="hold" id="6">
                                          <p:stCondLst>
                                            <p:cond delay="0"/>
                                          </p:stCondLst>
                                        </p:cTn>
                                        <p:tgtEl>
                                          <p:spTgt spid="109"/>
                                        </p:tgtEl>
                                        <p:attrNameLst>
                                          <p:attrName>style.visibility</p:attrName>
                                        </p:attrNameLst>
                                      </p:cBhvr>
                                      <p:to>
                                        <p:strVal val="visible"/>
                                      </p:to>
                                    </p:set>
                                    <p:anim calcmode="lin" valueType="num">
                                      <p:cBhvr>
                                        <p:cTn dur="500" fill="hold" id="7"/>
                                        <p:tgtEl>
                                          <p:spTgt spid="109"/>
                                        </p:tgtEl>
                                        <p:attrNameLst>
                                          <p:attrName>ppt_w</p:attrName>
                                        </p:attrNameLst>
                                      </p:cBhvr>
                                      <p:tavLst>
                                        <p:tav tm="0">
                                          <p:val>
                                            <p:fltVal val="0.0"/>
                                          </p:val>
                                        </p:tav>
                                        <p:tav tm="100000">
                                          <p:val>
                                            <p:strVal val="#ppt_w"/>
                                          </p:val>
                                        </p:tav>
                                      </p:tavLst>
                                    </p:anim>
                                    <p:anim calcmode="lin" valueType="num">
                                      <p:cBhvr>
                                        <p:cTn dur="500" fill="hold" id="8"/>
                                        <p:tgtEl>
                                          <p:spTgt spid="109"/>
                                        </p:tgtEl>
                                        <p:attrNameLst>
                                          <p:attrName>ppt_h</p:attrName>
                                        </p:attrNameLst>
                                      </p:cBhvr>
                                      <p:tavLst>
                                        <p:tav tm="0">
                                          <p:val>
                                            <p:fltVal val="0.0"/>
                                          </p:val>
                                        </p:tav>
                                        <p:tav tm="100000">
                                          <p:val>
                                            <p:strVal val="#ppt_h"/>
                                          </p:val>
                                        </p:tav>
                                      </p:tavLst>
                                    </p:anim>
                                    <p:anim calcmode="lin" valueType="num">
                                      <p:cBhvr>
                                        <p:cTn dur="500" fill="hold" id="9"/>
                                        <p:tgtEl>
                                          <p:spTgt spid="109"/>
                                        </p:tgtEl>
                                        <p:attrNameLst>
                                          <p:attrName>style.rotation</p:attrName>
                                        </p:attrNameLst>
                                      </p:cBhvr>
                                      <p:tavLst>
                                        <p:tav tm="0">
                                          <p:val>
                                            <p:fltVal val="360.0"/>
                                          </p:val>
                                        </p:tav>
                                        <p:tav tm="100000">
                                          <p:val>
                                            <p:fltVal val="0.0"/>
                                          </p:val>
                                        </p:tav>
                                      </p:tavLst>
                                    </p:anim>
                                    <p:animEffect transition="in" filter="fade">
                                      <p:cBhvr>
                                        <p:cTn dur="500" id="1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11" name=""/>
        <p:cNvGrpSpPr/>
        <p:nvPr/>
      </p:nvGrpSpPr>
      <p:grpSpPr>
        <a:xfrm>
          <a:off x="0" y="0"/>
          <a:ext cx="0" cy="0"/>
          <a:chOff x="0" y="0"/>
          <a:chExt cx="0" cy="0"/>
        </a:xfrm>
      </p:grpSpPr>
      <p:grpSp>
        <p:nvGrpSpPr>
          <p:cNvPr id="112" name="Group 2"/>
          <p:cNvGrpSpPr/>
          <p:nvPr/>
        </p:nvGrpSpPr>
        <p:grpSpPr>
          <a:xfrm>
            <a:off x="634954" y="933222"/>
            <a:ext cx="10501714" cy="3890238"/>
            <a:chOff x="601971" y="415703"/>
            <a:chExt cx="10501714" cy="3890238"/>
          </a:xfrm>
        </p:grpSpPr>
        <p:grpSp>
          <p:nvGrpSpPr>
            <p:cNvPr id="113" name="Group 3"/>
            <p:cNvGrpSpPr/>
            <p:nvPr/>
          </p:nvGrpSpPr>
          <p:grpSpPr>
            <a:xfrm>
              <a:off x="1181130" y="415703"/>
              <a:ext cx="9922555" cy="3890238"/>
              <a:chOff x="1189762" y="4241942"/>
              <a:chExt cx="9922555" cy="3890238"/>
            </a:xfrm>
          </p:grpSpPr>
          <p:sp>
            <p:nvSpPr>
              <p:cNvPr id="1048925" name="Rectangle: Rounded Corners 6"/>
              <p:cNvSpPr/>
              <p:nvPr/>
            </p:nvSpPr>
            <p:spPr>
              <a:xfrm>
                <a:off x="1189762" y="4241942"/>
                <a:ext cx="9900933" cy="3890238"/>
              </a:xfrm>
              <a:prstGeom prst="roundRect">
                <a:avLst>
                  <a:gd name="adj" fmla="val 1173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926" name="Rectangle 7"/>
              <p:cNvSpPr/>
              <p:nvPr/>
            </p:nvSpPr>
            <p:spPr>
              <a:xfrm>
                <a:off x="1514259" y="4644163"/>
                <a:ext cx="9598058" cy="454035"/>
              </a:xfrm>
              <a:prstGeom prst="rect"/>
            </p:spPr>
            <p:txBody>
              <a:bodyPr wrap="square">
                <a:spAutoFit/>
              </a:bodyPr>
              <a:p>
                <a:pPr algn="just" defTabSz="342900">
                  <a:lnSpc>
                    <a:spcPct val="135000"/>
                  </a:lnSpc>
                </a:pPr>
                <a:endParaRPr sz="2000" lang="vi-VN">
                  <a:latin typeface="UTM Avo" panose="02040603050506020204" pitchFamily="18" charset="0"/>
                  <a:cs typeface="Times New Roman" panose="02020603050405020304" pitchFamily="18" charset="0"/>
                </a:endParaRPr>
              </a:p>
            </p:txBody>
          </p:sp>
          <p:sp>
            <p:nvSpPr>
              <p:cNvPr id="1048927" name="Rectangle 8"/>
              <p:cNvSpPr/>
              <p:nvPr/>
            </p:nvSpPr>
            <p:spPr>
              <a:xfrm>
                <a:off x="1492637" y="4395502"/>
                <a:ext cx="9598058" cy="3337837"/>
              </a:xfrm>
              <a:prstGeom prst="rect"/>
            </p:spPr>
            <p:txBody>
              <a:bodyPr wrap="square">
                <a:spAutoFit/>
              </a:bodyPr>
              <a:p>
                <a:pPr algn="just" defTabSz="342900">
                  <a:lnSpc>
                    <a:spcPct val="150000"/>
                  </a:lnSpc>
                </a:pPr>
                <a:r>
                  <a:rPr b="1" sz="2400" lang="vi-VN">
                    <a:latin typeface="UTM Avo" panose="02040603050506020204" pitchFamily="18" charset="0"/>
                    <a:cs typeface="Times New Roman" panose="02020603050405020304" pitchFamily="18" charset="0"/>
                  </a:rPr>
                  <a:t>Cấu trúc lặp nào sau đây không được cho trước trong các nhóm lệnh của Scratch?</a:t>
                </a:r>
              </a:p>
              <a:p>
                <a:pPr algn="just" defTabSz="342900">
                  <a:lnSpc>
                    <a:spcPct val="150000"/>
                  </a:lnSpc>
                </a:pPr>
                <a:r>
                  <a:rPr sz="2400" lang="vi-VN">
                    <a:latin typeface="UTM Avo" panose="02040603050506020204" pitchFamily="18" charset="0"/>
                    <a:cs typeface="Times New Roman" panose="02020603050405020304" pitchFamily="18" charset="0"/>
                  </a:rPr>
                  <a:t>A.	Lặp một khối lệnh với số lần định trước.</a:t>
                </a:r>
              </a:p>
              <a:p>
                <a:pPr algn="just" defTabSz="342900">
                  <a:lnSpc>
                    <a:spcPct val="150000"/>
                  </a:lnSpc>
                </a:pPr>
                <a:r>
                  <a:rPr sz="2400" lang="vi-VN">
                    <a:latin typeface="UTM Avo" panose="02040603050506020204" pitchFamily="18" charset="0"/>
                    <a:cs typeface="Times New Roman" panose="02020603050405020304" pitchFamily="18" charset="0"/>
                  </a:rPr>
                  <a:t>B.	Lặp một khối lệnh vô hạn lần.</a:t>
                </a:r>
              </a:p>
              <a:p>
                <a:pPr algn="just" defTabSz="342900">
                  <a:lnSpc>
                    <a:spcPct val="150000"/>
                  </a:lnSpc>
                </a:pPr>
                <a:r>
                  <a:rPr sz="2400" lang="en-US">
                    <a:latin typeface="UTM Avo" panose="02040603050506020204" pitchFamily="18" charset="0"/>
                    <a:cs typeface="Times New Roman" panose="02020603050405020304" pitchFamily="18" charset="0"/>
                  </a:rPr>
                  <a:t>C</a:t>
                </a:r>
                <a:r>
                  <a:rPr sz="2400" lang="vi-VN">
                    <a:latin typeface="UTM Avo" panose="02040603050506020204" pitchFamily="18" charset="0"/>
                    <a:cs typeface="Times New Roman" panose="02020603050405020304" pitchFamily="18" charset="0"/>
                  </a:rPr>
                  <a:t>. Lặp với điều kiện được kiểm tra trước khi thực hiện khối lệnh.</a:t>
                </a:r>
              </a:p>
              <a:p>
                <a:pPr algn="just" defTabSz="342900">
                  <a:lnSpc>
                    <a:spcPct val="150000"/>
                  </a:lnSpc>
                </a:pPr>
                <a:r>
                  <a:rPr sz="2400" lang="vi-VN">
                    <a:latin typeface="UTM Avo" panose="02040603050506020204" pitchFamily="18" charset="0"/>
                    <a:cs typeface="Times New Roman" panose="02020603050405020304" pitchFamily="18" charset="0"/>
                  </a:rPr>
                  <a:t>D. Lặp với điều kiện được kiểm tra sau khi thực hiện khối lệnh.</a:t>
                </a:r>
              </a:p>
            </p:txBody>
          </p:sp>
        </p:grpSp>
        <p:pic>
          <p:nvPicPr>
            <p:cNvPr id="2097172" name="Picture 4"/>
            <p:cNvPicPr>
              <a:picLocks noChangeAspect="1"/>
            </p:cNvPicPr>
            <p:nvPr/>
          </p:nvPicPr>
          <p:blipFill>
            <a:blip xmlns:r="http://schemas.openxmlformats.org/officeDocument/2006/relationships" r:embed="rId1"/>
            <a:srcRect/>
            <a:stretch>
              <a:fillRect/>
            </a:stretch>
          </p:blipFill>
          <p:spPr>
            <a:xfrm>
              <a:off x="601971" y="415703"/>
              <a:ext cx="903656" cy="884631"/>
            </a:xfrm>
            <a:prstGeom prst="rect"/>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14" name=""/>
        <p:cNvGrpSpPr/>
        <p:nvPr/>
      </p:nvGrpSpPr>
      <p:grpSpPr>
        <a:xfrm>
          <a:off x="0" y="0"/>
          <a:ext cx="0" cy="0"/>
          <a:chOff x="0" y="0"/>
          <a:chExt cx="0" cy="0"/>
        </a:xfrm>
      </p:grpSpPr>
      <p:sp>
        <p:nvSpPr>
          <p:cNvPr id="1048928" name="Google Shape;1765;p26"/>
          <p:cNvSpPr/>
          <p:nvPr/>
        </p:nvSpPr>
        <p:spPr>
          <a:xfrm rot="126755">
            <a:off x="1360360" y="1066899"/>
            <a:ext cx="9503347" cy="4111139"/>
          </a:xfrm>
          <a:prstGeom prst="rect"/>
          <a:solidFill>
            <a:schemeClr val="accent1">
              <a:lumMod val="20000"/>
              <a:lumOff val="8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sz="500"/>
          </a:p>
        </p:txBody>
      </p:sp>
      <p:sp>
        <p:nvSpPr>
          <p:cNvPr id="1048929" name="Google Shape;1766;p26"/>
          <p:cNvSpPr/>
          <p:nvPr/>
        </p:nvSpPr>
        <p:spPr>
          <a:xfrm rot="21464125">
            <a:off x="960911" y="695734"/>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6">
              <a:lumMod val="75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48930" name="Google Shape;1767;p26"/>
          <p:cNvSpPr/>
          <p:nvPr/>
        </p:nvSpPr>
        <p:spPr>
          <a:xfrm rot="4829593">
            <a:off x="9986895" y="1023312"/>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48931" name="TextBox 7"/>
          <p:cNvSpPr txBox="1"/>
          <p:nvPr/>
        </p:nvSpPr>
        <p:spPr>
          <a:xfrm>
            <a:off x="1186224" y="1064549"/>
            <a:ext cx="9730982" cy="2269660"/>
          </a:xfrm>
          <a:prstGeom prst="rect"/>
          <a:noFill/>
        </p:spPr>
        <p:txBody>
          <a:bodyPr rtlCol="0" wrap="square">
            <a:spAutoFit/>
          </a:bodyPr>
          <a:p>
            <a:pPr algn="ctr">
              <a:lnSpc>
                <a:spcPct val="150000"/>
              </a:lnSpc>
            </a:pPr>
            <a:r>
              <a:rPr sz="5400" lang="en-US">
                <a:ln>
                  <a:solidFill>
                    <a:schemeClr val="bg1"/>
                  </a:solidFill>
                </a:ln>
                <a:solidFill>
                  <a:schemeClr val="accent1">
                    <a:lumMod val="75000"/>
                  </a:schemeClr>
                </a:solidFill>
                <a:latin typeface="+mj-lt"/>
              </a:rPr>
              <a:t>3. </a:t>
            </a:r>
            <a:r>
              <a:rPr sz="5400" lang="vi-VN">
                <a:ln>
                  <a:solidFill>
                    <a:schemeClr val="bg1"/>
                  </a:solidFill>
                </a:ln>
                <a:solidFill>
                  <a:schemeClr val="accent1">
                    <a:lumMod val="75000"/>
                  </a:schemeClr>
                </a:solidFill>
                <a:latin typeface="+mj-lt"/>
              </a:rPr>
              <a:t>THỰC HÀNH: </a:t>
            </a:r>
            <a:endParaRPr sz="5400" lang="en-US">
              <a:ln>
                <a:solidFill>
                  <a:schemeClr val="bg1"/>
                </a:solidFill>
              </a:ln>
              <a:solidFill>
                <a:schemeClr val="accent1">
                  <a:lumMod val="75000"/>
                </a:schemeClr>
              </a:solidFill>
              <a:latin typeface="+mj-lt"/>
            </a:endParaRPr>
          </a:p>
          <a:p>
            <a:pPr algn="ctr">
              <a:lnSpc>
                <a:spcPct val="150000"/>
              </a:lnSpc>
            </a:pPr>
            <a:r>
              <a:rPr sz="4800" lang="vi-VN">
                <a:ln>
                  <a:solidFill>
                    <a:schemeClr val="bg1"/>
                  </a:solidFill>
                </a:ln>
                <a:solidFill>
                  <a:schemeClr val="accent1">
                    <a:lumMod val="75000"/>
                  </a:schemeClr>
                </a:solidFill>
                <a:latin typeface="+mj-lt"/>
              </a:rPr>
              <a:t>XÂY DỰNG TRÒ CHƠI ĐO</a:t>
            </a:r>
            <a:r>
              <a:rPr sz="4800" lang="en-US">
                <a:ln>
                  <a:solidFill>
                    <a:schemeClr val="bg1"/>
                  </a:solidFill>
                </a:ln>
                <a:solidFill>
                  <a:schemeClr val="accent1">
                    <a:lumMod val="75000"/>
                  </a:schemeClr>
                </a:solidFill>
                <a:latin typeface="+mj-lt"/>
              </a:rPr>
              <a:t>Á</a:t>
            </a:r>
            <a:r>
              <a:rPr sz="4800" lang="vi-VN">
                <a:ln>
                  <a:solidFill>
                    <a:schemeClr val="bg1"/>
                  </a:solidFill>
                </a:ln>
                <a:solidFill>
                  <a:schemeClr val="accent1">
                    <a:lumMod val="75000"/>
                  </a:schemeClr>
                </a:solidFill>
                <a:latin typeface="+mj-lt"/>
              </a:rPr>
              <a:t>N SỐ</a:t>
            </a:r>
          </a:p>
        </p:txBody>
      </p:sp>
      <p:grpSp>
        <p:nvGrpSpPr>
          <p:cNvPr id="115" name="Google Shape;211;p3"/>
          <p:cNvGrpSpPr/>
          <p:nvPr/>
        </p:nvGrpSpPr>
        <p:grpSpPr>
          <a:xfrm>
            <a:off x="931175" y="241142"/>
            <a:ext cx="444275" cy="398525"/>
            <a:chOff x="2495125" y="2142250"/>
            <a:chExt cx="444275" cy="398525"/>
          </a:xfrm>
        </p:grpSpPr>
        <p:sp>
          <p:nvSpPr>
            <p:cNvPr id="1048932"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8933"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16" name="Google Shape;214;p3"/>
          <p:cNvGrpSpPr/>
          <p:nvPr/>
        </p:nvGrpSpPr>
        <p:grpSpPr>
          <a:xfrm>
            <a:off x="10561107" y="5038641"/>
            <a:ext cx="291375" cy="281375"/>
            <a:chOff x="3243875" y="2372825"/>
            <a:chExt cx="291375" cy="281375"/>
          </a:xfrm>
        </p:grpSpPr>
        <p:sp>
          <p:nvSpPr>
            <p:cNvPr id="1048934"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35"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36"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37"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38"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39"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40"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8941"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42"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43"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17" name="Google Shape;225;p3"/>
          <p:cNvGrpSpPr/>
          <p:nvPr/>
        </p:nvGrpSpPr>
        <p:grpSpPr>
          <a:xfrm>
            <a:off x="10679557" y="-625348"/>
            <a:ext cx="166675" cy="168575"/>
            <a:chOff x="4954425" y="2036375"/>
            <a:chExt cx="166675" cy="168575"/>
          </a:xfrm>
        </p:grpSpPr>
        <p:sp>
          <p:nvSpPr>
            <p:cNvPr id="1048944"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45"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8946" name="Google Shape;228;p3"/>
          <p:cNvSpPr/>
          <p:nvPr/>
        </p:nvSpPr>
        <p:spPr>
          <a:xfrm>
            <a:off x="1478019" y="2257568"/>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47" name="Google Shape;229;p3"/>
          <p:cNvSpPr/>
          <p:nvPr/>
        </p:nvSpPr>
        <p:spPr>
          <a:xfrm>
            <a:off x="9747753" y="2548321"/>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18" name="Google Shape;230;p3"/>
          <p:cNvGrpSpPr/>
          <p:nvPr/>
        </p:nvGrpSpPr>
        <p:grpSpPr>
          <a:xfrm>
            <a:off x="1274794" y="5541495"/>
            <a:ext cx="166675" cy="168575"/>
            <a:chOff x="4954425" y="2036375"/>
            <a:chExt cx="166675" cy="168575"/>
          </a:xfrm>
        </p:grpSpPr>
        <p:sp>
          <p:nvSpPr>
            <p:cNvPr id="1048948"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49"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115"/>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48946"/>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118"/>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117"/>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48947"/>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116"/>
                                        </p:tgtEl>
                                      </p:cBhvr>
                                      <p:by x="150000" y="150000"/>
                                    </p:animScale>
                                  </p:childTnLst>
                                </p:cTn>
                              </p:par>
                              <p:par>
                                <p:cTn fill="hold" grpId="0" id="17" nodeType="withEffect" presetClass="entr" presetID="16" presetSubtype="21">
                                  <p:stCondLst>
                                    <p:cond delay="0"/>
                                  </p:stCondLst>
                                  <p:childTnLst>
                                    <p:set>
                                      <p:cBhvr>
                                        <p:cTn dur="1" fill="hold" id="18">
                                          <p:stCondLst>
                                            <p:cond delay="0"/>
                                          </p:stCondLst>
                                        </p:cTn>
                                        <p:tgtEl>
                                          <p:spTgt spid="1048929"/>
                                        </p:tgtEl>
                                        <p:attrNameLst>
                                          <p:attrName>style.visibility</p:attrName>
                                        </p:attrNameLst>
                                      </p:cBhvr>
                                      <p:to>
                                        <p:strVal val="visible"/>
                                      </p:to>
                                    </p:set>
                                    <p:animEffect transition="in" filter="barn(inVertical)">
                                      <p:cBhvr>
                                        <p:cTn dur="500" id="19"/>
                                        <p:tgtEl>
                                          <p:spTgt spid="1048929"/>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1048930"/>
                                        </p:tgtEl>
                                        <p:attrNameLst>
                                          <p:attrName>style.visibility</p:attrName>
                                        </p:attrNameLst>
                                      </p:cBhvr>
                                      <p:to>
                                        <p:strVal val="visible"/>
                                      </p:to>
                                    </p:set>
                                    <p:animEffect transition="in" filter="barn(inVertical)">
                                      <p:cBhvr>
                                        <p:cTn dur="500" id="22"/>
                                        <p:tgtEl>
                                          <p:spTgt spid="1048930"/>
                                        </p:tgtEl>
                                      </p:cBhvr>
                                    </p:animEffect>
                                  </p:childTnLst>
                                </p:cTn>
                              </p:par>
                            </p:childTnLst>
                          </p:cTn>
                        </p:par>
                        <p:par>
                          <p:cTn fill="hold" id="23">
                            <p:stCondLst>
                              <p:cond delay="1000"/>
                            </p:stCondLst>
                            <p:childTnLst>
                              <p:par>
                                <p:cTn fill="hold" grpId="0" id="24" nodeType="afterEffect" presetClass="entr" presetID="10" presetSubtype="0">
                                  <p:stCondLst>
                                    <p:cond delay="0"/>
                                  </p:stCondLst>
                                  <p:childTnLst>
                                    <p:set>
                                      <p:cBhvr>
                                        <p:cTn dur="1" fill="hold" id="25">
                                          <p:stCondLst>
                                            <p:cond delay="0"/>
                                          </p:stCondLst>
                                        </p:cTn>
                                        <p:tgtEl>
                                          <p:spTgt spid="1048928"/>
                                        </p:tgtEl>
                                        <p:attrNameLst>
                                          <p:attrName>style.visibility</p:attrName>
                                        </p:attrNameLst>
                                      </p:cBhvr>
                                      <p:to>
                                        <p:strVal val="visible"/>
                                      </p:to>
                                    </p:set>
                                    <p:animEffect transition="in" filter="fade">
                                      <p:cBhvr>
                                        <p:cTn dur="500" id="26"/>
                                        <p:tgtEl>
                                          <p:spTgt spid="1048928"/>
                                        </p:tgtEl>
                                      </p:cBhvr>
                                    </p:animEffect>
                                  </p:childTnLst>
                                </p:cTn>
                              </p:par>
                            </p:childTnLst>
                          </p:cTn>
                        </p:par>
                        <p:par>
                          <p:cTn fill="hold" id="27">
                            <p:stCondLst>
                              <p:cond delay="1500"/>
                            </p:stCondLst>
                            <p:childTnLst>
                              <p:par>
                                <p:cTn fill="hold" grpId="0" id="28" nodeType="afterEffect" presetClass="entr" presetID="14" presetSubtype="10">
                                  <p:stCondLst>
                                    <p:cond delay="0"/>
                                  </p:stCondLst>
                                  <p:childTnLst>
                                    <p:set>
                                      <p:cBhvr>
                                        <p:cTn dur="1" fill="hold" id="29">
                                          <p:stCondLst>
                                            <p:cond delay="0"/>
                                          </p:stCondLst>
                                        </p:cTn>
                                        <p:tgtEl>
                                          <p:spTgt spid="1048931"/>
                                        </p:tgtEl>
                                        <p:attrNameLst>
                                          <p:attrName>style.visibility</p:attrName>
                                        </p:attrNameLst>
                                      </p:cBhvr>
                                      <p:to>
                                        <p:strVal val="visible"/>
                                      </p:to>
                                    </p:set>
                                    <p:animEffect transition="in" filter="randombar(horizontal)">
                                      <p:cBhvr>
                                        <p:cTn dur="500" id="30"/>
                                        <p:tgtEl>
                                          <p:spTgt spid="10489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28" grpId="0" animBg="1"/>
      <p:bldP spid="1048929" grpId="0" animBg="1"/>
      <p:bldP spid="1048930" grpId="0" animBg="1"/>
      <p:bldP spid="1048931" grpId="0"/>
      <p:bldP spid="1048946" grpId="0" animBg="1"/>
      <p:bldP spid="104894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19" name=""/>
        <p:cNvGrpSpPr/>
        <p:nvPr/>
      </p:nvGrpSpPr>
      <p:grpSpPr>
        <a:xfrm>
          <a:off x="0" y="0"/>
          <a:ext cx="0" cy="0"/>
          <a:chOff x="0" y="0"/>
          <a:chExt cx="0" cy="0"/>
        </a:xfrm>
      </p:grpSpPr>
      <p:sp>
        <p:nvSpPr>
          <p:cNvPr id="1048950" name="Google Shape;1765;p26"/>
          <p:cNvSpPr/>
          <p:nvPr/>
        </p:nvSpPr>
        <p:spPr>
          <a:xfrm rot="126755">
            <a:off x="1390787" y="707333"/>
            <a:ext cx="8856910" cy="2784306"/>
          </a:xfrm>
          <a:prstGeom prst="rect"/>
          <a:solidFill>
            <a:schemeClr val="accent3">
              <a:lumMod val="40000"/>
              <a:lumOff val="6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sz="500">
              <a:solidFill>
                <a:schemeClr val="accent1">
                  <a:lumMod val="90000"/>
                  <a:lumOff val="10000"/>
                </a:schemeClr>
              </a:solidFill>
            </a:endParaRPr>
          </a:p>
        </p:txBody>
      </p:sp>
      <p:sp>
        <p:nvSpPr>
          <p:cNvPr id="1048951" name="Google Shape;1766;p26"/>
          <p:cNvSpPr/>
          <p:nvPr/>
        </p:nvSpPr>
        <p:spPr>
          <a:xfrm rot="21464125">
            <a:off x="960911" y="695734"/>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70C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48952" name="Google Shape;1767;p26"/>
          <p:cNvSpPr/>
          <p:nvPr/>
        </p:nvSpPr>
        <p:spPr>
          <a:xfrm rot="4829593">
            <a:off x="9285665" y="1005344"/>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48953" name="TextBox 7"/>
          <p:cNvSpPr txBox="1"/>
          <p:nvPr/>
        </p:nvSpPr>
        <p:spPr>
          <a:xfrm>
            <a:off x="1576819" y="813886"/>
            <a:ext cx="8771853" cy="2296078"/>
          </a:xfrm>
          <a:prstGeom prst="rect"/>
          <a:noFill/>
        </p:spPr>
        <p:txBody>
          <a:bodyPr rtlCol="0" wrap="square">
            <a:spAutoFit/>
          </a:bodyPr>
          <a:p>
            <a:pPr algn="ctr">
              <a:lnSpc>
                <a:spcPct val="150000"/>
              </a:lnSpc>
            </a:pPr>
            <a:r>
              <a:rPr b="1" sz="3600" lang="en-US">
                <a:solidFill>
                  <a:schemeClr val="accent6">
                    <a:lumMod val="50000"/>
                  </a:schemeClr>
                </a:solidFill>
                <a:latin typeface="UTM Avo" panose="02040603050506020204" pitchFamily="18" charset="0"/>
              </a:rPr>
              <a:t>NHIỆM VỤ: </a:t>
            </a:r>
          </a:p>
          <a:p>
            <a:pPr>
              <a:lnSpc>
                <a:spcPct val="150000"/>
              </a:lnSpc>
            </a:pPr>
            <a:r>
              <a:rPr sz="3200" lang="vi-VN">
                <a:solidFill>
                  <a:schemeClr val="accent6">
                    <a:lumMod val="50000"/>
                  </a:schemeClr>
                </a:solidFill>
                <a:latin typeface="UTM Avo" panose="02040603050506020204" pitchFamily="18" charset="0"/>
              </a:rPr>
              <a:t>Lập chương trình trò chơi đoán số như đã được mô tả trong Hoạt động 1.</a:t>
            </a:r>
          </a:p>
        </p:txBody>
      </p:sp>
      <p:grpSp>
        <p:nvGrpSpPr>
          <p:cNvPr id="120" name="Google Shape;211;p3"/>
          <p:cNvGrpSpPr/>
          <p:nvPr/>
        </p:nvGrpSpPr>
        <p:grpSpPr>
          <a:xfrm>
            <a:off x="931175" y="241142"/>
            <a:ext cx="444275" cy="398525"/>
            <a:chOff x="2495125" y="2142250"/>
            <a:chExt cx="444275" cy="398525"/>
          </a:xfrm>
        </p:grpSpPr>
        <p:sp>
          <p:nvSpPr>
            <p:cNvPr id="1048954"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8955"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21" name="Google Shape;214;p3"/>
          <p:cNvGrpSpPr/>
          <p:nvPr/>
        </p:nvGrpSpPr>
        <p:grpSpPr>
          <a:xfrm>
            <a:off x="10561107" y="5038641"/>
            <a:ext cx="291375" cy="281375"/>
            <a:chOff x="3243875" y="2372825"/>
            <a:chExt cx="291375" cy="281375"/>
          </a:xfrm>
        </p:grpSpPr>
        <p:sp>
          <p:nvSpPr>
            <p:cNvPr id="1048956"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57"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58"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59"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60"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61"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62"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8963"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64"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65"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22" name="Google Shape;225;p3"/>
          <p:cNvGrpSpPr/>
          <p:nvPr/>
        </p:nvGrpSpPr>
        <p:grpSpPr>
          <a:xfrm>
            <a:off x="10679557" y="-625348"/>
            <a:ext cx="166675" cy="168575"/>
            <a:chOff x="4954425" y="2036375"/>
            <a:chExt cx="166675" cy="168575"/>
          </a:xfrm>
        </p:grpSpPr>
        <p:sp>
          <p:nvSpPr>
            <p:cNvPr id="1048966"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67"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8968" name="Google Shape;228;p3"/>
          <p:cNvSpPr/>
          <p:nvPr/>
        </p:nvSpPr>
        <p:spPr>
          <a:xfrm>
            <a:off x="1478019" y="2257568"/>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69" name="Google Shape;229;p3"/>
          <p:cNvSpPr/>
          <p:nvPr/>
        </p:nvSpPr>
        <p:spPr>
          <a:xfrm>
            <a:off x="9747753" y="2548321"/>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23" name="Google Shape;230;p3"/>
          <p:cNvGrpSpPr/>
          <p:nvPr/>
        </p:nvGrpSpPr>
        <p:grpSpPr>
          <a:xfrm>
            <a:off x="1274794" y="5541495"/>
            <a:ext cx="166675" cy="168575"/>
            <a:chOff x="4954425" y="2036375"/>
            <a:chExt cx="166675" cy="168575"/>
          </a:xfrm>
        </p:grpSpPr>
        <p:sp>
          <p:nvSpPr>
            <p:cNvPr id="1048970"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71"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120"/>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48968"/>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123"/>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122"/>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48969"/>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121"/>
                                        </p:tgtEl>
                                      </p:cBhvr>
                                      <p:by x="150000" y="150000"/>
                                    </p:animScale>
                                  </p:childTnLst>
                                </p:cTn>
                              </p:par>
                              <p:par>
                                <p:cTn fill="hold" grpId="0" id="17" nodeType="withEffect" presetClass="entr" presetID="16" presetSubtype="21">
                                  <p:stCondLst>
                                    <p:cond delay="0"/>
                                  </p:stCondLst>
                                  <p:childTnLst>
                                    <p:set>
                                      <p:cBhvr>
                                        <p:cTn dur="1" fill="hold" id="18">
                                          <p:stCondLst>
                                            <p:cond delay="0"/>
                                          </p:stCondLst>
                                        </p:cTn>
                                        <p:tgtEl>
                                          <p:spTgt spid="1048951"/>
                                        </p:tgtEl>
                                        <p:attrNameLst>
                                          <p:attrName>style.visibility</p:attrName>
                                        </p:attrNameLst>
                                      </p:cBhvr>
                                      <p:to>
                                        <p:strVal val="visible"/>
                                      </p:to>
                                    </p:set>
                                    <p:animEffect transition="in" filter="barn(inVertical)">
                                      <p:cBhvr>
                                        <p:cTn dur="500" id="19"/>
                                        <p:tgtEl>
                                          <p:spTgt spid="1048951"/>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1048952"/>
                                        </p:tgtEl>
                                        <p:attrNameLst>
                                          <p:attrName>style.visibility</p:attrName>
                                        </p:attrNameLst>
                                      </p:cBhvr>
                                      <p:to>
                                        <p:strVal val="visible"/>
                                      </p:to>
                                    </p:set>
                                    <p:animEffect transition="in" filter="barn(inVertical)">
                                      <p:cBhvr>
                                        <p:cTn dur="500" id="22"/>
                                        <p:tgtEl>
                                          <p:spTgt spid="1048952"/>
                                        </p:tgtEl>
                                      </p:cBhvr>
                                    </p:animEffect>
                                  </p:childTnLst>
                                </p:cTn>
                              </p:par>
                            </p:childTnLst>
                          </p:cTn>
                        </p:par>
                        <p:par>
                          <p:cTn fill="hold" id="23">
                            <p:stCondLst>
                              <p:cond delay="1000"/>
                            </p:stCondLst>
                            <p:childTnLst>
                              <p:par>
                                <p:cTn fill="hold" grpId="0" id="24" nodeType="afterEffect" presetClass="entr" presetID="10" presetSubtype="0">
                                  <p:stCondLst>
                                    <p:cond delay="0"/>
                                  </p:stCondLst>
                                  <p:childTnLst>
                                    <p:set>
                                      <p:cBhvr>
                                        <p:cTn dur="1" fill="hold" id="25">
                                          <p:stCondLst>
                                            <p:cond delay="0"/>
                                          </p:stCondLst>
                                        </p:cTn>
                                        <p:tgtEl>
                                          <p:spTgt spid="1048950"/>
                                        </p:tgtEl>
                                        <p:attrNameLst>
                                          <p:attrName>style.visibility</p:attrName>
                                        </p:attrNameLst>
                                      </p:cBhvr>
                                      <p:to>
                                        <p:strVal val="visible"/>
                                      </p:to>
                                    </p:set>
                                    <p:animEffect transition="in" filter="fade">
                                      <p:cBhvr>
                                        <p:cTn dur="500" id="26"/>
                                        <p:tgtEl>
                                          <p:spTgt spid="1048950"/>
                                        </p:tgtEl>
                                      </p:cBhvr>
                                    </p:animEffect>
                                  </p:childTnLst>
                                </p:cTn>
                              </p:par>
                            </p:childTnLst>
                          </p:cTn>
                        </p:par>
                        <p:par>
                          <p:cTn fill="hold" id="27">
                            <p:stCondLst>
                              <p:cond delay="1500"/>
                            </p:stCondLst>
                            <p:childTnLst>
                              <p:par>
                                <p:cTn fill="hold" grpId="0" id="28" nodeType="afterEffect" presetClass="entr" presetID="14" presetSubtype="10">
                                  <p:stCondLst>
                                    <p:cond delay="0"/>
                                  </p:stCondLst>
                                  <p:childTnLst>
                                    <p:set>
                                      <p:cBhvr>
                                        <p:cTn dur="1" fill="hold" id="29">
                                          <p:stCondLst>
                                            <p:cond delay="0"/>
                                          </p:stCondLst>
                                        </p:cTn>
                                        <p:tgtEl>
                                          <p:spTgt spid="1048953"/>
                                        </p:tgtEl>
                                        <p:attrNameLst>
                                          <p:attrName>style.visibility</p:attrName>
                                        </p:attrNameLst>
                                      </p:cBhvr>
                                      <p:to>
                                        <p:strVal val="visible"/>
                                      </p:to>
                                    </p:set>
                                    <p:animEffect transition="in" filter="randombar(horizontal)">
                                      <p:cBhvr>
                                        <p:cTn dur="500" id="30"/>
                                        <p:tgtEl>
                                          <p:spTgt spid="10489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50" grpId="0" animBg="1"/>
      <p:bldP spid="1048951" grpId="0" animBg="1"/>
      <p:bldP spid="1048952" grpId="0" animBg="1"/>
      <p:bldP spid="1048953" grpId="0"/>
      <p:bldP spid="1048968" grpId="0" animBg="1"/>
      <p:bldP spid="104896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24" name=""/>
        <p:cNvGrpSpPr/>
        <p:nvPr/>
      </p:nvGrpSpPr>
      <p:grpSpPr>
        <a:xfrm>
          <a:off x="0" y="0"/>
          <a:ext cx="0" cy="0"/>
          <a:chOff x="0" y="0"/>
          <a:chExt cx="0" cy="0"/>
        </a:xfrm>
      </p:grpSpPr>
      <p:sp>
        <p:nvSpPr>
          <p:cNvPr id="1048972" name="TextBox 185"/>
          <p:cNvSpPr txBox="1"/>
          <p:nvPr/>
        </p:nvSpPr>
        <p:spPr>
          <a:xfrm>
            <a:off x="631695" y="1252000"/>
            <a:ext cx="10528673" cy="2235227"/>
          </a:xfrm>
          <a:prstGeom prst="rect"/>
          <a:noFill/>
        </p:spPr>
        <p:txBody>
          <a:bodyPr wrap="square">
            <a:spAutoFit/>
          </a:bodyPr>
          <a:p>
            <a:pPr algn="just">
              <a:lnSpc>
                <a:spcPct val="150000"/>
              </a:lnSpc>
            </a:pPr>
            <a:r>
              <a:rPr altLang="zh-CN" b="1" sz="2400" lang="vi-VN">
                <a:solidFill>
                  <a:schemeClr val="accent1">
                    <a:lumMod val="75000"/>
                  </a:schemeClr>
                </a:solidFill>
                <a:latin typeface="UTM Avo" panose="02040603050506020204" pitchFamily="18" charset="0"/>
                <a:cs typeface="Times New Roman" panose="02020603050405020304" pitchFamily="18" charset="0"/>
              </a:rPr>
              <a:t>Bước 1. Tạo các biến</a:t>
            </a:r>
          </a:p>
          <a:p>
            <a:pPr algn="just">
              <a:lnSpc>
                <a:spcPct val="150000"/>
              </a:lnSpc>
            </a:pPr>
            <a:r>
              <a:rPr altLang="zh-CN" sz="2400" lang="vi-VN">
                <a:solidFill>
                  <a:schemeClr val="accent1">
                    <a:lumMod val="75000"/>
                  </a:schemeClr>
                </a:solidFill>
                <a:latin typeface="UTM Avo" panose="02040603050506020204" pitchFamily="18" charset="0"/>
                <a:cs typeface="Times New Roman" panose="02020603050405020304" pitchFamily="18" charset="0"/>
              </a:rPr>
              <a:t>-</a:t>
            </a:r>
            <a:r>
              <a:rPr altLang="zh-CN" sz="2400" lang="en-US">
                <a:solidFill>
                  <a:schemeClr val="accent1">
                    <a:lumMod val="75000"/>
                  </a:schemeClr>
                </a:solidFill>
                <a:latin typeface="UTM Avo" panose="02040603050506020204" pitchFamily="18" charset="0"/>
                <a:cs typeface="Times New Roman" panose="02020603050405020304" pitchFamily="18" charset="0"/>
              </a:rPr>
              <a:t> </a:t>
            </a:r>
            <a:r>
              <a:rPr altLang="zh-CN" sz="2400" lang="vi-VN">
                <a:solidFill>
                  <a:schemeClr val="accent1">
                    <a:lumMod val="75000"/>
                  </a:schemeClr>
                </a:solidFill>
                <a:latin typeface="UTM Avo" panose="02040603050506020204" pitchFamily="18" charset="0"/>
                <a:cs typeface="Times New Roman" panose="02020603050405020304" pitchFamily="18" charset="0"/>
              </a:rPr>
              <a:t>Tạo biến s</a:t>
            </a:r>
            <a:r>
              <a:rPr altLang="zh-CN" sz="2400" lang="en-US">
                <a:solidFill>
                  <a:schemeClr val="accent1">
                    <a:lumMod val="75000"/>
                  </a:schemeClr>
                </a:solidFill>
                <a:latin typeface="UTM Avo" panose="02040603050506020204" pitchFamily="18" charset="0"/>
                <a:cs typeface="Times New Roman" panose="02020603050405020304" pitchFamily="18" charset="0"/>
              </a:rPr>
              <a:t>ố</a:t>
            </a:r>
            <a:r>
              <a:rPr altLang="zh-CN" sz="2400" lang="vi-VN">
                <a:solidFill>
                  <a:schemeClr val="accent1">
                    <a:lumMod val="75000"/>
                  </a:schemeClr>
                </a:solidFill>
                <a:latin typeface="UTM Avo" panose="02040603050506020204" pitchFamily="18" charset="0"/>
                <a:cs typeface="Times New Roman" panose="02020603050405020304" pitchFamily="18" charset="0"/>
              </a:rPr>
              <a:t> bí mật. Em có thể tạo biến mới hoặc đổi tên biến có sẵn “my variable" thành “số bí mật”.</a:t>
            </a:r>
          </a:p>
          <a:p>
            <a:pPr algn="just">
              <a:lnSpc>
                <a:spcPct val="150000"/>
              </a:lnSpc>
            </a:pPr>
            <a:r>
              <a:rPr altLang="zh-CN" sz="2400" lang="vi-VN">
                <a:solidFill>
                  <a:schemeClr val="accent1">
                    <a:lumMod val="75000"/>
                  </a:schemeClr>
                </a:solidFill>
                <a:latin typeface="UTM Avo" panose="02040603050506020204" pitchFamily="18" charset="0"/>
                <a:cs typeface="Times New Roman" panose="02020603050405020304" pitchFamily="18" charset="0"/>
              </a:rPr>
              <a:t>-</a:t>
            </a:r>
            <a:r>
              <a:rPr altLang="zh-CN" sz="2400" lang="en-US">
                <a:solidFill>
                  <a:schemeClr val="accent1">
                    <a:lumMod val="75000"/>
                  </a:schemeClr>
                </a:solidFill>
                <a:latin typeface="UTM Avo" panose="02040603050506020204" pitchFamily="18" charset="0"/>
                <a:cs typeface="Times New Roman" panose="02020603050405020304" pitchFamily="18" charset="0"/>
              </a:rPr>
              <a:t> </a:t>
            </a:r>
            <a:r>
              <a:rPr altLang="zh-CN" sz="2400" lang="vi-VN">
                <a:solidFill>
                  <a:schemeClr val="accent1">
                    <a:lumMod val="75000"/>
                  </a:schemeClr>
                </a:solidFill>
                <a:latin typeface="UTM Avo" panose="02040603050506020204" pitchFamily="18" charset="0"/>
                <a:cs typeface="Times New Roman" panose="02020603050405020304" pitchFamily="18" charset="0"/>
              </a:rPr>
              <a:t>Biến tr</a:t>
            </a:r>
            <a:r>
              <a:rPr altLang="zh-CN" sz="2400" lang="en-US">
                <a:solidFill>
                  <a:schemeClr val="accent1">
                    <a:lumMod val="75000"/>
                  </a:schemeClr>
                </a:solidFill>
                <a:latin typeface="UTM Avo" panose="02040603050506020204" pitchFamily="18" charset="0"/>
                <a:cs typeface="Times New Roman" panose="02020603050405020304" pitchFamily="18" charset="0"/>
              </a:rPr>
              <a:t>ả</a:t>
            </a:r>
            <a:r>
              <a:rPr altLang="zh-CN" sz="2400" lang="vi-VN">
                <a:solidFill>
                  <a:schemeClr val="accent1">
                    <a:lumMod val="75000"/>
                  </a:schemeClr>
                </a:solidFill>
                <a:latin typeface="UTM Avo" panose="02040603050506020204" pitchFamily="18" charset="0"/>
                <a:cs typeface="Times New Roman" panose="02020603050405020304" pitchFamily="18" charset="0"/>
              </a:rPr>
              <a:t> lời đã có sẵn trong nhóm lệnh “Cảm biến”.</a:t>
            </a:r>
          </a:p>
        </p:txBody>
      </p:sp>
      <p:grpSp>
        <p:nvGrpSpPr>
          <p:cNvPr id="125" name="组合 31"/>
          <p:cNvGrpSpPr/>
          <p:nvPr/>
        </p:nvGrpSpPr>
        <p:grpSpPr>
          <a:xfrm>
            <a:off x="1880140" y="354706"/>
            <a:ext cx="2236613" cy="779317"/>
            <a:chOff x="1828798" y="932844"/>
            <a:chExt cx="3177716" cy="1021522"/>
          </a:xfrm>
          <a:effectLst>
            <a:outerShdw algn="t" blurRad="50800" dir="5400000" dist="38100" rotWithShape="0">
              <a:prstClr val="black">
                <a:alpha val="40000"/>
              </a:prstClr>
            </a:outerShdw>
          </a:effectLst>
        </p:grpSpPr>
        <p:sp>
          <p:nvSpPr>
            <p:cNvPr id="1048973" name="圆角矩形 32"/>
            <p:cNvSpPr/>
            <p:nvPr/>
          </p:nvSpPr>
          <p:spPr>
            <a:xfrm rot="10800000" flipV="1">
              <a:off x="1828798" y="932844"/>
              <a:ext cx="3177716" cy="1021522"/>
            </a:xfrm>
            <a:prstGeom prst="roundRect">
              <a:avLst>
                <a:gd name="adj" fmla="val 83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r>
                <a:rPr altLang="zh-CN" baseline="0" b="1" cap="none" sz="2400" i="0" kern="1200" kumimoji="0" lang="vi-VN" noProof="0" normalizeH="0" spc="0" strike="noStrike" u="none">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Hướ</a:t>
              </a:r>
              <a:r>
                <a:rPr altLang="zh-CN" baseline="0" b="1" cap="none" sz="2400" i="0" kern="1200" kumimoji="0" lang="en-US" noProof="0" normalizeH="0" spc="0" strike="noStrike" u="none">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ng dẫn</a:t>
              </a:r>
              <a:endParaRPr baseline="0" b="1" cap="none" sz="1800" i="0" kern="1200" kumimoji="0" lang="en-US" noProof="0" normalizeH="0" spc="0" strike="noStrike" u="none">
                <a:ln>
                  <a:noFill/>
                </a:ln>
                <a:solidFill>
                  <a:schemeClr val="accent1">
                    <a:lumMod val="75000"/>
                  </a:schemeClr>
                </a:solidFill>
                <a:effectLst/>
                <a:uLnTx/>
                <a:uFillTx/>
                <a:latin typeface="Arial"/>
                <a:ea typeface="+mn-ea"/>
                <a:cs typeface="+mn-cs"/>
              </a:endParaRPr>
            </a:p>
          </p:txBody>
        </p:sp>
        <p:sp>
          <p:nvSpPr>
            <p:cNvPr id="1048974" name="圆角矩形 33"/>
            <p:cNvSpPr/>
            <p:nvPr/>
          </p:nvSpPr>
          <p:spPr>
            <a:xfrm flipV="1">
              <a:off x="1930551" y="1007532"/>
              <a:ext cx="2960415" cy="835069"/>
            </a:xfrm>
            <a:prstGeom prst="roundRect">
              <a:avLst>
                <a:gd name="adj" fmla="val 8395"/>
              </a:avLst>
            </a:prstGeom>
            <a:noFill/>
            <a:ln w="3810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pic>
        <p:nvPicPr>
          <p:cNvPr id="2097173" name="图片 15"/>
          <p:cNvPicPr>
            <a:picLocks noChangeAspect="1"/>
          </p:cNvPicPr>
          <p:nvPr/>
        </p:nvPicPr>
        <p:blipFill rotWithShape="1">
          <a:blip xmlns:r="http://schemas.openxmlformats.org/officeDocument/2006/relationships" r:embed="rId1"/>
          <a:srcRect t="19317" b="23069"/>
          <a:stretch>
            <a:fillRect/>
          </a:stretch>
        </p:blipFill>
        <p:spPr>
          <a:xfrm rot="20704191">
            <a:off x="411958" y="202393"/>
            <a:ext cx="1699419" cy="979096"/>
          </a:xfrm>
          <a:prstGeom prst="rect"/>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afterEffect" presetClass="entr" presetID="47" presetSubtype="0">
                                  <p:stCondLst>
                                    <p:cond delay="0"/>
                                  </p:stCondLst>
                                  <p:childTnLst>
                                    <p:set>
                                      <p:cBhvr>
                                        <p:cTn dur="1" fill="hold" id="6">
                                          <p:stCondLst>
                                            <p:cond delay="0"/>
                                          </p:stCondLst>
                                        </p:cTn>
                                        <p:tgtEl>
                                          <p:spTgt spid="2097173"/>
                                        </p:tgtEl>
                                        <p:attrNameLst>
                                          <p:attrName>style.visibility</p:attrName>
                                        </p:attrNameLst>
                                      </p:cBhvr>
                                      <p:to>
                                        <p:strVal val="visible"/>
                                      </p:to>
                                    </p:set>
                                    <p:animEffect transition="in" filter="fade">
                                      <p:cBhvr>
                                        <p:cTn dur="1000" id="7"/>
                                        <p:tgtEl>
                                          <p:spTgt spid="2097173"/>
                                        </p:tgtEl>
                                      </p:cBhvr>
                                    </p:animEffect>
                                    <p:anim calcmode="lin" valueType="num">
                                      <p:cBhvr>
                                        <p:cTn dur="1000" fill="hold" id="8"/>
                                        <p:tgtEl>
                                          <p:spTgt spid="2097173"/>
                                        </p:tgtEl>
                                        <p:attrNameLst>
                                          <p:attrName>ppt_x</p:attrName>
                                        </p:attrNameLst>
                                      </p:cBhvr>
                                      <p:tavLst>
                                        <p:tav tm="0">
                                          <p:val>
                                            <p:strVal val="#ppt_x"/>
                                          </p:val>
                                        </p:tav>
                                        <p:tav tm="100000">
                                          <p:val>
                                            <p:strVal val="#ppt_x"/>
                                          </p:val>
                                        </p:tav>
                                      </p:tavLst>
                                    </p:anim>
                                    <p:anim calcmode="lin" valueType="num">
                                      <p:cBhvr>
                                        <p:cTn dur="1000" fill="hold" id="9"/>
                                        <p:tgtEl>
                                          <p:spTgt spid="2097173"/>
                                        </p:tgtEl>
                                        <p:attrNameLst>
                                          <p:attrName>ppt_y</p:attrName>
                                        </p:attrNameLst>
                                      </p:cBhvr>
                                      <p:tavLst>
                                        <p:tav tm="0">
                                          <p:val>
                                            <p:strVal val="#ppt_y-.1"/>
                                          </p:val>
                                        </p:tav>
                                        <p:tav tm="100000">
                                          <p:val>
                                            <p:strVal val="#ppt_y"/>
                                          </p:val>
                                        </p:tav>
                                      </p:tavLst>
                                    </p:anim>
                                  </p:childTnLst>
                                </p:cTn>
                              </p:par>
                            </p:childTnLst>
                          </p:cTn>
                        </p:par>
                        <p:par>
                          <p:cTn fill="hold" id="10">
                            <p:stCondLst>
                              <p:cond delay="1000"/>
                            </p:stCondLst>
                            <p:childTnLst>
                              <p:par>
                                <p:cTn fill="hold" grpId="0" id="11" nodeType="afterEffect" presetClass="entr" presetID="22" presetSubtype="8">
                                  <p:stCondLst>
                                    <p:cond delay="0"/>
                                  </p:stCondLst>
                                  <p:childTnLst>
                                    <p:set>
                                      <p:cBhvr>
                                        <p:cTn dur="1" fill="hold" id="12">
                                          <p:stCondLst>
                                            <p:cond delay="0"/>
                                          </p:stCondLst>
                                        </p:cTn>
                                        <p:tgtEl>
                                          <p:spTgt spid="1048972">
                                            <p:txEl>
                                              <p:pRg st="0" end="0"/>
                                            </p:txEl>
                                          </p:spTgt>
                                        </p:tgtEl>
                                        <p:attrNameLst>
                                          <p:attrName>style.visibility</p:attrName>
                                        </p:attrNameLst>
                                      </p:cBhvr>
                                      <p:to>
                                        <p:strVal val="visible"/>
                                      </p:to>
                                    </p:set>
                                    <p:animEffect transition="in" filter="wipe(left)">
                                      <p:cBhvr>
                                        <p:cTn dur="500" id="13"/>
                                        <p:tgtEl>
                                          <p:spTgt spid="1048972">
                                            <p:txEl>
                                              <p:pRg st="0" end="0"/>
                                            </p:txEl>
                                          </p:spTgt>
                                        </p:tgtEl>
                                      </p:cBhvr>
                                    </p:animEffect>
                                  </p:childTnLst>
                                </p:cTn>
                              </p:par>
                            </p:childTnLst>
                          </p:cTn>
                        </p:par>
                        <p:par>
                          <p:cTn fill="hold" id="14">
                            <p:stCondLst>
                              <p:cond delay="1500"/>
                            </p:stCondLst>
                            <p:childTnLst>
                              <p:par>
                                <p:cTn fill="hold" grpId="0" id="15" nodeType="afterEffect" presetClass="entr" presetID="22" presetSubtype="8">
                                  <p:stCondLst>
                                    <p:cond delay="0"/>
                                  </p:stCondLst>
                                  <p:childTnLst>
                                    <p:set>
                                      <p:cBhvr>
                                        <p:cTn dur="1" fill="hold" id="16">
                                          <p:stCondLst>
                                            <p:cond delay="0"/>
                                          </p:stCondLst>
                                        </p:cTn>
                                        <p:tgtEl>
                                          <p:spTgt spid="1048972">
                                            <p:txEl>
                                              <p:pRg st="1" end="1"/>
                                            </p:txEl>
                                          </p:spTgt>
                                        </p:tgtEl>
                                        <p:attrNameLst>
                                          <p:attrName>style.visibility</p:attrName>
                                        </p:attrNameLst>
                                      </p:cBhvr>
                                      <p:to>
                                        <p:strVal val="visible"/>
                                      </p:to>
                                    </p:set>
                                    <p:animEffect transition="in" filter="wipe(left)">
                                      <p:cBhvr>
                                        <p:cTn dur="500" id="17"/>
                                        <p:tgtEl>
                                          <p:spTgt spid="104897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7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89" name=""/>
        <p:cNvGrpSpPr/>
        <p:nvPr/>
      </p:nvGrpSpPr>
      <p:grpSpPr>
        <a:xfrm>
          <a:off x="0" y="0"/>
          <a:ext cx="0" cy="0"/>
          <a:chOff x="0" y="0"/>
          <a:chExt cx="0" cy="0"/>
        </a:xfrm>
      </p:grpSpPr>
      <p:pic>
        <p:nvPicPr>
          <p:cNvPr id="2097152" name="Picture 2" descr="A picture containing doll, toy  Description automatically generated"/>
          <p:cNvPicPr>
            <a:picLocks noChangeAspect="1"/>
          </p:cNvPicPr>
          <p:nvPr/>
        </p:nvPicPr>
        <p:blipFill>
          <a:blip xmlns:r="http://schemas.openxmlformats.org/officeDocument/2006/relationships" r:embed="rId1"/>
          <a:stretch>
            <a:fillRect/>
          </a:stretch>
        </p:blipFill>
        <p:spPr>
          <a:xfrm>
            <a:off x="3856703" y="3411092"/>
            <a:ext cx="4478594" cy="3053587"/>
          </a:xfrm>
          <a:prstGeom prst="rect"/>
        </p:spPr>
      </p:pic>
      <p:sp>
        <p:nvSpPr>
          <p:cNvPr id="1048860" name="TextBox 5"/>
          <p:cNvSpPr txBox="1"/>
          <p:nvPr/>
        </p:nvSpPr>
        <p:spPr>
          <a:xfrm>
            <a:off x="4090217" y="6240394"/>
            <a:ext cx="4478593" cy="742949"/>
          </a:xfrm>
          <a:prstGeom prst="rect"/>
          <a:noFill/>
        </p:spPr>
        <p:txBody>
          <a:bodyPr wrap="square">
            <a:spAutoFit/>
          </a:bodyPr>
          <a:p>
            <a:pPr algn="ctr" defTabSz="342900" eaLnBrk="1" fontAlgn="auto" hangingPunct="1" indent="0" latinLnBrk="0" lvl="0" marL="0" marR="0" rtl="0">
              <a:lnSpc>
                <a:spcPct val="135000"/>
              </a:lnSpc>
              <a:spcBef>
                <a:spcPts val="0"/>
              </a:spcBef>
              <a:spcAft>
                <a:spcPts val="0"/>
              </a:spcAft>
              <a:buClrTx/>
              <a:buSzTx/>
              <a:buFontTx/>
              <a:buNone/>
            </a:pPr>
            <a:r>
              <a:rPr b="1" sz="3200" lang="en-US">
                <a:solidFill>
                  <a:schemeClr val="bg1"/>
                </a:solidFill>
                <a:latin typeface="UTM Avo" panose="02040603050506020204" pitchFamily="18" charset="0"/>
                <a:cs typeface="Times New Roman" panose="02020603050405020304" pitchFamily="18" charset="0"/>
              </a:rPr>
              <a:t>An                Khoa</a:t>
            </a:r>
            <a:endParaRPr baseline="0" b="1" cap="none" sz="3200" i="0" kern="1200" kumimoji="0" lang="en-US" noProof="0" normalizeH="0" spc="0" strike="noStrike" u="none">
              <a:ln>
                <a:noFill/>
              </a:ln>
              <a:solidFill>
                <a:schemeClr val="bg1"/>
              </a:solidFill>
              <a:effectLst/>
              <a:uLnTx/>
              <a:uFillTx/>
              <a:latin typeface="Arial"/>
            </a:endParaRPr>
          </a:p>
        </p:txBody>
      </p:sp>
      <p:sp>
        <p:nvSpPr>
          <p:cNvPr id="1048861" name="Thought Bubble: Cloud 8"/>
          <p:cNvSpPr/>
          <p:nvPr/>
        </p:nvSpPr>
        <p:spPr>
          <a:xfrm>
            <a:off x="365494" y="222627"/>
            <a:ext cx="4645965" cy="4335677"/>
          </a:xfrm>
          <a:prstGeom prst="cloudCallout">
            <a:avLst>
              <a:gd name="adj1" fmla="val 27015"/>
              <a:gd name="adj2" fmla="val 50082"/>
            </a:avLst>
          </a:prstGeom>
          <a:solidFill>
            <a:srgbClr val="CCFF99"/>
          </a:solidFill>
        </p:spPr>
        <p:style>
          <a:lnRef idx="1">
            <a:schemeClr val="accent4"/>
          </a:lnRef>
          <a:fillRef idx="2">
            <a:schemeClr val="accent4"/>
          </a:fillRef>
          <a:effectRef idx="1">
            <a:schemeClr val="accent4"/>
          </a:effectRef>
          <a:fontRef idx="minor">
            <a:schemeClr val="dk1"/>
          </a:fontRef>
        </p:style>
        <p:txBody>
          <a:bodyPr anchor="ctr" rtlCol="0"/>
          <a:p>
            <a:endParaRPr b="1" lang="en-US"/>
          </a:p>
        </p:txBody>
      </p:sp>
      <p:sp>
        <p:nvSpPr>
          <p:cNvPr id="1048862" name="TextBox 9"/>
          <p:cNvSpPr txBox="1"/>
          <p:nvPr/>
        </p:nvSpPr>
        <p:spPr>
          <a:xfrm>
            <a:off x="869609" y="705805"/>
            <a:ext cx="3745895" cy="2971800"/>
          </a:xfrm>
          <a:prstGeom prst="rect"/>
          <a:noFill/>
        </p:spPr>
        <p:txBody>
          <a:bodyPr wrap="square">
            <a:spAutoFit/>
          </a:bodyPr>
          <a:p>
            <a:pPr algn="ctr" defTabSz="342900" lvl="0">
              <a:lnSpc>
                <a:spcPct val="135000"/>
              </a:lnSpc>
            </a:pPr>
            <a:r>
              <a:rPr sz="2000" lang="vi-VN">
                <a:solidFill>
                  <a:srgbClr val="000000"/>
                </a:solidFill>
                <a:latin typeface="UTM Avo" panose="02040603050506020204" pitchFamily="18" charset="0"/>
                <a:cs typeface="Times New Roman" panose="02020603050405020304" pitchFamily="18" charset="0"/>
              </a:rPr>
              <a:t>Ờ lớp 6, chúng ta đ</a:t>
            </a:r>
            <a:r>
              <a:rPr sz="2000" lang="en-US">
                <a:solidFill>
                  <a:srgbClr val="000000"/>
                </a:solidFill>
                <a:latin typeface="UTM Avo" panose="02040603050506020204" pitchFamily="18" charset="0"/>
                <a:cs typeface="Times New Roman" panose="02020603050405020304" pitchFamily="18" charset="0"/>
              </a:rPr>
              <a:t>ã</a:t>
            </a:r>
            <a:r>
              <a:rPr sz="2000" lang="vi-VN">
                <a:solidFill>
                  <a:srgbClr val="000000"/>
                </a:solidFill>
                <a:latin typeface="UTM Avo" panose="02040603050506020204" pitchFamily="18" charset="0"/>
                <a:cs typeface="Times New Roman" panose="02020603050405020304" pitchFamily="18" charset="0"/>
              </a:rPr>
              <a:t> biết cách biểu diễn thuật toán b</a:t>
            </a:r>
            <a:r>
              <a:rPr sz="2000" lang="en-US">
                <a:solidFill>
                  <a:srgbClr val="000000"/>
                </a:solidFill>
                <a:latin typeface="UTM Avo" panose="02040603050506020204" pitchFamily="18" charset="0"/>
                <a:cs typeface="Times New Roman" panose="02020603050405020304" pitchFamily="18" charset="0"/>
              </a:rPr>
              <a:t>ằ</a:t>
            </a:r>
            <a:r>
              <a:rPr sz="2000" lang="vi-VN">
                <a:solidFill>
                  <a:srgbClr val="000000"/>
                </a:solidFill>
                <a:latin typeface="UTM Avo" panose="02040603050506020204" pitchFamily="18" charset="0"/>
                <a:cs typeface="Times New Roman" panose="02020603050405020304" pitchFamily="18" charset="0"/>
              </a:rPr>
              <a:t>ng cách sử dụng các cấu trúc điều khiển cơ bản. Trong ngôn ngữ lập trình Scratch, có cách nào để biểu diễn các cấu trúc đó không?</a:t>
            </a:r>
            <a:endParaRPr baseline="0" cap="none" sz="2000" i="0" kern="1200" kumimoji="0" lang="en-US" noProof="0" normalizeH="0" spc="0" strike="noStrike" u="none">
              <a:ln>
                <a:noFill/>
              </a:ln>
              <a:solidFill>
                <a:prstClr val="white"/>
              </a:solidFill>
              <a:effectLst/>
              <a:uLnTx/>
              <a:uFillTx/>
              <a:latin typeface="Arial"/>
            </a:endParaRPr>
          </a:p>
        </p:txBody>
      </p:sp>
      <p:sp>
        <p:nvSpPr>
          <p:cNvPr id="1048863" name="TextBox 11"/>
          <p:cNvSpPr txBox="1"/>
          <p:nvPr/>
        </p:nvSpPr>
        <p:spPr>
          <a:xfrm>
            <a:off x="815528" y="1343665"/>
            <a:ext cx="3745895" cy="1737360"/>
          </a:xfrm>
          <a:prstGeom prst="rect"/>
          <a:noFill/>
        </p:spPr>
        <p:txBody>
          <a:bodyPr wrap="square">
            <a:spAutoFit/>
          </a:bodyPr>
          <a:p>
            <a:pPr algn="ctr" defTabSz="342900" lvl="0">
              <a:lnSpc>
                <a:spcPct val="135000"/>
              </a:lnSpc>
            </a:pPr>
            <a:r>
              <a:rPr sz="2000" lang="vi-VN">
                <a:solidFill>
                  <a:srgbClr val="000000"/>
                </a:solidFill>
                <a:latin typeface="UTM Avo" panose="02040603050506020204" pitchFamily="18" charset="0"/>
                <a:cs typeface="Times New Roman" panose="02020603050405020304" pitchFamily="18" charset="0"/>
              </a:rPr>
              <a:t>Bạn có thể giới thiệu cho tớ cách biểu diễn các cấu trúc tuần tự, rẽ nhánh và lặp trong Scratch không?</a:t>
            </a:r>
            <a:endParaRPr baseline="0" cap="none" sz="2000" i="0" kern="1200" kumimoji="0" lang="en-US" noProof="0" normalizeH="0" spc="0" strike="noStrike" u="none">
              <a:ln>
                <a:noFill/>
              </a:ln>
              <a:solidFill>
                <a:prstClr val="white"/>
              </a:solidFill>
              <a:effectLst/>
              <a:uLnTx/>
              <a:uFillTx/>
              <a:latin typeface="Arial"/>
            </a:endParaRPr>
          </a:p>
        </p:txBody>
      </p:sp>
      <p:sp>
        <p:nvSpPr>
          <p:cNvPr id="1048864" name="Thought Bubble: Cloud 12"/>
          <p:cNvSpPr/>
          <p:nvPr/>
        </p:nvSpPr>
        <p:spPr>
          <a:xfrm>
            <a:off x="7602598" y="705805"/>
            <a:ext cx="4090219" cy="3551402"/>
          </a:xfrm>
          <a:prstGeom prst="cloudCallout">
            <a:avLst>
              <a:gd name="adj1" fmla="val -36733"/>
              <a:gd name="adj2" fmla="val 65204"/>
            </a:avLst>
          </a:prstGeom>
          <a:solidFill>
            <a:schemeClr val="accent1">
              <a:lumMod val="10000"/>
              <a:lumOff val="90000"/>
            </a:schemeClr>
          </a:solidFill>
        </p:spPr>
        <p:style>
          <a:lnRef idx="1">
            <a:schemeClr val="accent5"/>
          </a:lnRef>
          <a:fillRef idx="3">
            <a:schemeClr val="accent5"/>
          </a:fillRef>
          <a:effectRef idx="2">
            <a:schemeClr val="accent5"/>
          </a:effectRef>
          <a:fontRef idx="minor">
            <a:schemeClr val="lt1"/>
          </a:fontRef>
        </p:style>
        <p:txBody>
          <a:bodyPr anchor="ctr" rtlCol="0"/>
          <a:p>
            <a:endParaRPr b="1" lang="en-US"/>
          </a:p>
        </p:txBody>
      </p:sp>
      <p:sp>
        <p:nvSpPr>
          <p:cNvPr id="1048865" name="TextBox 13"/>
          <p:cNvSpPr txBox="1"/>
          <p:nvPr/>
        </p:nvSpPr>
        <p:spPr>
          <a:xfrm>
            <a:off x="7981644" y="983564"/>
            <a:ext cx="3340747" cy="2560320"/>
          </a:xfrm>
          <a:prstGeom prst="rect"/>
          <a:noFill/>
        </p:spPr>
        <p:txBody>
          <a:bodyPr wrap="square">
            <a:spAutoFit/>
          </a:bodyPr>
          <a:p>
            <a:pPr algn="ctr" defTabSz="342900" lvl="0">
              <a:lnSpc>
                <a:spcPct val="135000"/>
              </a:lnSpc>
            </a:pPr>
            <a:r>
              <a:rPr sz="2000" lang="vi-VN">
                <a:solidFill>
                  <a:srgbClr val="000000"/>
                </a:solidFill>
                <a:latin typeface="UTM Avo" panose="02040603050506020204" pitchFamily="18" charset="0"/>
                <a:cs typeface="Times New Roman" panose="02020603050405020304" pitchFamily="18" charset="0"/>
              </a:rPr>
              <a:t>Giống như hầu hết các ngôn ngữ lập trình, ngôn ngữ lập trình trực quan như Scratch cũng có các khối lệnh tương ứng với các cấu trúc điều khiển cơ bản.</a:t>
            </a:r>
            <a:endParaRPr baseline="0" cap="none" sz="2000" i="0" kern="1200" kumimoji="0" lang="en-US" noProof="0" normalizeH="0" spc="0" strike="noStrike" u="none">
              <a:ln>
                <a:noFill/>
              </a:ln>
              <a:solidFill>
                <a:prstClr val="white"/>
              </a:solidFill>
              <a:effectLst/>
              <a:uLnTx/>
              <a:uFillTx/>
              <a:latin typeface="Arial"/>
            </a:endParaRPr>
          </a:p>
        </p:txBody>
      </p:sp>
      <p:sp>
        <p:nvSpPr>
          <p:cNvPr id="1048866" name="TextBox 14"/>
          <p:cNvSpPr txBox="1"/>
          <p:nvPr/>
        </p:nvSpPr>
        <p:spPr>
          <a:xfrm>
            <a:off x="5119619" y="3093820"/>
            <a:ext cx="1654640" cy="3370859"/>
          </a:xfrm>
          <a:prstGeom prst="rect"/>
          <a:solidFill>
            <a:schemeClr val="bg1"/>
          </a:solidFill>
        </p:spPr>
        <p:txBody>
          <a:bodyPr wrap="square">
            <a:spAutoFit/>
          </a:bodyPr>
          <a:p>
            <a:pPr algn="ctr" defTabSz="342900" lvl="0">
              <a:lnSpc>
                <a:spcPct val="135000"/>
              </a:lnSpc>
            </a:pPr>
            <a:endParaRPr baseline="0" cap="none" sz="2000" i="0" kern="1200" kumimoji="0" lang="en-US" noProof="0" normalizeH="0" spc="0" strike="noStrike" u="none">
              <a:ln>
                <a:noFill/>
              </a:ln>
              <a:solidFill>
                <a:prstClr val="white"/>
              </a:solidFill>
              <a:effectLst/>
              <a:uLnTx/>
              <a:uFillTx/>
              <a:latin typeface="Arial"/>
            </a:endParaRPr>
          </a:p>
          <a:p>
            <a:pPr algn="ctr" defTabSz="342900" lvl="0">
              <a:lnSpc>
                <a:spcPct val="135000"/>
              </a:lnSpc>
            </a:pPr>
            <a:endParaRPr sz="2000" lang="en-US">
              <a:solidFill>
                <a:prstClr val="white"/>
              </a:solidFill>
              <a:latin typeface="Arial"/>
            </a:endParaRPr>
          </a:p>
          <a:p>
            <a:pPr algn="ctr" defTabSz="342900" lvl="0">
              <a:lnSpc>
                <a:spcPct val="135000"/>
              </a:lnSpc>
            </a:pPr>
            <a:endParaRPr sz="2000" lang="en-US">
              <a:solidFill>
                <a:prstClr val="white"/>
              </a:solidFill>
              <a:latin typeface="Arial"/>
            </a:endParaRPr>
          </a:p>
          <a:p>
            <a:pPr algn="ctr" defTabSz="342900" lvl="0">
              <a:lnSpc>
                <a:spcPct val="135000"/>
              </a:lnSpc>
            </a:pPr>
            <a:endParaRPr sz="2000" lang="en-US">
              <a:solidFill>
                <a:prstClr val="white"/>
              </a:solidFill>
              <a:latin typeface="Arial"/>
            </a:endParaRPr>
          </a:p>
          <a:p>
            <a:pPr algn="ctr" defTabSz="342900" lvl="0">
              <a:lnSpc>
                <a:spcPct val="135000"/>
              </a:lnSpc>
            </a:pPr>
            <a:endParaRPr sz="2000" lang="en-US">
              <a:solidFill>
                <a:prstClr val="white"/>
              </a:solidFill>
              <a:latin typeface="Arial"/>
            </a:endParaRPr>
          </a:p>
          <a:p>
            <a:pPr algn="ctr" defTabSz="342900" lvl="0">
              <a:lnSpc>
                <a:spcPct val="135000"/>
              </a:lnSpc>
            </a:pPr>
            <a:endParaRPr sz="2000" lang="en-US">
              <a:solidFill>
                <a:prstClr val="white"/>
              </a:solidFill>
              <a:latin typeface="Arial"/>
            </a:endParaRPr>
          </a:p>
          <a:p>
            <a:pPr algn="ctr" defTabSz="342900" lvl="0">
              <a:lnSpc>
                <a:spcPct val="135000"/>
              </a:lnSpc>
            </a:pPr>
            <a:endParaRPr sz="2000" lang="en-US">
              <a:solidFill>
                <a:prstClr val="white"/>
              </a:solidFill>
              <a:latin typeface="Arial"/>
            </a:endParaRPr>
          </a:p>
          <a:p>
            <a:pPr algn="ctr" defTabSz="342900" lvl="0">
              <a:lnSpc>
                <a:spcPct val="135000"/>
              </a:lnSpc>
            </a:pPr>
            <a:endParaRPr baseline="0" cap="none" sz="2000" i="0" kern="1200" kumimoji="0" lang="en-US" noProof="0" normalizeH="0" spc="0" strike="noStrike" u="none">
              <a:ln>
                <a:noFill/>
              </a:ln>
              <a:solidFill>
                <a:prstClr val="white"/>
              </a:solidFill>
              <a:effectLst/>
              <a:uLnTx/>
              <a:uFillTx/>
              <a:latin typeface="Arial"/>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withEffect" presetClass="entr" presetID="10" presetSubtype="0">
                                  <p:stCondLst>
                                    <p:cond delay="0"/>
                                  </p:stCondLst>
                                  <p:childTnLst>
                                    <p:set>
                                      <p:cBhvr>
                                        <p:cTn dur="1" fill="hold" id="6">
                                          <p:stCondLst>
                                            <p:cond delay="0"/>
                                          </p:stCondLst>
                                        </p:cTn>
                                        <p:tgtEl>
                                          <p:spTgt spid="1048861"/>
                                        </p:tgtEl>
                                        <p:attrNameLst>
                                          <p:attrName>style.visibility</p:attrName>
                                        </p:attrNameLst>
                                      </p:cBhvr>
                                      <p:to>
                                        <p:strVal val="visible"/>
                                      </p:to>
                                    </p:set>
                                    <p:animEffect transition="in" filter="fade">
                                      <p:cBhvr>
                                        <p:cTn dur="500" id="7"/>
                                        <p:tgtEl>
                                          <p:spTgt spid="1048861"/>
                                        </p:tgtEl>
                                      </p:cBhvr>
                                    </p:animEffect>
                                  </p:childTnLst>
                                </p:cTn>
                              </p:par>
                            </p:childTnLst>
                          </p:cTn>
                        </p:par>
                        <p:par>
                          <p:cTn fill="hold" id="8">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1048862"/>
                                        </p:tgtEl>
                                        <p:attrNameLst>
                                          <p:attrName>style.visibility</p:attrName>
                                        </p:attrNameLst>
                                      </p:cBhvr>
                                      <p:to>
                                        <p:strVal val="visible"/>
                                      </p:to>
                                    </p:set>
                                    <p:animEffect transition="in" filter="fade">
                                      <p:cBhvr>
                                        <p:cTn dur="500" id="11"/>
                                        <p:tgtEl>
                                          <p:spTgt spid="1048862"/>
                                        </p:tgtEl>
                                      </p:cBhvr>
                                    </p:animEffect>
                                  </p:childTnLst>
                                </p:cTn>
                              </p:par>
                            </p:childTnLst>
                          </p:cTn>
                        </p:par>
                      </p:childTnLst>
                    </p:cTn>
                  </p:par>
                  <p:par>
                    <p:cTn fill="hold" id="12">
                      <p:stCondLst>
                        <p:cond delay="indefinite"/>
                      </p:stCondLst>
                      <p:childTnLst>
                        <p:par>
                          <p:cTn fill="hold" id="13">
                            <p:stCondLst>
                              <p:cond delay="0"/>
                            </p:stCondLst>
                            <p:childTnLst>
                              <p:par>
                                <p:cTn fill="hold" grpId="0" id="14" nodeType="clickEffect" presetClass="entr" presetID="10" presetSubtype="0">
                                  <p:stCondLst>
                                    <p:cond delay="0"/>
                                  </p:stCondLst>
                                  <p:childTnLst>
                                    <p:set>
                                      <p:cBhvr>
                                        <p:cTn dur="1" fill="hold" id="15">
                                          <p:stCondLst>
                                            <p:cond delay="0"/>
                                          </p:stCondLst>
                                        </p:cTn>
                                        <p:tgtEl>
                                          <p:spTgt spid="1048864"/>
                                        </p:tgtEl>
                                        <p:attrNameLst>
                                          <p:attrName>style.visibility</p:attrName>
                                        </p:attrNameLst>
                                      </p:cBhvr>
                                      <p:to>
                                        <p:strVal val="visible"/>
                                      </p:to>
                                    </p:set>
                                    <p:animEffect transition="in" filter="fade">
                                      <p:cBhvr>
                                        <p:cTn dur="500" id="16"/>
                                        <p:tgtEl>
                                          <p:spTgt spid="1048864"/>
                                        </p:tgtEl>
                                      </p:cBhvr>
                                    </p:animEffect>
                                  </p:childTnLst>
                                </p:cTn>
                              </p:par>
                              <p:par>
                                <p:cTn fill="hold" grpId="0" id="17" nodeType="withEffect" presetClass="entr" presetID="10" presetSubtype="0">
                                  <p:stCondLst>
                                    <p:cond delay="0"/>
                                  </p:stCondLst>
                                  <p:childTnLst>
                                    <p:set>
                                      <p:cBhvr>
                                        <p:cTn dur="1" fill="hold" id="18">
                                          <p:stCondLst>
                                            <p:cond delay="0"/>
                                          </p:stCondLst>
                                        </p:cTn>
                                        <p:tgtEl>
                                          <p:spTgt spid="1048865"/>
                                        </p:tgtEl>
                                        <p:attrNameLst>
                                          <p:attrName>style.visibility</p:attrName>
                                        </p:attrNameLst>
                                      </p:cBhvr>
                                      <p:to>
                                        <p:strVal val="visible"/>
                                      </p:to>
                                    </p:set>
                                    <p:animEffect transition="in" filter="fade">
                                      <p:cBhvr>
                                        <p:cTn dur="500" id="19"/>
                                        <p:tgtEl>
                                          <p:spTgt spid="1048865"/>
                                        </p:tgtEl>
                                      </p:cBhvr>
                                    </p:animEffect>
                                  </p:childTnLst>
                                </p:cTn>
                              </p:par>
                            </p:childTnLst>
                          </p:cTn>
                        </p:par>
                      </p:childTnLst>
                    </p:cTn>
                  </p:par>
                  <p:par>
                    <p:cTn fill="hold" id="20">
                      <p:stCondLst>
                        <p:cond delay="indefinite"/>
                      </p:stCondLst>
                      <p:childTnLst>
                        <p:par>
                          <p:cTn fill="hold" id="21">
                            <p:stCondLst>
                              <p:cond delay="0"/>
                            </p:stCondLst>
                            <p:childTnLst>
                              <p:par>
                                <p:cTn fill="hold" grpId="0" id="22" nodeType="clickEffect" presetClass="entr" presetID="10" presetSubtype="0">
                                  <p:stCondLst>
                                    <p:cond delay="0"/>
                                  </p:stCondLst>
                                  <p:childTnLst>
                                    <p:set>
                                      <p:cBhvr>
                                        <p:cTn dur="1" fill="hold" id="23">
                                          <p:stCondLst>
                                            <p:cond delay="0"/>
                                          </p:stCondLst>
                                        </p:cTn>
                                        <p:tgtEl>
                                          <p:spTgt spid="1048863"/>
                                        </p:tgtEl>
                                        <p:attrNameLst>
                                          <p:attrName>style.visibility</p:attrName>
                                        </p:attrNameLst>
                                      </p:cBhvr>
                                      <p:to>
                                        <p:strVal val="visible"/>
                                      </p:to>
                                    </p:set>
                                    <p:animEffect transition="in" filter="fade">
                                      <p:cBhvr>
                                        <p:cTn dur="500" id="24"/>
                                        <p:tgtEl>
                                          <p:spTgt spid="1048863"/>
                                        </p:tgtEl>
                                      </p:cBhvr>
                                    </p:animEffect>
                                  </p:childTnLst>
                                </p:cTn>
                              </p:par>
                              <p:par>
                                <p:cTn fill="hold" grpId="1" id="25" nodeType="withEffect" presetClass="exit" presetID="10" presetSubtype="0">
                                  <p:stCondLst>
                                    <p:cond delay="0"/>
                                  </p:stCondLst>
                                  <p:childTnLst>
                                    <p:animEffect transition="out" filter="fade">
                                      <p:cBhvr>
                                        <p:cTn dur="500" id="26"/>
                                        <p:tgtEl>
                                          <p:spTgt spid="1048862"/>
                                        </p:tgtEl>
                                      </p:cBhvr>
                                    </p:animEffect>
                                    <p:set>
                                      <p:cBhvr>
                                        <p:cTn dur="1" fill="hold" id="27">
                                          <p:stCondLst>
                                            <p:cond delay="499"/>
                                          </p:stCondLst>
                                        </p:cTn>
                                        <p:tgtEl>
                                          <p:spTgt spid="1048862"/>
                                        </p:tgtEl>
                                        <p:attrNameLst>
                                          <p:attrName>style.visibility</p:attrName>
                                        </p:attrNameLst>
                                      </p:cBhvr>
                                      <p:to>
                                        <p:strVal val="hidden"/>
                                      </p:to>
                                    </p:set>
                                  </p:childTnLst>
                                </p:cTn>
                              </p:par>
                            </p:childTnLst>
                          </p:cTn>
                        </p:par>
                      </p:childTnLst>
                    </p:cTn>
                  </p:par>
                  <p:par>
                    <p:cTn fill="hold" id="28">
                      <p:stCondLst>
                        <p:cond delay="indefinite"/>
                      </p:stCondLst>
                      <p:childTnLst>
                        <p:par>
                          <p:cTn fill="hold" id="29">
                            <p:stCondLst>
                              <p:cond delay="0"/>
                            </p:stCondLst>
                            <p:childTnLst>
                              <p:par>
                                <p:cTn fill="hold" grpId="1" id="30" nodeType="clickEffect" presetClass="exit" presetID="10" presetSubtype="0">
                                  <p:stCondLst>
                                    <p:cond delay="0"/>
                                  </p:stCondLst>
                                  <p:childTnLst>
                                    <p:animEffect transition="out" filter="fade">
                                      <p:cBhvr>
                                        <p:cTn dur="500" id="31"/>
                                        <p:tgtEl>
                                          <p:spTgt spid="1048863"/>
                                        </p:tgtEl>
                                      </p:cBhvr>
                                    </p:animEffect>
                                    <p:set>
                                      <p:cBhvr>
                                        <p:cTn dur="1" fill="hold" id="32">
                                          <p:stCondLst>
                                            <p:cond delay="499"/>
                                          </p:stCondLst>
                                        </p:cTn>
                                        <p:tgtEl>
                                          <p:spTgt spid="1048863"/>
                                        </p:tgtEl>
                                        <p:attrNameLst>
                                          <p:attrName>style.visibility</p:attrName>
                                        </p:attrNameLst>
                                      </p:cBhvr>
                                      <p:to>
                                        <p:strVal val="hidden"/>
                                      </p:to>
                                    </p:set>
                                  </p:childTnLst>
                                </p:cTn>
                              </p:par>
                              <p:par>
                                <p:cTn fill="hold" grpId="1" id="33" nodeType="withEffect" presetClass="exit" presetID="10" presetSubtype="0">
                                  <p:stCondLst>
                                    <p:cond delay="0"/>
                                  </p:stCondLst>
                                  <p:childTnLst>
                                    <p:animEffect transition="out" filter="fade">
                                      <p:cBhvr>
                                        <p:cTn dur="500" id="34"/>
                                        <p:tgtEl>
                                          <p:spTgt spid="1048861"/>
                                        </p:tgtEl>
                                      </p:cBhvr>
                                    </p:animEffect>
                                    <p:set>
                                      <p:cBhvr>
                                        <p:cTn dur="1" fill="hold" id="35">
                                          <p:stCondLst>
                                            <p:cond delay="499"/>
                                          </p:stCondLst>
                                        </p:cTn>
                                        <p:tgtEl>
                                          <p:spTgt spid="1048861"/>
                                        </p:tgtEl>
                                        <p:attrNameLst>
                                          <p:attrName>style.visibility</p:attrName>
                                        </p:attrNameLst>
                                      </p:cBhvr>
                                      <p:to>
                                        <p:strVal val="hidden"/>
                                      </p:to>
                                    </p:set>
                                  </p:childTnLst>
                                </p:cTn>
                              </p:par>
                            </p:childTnLst>
                          </p:cTn>
                        </p:par>
                      </p:childTnLst>
                    </p:cTn>
                  </p:par>
                  <p:par>
                    <p:cTn fill="hold" id="36">
                      <p:stCondLst>
                        <p:cond delay="indefinite"/>
                      </p:stCondLst>
                      <p:childTnLst>
                        <p:par>
                          <p:cTn fill="hold" id="37">
                            <p:stCondLst>
                              <p:cond delay="0"/>
                            </p:stCondLst>
                            <p:childTnLst>
                              <p:par>
                                <p:cTn fill="hold" grpId="1" id="38" nodeType="clickEffect" presetClass="exit" presetID="10" presetSubtype="0">
                                  <p:stCondLst>
                                    <p:cond delay="0"/>
                                  </p:stCondLst>
                                  <p:childTnLst>
                                    <p:animEffect transition="out" filter="fade">
                                      <p:cBhvr>
                                        <p:cTn dur="500" id="39"/>
                                        <p:tgtEl>
                                          <p:spTgt spid="1048865"/>
                                        </p:tgtEl>
                                      </p:cBhvr>
                                    </p:animEffect>
                                    <p:set>
                                      <p:cBhvr>
                                        <p:cTn dur="1" fill="hold" id="40">
                                          <p:stCondLst>
                                            <p:cond delay="499"/>
                                          </p:stCondLst>
                                        </p:cTn>
                                        <p:tgtEl>
                                          <p:spTgt spid="1048865"/>
                                        </p:tgtEl>
                                        <p:attrNameLst>
                                          <p:attrName>style.visibility</p:attrName>
                                        </p:attrNameLst>
                                      </p:cBhvr>
                                      <p:to>
                                        <p:strVal val="hidden"/>
                                      </p:to>
                                    </p:set>
                                  </p:childTnLst>
                                </p:cTn>
                              </p:par>
                              <p:par>
                                <p:cTn fill="hold" grpId="1" id="41" nodeType="withEffect" presetClass="exit" presetID="10" presetSubtype="0">
                                  <p:stCondLst>
                                    <p:cond delay="0"/>
                                  </p:stCondLst>
                                  <p:childTnLst>
                                    <p:animEffect transition="out" filter="fade">
                                      <p:cBhvr>
                                        <p:cTn dur="500" id="42"/>
                                        <p:tgtEl>
                                          <p:spTgt spid="1048864"/>
                                        </p:tgtEl>
                                      </p:cBhvr>
                                    </p:animEffect>
                                    <p:set>
                                      <p:cBhvr>
                                        <p:cTn dur="1" fill="hold" id="43">
                                          <p:stCondLst>
                                            <p:cond delay="499"/>
                                          </p:stCondLst>
                                        </p:cTn>
                                        <p:tgtEl>
                                          <p:spTgt spid="1048864"/>
                                        </p:tgtEl>
                                        <p:attrNameLst>
                                          <p:attrName>style.visibility</p:attrName>
                                        </p:attrNameLst>
                                      </p:cBhvr>
                                      <p:to>
                                        <p:strVal val="hidden"/>
                                      </p:to>
                                    </p:set>
                                  </p:childTnLst>
                                </p:cTn>
                              </p:par>
                            </p:childTnLst>
                          </p:cTn>
                        </p:par>
                      </p:childTnLst>
                    </p:cTn>
                  </p:par>
                  <p:par>
                    <p:cTn fill="hold" id="44">
                      <p:stCondLst>
                        <p:cond delay="indefinite"/>
                      </p:stCondLst>
                      <p:childTnLst>
                        <p:par>
                          <p:cTn fill="hold" id="45">
                            <p:stCondLst>
                              <p:cond delay="0"/>
                            </p:stCondLst>
                            <p:childTnLst>
                              <p:par>
                                <p:cTn fill="hold" grpId="0" id="46" nodePh="1" nodeType="clickEffect" presetClass="entr" presetID="10" presetSubtype="0">
                                  <p:stCondLst>
                                    <p:cond delay="0"/>
                                  </p:stCondLst>
                                  <p:endCondLst>
                                    <p:cond evt="begin" delay="0">
                                      <p:tn val="46"/>
                                    </p:cond>
                                  </p:endCondLst>
                                  <p:childTnLst>
                                    <p:set>
                                      <p:cBhvr>
                                        <p:cTn dur="1" fill="hold" id="47">
                                          <p:stCondLst>
                                            <p:cond delay="0"/>
                                          </p:stCondLst>
                                        </p:cTn>
                                        <p:tgtEl>
                                          <p:spTgt spid="1048866"/>
                                        </p:tgtEl>
                                        <p:attrNameLst>
                                          <p:attrName>style.visibility</p:attrName>
                                        </p:attrNameLst>
                                      </p:cBhvr>
                                      <p:to>
                                        <p:strVal val="visible"/>
                                      </p:to>
                                    </p:set>
                                    <p:animEffect transition="in" filter="fade">
                                      <p:cBhvr>
                                        <p:cTn dur="500" id="48"/>
                                        <p:tgtEl>
                                          <p:spTgt spid="1048866"/>
                                        </p:tgtEl>
                                      </p:cBhvr>
                                    </p:animEffect>
                                  </p:childTnLst>
                                </p:cTn>
                              </p:par>
                            </p:childTnLst>
                          </p:cTn>
                        </p:par>
                      </p:childTnLst>
                    </p:cTn>
                  </p:par>
                  <p:par>
                    <p:cTn fill="hold" id="49">
                      <p:stCondLst>
                        <p:cond delay="indefinite"/>
                      </p:stCondLst>
                      <p:childTnLst>
                        <p:par>
                          <p:cTn fill="hold" id="50">
                            <p:stCondLst>
                              <p:cond delay="0"/>
                            </p:stCondLst>
                            <p:childTnLst>
                              <p:par>
                                <p:cTn fill="hold" grpId="1" id="51" nodePh="1" nodeType="clickEffect" presetClass="exit" presetID="10" presetSubtype="0">
                                  <p:stCondLst>
                                    <p:cond delay="0"/>
                                  </p:stCondLst>
                                  <p:endCondLst>
                                    <p:cond evt="begin" delay="0">
                                      <p:tn val="51"/>
                                    </p:cond>
                                  </p:endCondLst>
                                  <p:childTnLst>
                                    <p:animEffect transition="out" filter="fade">
                                      <p:cBhvr>
                                        <p:cTn dur="500" id="52"/>
                                        <p:tgtEl>
                                          <p:spTgt spid="1048866"/>
                                        </p:tgtEl>
                                      </p:cBhvr>
                                    </p:animEffect>
                                    <p:set>
                                      <p:cBhvr>
                                        <p:cTn dur="1" fill="hold" id="53">
                                          <p:stCondLst>
                                            <p:cond delay="499"/>
                                          </p:stCondLst>
                                        </p:cTn>
                                        <p:tgtEl>
                                          <p:spTgt spid="104886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61" grpId="0" animBg="1"/>
      <p:bldP spid="1048861" grpId="1" animBg="1"/>
      <p:bldP spid="1048862" grpId="0"/>
      <p:bldP spid="1048862" grpId="1"/>
      <p:bldP spid="1048863" grpId="0"/>
      <p:bldP spid="1048863" grpId="1"/>
      <p:bldP spid="1048864" grpId="0" animBg="1"/>
      <p:bldP spid="1048864" grpId="1" animBg="1"/>
      <p:bldP spid="1048865" grpId="0"/>
      <p:bldP spid="1048865" grpId="1"/>
      <p:bldP spid="1048866" grpId="0" animBg="1"/>
      <p:bldP spid="1048866"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26" name=""/>
        <p:cNvGrpSpPr/>
        <p:nvPr/>
      </p:nvGrpSpPr>
      <p:grpSpPr>
        <a:xfrm>
          <a:off x="0" y="0"/>
          <a:ext cx="0" cy="0"/>
          <a:chOff x="0" y="0"/>
          <a:chExt cx="0" cy="0"/>
        </a:xfrm>
      </p:grpSpPr>
      <p:sp>
        <p:nvSpPr>
          <p:cNvPr id="1048975" name="TextBox 185"/>
          <p:cNvSpPr txBox="1"/>
          <p:nvPr/>
        </p:nvSpPr>
        <p:spPr>
          <a:xfrm>
            <a:off x="631695" y="1252000"/>
            <a:ext cx="5769105" cy="3891835"/>
          </a:xfrm>
          <a:prstGeom prst="rect"/>
          <a:noFill/>
        </p:spPr>
        <p:txBody>
          <a:bodyPr wrap="square">
            <a:spAutoFit/>
          </a:bodyPr>
          <a:p>
            <a:pPr algn="just">
              <a:lnSpc>
                <a:spcPct val="150000"/>
              </a:lnSpc>
            </a:pPr>
            <a:r>
              <a:rPr altLang="zh-CN" b="1" sz="2400" lang="vi-VN">
                <a:solidFill>
                  <a:schemeClr val="accent1">
                    <a:lumMod val="75000"/>
                  </a:schemeClr>
                </a:solidFill>
                <a:latin typeface="UTM Avo" panose="02040603050506020204" pitchFamily="18" charset="0"/>
                <a:cs typeface="Times New Roman" panose="02020603050405020304" pitchFamily="18" charset="0"/>
              </a:rPr>
              <a:t>Bước </a:t>
            </a:r>
            <a:r>
              <a:rPr altLang="zh-CN" b="1" sz="2400" lang="en-US">
                <a:solidFill>
                  <a:schemeClr val="accent1">
                    <a:lumMod val="75000"/>
                  </a:schemeClr>
                </a:solidFill>
                <a:latin typeface="UTM Avo" panose="02040603050506020204" pitchFamily="18" charset="0"/>
                <a:cs typeface="Times New Roman" panose="02020603050405020304" pitchFamily="18" charset="0"/>
              </a:rPr>
              <a:t>2</a:t>
            </a:r>
            <a:r>
              <a:rPr altLang="zh-CN" b="1" sz="2400" lang="vi-VN">
                <a:solidFill>
                  <a:schemeClr val="accent1">
                    <a:lumMod val="75000"/>
                  </a:schemeClr>
                </a:solidFill>
                <a:latin typeface="UTM Avo" panose="02040603050506020204" pitchFamily="18" charset="0"/>
                <a:cs typeface="Times New Roman" panose="02020603050405020304" pitchFamily="18" charset="0"/>
              </a:rPr>
              <a:t>. Tạo khung chương trình</a:t>
            </a:r>
          </a:p>
          <a:p>
            <a:pPr algn="just">
              <a:lnSpc>
                <a:spcPct val="150000"/>
              </a:lnSpc>
            </a:pPr>
            <a:r>
              <a:rPr altLang="zh-CN" sz="2400" lang="vi-VN">
                <a:solidFill>
                  <a:schemeClr val="accent1">
                    <a:lumMod val="75000"/>
                  </a:schemeClr>
                </a:solidFill>
                <a:latin typeface="UTM Avo" panose="02040603050506020204" pitchFamily="18" charset="0"/>
                <a:cs typeface="Times New Roman" panose="02020603050405020304" pitchFamily="18" charset="0"/>
              </a:rPr>
              <a:t>-</a:t>
            </a:r>
            <a:r>
              <a:rPr altLang="zh-CN" sz="2400" lang="en-US">
                <a:solidFill>
                  <a:schemeClr val="accent1">
                    <a:lumMod val="75000"/>
                  </a:schemeClr>
                </a:solidFill>
                <a:latin typeface="UTM Avo" panose="02040603050506020204" pitchFamily="18" charset="0"/>
                <a:cs typeface="Times New Roman" panose="02020603050405020304" pitchFamily="18" charset="0"/>
              </a:rPr>
              <a:t> </a:t>
            </a:r>
            <a:r>
              <a:rPr altLang="zh-CN" sz="2400" lang="vi-VN">
                <a:solidFill>
                  <a:schemeClr val="accent1">
                    <a:lumMod val="75000"/>
                  </a:schemeClr>
                </a:solidFill>
                <a:latin typeface="UTM Avo" panose="02040603050506020204" pitchFamily="18" charset="0"/>
                <a:cs typeface="Times New Roman" panose="02020603050405020304" pitchFamily="18" charset="0"/>
              </a:rPr>
              <a:t>Tạo khung chương trình gồm 6 khối lệnh lắp ghép với nhau theo cấu trúc tuần tự, từ trên xuống dưới. Mỗi khối lệnh được kéo từ các nhóm tương ứng như được ch</a:t>
            </a:r>
            <a:r>
              <a:rPr altLang="zh-CN" sz="2400" lang="en-US">
                <a:solidFill>
                  <a:schemeClr val="accent1">
                    <a:lumMod val="75000"/>
                  </a:schemeClr>
                </a:solidFill>
                <a:latin typeface="UTM Avo" panose="02040603050506020204" pitchFamily="18" charset="0"/>
                <a:cs typeface="Times New Roman" panose="02020603050405020304" pitchFamily="18" charset="0"/>
              </a:rPr>
              <a:t>ỉ</a:t>
            </a:r>
            <a:r>
              <a:rPr altLang="zh-CN" sz="2400" lang="vi-VN">
                <a:solidFill>
                  <a:schemeClr val="accent1">
                    <a:lumMod val="75000"/>
                  </a:schemeClr>
                </a:solidFill>
                <a:latin typeface="UTM Avo" panose="02040603050506020204" pitchFamily="18" charset="0"/>
                <a:cs typeface="Times New Roman" panose="02020603050405020304" pitchFamily="18" charset="0"/>
              </a:rPr>
              <a:t> dẫn trong Hình 14.5, thả vào vùng kịch bản.</a:t>
            </a:r>
          </a:p>
        </p:txBody>
      </p:sp>
      <p:grpSp>
        <p:nvGrpSpPr>
          <p:cNvPr id="127" name="组合 31"/>
          <p:cNvGrpSpPr/>
          <p:nvPr/>
        </p:nvGrpSpPr>
        <p:grpSpPr>
          <a:xfrm>
            <a:off x="1880140" y="354706"/>
            <a:ext cx="2236613" cy="779317"/>
            <a:chOff x="1828798" y="932844"/>
            <a:chExt cx="3177716" cy="1021522"/>
          </a:xfrm>
          <a:effectLst>
            <a:outerShdw algn="t" blurRad="50800" dir="5400000" dist="38100" rotWithShape="0">
              <a:prstClr val="black">
                <a:alpha val="40000"/>
              </a:prstClr>
            </a:outerShdw>
          </a:effectLst>
        </p:grpSpPr>
        <p:sp>
          <p:nvSpPr>
            <p:cNvPr id="1048976" name="圆角矩形 32"/>
            <p:cNvSpPr/>
            <p:nvPr/>
          </p:nvSpPr>
          <p:spPr>
            <a:xfrm rot="10800000" flipV="1">
              <a:off x="1828798" y="932844"/>
              <a:ext cx="3177716" cy="1021522"/>
            </a:xfrm>
            <a:prstGeom prst="roundRect">
              <a:avLst>
                <a:gd name="adj" fmla="val 83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r>
                <a:rPr altLang="zh-CN" baseline="0" b="1" cap="none" sz="2400" i="0" kern="1200" kumimoji="0" lang="vi-VN" noProof="0" normalizeH="0" spc="0" strike="noStrike" u="none">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Hướ</a:t>
              </a:r>
              <a:r>
                <a:rPr altLang="zh-CN" baseline="0" b="1" cap="none" sz="2400" i="0" kern="1200" kumimoji="0" lang="en-US" noProof="0" normalizeH="0" spc="0" strike="noStrike" u="none">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ng dẫn</a:t>
              </a:r>
              <a:endParaRPr baseline="0" b="1" cap="none" sz="1800" i="0" kern="1200" kumimoji="0" lang="en-US" noProof="0" normalizeH="0" spc="0" strike="noStrike" u="none">
                <a:ln>
                  <a:noFill/>
                </a:ln>
                <a:solidFill>
                  <a:schemeClr val="accent1">
                    <a:lumMod val="75000"/>
                  </a:schemeClr>
                </a:solidFill>
                <a:effectLst/>
                <a:uLnTx/>
                <a:uFillTx/>
                <a:latin typeface="Arial"/>
                <a:ea typeface="+mn-ea"/>
                <a:cs typeface="+mn-cs"/>
              </a:endParaRPr>
            </a:p>
          </p:txBody>
        </p:sp>
        <p:sp>
          <p:nvSpPr>
            <p:cNvPr id="1048977" name="圆角矩形 33"/>
            <p:cNvSpPr/>
            <p:nvPr/>
          </p:nvSpPr>
          <p:spPr>
            <a:xfrm flipV="1">
              <a:off x="1930551" y="1007532"/>
              <a:ext cx="2960415" cy="835069"/>
            </a:xfrm>
            <a:prstGeom prst="roundRect">
              <a:avLst>
                <a:gd name="adj" fmla="val 8395"/>
              </a:avLst>
            </a:prstGeom>
            <a:noFill/>
            <a:ln w="3810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pic>
        <p:nvPicPr>
          <p:cNvPr id="2097174" name="图片 15"/>
          <p:cNvPicPr>
            <a:picLocks noChangeAspect="1"/>
          </p:cNvPicPr>
          <p:nvPr/>
        </p:nvPicPr>
        <p:blipFill rotWithShape="1">
          <a:blip xmlns:r="http://schemas.openxmlformats.org/officeDocument/2006/relationships" r:embed="rId1"/>
          <a:srcRect t="19317" b="23069"/>
          <a:stretch>
            <a:fillRect/>
          </a:stretch>
        </p:blipFill>
        <p:spPr>
          <a:xfrm rot="20704191">
            <a:off x="411958" y="202393"/>
            <a:ext cx="1699419" cy="979096"/>
          </a:xfrm>
          <a:prstGeom prst="rect"/>
        </p:spPr>
      </p:pic>
      <p:pic>
        <p:nvPicPr>
          <p:cNvPr id="2097175" name="Picture 2"/>
          <p:cNvPicPr>
            <a:picLocks noChangeAspect="1"/>
          </p:cNvPicPr>
          <p:nvPr/>
        </p:nvPicPr>
        <p:blipFill>
          <a:blip xmlns:r="http://schemas.openxmlformats.org/officeDocument/2006/relationships" r:embed="rId2"/>
          <a:stretch>
            <a:fillRect/>
          </a:stretch>
        </p:blipFill>
        <p:spPr>
          <a:xfrm>
            <a:off x="6745199" y="1048757"/>
            <a:ext cx="4415170" cy="4557243"/>
          </a:xfrm>
          <a:prstGeom prst="rect"/>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afterEffect" presetClass="entr" presetID="47" presetSubtype="0">
                                  <p:stCondLst>
                                    <p:cond delay="0"/>
                                  </p:stCondLst>
                                  <p:childTnLst>
                                    <p:set>
                                      <p:cBhvr>
                                        <p:cTn dur="1" fill="hold" id="6">
                                          <p:stCondLst>
                                            <p:cond delay="0"/>
                                          </p:stCondLst>
                                        </p:cTn>
                                        <p:tgtEl>
                                          <p:spTgt spid="2097174"/>
                                        </p:tgtEl>
                                        <p:attrNameLst>
                                          <p:attrName>style.visibility</p:attrName>
                                        </p:attrNameLst>
                                      </p:cBhvr>
                                      <p:to>
                                        <p:strVal val="visible"/>
                                      </p:to>
                                    </p:set>
                                    <p:animEffect transition="in" filter="fade">
                                      <p:cBhvr>
                                        <p:cTn dur="1000" id="7"/>
                                        <p:tgtEl>
                                          <p:spTgt spid="2097174"/>
                                        </p:tgtEl>
                                      </p:cBhvr>
                                    </p:animEffect>
                                    <p:anim calcmode="lin" valueType="num">
                                      <p:cBhvr>
                                        <p:cTn dur="1000" fill="hold" id="8"/>
                                        <p:tgtEl>
                                          <p:spTgt spid="2097174"/>
                                        </p:tgtEl>
                                        <p:attrNameLst>
                                          <p:attrName>ppt_x</p:attrName>
                                        </p:attrNameLst>
                                      </p:cBhvr>
                                      <p:tavLst>
                                        <p:tav tm="0">
                                          <p:val>
                                            <p:strVal val="#ppt_x"/>
                                          </p:val>
                                        </p:tav>
                                        <p:tav tm="100000">
                                          <p:val>
                                            <p:strVal val="#ppt_x"/>
                                          </p:val>
                                        </p:tav>
                                      </p:tavLst>
                                    </p:anim>
                                    <p:anim calcmode="lin" valueType="num">
                                      <p:cBhvr>
                                        <p:cTn dur="1000" fill="hold" id="9"/>
                                        <p:tgtEl>
                                          <p:spTgt spid="2097174"/>
                                        </p:tgtEl>
                                        <p:attrNameLst>
                                          <p:attrName>ppt_y</p:attrName>
                                        </p:attrNameLst>
                                      </p:cBhvr>
                                      <p:tavLst>
                                        <p:tav tm="0">
                                          <p:val>
                                            <p:strVal val="#ppt_y-.1"/>
                                          </p:val>
                                        </p:tav>
                                        <p:tav tm="100000">
                                          <p:val>
                                            <p:strVal val="#ppt_y"/>
                                          </p:val>
                                        </p:tav>
                                      </p:tavLst>
                                    </p:anim>
                                  </p:childTnLst>
                                </p:cTn>
                              </p:par>
                            </p:childTnLst>
                          </p:cTn>
                        </p:par>
                        <p:par>
                          <p:cTn fill="hold" id="10">
                            <p:stCondLst>
                              <p:cond delay="1000"/>
                            </p:stCondLst>
                            <p:childTnLst>
                              <p:par>
                                <p:cTn fill="hold" grpId="0" id="11" nodeType="afterEffect" presetClass="entr" presetID="22" presetSubtype="8">
                                  <p:stCondLst>
                                    <p:cond delay="0"/>
                                  </p:stCondLst>
                                  <p:childTnLst>
                                    <p:set>
                                      <p:cBhvr>
                                        <p:cTn dur="1" fill="hold" id="12">
                                          <p:stCondLst>
                                            <p:cond delay="0"/>
                                          </p:stCondLst>
                                        </p:cTn>
                                        <p:tgtEl>
                                          <p:spTgt spid="1048975">
                                            <p:txEl>
                                              <p:pRg st="0" end="0"/>
                                            </p:txEl>
                                          </p:spTgt>
                                        </p:tgtEl>
                                        <p:attrNameLst>
                                          <p:attrName>style.visibility</p:attrName>
                                        </p:attrNameLst>
                                      </p:cBhvr>
                                      <p:to>
                                        <p:strVal val="visible"/>
                                      </p:to>
                                    </p:set>
                                    <p:animEffect transition="in" filter="wipe(left)">
                                      <p:cBhvr>
                                        <p:cTn dur="500" id="13"/>
                                        <p:tgtEl>
                                          <p:spTgt spid="10489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75"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28" name=""/>
        <p:cNvGrpSpPr/>
        <p:nvPr/>
      </p:nvGrpSpPr>
      <p:grpSpPr>
        <a:xfrm>
          <a:off x="0" y="0"/>
          <a:ext cx="0" cy="0"/>
          <a:chOff x="0" y="0"/>
          <a:chExt cx="0" cy="0"/>
        </a:xfrm>
      </p:grpSpPr>
      <p:sp>
        <p:nvSpPr>
          <p:cNvPr id="1048978" name="TextBox 185"/>
          <p:cNvSpPr txBox="1"/>
          <p:nvPr/>
        </p:nvSpPr>
        <p:spPr>
          <a:xfrm>
            <a:off x="563115" y="223300"/>
            <a:ext cx="10706865" cy="3891835"/>
          </a:xfrm>
          <a:prstGeom prst="rect"/>
          <a:noFill/>
        </p:spPr>
        <p:txBody>
          <a:bodyPr wrap="square">
            <a:spAutoFit/>
          </a:bodyPr>
          <a:p>
            <a:pPr algn="just">
              <a:lnSpc>
                <a:spcPct val="150000"/>
              </a:lnSpc>
            </a:pPr>
            <a:r>
              <a:rPr altLang="zh-CN" b="1" sz="2400" lang="vi-VN">
                <a:solidFill>
                  <a:schemeClr val="accent1">
                    <a:lumMod val="75000"/>
                  </a:schemeClr>
                </a:solidFill>
                <a:latin typeface="UTM Avo" panose="02040603050506020204" pitchFamily="18" charset="0"/>
                <a:cs typeface="Times New Roman" panose="02020603050405020304" pitchFamily="18" charset="0"/>
              </a:rPr>
              <a:t>Bước </a:t>
            </a:r>
            <a:r>
              <a:rPr altLang="zh-CN" b="1" sz="2400" lang="en-US">
                <a:solidFill>
                  <a:schemeClr val="accent1">
                    <a:lumMod val="75000"/>
                  </a:schemeClr>
                </a:solidFill>
                <a:latin typeface="UTM Avo" panose="02040603050506020204" pitchFamily="18" charset="0"/>
                <a:cs typeface="Times New Roman" panose="02020603050405020304" pitchFamily="18" charset="0"/>
              </a:rPr>
              <a:t>3. Tạo các biểu thức</a:t>
            </a:r>
          </a:p>
          <a:p>
            <a:pPr algn="just">
              <a:lnSpc>
                <a:spcPct val="150000"/>
              </a:lnSpc>
            </a:pPr>
            <a:r>
              <a:rPr altLang="zh-CN" sz="2400" lang="vi-VN">
                <a:solidFill>
                  <a:schemeClr val="accent1">
                    <a:lumMod val="75000"/>
                  </a:schemeClr>
                </a:solidFill>
                <a:latin typeface="UTM Avo" panose="02040603050506020204" pitchFamily="18" charset="0"/>
                <a:cs typeface="Times New Roman" panose="02020603050405020304" pitchFamily="18" charset="0"/>
              </a:rPr>
              <a:t>-</a:t>
            </a:r>
            <a:r>
              <a:rPr altLang="zh-CN" sz="2400" lang="en-US">
                <a:solidFill>
                  <a:schemeClr val="accent1">
                    <a:lumMod val="75000"/>
                  </a:schemeClr>
                </a:solidFill>
                <a:latin typeface="UTM Avo" panose="02040603050506020204" pitchFamily="18" charset="0"/>
                <a:cs typeface="Times New Roman" panose="02020603050405020304" pitchFamily="18" charset="0"/>
              </a:rPr>
              <a:t> </a:t>
            </a:r>
            <a:r>
              <a:rPr altLang="zh-CN" sz="2400" lang="vi-VN">
                <a:solidFill>
                  <a:schemeClr val="accent1">
                    <a:lumMod val="75000"/>
                  </a:schemeClr>
                </a:solidFill>
                <a:latin typeface="UTM Avo" panose="02040603050506020204" pitchFamily="18" charset="0"/>
                <a:cs typeface="Times New Roman" panose="02020603050405020304" pitchFamily="18" charset="0"/>
              </a:rPr>
              <a:t>Chọn phép toán và điền các giá trị tương ứng để có biểu thức “lấy ngẫu nhiên từ 1 đến 100”.</a:t>
            </a:r>
          </a:p>
          <a:p>
            <a:pPr algn="just">
              <a:lnSpc>
                <a:spcPct val="150000"/>
              </a:lnSpc>
            </a:pPr>
            <a:r>
              <a:rPr altLang="zh-CN" sz="2400" lang="vi-VN">
                <a:solidFill>
                  <a:schemeClr val="accent1">
                    <a:lumMod val="75000"/>
                  </a:schemeClr>
                </a:solidFill>
                <a:latin typeface="UTM Avo" panose="02040603050506020204" pitchFamily="18" charset="0"/>
                <a:cs typeface="Times New Roman" panose="02020603050405020304" pitchFamily="18" charset="0"/>
              </a:rPr>
              <a:t>-</a:t>
            </a:r>
            <a:r>
              <a:rPr altLang="zh-CN" sz="2400" lang="en-US">
                <a:solidFill>
                  <a:schemeClr val="accent1">
                    <a:lumMod val="75000"/>
                  </a:schemeClr>
                </a:solidFill>
                <a:latin typeface="UTM Avo" panose="02040603050506020204" pitchFamily="18" charset="0"/>
                <a:cs typeface="Times New Roman" panose="02020603050405020304" pitchFamily="18" charset="0"/>
              </a:rPr>
              <a:t> </a:t>
            </a:r>
            <a:r>
              <a:rPr altLang="zh-CN" sz="2400" lang="vi-VN">
                <a:solidFill>
                  <a:schemeClr val="accent1">
                    <a:lumMod val="75000"/>
                  </a:schemeClr>
                </a:solidFill>
                <a:latin typeface="UTM Avo" panose="02040603050506020204" pitchFamily="18" charset="0"/>
                <a:cs typeface="Times New Roman" panose="02020603050405020304" pitchFamily="18" charset="0"/>
              </a:rPr>
              <a:t>Chọn phép so sánh “=” và lắp các biến vào chỗ trống để có biểu thức lôgic “trả lời = số bí mật”.</a:t>
            </a:r>
          </a:p>
          <a:p>
            <a:pPr algn="just">
              <a:lnSpc>
                <a:spcPct val="150000"/>
              </a:lnSpc>
            </a:pPr>
            <a:r>
              <a:rPr altLang="zh-CN" sz="2400" lang="vi-VN">
                <a:solidFill>
                  <a:schemeClr val="accent1">
                    <a:lumMod val="75000"/>
                  </a:schemeClr>
                </a:solidFill>
                <a:latin typeface="UTM Avo" panose="02040603050506020204" pitchFamily="18" charset="0"/>
                <a:cs typeface="Times New Roman" panose="02020603050405020304" pitchFamily="18" charset="0"/>
              </a:rPr>
              <a:t>-</a:t>
            </a:r>
            <a:r>
              <a:rPr altLang="zh-CN" sz="2400" lang="en-US">
                <a:solidFill>
                  <a:schemeClr val="accent1">
                    <a:lumMod val="75000"/>
                  </a:schemeClr>
                </a:solidFill>
                <a:latin typeface="UTM Avo" panose="02040603050506020204" pitchFamily="18" charset="0"/>
                <a:cs typeface="Times New Roman" panose="02020603050405020304" pitchFamily="18" charset="0"/>
              </a:rPr>
              <a:t> </a:t>
            </a:r>
            <a:r>
              <a:rPr altLang="zh-CN" sz="2400" lang="vi-VN">
                <a:solidFill>
                  <a:schemeClr val="accent1">
                    <a:lumMod val="75000"/>
                  </a:schemeClr>
                </a:solidFill>
                <a:latin typeface="UTM Avo" panose="02040603050506020204" pitchFamily="18" charset="0"/>
                <a:cs typeface="Times New Roman" panose="02020603050405020304" pitchFamily="18" charset="0"/>
              </a:rPr>
              <a:t>Lắp ghép các biểu thức trên vào vị trí phù hợp trong khung chương trình (Hình 14.6a).</a:t>
            </a:r>
          </a:p>
        </p:txBody>
      </p:sp>
      <p:pic>
        <p:nvPicPr>
          <p:cNvPr id="2097176" name="Shape 949"/>
          <p:cNvPicPr>
            <a:picLocks/>
          </p:cNvPicPr>
          <p:nvPr/>
        </p:nvPicPr>
        <p:blipFill>
          <a:blip xmlns:r="http://schemas.openxmlformats.org/officeDocument/2006/relationships" r:embed="rId1"/>
          <a:stretch>
            <a:fillRect/>
          </a:stretch>
        </p:blipFill>
        <p:spPr>
          <a:xfrm>
            <a:off x="1694180" y="4046555"/>
            <a:ext cx="3115340" cy="2297683"/>
          </a:xfrm>
          <a:prstGeom prst="rect"/>
        </p:spPr>
      </p:pic>
      <p:pic>
        <p:nvPicPr>
          <p:cNvPr id="2097177" name="Shape 955"/>
          <p:cNvPicPr>
            <a:picLocks/>
          </p:cNvPicPr>
          <p:nvPr/>
        </p:nvPicPr>
        <p:blipFill rotWithShape="1">
          <a:blip xmlns:r="http://schemas.openxmlformats.org/officeDocument/2006/relationships" r:embed="rId2"/>
          <a:srcRect t="3600" r="3837"/>
          <a:stretch>
            <a:fillRect/>
          </a:stretch>
        </p:blipFill>
        <p:spPr>
          <a:xfrm>
            <a:off x="6741796" y="3937000"/>
            <a:ext cx="3611880" cy="2407238"/>
          </a:xfrm>
          <a:prstGeom prst="rect"/>
        </p:spPr>
      </p:pic>
      <p:sp>
        <p:nvSpPr>
          <p:cNvPr id="1048979" name="TextBox 9"/>
          <p:cNvSpPr txBox="1"/>
          <p:nvPr/>
        </p:nvSpPr>
        <p:spPr>
          <a:xfrm>
            <a:off x="1254065" y="6402294"/>
            <a:ext cx="3829775" cy="454035"/>
          </a:xfrm>
          <a:prstGeom prst="rect"/>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p>
            <a:pPr algn="ctr" defTabSz="342900" lvl="0" marL="93663">
              <a:lnSpc>
                <a:spcPct val="135000"/>
              </a:lnSpc>
            </a:pPr>
            <a:r>
              <a:rPr sz="2000" i="1" lang="vi-VN">
                <a:solidFill>
                  <a:schemeClr val="bg1"/>
                </a:solidFill>
                <a:latin typeface="UTM Avo" panose="02040603050506020204" pitchFamily="18" charset="0"/>
                <a:cs typeface="Times New Roman" panose="02020603050405020304" pitchFamily="18" charset="0"/>
              </a:rPr>
              <a:t>a) Bi</a:t>
            </a:r>
            <a:r>
              <a:rPr sz="2000" i="1" lang="en-US">
                <a:solidFill>
                  <a:schemeClr val="bg1"/>
                </a:solidFill>
                <a:latin typeface="UTM Avo" panose="02040603050506020204" pitchFamily="18" charset="0"/>
                <a:cs typeface="Times New Roman" panose="02020603050405020304" pitchFamily="18" charset="0"/>
              </a:rPr>
              <a:t>ể</a:t>
            </a:r>
            <a:r>
              <a:rPr sz="2000" i="1" lang="vi-VN">
                <a:solidFill>
                  <a:schemeClr val="bg1"/>
                </a:solidFill>
                <a:latin typeface="UTM Avo" panose="02040603050506020204" pitchFamily="18" charset="0"/>
                <a:cs typeface="Times New Roman" panose="02020603050405020304" pitchFamily="18" charset="0"/>
              </a:rPr>
              <a:t>u thức trong khối lệnh</a:t>
            </a:r>
          </a:p>
        </p:txBody>
      </p:sp>
      <p:sp>
        <p:nvSpPr>
          <p:cNvPr id="1048980" name="TextBox 10"/>
          <p:cNvSpPr txBox="1"/>
          <p:nvPr/>
        </p:nvSpPr>
        <p:spPr>
          <a:xfrm>
            <a:off x="6850742" y="6358245"/>
            <a:ext cx="3367315" cy="454035"/>
          </a:xfrm>
          <a:prstGeom prst="rect"/>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p>
            <a:pPr algn="ctr" defTabSz="342900" lvl="0" marL="93663">
              <a:lnSpc>
                <a:spcPct val="135000"/>
              </a:lnSpc>
            </a:pPr>
            <a:r>
              <a:rPr sz="2000" i="1" lang="vi-VN">
                <a:solidFill>
                  <a:schemeClr val="bg1"/>
                </a:solidFill>
                <a:latin typeface="UTM Avo" panose="02040603050506020204" pitchFamily="18" charset="0"/>
                <a:cs typeface="Times New Roman" panose="02020603050405020304" pitchFamily="18" charset="0"/>
              </a:rPr>
              <a:t>b) Khối lệnh rẽ nh</a:t>
            </a:r>
            <a:r>
              <a:rPr sz="2000" i="1" lang="en-US">
                <a:solidFill>
                  <a:schemeClr val="bg1"/>
                </a:solidFill>
                <a:latin typeface="UTM Avo" panose="02040603050506020204" pitchFamily="18" charset="0"/>
                <a:cs typeface="Times New Roman" panose="02020603050405020304" pitchFamily="18" charset="0"/>
              </a:rPr>
              <a:t>á</a:t>
            </a:r>
            <a:r>
              <a:rPr sz="2000" i="1" lang="vi-VN">
                <a:solidFill>
                  <a:schemeClr val="bg1"/>
                </a:solidFill>
                <a:latin typeface="UTM Avo" panose="02040603050506020204" pitchFamily="18" charset="0"/>
                <a:cs typeface="Times New Roman" panose="02020603050405020304" pitchFamily="18" charset="0"/>
              </a:rPr>
              <a:t>nh</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1048978">
                                            <p:txEl>
                                              <p:pRg st="0" end="0"/>
                                            </p:txEl>
                                          </p:spTgt>
                                        </p:tgtEl>
                                        <p:attrNameLst>
                                          <p:attrName>style.visibility</p:attrName>
                                        </p:attrNameLst>
                                      </p:cBhvr>
                                      <p:to>
                                        <p:strVal val="visible"/>
                                      </p:to>
                                    </p:set>
                                    <p:animEffect transition="in" filter="wipe(left)">
                                      <p:cBhvr>
                                        <p:cTn dur="500" id="7"/>
                                        <p:tgtEl>
                                          <p:spTgt spid="1048978">
                                            <p:txEl>
                                              <p:pRg st="0" end="0"/>
                                            </p:txEl>
                                          </p:spTgt>
                                        </p:tgtEl>
                                      </p:cBhvr>
                                    </p:animEffect>
                                  </p:childTnLst>
                                </p:cTn>
                              </p:par>
                            </p:childTnLst>
                          </p:cTn>
                        </p:par>
                        <p:par>
                          <p:cTn fill="hold" id="8">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1048979"/>
                                        </p:tgtEl>
                                        <p:attrNameLst>
                                          <p:attrName>style.visibility</p:attrName>
                                        </p:attrNameLst>
                                      </p:cBhvr>
                                      <p:to>
                                        <p:strVal val="visible"/>
                                      </p:to>
                                    </p:set>
                                    <p:animEffect transition="in" filter="fade">
                                      <p:cBhvr>
                                        <p:cTn dur="500" id="11"/>
                                        <p:tgtEl>
                                          <p:spTgt spid="1048979"/>
                                        </p:tgtEl>
                                      </p:cBhvr>
                                    </p:animEffect>
                                  </p:childTnLst>
                                </p:cTn>
                              </p:par>
                            </p:childTnLst>
                          </p:cTn>
                        </p:par>
                        <p:par>
                          <p:cTn fill="hold" id="12">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1048980"/>
                                        </p:tgtEl>
                                        <p:attrNameLst>
                                          <p:attrName>style.visibility</p:attrName>
                                        </p:attrNameLst>
                                      </p:cBhvr>
                                      <p:to>
                                        <p:strVal val="visible"/>
                                      </p:to>
                                    </p:set>
                                    <p:animEffect transition="in" filter="fade">
                                      <p:cBhvr>
                                        <p:cTn dur="500" id="15"/>
                                        <p:tgtEl>
                                          <p:spTgt spid="1048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78" grpId="0" uiExpand="1" build="p"/>
      <p:bldP spid="1048979" grpId="0"/>
      <p:bldP spid="104898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29" name=""/>
        <p:cNvGrpSpPr/>
        <p:nvPr/>
      </p:nvGrpSpPr>
      <p:grpSpPr>
        <a:xfrm>
          <a:off x="0" y="0"/>
          <a:ext cx="0" cy="0"/>
          <a:chOff x="0" y="0"/>
          <a:chExt cx="0" cy="0"/>
        </a:xfrm>
      </p:grpSpPr>
      <p:sp>
        <p:nvSpPr>
          <p:cNvPr id="1048981" name="TextBox 185"/>
          <p:cNvSpPr txBox="1"/>
          <p:nvPr/>
        </p:nvSpPr>
        <p:spPr>
          <a:xfrm>
            <a:off x="631695" y="1252000"/>
            <a:ext cx="10528673" cy="2783839"/>
          </a:xfrm>
          <a:prstGeom prst="rect"/>
          <a:noFill/>
        </p:spPr>
        <p:txBody>
          <a:bodyPr wrap="square">
            <a:spAutoFit/>
          </a:bodyPr>
          <a:p>
            <a:pPr algn="just">
              <a:lnSpc>
                <a:spcPct val="150000"/>
              </a:lnSpc>
            </a:pPr>
            <a:r>
              <a:rPr altLang="zh-CN" b="1" sz="2400" lang="vi-VN">
                <a:solidFill>
                  <a:schemeClr val="accent1">
                    <a:lumMod val="75000"/>
                  </a:schemeClr>
                </a:solidFill>
                <a:latin typeface="UTM Avo" panose="02040603050506020204" pitchFamily="18" charset="0"/>
                <a:cs typeface="Times New Roman" panose="02020603050405020304" pitchFamily="18" charset="0"/>
              </a:rPr>
              <a:t>Bước </a:t>
            </a:r>
            <a:r>
              <a:rPr altLang="zh-CN" b="1" sz="2400" lang="en-US">
                <a:solidFill>
                  <a:schemeClr val="accent1">
                    <a:lumMod val="75000"/>
                  </a:schemeClr>
                </a:solidFill>
                <a:latin typeface="UTM Avo" panose="02040603050506020204" pitchFamily="18" charset="0"/>
                <a:cs typeface="Times New Roman" panose="02020603050405020304" pitchFamily="18" charset="0"/>
              </a:rPr>
              <a:t>4</a:t>
            </a:r>
            <a:r>
              <a:rPr altLang="zh-CN" b="1" sz="2400" lang="vi-VN">
                <a:solidFill>
                  <a:schemeClr val="accent1">
                    <a:lumMod val="75000"/>
                  </a:schemeClr>
                </a:solidFill>
                <a:latin typeface="UTM Avo" panose="02040603050506020204" pitchFamily="18" charset="0"/>
                <a:cs typeface="Times New Roman" panose="02020603050405020304" pitchFamily="18" charset="0"/>
              </a:rPr>
              <a:t>. Tạo khối lệnh r</a:t>
            </a:r>
            <a:r>
              <a:rPr altLang="zh-CN" b="1" sz="2400" lang="en-US">
                <a:solidFill>
                  <a:schemeClr val="accent1">
                    <a:lumMod val="75000"/>
                  </a:schemeClr>
                </a:solidFill>
                <a:latin typeface="UTM Avo" panose="02040603050506020204" pitchFamily="18" charset="0"/>
                <a:cs typeface="Times New Roman" panose="02020603050405020304" pitchFamily="18" charset="0"/>
              </a:rPr>
              <a:t>ẽ</a:t>
            </a:r>
            <a:r>
              <a:rPr altLang="zh-CN" b="1" sz="2400" lang="vi-VN">
                <a:solidFill>
                  <a:schemeClr val="accent1">
                    <a:lumMod val="75000"/>
                  </a:schemeClr>
                </a:solidFill>
                <a:latin typeface="UTM Avo" panose="02040603050506020204" pitchFamily="18" charset="0"/>
                <a:cs typeface="Times New Roman" panose="02020603050405020304" pitchFamily="18" charset="0"/>
              </a:rPr>
              <a:t> nhánh</a:t>
            </a:r>
            <a:endParaRPr altLang="zh-CN" b="1" sz="2400" lang="en-US">
              <a:solidFill>
                <a:schemeClr val="accent1">
                  <a:lumMod val="75000"/>
                </a:schemeClr>
              </a:solidFill>
              <a:latin typeface="UTM Avo" panose="02040603050506020204" pitchFamily="18" charset="0"/>
              <a:cs typeface="Times New Roman" panose="02020603050405020304" pitchFamily="18" charset="0"/>
            </a:endParaRPr>
          </a:p>
          <a:p>
            <a:pPr algn="just">
              <a:lnSpc>
                <a:spcPct val="150000"/>
              </a:lnSpc>
            </a:pPr>
            <a:r>
              <a:rPr altLang="zh-CN" sz="2400" lang="vi-VN">
                <a:solidFill>
                  <a:schemeClr val="accent1">
                    <a:lumMod val="75000"/>
                  </a:schemeClr>
                </a:solidFill>
                <a:latin typeface="UTM Avo" panose="02040603050506020204" pitchFamily="18" charset="0"/>
                <a:cs typeface="Times New Roman" panose="02020603050405020304" pitchFamily="18" charset="0"/>
              </a:rPr>
              <a:t>-</a:t>
            </a:r>
            <a:r>
              <a:rPr altLang="zh-CN" sz="2400" lang="en-US">
                <a:solidFill>
                  <a:schemeClr val="accent1">
                    <a:lumMod val="75000"/>
                  </a:schemeClr>
                </a:solidFill>
                <a:latin typeface="UTM Avo" panose="02040603050506020204" pitchFamily="18" charset="0"/>
                <a:cs typeface="Times New Roman" panose="02020603050405020304" pitchFamily="18" charset="0"/>
              </a:rPr>
              <a:t> </a:t>
            </a:r>
            <a:r>
              <a:rPr altLang="zh-CN" sz="2400" lang="vi-VN">
                <a:solidFill>
                  <a:schemeClr val="accent1">
                    <a:lumMod val="75000"/>
                  </a:schemeClr>
                </a:solidFill>
                <a:latin typeface="UTM Avo" panose="02040603050506020204" pitchFamily="18" charset="0"/>
                <a:cs typeface="Times New Roman" panose="02020603050405020304" pitchFamily="18" charset="0"/>
              </a:rPr>
              <a:t>Tương tự như bước 2 và bước 3 để tạo khối lệnh rẽ nhánh với điều kiện “</a:t>
            </a:r>
            <a:r>
              <a:rPr altLang="zh-CN" b="1" sz="2400" lang="vi-VN">
                <a:solidFill>
                  <a:schemeClr val="accent1">
                    <a:lumMod val="75000"/>
                  </a:schemeClr>
                </a:solidFill>
                <a:latin typeface="UTM Avo" panose="02040603050506020204" pitchFamily="18" charset="0"/>
                <a:cs typeface="Times New Roman" panose="02020603050405020304" pitchFamily="18" charset="0"/>
              </a:rPr>
              <a:t>trả lời &lt; số bí mật</a:t>
            </a:r>
            <a:r>
              <a:rPr altLang="zh-CN" sz="2400" lang="vi-VN">
                <a:solidFill>
                  <a:schemeClr val="accent1">
                    <a:lumMod val="75000"/>
                  </a:schemeClr>
                </a:solidFill>
                <a:latin typeface="UTM Avo" panose="02040603050506020204" pitchFamily="18" charset="0"/>
                <a:cs typeface="Times New Roman" panose="02020603050405020304" pitchFamily="18" charset="0"/>
              </a:rPr>
              <a:t>”.</a:t>
            </a:r>
          </a:p>
          <a:p>
            <a:pPr algn="just">
              <a:lnSpc>
                <a:spcPct val="150000"/>
              </a:lnSpc>
            </a:pPr>
            <a:r>
              <a:rPr altLang="zh-CN" sz="2400" lang="vi-VN">
                <a:solidFill>
                  <a:schemeClr val="accent1">
                    <a:lumMod val="75000"/>
                  </a:schemeClr>
                </a:solidFill>
                <a:latin typeface="UTM Avo" panose="02040603050506020204" pitchFamily="18" charset="0"/>
                <a:cs typeface="Times New Roman" panose="02020603050405020304" pitchFamily="18" charset="0"/>
              </a:rPr>
              <a:t>-</a:t>
            </a:r>
            <a:r>
              <a:rPr altLang="zh-CN" sz="2400" lang="en-US">
                <a:solidFill>
                  <a:schemeClr val="accent1">
                    <a:lumMod val="75000"/>
                  </a:schemeClr>
                </a:solidFill>
                <a:latin typeface="UTM Avo" panose="02040603050506020204" pitchFamily="18" charset="0"/>
                <a:cs typeface="Times New Roman" panose="02020603050405020304" pitchFamily="18" charset="0"/>
              </a:rPr>
              <a:t> </a:t>
            </a:r>
            <a:r>
              <a:rPr altLang="zh-CN" sz="2400" lang="vi-VN">
                <a:solidFill>
                  <a:schemeClr val="accent1">
                    <a:lumMod val="75000"/>
                  </a:schemeClr>
                </a:solidFill>
                <a:latin typeface="UTM Avo" panose="02040603050506020204" pitchFamily="18" charset="0"/>
                <a:cs typeface="Times New Roman" panose="02020603050405020304" pitchFamily="18" charset="0"/>
              </a:rPr>
              <a:t>Chọn từ nhóm “</a:t>
            </a:r>
            <a:r>
              <a:rPr altLang="zh-CN" b="1" sz="2400" lang="vi-VN">
                <a:solidFill>
                  <a:schemeClr val="accent1">
                    <a:lumMod val="75000"/>
                  </a:schemeClr>
                </a:solidFill>
                <a:latin typeface="UTM Avo" panose="02040603050506020204" pitchFamily="18" charset="0"/>
                <a:cs typeface="Times New Roman" panose="02020603050405020304" pitchFamily="18" charset="0"/>
              </a:rPr>
              <a:t>Cảm biến</a:t>
            </a:r>
            <a:r>
              <a:rPr altLang="zh-CN" sz="2400" lang="vi-VN">
                <a:solidFill>
                  <a:schemeClr val="accent1">
                    <a:lumMod val="75000"/>
                  </a:schemeClr>
                </a:solidFill>
                <a:latin typeface="UTM Avo" panose="02040603050506020204" pitchFamily="18" charset="0"/>
                <a:cs typeface="Times New Roman" panose="02020603050405020304" pitchFamily="18" charset="0"/>
              </a:rPr>
              <a:t>” các khối lệnh “</a:t>
            </a:r>
            <a:r>
              <a:rPr altLang="zh-CN" b="1" sz="2400" lang="vi-VN">
                <a:solidFill>
                  <a:schemeClr val="accent1">
                    <a:lumMod val="75000"/>
                  </a:schemeClr>
                </a:solidFill>
                <a:latin typeface="UTM Avo" panose="02040603050506020204" pitchFamily="18" charset="0"/>
                <a:cs typeface="Times New Roman" panose="02020603050405020304" pitchFamily="18" charset="0"/>
              </a:rPr>
              <a:t>hỏi" </a:t>
            </a:r>
            <a:r>
              <a:rPr altLang="zh-CN" sz="2400" lang="vi-VN">
                <a:solidFill>
                  <a:schemeClr val="accent1">
                    <a:lumMod val="75000"/>
                  </a:schemeClr>
                </a:solidFill>
                <a:latin typeface="UTM Avo" panose="02040603050506020204" pitchFamily="18" charset="0"/>
                <a:cs typeface="Times New Roman" panose="02020603050405020304" pitchFamily="18" charset="0"/>
              </a:rPr>
              <a:t>và lắp vào vị trí phù hợp như Hình 14.6b.</a:t>
            </a:r>
          </a:p>
        </p:txBody>
      </p:sp>
      <p:grpSp>
        <p:nvGrpSpPr>
          <p:cNvPr id="130" name="组合 31"/>
          <p:cNvGrpSpPr/>
          <p:nvPr/>
        </p:nvGrpSpPr>
        <p:grpSpPr>
          <a:xfrm>
            <a:off x="1880140" y="354706"/>
            <a:ext cx="2236613" cy="779317"/>
            <a:chOff x="1828798" y="932844"/>
            <a:chExt cx="3177716" cy="1021522"/>
          </a:xfrm>
          <a:effectLst>
            <a:outerShdw algn="t" blurRad="50800" dir="5400000" dist="38100" rotWithShape="0">
              <a:prstClr val="black">
                <a:alpha val="40000"/>
              </a:prstClr>
            </a:outerShdw>
          </a:effectLst>
        </p:grpSpPr>
        <p:sp>
          <p:nvSpPr>
            <p:cNvPr id="1048982" name="圆角矩形 32"/>
            <p:cNvSpPr/>
            <p:nvPr/>
          </p:nvSpPr>
          <p:spPr>
            <a:xfrm rot="10800000" flipV="1">
              <a:off x="1828798" y="932844"/>
              <a:ext cx="3177716" cy="1021522"/>
            </a:xfrm>
            <a:prstGeom prst="roundRect">
              <a:avLst>
                <a:gd name="adj" fmla="val 83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r>
                <a:rPr altLang="zh-CN" baseline="0" b="1" cap="none" sz="2400" i="0" kern="1200" kumimoji="0" lang="vi-VN" noProof="0" normalizeH="0" spc="0" strike="noStrike" u="none">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Hướ</a:t>
              </a:r>
              <a:r>
                <a:rPr altLang="zh-CN" baseline="0" b="1" cap="none" sz="2400" i="0" kern="1200" kumimoji="0" lang="en-US" noProof="0" normalizeH="0" spc="0" strike="noStrike" u="none">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ng dẫn</a:t>
              </a:r>
              <a:endParaRPr baseline="0" b="1" cap="none" sz="1800" i="0" kern="1200" kumimoji="0" lang="en-US" noProof="0" normalizeH="0" spc="0" strike="noStrike" u="none">
                <a:ln>
                  <a:noFill/>
                </a:ln>
                <a:solidFill>
                  <a:schemeClr val="accent1">
                    <a:lumMod val="75000"/>
                  </a:schemeClr>
                </a:solidFill>
                <a:effectLst/>
                <a:uLnTx/>
                <a:uFillTx/>
                <a:latin typeface="Arial"/>
                <a:ea typeface="+mn-ea"/>
                <a:cs typeface="+mn-cs"/>
              </a:endParaRPr>
            </a:p>
          </p:txBody>
        </p:sp>
        <p:sp>
          <p:nvSpPr>
            <p:cNvPr id="1048983" name="圆角矩形 33"/>
            <p:cNvSpPr/>
            <p:nvPr/>
          </p:nvSpPr>
          <p:spPr>
            <a:xfrm flipV="1">
              <a:off x="1930551" y="1007532"/>
              <a:ext cx="2960415" cy="835069"/>
            </a:xfrm>
            <a:prstGeom prst="roundRect">
              <a:avLst>
                <a:gd name="adj" fmla="val 8395"/>
              </a:avLst>
            </a:prstGeom>
            <a:noFill/>
            <a:ln w="3810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pic>
        <p:nvPicPr>
          <p:cNvPr id="2097178" name="图片 15"/>
          <p:cNvPicPr>
            <a:picLocks noChangeAspect="1"/>
          </p:cNvPicPr>
          <p:nvPr/>
        </p:nvPicPr>
        <p:blipFill rotWithShape="1">
          <a:blip xmlns:r="http://schemas.openxmlformats.org/officeDocument/2006/relationships" r:embed="rId1"/>
          <a:srcRect t="19317" b="23069"/>
          <a:stretch>
            <a:fillRect/>
          </a:stretch>
        </p:blipFill>
        <p:spPr>
          <a:xfrm rot="20704191">
            <a:off x="411958" y="202393"/>
            <a:ext cx="1699419" cy="979096"/>
          </a:xfrm>
          <a:prstGeom prst="rect"/>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afterEffect" presetClass="entr" presetID="47" presetSubtype="0">
                                  <p:stCondLst>
                                    <p:cond delay="0"/>
                                  </p:stCondLst>
                                  <p:childTnLst>
                                    <p:set>
                                      <p:cBhvr>
                                        <p:cTn dur="1" fill="hold" id="6">
                                          <p:stCondLst>
                                            <p:cond delay="0"/>
                                          </p:stCondLst>
                                        </p:cTn>
                                        <p:tgtEl>
                                          <p:spTgt spid="2097178"/>
                                        </p:tgtEl>
                                        <p:attrNameLst>
                                          <p:attrName>style.visibility</p:attrName>
                                        </p:attrNameLst>
                                      </p:cBhvr>
                                      <p:to>
                                        <p:strVal val="visible"/>
                                      </p:to>
                                    </p:set>
                                    <p:animEffect transition="in" filter="fade">
                                      <p:cBhvr>
                                        <p:cTn dur="1000" id="7"/>
                                        <p:tgtEl>
                                          <p:spTgt spid="2097178"/>
                                        </p:tgtEl>
                                      </p:cBhvr>
                                    </p:animEffect>
                                    <p:anim calcmode="lin" valueType="num">
                                      <p:cBhvr>
                                        <p:cTn dur="1000" fill="hold" id="8"/>
                                        <p:tgtEl>
                                          <p:spTgt spid="2097178"/>
                                        </p:tgtEl>
                                        <p:attrNameLst>
                                          <p:attrName>ppt_x</p:attrName>
                                        </p:attrNameLst>
                                      </p:cBhvr>
                                      <p:tavLst>
                                        <p:tav tm="0">
                                          <p:val>
                                            <p:strVal val="#ppt_x"/>
                                          </p:val>
                                        </p:tav>
                                        <p:tav tm="100000">
                                          <p:val>
                                            <p:strVal val="#ppt_x"/>
                                          </p:val>
                                        </p:tav>
                                      </p:tavLst>
                                    </p:anim>
                                    <p:anim calcmode="lin" valueType="num">
                                      <p:cBhvr>
                                        <p:cTn dur="1000" fill="hold" id="9"/>
                                        <p:tgtEl>
                                          <p:spTgt spid="2097178"/>
                                        </p:tgtEl>
                                        <p:attrNameLst>
                                          <p:attrName>ppt_y</p:attrName>
                                        </p:attrNameLst>
                                      </p:cBhvr>
                                      <p:tavLst>
                                        <p:tav tm="0">
                                          <p:val>
                                            <p:strVal val="#ppt_y-.1"/>
                                          </p:val>
                                        </p:tav>
                                        <p:tav tm="100000">
                                          <p:val>
                                            <p:strVal val="#ppt_y"/>
                                          </p:val>
                                        </p:tav>
                                      </p:tavLst>
                                    </p:anim>
                                  </p:childTnLst>
                                </p:cTn>
                              </p:par>
                            </p:childTnLst>
                          </p:cTn>
                        </p:par>
                        <p:par>
                          <p:cTn fill="hold" id="10">
                            <p:stCondLst>
                              <p:cond delay="1000"/>
                            </p:stCondLst>
                            <p:childTnLst>
                              <p:par>
                                <p:cTn fill="hold" grpId="0" id="11" nodeType="afterEffect" presetClass="entr" presetID="22" presetSubtype="8">
                                  <p:stCondLst>
                                    <p:cond delay="0"/>
                                  </p:stCondLst>
                                  <p:childTnLst>
                                    <p:set>
                                      <p:cBhvr>
                                        <p:cTn dur="1" fill="hold" id="12">
                                          <p:stCondLst>
                                            <p:cond delay="0"/>
                                          </p:stCondLst>
                                        </p:cTn>
                                        <p:tgtEl>
                                          <p:spTgt spid="1048981">
                                            <p:txEl>
                                              <p:pRg st="0" end="0"/>
                                            </p:txEl>
                                          </p:spTgt>
                                        </p:tgtEl>
                                        <p:attrNameLst>
                                          <p:attrName>style.visibility</p:attrName>
                                        </p:attrNameLst>
                                      </p:cBhvr>
                                      <p:to>
                                        <p:strVal val="visible"/>
                                      </p:to>
                                    </p:set>
                                    <p:animEffect transition="in" filter="wipe(left)">
                                      <p:cBhvr>
                                        <p:cTn dur="500" id="13"/>
                                        <p:tgtEl>
                                          <p:spTgt spid="104898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81"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31" name=""/>
        <p:cNvGrpSpPr/>
        <p:nvPr/>
      </p:nvGrpSpPr>
      <p:grpSpPr>
        <a:xfrm>
          <a:off x="0" y="0"/>
          <a:ext cx="0" cy="0"/>
          <a:chOff x="0" y="0"/>
          <a:chExt cx="0" cy="0"/>
        </a:xfrm>
      </p:grpSpPr>
      <p:sp>
        <p:nvSpPr>
          <p:cNvPr id="1048984" name="TextBox 185"/>
          <p:cNvSpPr txBox="1"/>
          <p:nvPr/>
        </p:nvSpPr>
        <p:spPr>
          <a:xfrm>
            <a:off x="563115" y="223300"/>
            <a:ext cx="6934965" cy="573234"/>
          </a:xfrm>
          <a:prstGeom prst="rect"/>
          <a:noFill/>
        </p:spPr>
        <p:txBody>
          <a:bodyPr wrap="square">
            <a:spAutoFit/>
          </a:bodyPr>
          <a:p>
            <a:pPr algn="just">
              <a:lnSpc>
                <a:spcPct val="150000"/>
              </a:lnSpc>
            </a:pPr>
            <a:r>
              <a:rPr altLang="zh-CN" b="1" sz="2400" lang="vi-VN">
                <a:solidFill>
                  <a:schemeClr val="accent1">
                    <a:lumMod val="75000"/>
                  </a:schemeClr>
                </a:solidFill>
                <a:latin typeface="UTM Avo" panose="02040603050506020204" pitchFamily="18" charset="0"/>
                <a:cs typeface="Times New Roman" panose="02020603050405020304" pitchFamily="18" charset="0"/>
              </a:rPr>
              <a:t>Bước </a:t>
            </a:r>
            <a:r>
              <a:rPr altLang="zh-CN" b="1" sz="2400" lang="en-US">
                <a:solidFill>
                  <a:schemeClr val="accent1">
                    <a:lumMod val="75000"/>
                  </a:schemeClr>
                </a:solidFill>
                <a:latin typeface="UTM Avo" panose="02040603050506020204" pitchFamily="18" charset="0"/>
                <a:cs typeface="Times New Roman" panose="02020603050405020304" pitchFamily="18" charset="0"/>
              </a:rPr>
              <a:t>5. </a:t>
            </a:r>
            <a:r>
              <a:rPr altLang="zh-CN" b="1" sz="2400" lang="vi-VN">
                <a:solidFill>
                  <a:schemeClr val="accent1">
                    <a:lumMod val="75000"/>
                  </a:schemeClr>
                </a:solidFill>
                <a:latin typeface="UTM Avo" panose="02040603050506020204" pitchFamily="18" charset="0"/>
                <a:cs typeface="Times New Roman" panose="02020603050405020304" pitchFamily="18" charset="0"/>
              </a:rPr>
              <a:t>Hoàn thành chương trình</a:t>
            </a:r>
            <a:endParaRPr altLang="zh-CN" sz="2400" lang="vi-VN">
              <a:solidFill>
                <a:schemeClr val="accent1">
                  <a:lumMod val="75000"/>
                </a:schemeClr>
              </a:solidFill>
              <a:latin typeface="UTM Avo" panose="02040603050506020204" pitchFamily="18" charset="0"/>
              <a:cs typeface="Times New Roman" panose="02020603050405020304" pitchFamily="18" charset="0"/>
            </a:endParaRPr>
          </a:p>
        </p:txBody>
      </p:sp>
      <p:sp>
        <p:nvSpPr>
          <p:cNvPr id="1048985" name="TextBox 9"/>
          <p:cNvSpPr txBox="1"/>
          <p:nvPr/>
        </p:nvSpPr>
        <p:spPr>
          <a:xfrm>
            <a:off x="4398750" y="5650663"/>
            <a:ext cx="6665490" cy="454035"/>
          </a:xfrm>
          <a:prstGeom prst="rect"/>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p>
            <a:pPr algn="ctr" defTabSz="342900" lvl="0" marL="93663">
              <a:lnSpc>
                <a:spcPct val="135000"/>
              </a:lnSpc>
            </a:pPr>
            <a:r>
              <a:rPr sz="2000" i="1" lang="vi-VN">
                <a:solidFill>
                  <a:schemeClr val="accent1">
                    <a:lumMod val="90000"/>
                    <a:lumOff val="10000"/>
                  </a:schemeClr>
                </a:solidFill>
                <a:latin typeface="UTM Avo" panose="02040603050506020204" pitchFamily="18" charset="0"/>
                <a:cs typeface="Times New Roman" panose="02020603050405020304" pitchFamily="18" charset="0"/>
              </a:rPr>
              <a:t>Hình 14.7. Chương trình hoàn chỉnh</a:t>
            </a:r>
          </a:p>
        </p:txBody>
      </p:sp>
      <p:pic>
        <p:nvPicPr>
          <p:cNvPr id="2097179" name="Shape 959"/>
          <p:cNvPicPr>
            <a:picLocks/>
          </p:cNvPicPr>
          <p:nvPr/>
        </p:nvPicPr>
        <p:blipFill>
          <a:blip xmlns:r="http://schemas.openxmlformats.org/officeDocument/2006/relationships" r:embed="rId1"/>
          <a:stretch>
            <a:fillRect/>
          </a:stretch>
        </p:blipFill>
        <p:spPr>
          <a:xfrm>
            <a:off x="5155251" y="1207337"/>
            <a:ext cx="6146549" cy="4298695"/>
          </a:xfrm>
          <a:prstGeom prst="rect"/>
        </p:spPr>
      </p:pic>
      <p:sp>
        <p:nvSpPr>
          <p:cNvPr id="1048986" name="TextBox 11"/>
          <p:cNvSpPr txBox="1"/>
          <p:nvPr/>
        </p:nvSpPr>
        <p:spPr>
          <a:xfrm>
            <a:off x="762363" y="1133769"/>
            <a:ext cx="4129677" cy="4445832"/>
          </a:xfrm>
          <a:prstGeom prst="rect"/>
          <a:noFill/>
        </p:spPr>
        <p:txBody>
          <a:bodyPr wrap="square">
            <a:spAutoFit/>
          </a:bodyPr>
          <a:p>
            <a:pPr algn="just">
              <a:lnSpc>
                <a:spcPct val="150000"/>
              </a:lnSpc>
            </a:pPr>
            <a:r>
              <a:rPr altLang="zh-CN" sz="2400" lang="vi-VN">
                <a:solidFill>
                  <a:schemeClr val="accent1">
                    <a:lumMod val="75000"/>
                  </a:schemeClr>
                </a:solidFill>
                <a:latin typeface="UTM Avo" panose="02040603050506020204" pitchFamily="18" charset="0"/>
                <a:cs typeface="Times New Roman" panose="02020603050405020304" pitchFamily="18" charset="0"/>
              </a:rPr>
              <a:t>-</a:t>
            </a:r>
            <a:r>
              <a:rPr altLang="zh-CN" sz="2400" lang="en-US">
                <a:solidFill>
                  <a:schemeClr val="accent1">
                    <a:lumMod val="75000"/>
                  </a:schemeClr>
                </a:solidFill>
                <a:latin typeface="UTM Avo" panose="02040603050506020204" pitchFamily="18" charset="0"/>
                <a:cs typeface="Times New Roman" panose="02020603050405020304" pitchFamily="18" charset="0"/>
              </a:rPr>
              <a:t> </a:t>
            </a:r>
            <a:r>
              <a:rPr altLang="zh-CN" sz="2400" lang="vi-VN">
                <a:solidFill>
                  <a:schemeClr val="accent1">
                    <a:lumMod val="75000"/>
                  </a:schemeClr>
                </a:solidFill>
                <a:latin typeface="UTM Avo" panose="02040603050506020204" pitchFamily="18" charset="0"/>
                <a:cs typeface="Times New Roman" panose="02020603050405020304" pitchFamily="18" charset="0"/>
              </a:rPr>
              <a:t>Lắp khối lệnh rẽ nhánh vào khung chương trình để được chương trình hoàn ch</a:t>
            </a:r>
            <a:r>
              <a:rPr altLang="zh-CN" sz="2400" lang="en-US">
                <a:solidFill>
                  <a:schemeClr val="accent1">
                    <a:lumMod val="75000"/>
                  </a:schemeClr>
                </a:solidFill>
                <a:latin typeface="UTM Avo" panose="02040603050506020204" pitchFamily="18" charset="0"/>
                <a:cs typeface="Times New Roman" panose="02020603050405020304" pitchFamily="18" charset="0"/>
              </a:rPr>
              <a:t>ỉ</a:t>
            </a:r>
            <a:r>
              <a:rPr altLang="zh-CN" sz="2400" lang="vi-VN">
                <a:solidFill>
                  <a:schemeClr val="accent1">
                    <a:lumMod val="75000"/>
                  </a:schemeClr>
                </a:solidFill>
                <a:latin typeface="UTM Avo" panose="02040603050506020204" pitchFamily="18" charset="0"/>
                <a:cs typeface="Times New Roman" panose="02020603050405020304" pitchFamily="18" charset="0"/>
              </a:rPr>
              <a:t>nh.</a:t>
            </a:r>
          </a:p>
          <a:p>
            <a:pPr algn="just">
              <a:lnSpc>
                <a:spcPct val="150000"/>
              </a:lnSpc>
            </a:pPr>
            <a:r>
              <a:rPr altLang="zh-CN" sz="2400" lang="vi-VN">
                <a:solidFill>
                  <a:schemeClr val="accent1">
                    <a:lumMod val="75000"/>
                  </a:schemeClr>
                </a:solidFill>
                <a:latin typeface="UTM Avo" panose="02040603050506020204" pitchFamily="18" charset="0"/>
                <a:cs typeface="Times New Roman" panose="02020603050405020304" pitchFamily="18" charset="0"/>
              </a:rPr>
              <a:t>-</a:t>
            </a:r>
            <a:r>
              <a:rPr altLang="zh-CN" sz="2400" lang="en-US">
                <a:solidFill>
                  <a:schemeClr val="accent1">
                    <a:lumMod val="75000"/>
                  </a:schemeClr>
                </a:solidFill>
                <a:latin typeface="UTM Avo" panose="02040603050506020204" pitchFamily="18" charset="0"/>
                <a:cs typeface="Times New Roman" panose="02020603050405020304" pitchFamily="18" charset="0"/>
              </a:rPr>
              <a:t> </a:t>
            </a:r>
            <a:r>
              <a:rPr altLang="zh-CN" sz="2400" lang="vi-VN">
                <a:solidFill>
                  <a:schemeClr val="accent1">
                    <a:lumMod val="75000"/>
                  </a:schemeClr>
                </a:solidFill>
                <a:latin typeface="UTM Avo" panose="02040603050506020204" pitchFamily="18" charset="0"/>
                <a:cs typeface="Times New Roman" panose="02020603050405020304" pitchFamily="18" charset="0"/>
              </a:rPr>
              <a:t>Đối sánh thuật toán được mô tả dưới dạng sơ đồ với chương trình hoàn chỉnh ở Hình 14.7.</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1048984">
                                            <p:txEl>
                                              <p:pRg st="0" end="0"/>
                                            </p:txEl>
                                          </p:spTgt>
                                        </p:tgtEl>
                                        <p:attrNameLst>
                                          <p:attrName>style.visibility</p:attrName>
                                        </p:attrNameLst>
                                      </p:cBhvr>
                                      <p:to>
                                        <p:strVal val="visible"/>
                                      </p:to>
                                    </p:set>
                                    <p:animEffect transition="in" filter="wipe(left)">
                                      <p:cBhvr>
                                        <p:cTn dur="500" id="7"/>
                                        <p:tgtEl>
                                          <p:spTgt spid="1048984">
                                            <p:txEl>
                                              <p:pRg st="0" end="0"/>
                                            </p:txEl>
                                          </p:spTgt>
                                        </p:tgtEl>
                                      </p:cBhvr>
                                    </p:animEffect>
                                  </p:childTnLst>
                                </p:cTn>
                              </p:par>
                            </p:childTnLst>
                          </p:cTn>
                        </p:par>
                        <p:par>
                          <p:cTn fill="hold" id="8">
                            <p:stCondLst>
                              <p:cond delay="500"/>
                            </p:stCondLst>
                            <p:childTnLst>
                              <p:par>
                                <p:cTn fill="hold" id="9" nodeType="afterEffect" presetClass="entr" presetID="10" presetSubtype="0">
                                  <p:stCondLst>
                                    <p:cond delay="0"/>
                                  </p:stCondLst>
                                  <p:childTnLst>
                                    <p:set>
                                      <p:cBhvr>
                                        <p:cTn dur="1" fill="hold" id="10">
                                          <p:stCondLst>
                                            <p:cond delay="0"/>
                                          </p:stCondLst>
                                        </p:cTn>
                                        <p:tgtEl>
                                          <p:spTgt spid="2097179"/>
                                        </p:tgtEl>
                                        <p:attrNameLst>
                                          <p:attrName>style.visibility</p:attrName>
                                        </p:attrNameLst>
                                      </p:cBhvr>
                                      <p:to>
                                        <p:strVal val="visible"/>
                                      </p:to>
                                    </p:set>
                                    <p:animEffect transition="in" filter="fade">
                                      <p:cBhvr>
                                        <p:cTn dur="500" id="11"/>
                                        <p:tgtEl>
                                          <p:spTgt spid="2097179"/>
                                        </p:tgtEl>
                                      </p:cBhvr>
                                    </p:animEffect>
                                  </p:childTnLst>
                                </p:cTn>
                              </p:par>
                            </p:childTnLst>
                          </p:cTn>
                        </p:par>
                        <p:par>
                          <p:cTn fill="hold" id="12">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1048985"/>
                                        </p:tgtEl>
                                        <p:attrNameLst>
                                          <p:attrName>style.visibility</p:attrName>
                                        </p:attrNameLst>
                                      </p:cBhvr>
                                      <p:to>
                                        <p:strVal val="visible"/>
                                      </p:to>
                                    </p:set>
                                    <p:animEffect transition="in" filter="fade">
                                      <p:cBhvr>
                                        <p:cTn dur="500" id="15"/>
                                        <p:tgtEl>
                                          <p:spTgt spid="10489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84" grpId="0" uiExpand="1" build="p"/>
      <p:bldP spid="104898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32" name=""/>
        <p:cNvGrpSpPr/>
        <p:nvPr/>
      </p:nvGrpSpPr>
      <p:grpSpPr>
        <a:xfrm>
          <a:off x="0" y="0"/>
          <a:ext cx="0" cy="0"/>
          <a:chOff x="0" y="0"/>
          <a:chExt cx="0" cy="0"/>
        </a:xfrm>
      </p:grpSpPr>
      <p:pic>
        <p:nvPicPr>
          <p:cNvPr id="2097180" name="Picture 10"/>
          <p:cNvPicPr>
            <a:picLocks noChangeAspect="1"/>
          </p:cNvPicPr>
          <p:nvPr/>
        </p:nvPicPr>
        <p:blipFill rotWithShape="1">
          <a:blip xmlns:r="http://schemas.openxmlformats.org/officeDocument/2006/relationships" r:embed="rId1"/>
          <a:srcRect r="72158" b="-12880"/>
          <a:stretch>
            <a:fillRect/>
          </a:stretch>
        </p:blipFill>
        <p:spPr>
          <a:xfrm>
            <a:off x="510166" y="377154"/>
            <a:ext cx="971793" cy="1056562"/>
          </a:xfrm>
          <a:prstGeom prst="rect"/>
        </p:spPr>
      </p:pic>
      <p:sp>
        <p:nvSpPr>
          <p:cNvPr id="1048987" name="Rectangle 22"/>
          <p:cNvSpPr/>
          <p:nvPr/>
        </p:nvSpPr>
        <p:spPr>
          <a:xfrm>
            <a:off x="510166" y="1433716"/>
            <a:ext cx="10605623" cy="1121846"/>
          </a:xfrm>
          <a:prstGeom prst="rect"/>
        </p:spPr>
        <p:txBody>
          <a:bodyPr wrap="square">
            <a:spAutoFit/>
          </a:bodyPr>
          <a:p>
            <a:pPr algn="just" defTabSz="342900" indent="-457200" marL="457200">
              <a:lnSpc>
                <a:spcPct val="150000"/>
              </a:lnSpc>
              <a:buAutoNum type="arabicPeriod"/>
            </a:pPr>
            <a:r>
              <a:rPr sz="2400" lang="vi-VN">
                <a:solidFill>
                  <a:schemeClr val="accent6">
                    <a:lumMod val="50000"/>
                  </a:schemeClr>
                </a:solidFill>
                <a:latin typeface="UTM Avo" panose="02040603050506020204" pitchFamily="18" charset="0"/>
                <a:cs typeface="Times New Roman" panose="02020603050405020304" pitchFamily="18" charset="0"/>
              </a:rPr>
              <a:t>Em hãy ghép mỗi đoạn lệnh ở hàng trên với kết quả tương ứng mà đoạn lệnh đó vẽ ở hàng dưới trong Bảng 14.1.</a:t>
            </a:r>
          </a:p>
        </p:txBody>
      </p:sp>
      <p:sp>
        <p:nvSpPr>
          <p:cNvPr id="1048988" name="矩形 10"/>
          <p:cNvSpPr/>
          <p:nvPr/>
        </p:nvSpPr>
        <p:spPr>
          <a:xfrm>
            <a:off x="1381272" y="499427"/>
            <a:ext cx="2757591" cy="641266"/>
          </a:xfrm>
          <a:prstGeom prst="rect"/>
        </p:spPr>
        <p:txBody>
          <a:bodyPr wrap="square">
            <a:spAutoFit/>
          </a:bodyPr>
          <a:p>
            <a:pPr indent="266700">
              <a:lnSpc>
                <a:spcPct val="125000"/>
              </a:lnSpc>
              <a:spcAft>
                <a:spcPts val="400"/>
              </a:spcAft>
            </a:pPr>
            <a:r>
              <a:rPr b="1" sz="3200" lang="en-US">
                <a:solidFill>
                  <a:schemeClr val="accent6">
                    <a:lumMod val="50000"/>
                  </a:schemeClr>
                </a:solidFill>
                <a:latin typeface="UTM Avo" panose="02040603050506020204" pitchFamily="18" charset="0"/>
                <a:cs typeface="Times New Roman" panose="02020603050405020304" pitchFamily="18" charset="0"/>
              </a:rPr>
              <a:t>LUYỆN TẬP</a:t>
            </a:r>
            <a:endParaRPr sz="3200" lang="vi-VN">
              <a:solidFill>
                <a:schemeClr val="accent6">
                  <a:lumMod val="50000"/>
                </a:schemeClr>
              </a:solidFill>
              <a:latin typeface="UTM Avo" panose="02040603050506020204" pitchFamily="18" charset="0"/>
              <a:cs typeface="Times New Roman" panose="02020603050405020304" pitchFamily="18" charset="0"/>
            </a:endParaRPr>
          </a:p>
        </p:txBody>
      </p:sp>
      <p:pic>
        <p:nvPicPr>
          <p:cNvPr id="2097181" name="Picture 2"/>
          <p:cNvPicPr>
            <a:picLocks noChangeAspect="1"/>
          </p:cNvPicPr>
          <p:nvPr/>
        </p:nvPicPr>
        <p:blipFill>
          <a:blip xmlns:r="http://schemas.openxmlformats.org/officeDocument/2006/relationships" r:embed="rId2"/>
          <a:stretch>
            <a:fillRect/>
          </a:stretch>
        </p:blipFill>
        <p:spPr>
          <a:xfrm>
            <a:off x="1246310" y="2796668"/>
            <a:ext cx="9133333" cy="3561905"/>
          </a:xfrm>
          <a:prstGeom prst="rect"/>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42" presetSubtype="0">
                                  <p:stCondLst>
                                    <p:cond delay="0"/>
                                  </p:stCondLst>
                                  <p:childTnLst>
                                    <p:set>
                                      <p:cBhvr>
                                        <p:cTn dur="1" fill="hold" id="6">
                                          <p:stCondLst>
                                            <p:cond delay="0"/>
                                          </p:stCondLst>
                                        </p:cTn>
                                        <p:tgtEl>
                                          <p:spTgt spid="1048987">
                                            <p:txEl>
                                              <p:pRg st="0" end="0"/>
                                            </p:txEl>
                                          </p:spTgt>
                                        </p:tgtEl>
                                        <p:attrNameLst>
                                          <p:attrName>style.visibility</p:attrName>
                                        </p:attrNameLst>
                                      </p:cBhvr>
                                      <p:to>
                                        <p:strVal val="visible"/>
                                      </p:to>
                                    </p:set>
                                    <p:animEffect transition="in" filter="fade">
                                      <p:cBhvr>
                                        <p:cTn dur="1000" id="7"/>
                                        <p:tgtEl>
                                          <p:spTgt spid="1048987">
                                            <p:txEl>
                                              <p:pRg st="0" end="0"/>
                                            </p:txEl>
                                          </p:spTgt>
                                        </p:tgtEl>
                                      </p:cBhvr>
                                    </p:animEffect>
                                    <p:anim calcmode="lin" valueType="num">
                                      <p:cBhvr>
                                        <p:cTn dur="1000" fill="hold" id="8"/>
                                        <p:tgtEl>
                                          <p:spTgt spid="1048987">
                                            <p:txEl>
                                              <p:pRg st="0" end="0"/>
                                            </p:txEl>
                                          </p:spTgt>
                                        </p:tgtEl>
                                        <p:attrNameLst>
                                          <p:attrName>ppt_x</p:attrName>
                                        </p:attrNameLst>
                                      </p:cBhvr>
                                      <p:tavLst>
                                        <p:tav tm="0">
                                          <p:val>
                                            <p:strVal val="#ppt_x"/>
                                          </p:val>
                                        </p:tav>
                                        <p:tav tm="100000">
                                          <p:val>
                                            <p:strVal val="#ppt_x"/>
                                          </p:val>
                                        </p:tav>
                                      </p:tavLst>
                                    </p:anim>
                                    <p:anim calcmode="lin" valueType="num">
                                      <p:cBhvr>
                                        <p:cTn dur="1000" fill="hold" id="9"/>
                                        <p:tgtEl>
                                          <p:spTgt spid="1048987">
                                            <p:txEl>
                                              <p:pRg st="0" end="0"/>
                                            </p:txEl>
                                          </p:spTgt>
                                        </p:tgtEl>
                                        <p:attrNameLst>
                                          <p:attrName>ppt_y</p:attrName>
                                        </p:attrNameLst>
                                      </p:cBhvr>
                                      <p:tavLst>
                                        <p:tav tm="0">
                                          <p:val>
                                            <p:strVal val="#ppt_y+.1"/>
                                          </p:val>
                                        </p:tav>
                                        <p:tav tm="100000">
                                          <p:val>
                                            <p:strVal val="#ppt_y"/>
                                          </p:val>
                                        </p:tav>
                                      </p:tavLst>
                                    </p:anim>
                                  </p:childTnLst>
                                </p:cTn>
                              </p:par>
                            </p:childTnLst>
                          </p:cTn>
                        </p:par>
                        <p:par>
                          <p:cTn fill="hold" id="10">
                            <p:stCondLst>
                              <p:cond delay="1000"/>
                            </p:stCondLst>
                            <p:childTnLst>
                              <p:par>
                                <p:cTn fill="hold" id="11" nodeType="afterEffect" presetClass="entr" presetID="10" presetSubtype="0">
                                  <p:stCondLst>
                                    <p:cond delay="0"/>
                                  </p:stCondLst>
                                  <p:childTnLst>
                                    <p:set>
                                      <p:cBhvr>
                                        <p:cTn dur="1" fill="hold" id="12">
                                          <p:stCondLst>
                                            <p:cond delay="0"/>
                                          </p:stCondLst>
                                        </p:cTn>
                                        <p:tgtEl>
                                          <p:spTgt spid="2097181"/>
                                        </p:tgtEl>
                                        <p:attrNameLst>
                                          <p:attrName>style.visibility</p:attrName>
                                        </p:attrNameLst>
                                      </p:cBhvr>
                                      <p:to>
                                        <p:strVal val="visible"/>
                                      </p:to>
                                    </p:set>
                                    <p:animEffect transition="in" filter="fade">
                                      <p:cBhvr>
                                        <p:cTn dur="500" id="13"/>
                                        <p:tgtEl>
                                          <p:spTgt spid="2097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33" name=""/>
        <p:cNvGrpSpPr/>
        <p:nvPr/>
      </p:nvGrpSpPr>
      <p:grpSpPr>
        <a:xfrm>
          <a:off x="0" y="0"/>
          <a:ext cx="0" cy="0"/>
          <a:chOff x="0" y="0"/>
          <a:chExt cx="0" cy="0"/>
        </a:xfrm>
      </p:grpSpPr>
      <p:sp>
        <p:nvSpPr>
          <p:cNvPr id="1048989" name="Rectangle 22"/>
          <p:cNvSpPr/>
          <p:nvPr/>
        </p:nvSpPr>
        <p:spPr>
          <a:xfrm>
            <a:off x="602307" y="1433716"/>
            <a:ext cx="4007907" cy="4999830"/>
          </a:xfrm>
          <a:prstGeom prst="rect"/>
        </p:spPr>
        <p:txBody>
          <a:bodyPr wrap="square">
            <a:spAutoFit/>
          </a:bodyPr>
          <a:p>
            <a:pPr defTabSz="342900" lvl="0">
              <a:lnSpc>
                <a:spcPct val="150000"/>
              </a:lnSpc>
            </a:pPr>
            <a:r>
              <a:rPr sz="2400" lang="vi-VN">
                <a:solidFill>
                  <a:prstClr val="black"/>
                </a:solidFill>
                <a:latin typeface="UTM Avo" panose="02040603050506020204" pitchFamily="18" charset="0"/>
                <a:cs typeface="Times New Roman" panose="02020603050405020304" pitchFamily="18" charset="0"/>
              </a:rPr>
              <a:t>1.	Em hãy ghép các khối lệnh a, b, c, d vào các vị trí tương ứng 1, 2, 3, 4 ở Hình 14.8 để được thuật toán giải phương trình ax + b = 0 trong ngôn ngữ lập trình Scratch với các giá trị a, b nhập từ bàn phím.</a:t>
            </a:r>
            <a:endParaRPr baseline="0" b="0" cap="none" sz="2400" i="0" kern="1200" kumimoji="0" lang="vi-VN" noProof="0" normalizeH="0" spc="0" strike="noStrike" u="none">
              <a:ln>
                <a:noFill/>
              </a:ln>
              <a:solidFill>
                <a:prstClr val="black"/>
              </a:solidFill>
              <a:effectLst/>
              <a:uLnTx/>
              <a:uFillTx/>
              <a:latin typeface="UTM Avo" panose="02040603050506020204" pitchFamily="18" charset="0"/>
              <a:ea typeface="+mn-ea"/>
              <a:cs typeface="Times New Roman" panose="02020603050405020304" pitchFamily="18" charset="0"/>
            </a:endParaRPr>
          </a:p>
        </p:txBody>
      </p:sp>
      <p:pic>
        <p:nvPicPr>
          <p:cNvPr id="2097182" name="Picture 6"/>
          <p:cNvPicPr>
            <a:picLocks noChangeAspect="1"/>
          </p:cNvPicPr>
          <p:nvPr/>
        </p:nvPicPr>
        <p:blipFill rotWithShape="1">
          <a:blip xmlns:r="http://schemas.openxmlformats.org/officeDocument/2006/relationships" r:embed="rId1"/>
          <a:srcRect r="70376"/>
          <a:stretch>
            <a:fillRect/>
          </a:stretch>
        </p:blipFill>
        <p:spPr>
          <a:xfrm>
            <a:off x="602308" y="406275"/>
            <a:ext cx="1033987" cy="952468"/>
          </a:xfrm>
          <a:prstGeom prst="rect"/>
        </p:spPr>
      </p:pic>
      <p:sp>
        <p:nvSpPr>
          <p:cNvPr id="1048990" name="矩形 10"/>
          <p:cNvSpPr/>
          <p:nvPr/>
        </p:nvSpPr>
        <p:spPr>
          <a:xfrm>
            <a:off x="1381272" y="499427"/>
            <a:ext cx="2757591" cy="641266"/>
          </a:xfrm>
          <a:prstGeom prst="rect"/>
        </p:spPr>
        <p:txBody>
          <a:bodyPr wrap="square">
            <a:spAutoFit/>
          </a:bodyPr>
          <a:p>
            <a:pPr indent="266700">
              <a:lnSpc>
                <a:spcPct val="125000"/>
              </a:lnSpc>
              <a:spcAft>
                <a:spcPts val="400"/>
              </a:spcAft>
            </a:pPr>
            <a:r>
              <a:rPr b="1" sz="3200" lang="en-US">
                <a:solidFill>
                  <a:schemeClr val="accent6">
                    <a:lumMod val="50000"/>
                  </a:schemeClr>
                </a:solidFill>
                <a:latin typeface="UTM Avo" panose="02040603050506020204" pitchFamily="18" charset="0"/>
                <a:cs typeface="Times New Roman" panose="02020603050405020304" pitchFamily="18" charset="0"/>
              </a:rPr>
              <a:t>VẬN DỤNG</a:t>
            </a:r>
            <a:endParaRPr sz="3200" lang="vi-VN">
              <a:solidFill>
                <a:schemeClr val="accent6">
                  <a:lumMod val="50000"/>
                </a:schemeClr>
              </a:solidFill>
              <a:latin typeface="UTM Avo" panose="02040603050506020204" pitchFamily="18" charset="0"/>
              <a:cs typeface="Times New Roman" panose="02020603050405020304" pitchFamily="18" charset="0"/>
            </a:endParaRPr>
          </a:p>
        </p:txBody>
      </p:sp>
      <p:pic>
        <p:nvPicPr>
          <p:cNvPr id="2097183" name="Picture 2"/>
          <p:cNvPicPr>
            <a:picLocks noChangeAspect="1"/>
          </p:cNvPicPr>
          <p:nvPr/>
        </p:nvPicPr>
        <p:blipFill>
          <a:blip xmlns:r="http://schemas.openxmlformats.org/officeDocument/2006/relationships" r:embed="rId2"/>
          <a:stretch>
            <a:fillRect/>
          </a:stretch>
        </p:blipFill>
        <p:spPr>
          <a:xfrm>
            <a:off x="4610214" y="2096624"/>
            <a:ext cx="6667385" cy="3674014"/>
          </a:xfrm>
          <a:prstGeom prst="rect"/>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ntr" presetID="10" presetSubtype="0">
                                  <p:stCondLst>
                                    <p:cond delay="0"/>
                                  </p:stCondLst>
                                  <p:childTnLst>
                                    <p:set>
                                      <p:cBhvr>
                                        <p:cTn dur="1" fill="hold" id="6">
                                          <p:stCondLst>
                                            <p:cond delay="0"/>
                                          </p:stCondLst>
                                        </p:cTn>
                                        <p:tgtEl>
                                          <p:spTgt spid="2097182"/>
                                        </p:tgtEl>
                                        <p:attrNameLst>
                                          <p:attrName>style.visibility</p:attrName>
                                        </p:attrNameLst>
                                      </p:cBhvr>
                                      <p:to>
                                        <p:strVal val="visible"/>
                                      </p:to>
                                    </p:set>
                                    <p:animEffect transition="in" filter="fade">
                                      <p:cBhvr>
                                        <p:cTn dur="500" id="7"/>
                                        <p:tgtEl>
                                          <p:spTgt spid="2097182"/>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42" presetSubtype="0">
                                  <p:stCondLst>
                                    <p:cond delay="0"/>
                                  </p:stCondLst>
                                  <p:childTnLst>
                                    <p:set>
                                      <p:cBhvr>
                                        <p:cTn dur="1" fill="hold" id="11">
                                          <p:stCondLst>
                                            <p:cond delay="0"/>
                                          </p:stCondLst>
                                        </p:cTn>
                                        <p:tgtEl>
                                          <p:spTgt spid="1048989">
                                            <p:txEl>
                                              <p:pRg st="0" end="0"/>
                                            </p:txEl>
                                          </p:spTgt>
                                        </p:tgtEl>
                                        <p:attrNameLst>
                                          <p:attrName>style.visibility</p:attrName>
                                        </p:attrNameLst>
                                      </p:cBhvr>
                                      <p:to>
                                        <p:strVal val="visible"/>
                                      </p:to>
                                    </p:set>
                                    <p:animEffect transition="in" filter="fade">
                                      <p:cBhvr>
                                        <p:cTn dur="1000" id="12"/>
                                        <p:tgtEl>
                                          <p:spTgt spid="1048989">
                                            <p:txEl>
                                              <p:pRg st="0" end="0"/>
                                            </p:txEl>
                                          </p:spTgt>
                                        </p:tgtEl>
                                      </p:cBhvr>
                                    </p:animEffect>
                                    <p:anim calcmode="lin" valueType="num">
                                      <p:cBhvr>
                                        <p:cTn dur="1000" fill="hold" id="13"/>
                                        <p:tgtEl>
                                          <p:spTgt spid="1048989">
                                            <p:txEl>
                                              <p:pRg st="0" end="0"/>
                                            </p:txEl>
                                          </p:spTgt>
                                        </p:tgtEl>
                                        <p:attrNameLst>
                                          <p:attrName>ppt_x</p:attrName>
                                        </p:attrNameLst>
                                      </p:cBhvr>
                                      <p:tavLst>
                                        <p:tav tm="0">
                                          <p:val>
                                            <p:strVal val="#ppt_x"/>
                                          </p:val>
                                        </p:tav>
                                        <p:tav tm="100000">
                                          <p:val>
                                            <p:strVal val="#ppt_x"/>
                                          </p:val>
                                        </p:tav>
                                      </p:tavLst>
                                    </p:anim>
                                    <p:anim calcmode="lin" valueType="num">
                                      <p:cBhvr>
                                        <p:cTn dur="1000" fill="hold" id="14"/>
                                        <p:tgtEl>
                                          <p:spTgt spid="1048989">
                                            <p:txEl>
                                              <p:pRg st="0" end="0"/>
                                            </p:txEl>
                                          </p:spTgt>
                                        </p:tgtEl>
                                        <p:attrNameLst>
                                          <p:attrName>ppt_y</p:attrName>
                                        </p:attrNameLst>
                                      </p:cBhvr>
                                      <p:tavLst>
                                        <p:tav tm="0">
                                          <p:val>
                                            <p:strVal val="#ppt_y+.1"/>
                                          </p:val>
                                        </p:tav>
                                        <p:tav tm="100000">
                                          <p:val>
                                            <p:strVal val="#ppt_y"/>
                                          </p:val>
                                        </p:tav>
                                      </p:tavLst>
                                    </p:anim>
                                  </p:childTnLst>
                                </p:cTn>
                              </p:par>
                            </p:childTnLst>
                          </p:cTn>
                        </p:par>
                        <p:par>
                          <p:cTn fill="hold" id="15">
                            <p:stCondLst>
                              <p:cond delay="1000"/>
                            </p:stCondLst>
                            <p:childTnLst>
                              <p:par>
                                <p:cTn fill="hold" id="16" nodeType="afterEffect" presetClass="entr" presetID="10" presetSubtype="0">
                                  <p:stCondLst>
                                    <p:cond delay="0"/>
                                  </p:stCondLst>
                                  <p:childTnLst>
                                    <p:set>
                                      <p:cBhvr>
                                        <p:cTn dur="1" fill="hold" id="17">
                                          <p:stCondLst>
                                            <p:cond delay="0"/>
                                          </p:stCondLst>
                                        </p:cTn>
                                        <p:tgtEl>
                                          <p:spTgt spid="2097183"/>
                                        </p:tgtEl>
                                        <p:attrNameLst>
                                          <p:attrName>style.visibility</p:attrName>
                                        </p:attrNameLst>
                                      </p:cBhvr>
                                      <p:to>
                                        <p:strVal val="visible"/>
                                      </p:to>
                                    </p:set>
                                    <p:animEffect transition="in" filter="fade">
                                      <p:cBhvr>
                                        <p:cTn dur="500" id="18"/>
                                        <p:tgtEl>
                                          <p:spTgt spid="2097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34" name=""/>
        <p:cNvGrpSpPr/>
        <p:nvPr/>
      </p:nvGrpSpPr>
      <p:grpSpPr>
        <a:xfrm>
          <a:off x="0" y="0"/>
          <a:ext cx="0" cy="0"/>
          <a:chOff x="0" y="0"/>
          <a:chExt cx="0" cy="0"/>
        </a:xfrm>
      </p:grpSpPr>
      <p:sp>
        <p:nvSpPr>
          <p:cNvPr id="1048991" name="Rectangle 22"/>
          <p:cNvSpPr/>
          <p:nvPr/>
        </p:nvSpPr>
        <p:spPr>
          <a:xfrm>
            <a:off x="556587" y="290716"/>
            <a:ext cx="10644813" cy="2308324"/>
          </a:xfrm>
          <a:prstGeom prst="rect"/>
        </p:spPr>
        <p:txBody>
          <a:bodyPr wrap="square">
            <a:spAutoFit/>
          </a:bodyPr>
          <a:p>
            <a:pPr defTabSz="342900" lvl="0"/>
            <a:r>
              <a:rPr sz="2400" lang="vi-VN">
                <a:solidFill>
                  <a:prstClr val="black"/>
                </a:solidFill>
                <a:latin typeface="UTM Avo" panose="02040603050506020204" pitchFamily="18" charset="0"/>
                <a:cs typeface="Times New Roman" panose="02020603050405020304" pitchFamily="18" charset="0"/>
              </a:rPr>
              <a:t>2.	Ước chung lớn nhất của hai số không thay đổi nếu thay số lớn b</a:t>
            </a:r>
            <a:r>
              <a:rPr sz="2400" lang="en-US">
                <a:solidFill>
                  <a:prstClr val="black"/>
                </a:solidFill>
                <a:latin typeface="UTM Avo" panose="02040603050506020204" pitchFamily="18" charset="0"/>
                <a:cs typeface="Times New Roman" panose="02020603050405020304" pitchFamily="18" charset="0"/>
              </a:rPr>
              <a:t>ằ</a:t>
            </a:r>
            <a:r>
              <a:rPr sz="2400" lang="vi-VN">
                <a:solidFill>
                  <a:prstClr val="black"/>
                </a:solidFill>
                <a:latin typeface="UTM Avo" panose="02040603050506020204" pitchFamily="18" charset="0"/>
                <a:cs typeface="Times New Roman" panose="02020603050405020304" pitchFamily="18" charset="0"/>
              </a:rPr>
              <a:t>ng phần dư trong phép chia của nó cho số bé. Dựa trên nhận xét đó, ước chung lớn nhất của hai số không âm có thể được tính theo thuật toán được biểu diễn bằng sơ đ</a:t>
            </a:r>
            <a:r>
              <a:rPr sz="2400" lang="en-US">
                <a:solidFill>
                  <a:prstClr val="black"/>
                </a:solidFill>
                <a:latin typeface="UTM Avo" panose="02040603050506020204" pitchFamily="18" charset="0"/>
                <a:cs typeface="Times New Roman" panose="02020603050405020304" pitchFamily="18" charset="0"/>
              </a:rPr>
              <a:t>ồ</a:t>
            </a:r>
            <a:r>
              <a:rPr sz="2400" lang="vi-VN">
                <a:solidFill>
                  <a:prstClr val="black"/>
                </a:solidFill>
                <a:latin typeface="UTM Avo" panose="02040603050506020204" pitchFamily="18" charset="0"/>
                <a:cs typeface="Times New Roman" panose="02020603050405020304" pitchFamily="18" charset="0"/>
              </a:rPr>
              <a:t> khối trong Hình 14.9. Em hãy ghép các khối lệnh Scratch trong Hình 14.10 thành chương trình tính ước chung lớn nhất của hai số nguyên không âm.</a:t>
            </a:r>
            <a:endParaRPr baseline="0" b="0" cap="none" sz="2400" i="0" kern="1200" kumimoji="0" lang="vi-VN" noProof="0" normalizeH="0" spc="0" strike="noStrike" u="none">
              <a:ln>
                <a:noFill/>
              </a:ln>
              <a:solidFill>
                <a:prstClr val="black"/>
              </a:solidFill>
              <a:effectLst/>
              <a:uLnTx/>
              <a:uFillTx/>
              <a:latin typeface="UTM Avo" panose="02040603050506020204" pitchFamily="18" charset="0"/>
              <a:ea typeface="+mn-ea"/>
              <a:cs typeface="Times New Roman" panose="02020603050405020304" pitchFamily="18" charset="0"/>
            </a:endParaRPr>
          </a:p>
        </p:txBody>
      </p:sp>
      <p:pic>
        <p:nvPicPr>
          <p:cNvPr id="2097184" name="Picture 3"/>
          <p:cNvPicPr>
            <a:picLocks noChangeAspect="1"/>
          </p:cNvPicPr>
          <p:nvPr/>
        </p:nvPicPr>
        <p:blipFill>
          <a:blip xmlns:r="http://schemas.openxmlformats.org/officeDocument/2006/relationships" r:embed="rId1"/>
          <a:stretch>
            <a:fillRect/>
          </a:stretch>
        </p:blipFill>
        <p:spPr>
          <a:xfrm>
            <a:off x="2306559" y="2786548"/>
            <a:ext cx="5991621" cy="3479626"/>
          </a:xfrm>
          <a:prstGeom prst="rect"/>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ntr" presetID="42" presetSubtype="0">
                                  <p:stCondLst>
                                    <p:cond delay="0"/>
                                  </p:stCondLst>
                                  <p:childTnLst>
                                    <p:set>
                                      <p:cBhvr>
                                        <p:cTn dur="1" fill="hold" id="6">
                                          <p:stCondLst>
                                            <p:cond delay="0"/>
                                          </p:stCondLst>
                                        </p:cTn>
                                        <p:tgtEl>
                                          <p:spTgt spid="1048991">
                                            <p:txEl>
                                              <p:pRg st="0" end="0"/>
                                            </p:txEl>
                                          </p:spTgt>
                                        </p:tgtEl>
                                        <p:attrNameLst>
                                          <p:attrName>style.visibility</p:attrName>
                                        </p:attrNameLst>
                                      </p:cBhvr>
                                      <p:to>
                                        <p:strVal val="visible"/>
                                      </p:to>
                                    </p:set>
                                    <p:animEffect transition="in" filter="fade">
                                      <p:cBhvr>
                                        <p:cTn dur="1000" id="7"/>
                                        <p:tgtEl>
                                          <p:spTgt spid="1048991">
                                            <p:txEl>
                                              <p:pRg st="0" end="0"/>
                                            </p:txEl>
                                          </p:spTgt>
                                        </p:tgtEl>
                                      </p:cBhvr>
                                    </p:animEffect>
                                    <p:anim calcmode="lin" valueType="num">
                                      <p:cBhvr>
                                        <p:cTn dur="1000" fill="hold" id="8"/>
                                        <p:tgtEl>
                                          <p:spTgt spid="1048991">
                                            <p:txEl>
                                              <p:pRg st="0" end="0"/>
                                            </p:txEl>
                                          </p:spTgt>
                                        </p:tgtEl>
                                        <p:attrNameLst>
                                          <p:attrName>ppt_x</p:attrName>
                                        </p:attrNameLst>
                                      </p:cBhvr>
                                      <p:tavLst>
                                        <p:tav tm="0">
                                          <p:val>
                                            <p:strVal val="#ppt_x"/>
                                          </p:val>
                                        </p:tav>
                                        <p:tav tm="100000">
                                          <p:val>
                                            <p:strVal val="#ppt_x"/>
                                          </p:val>
                                        </p:tav>
                                      </p:tavLst>
                                    </p:anim>
                                    <p:anim calcmode="lin" valueType="num">
                                      <p:cBhvr>
                                        <p:cTn dur="1000" fill="hold" id="9"/>
                                        <p:tgtEl>
                                          <p:spTgt spid="1048991">
                                            <p:txEl>
                                              <p:pRg st="0" end="0"/>
                                            </p:txEl>
                                          </p:spTgt>
                                        </p:tgtEl>
                                        <p:attrNameLst>
                                          <p:attrName>ppt_y</p:attrName>
                                        </p:attrNameLst>
                                      </p:cBhvr>
                                      <p:tavLst>
                                        <p:tav tm="0">
                                          <p:val>
                                            <p:strVal val="#ppt_y+.1"/>
                                          </p:val>
                                        </p:tav>
                                        <p:tav tm="100000">
                                          <p:val>
                                            <p:strVal val="#ppt_y"/>
                                          </p:val>
                                        </p:tav>
                                      </p:tavLst>
                                    </p:anim>
                                  </p:childTnLst>
                                </p:cTn>
                              </p:par>
                            </p:childTnLst>
                          </p:cTn>
                        </p:par>
                        <p:par>
                          <p:cTn fill="hold" id="10">
                            <p:stCondLst>
                              <p:cond delay="1000"/>
                            </p:stCondLst>
                            <p:childTnLst>
                              <p:par>
                                <p:cTn fill="hold" id="11" nodeType="afterEffect" presetClass="entr" presetID="10" presetSubtype="0">
                                  <p:stCondLst>
                                    <p:cond delay="0"/>
                                  </p:stCondLst>
                                  <p:childTnLst>
                                    <p:set>
                                      <p:cBhvr>
                                        <p:cTn dur="1" fill="hold" id="12">
                                          <p:stCondLst>
                                            <p:cond delay="0"/>
                                          </p:stCondLst>
                                        </p:cTn>
                                        <p:tgtEl>
                                          <p:spTgt spid="2097184"/>
                                        </p:tgtEl>
                                        <p:attrNameLst>
                                          <p:attrName>style.visibility</p:attrName>
                                        </p:attrNameLst>
                                      </p:cBhvr>
                                      <p:to>
                                        <p:strVal val="visible"/>
                                      </p:to>
                                    </p:set>
                                    <p:animEffect transition="in" filter="fade">
                                      <p:cBhvr>
                                        <p:cTn dur="500" id="13"/>
                                        <p:tgtEl>
                                          <p:spTgt spid="2097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90" name=""/>
        <p:cNvGrpSpPr/>
        <p:nvPr/>
      </p:nvGrpSpPr>
      <p:grpSpPr>
        <a:xfrm>
          <a:off x="0" y="0"/>
          <a:ext cx="0" cy="0"/>
          <a:chOff x="0" y="0"/>
          <a:chExt cx="0" cy="0"/>
        </a:xfrm>
      </p:grpSpPr>
      <p:sp>
        <p:nvSpPr>
          <p:cNvPr id="1048867" name="Google Shape;1765;p26"/>
          <p:cNvSpPr/>
          <p:nvPr/>
        </p:nvSpPr>
        <p:spPr>
          <a:xfrm rot="126755">
            <a:off x="1381814" y="1114364"/>
            <a:ext cx="8856910" cy="2456768"/>
          </a:xfrm>
          <a:prstGeom prst="rect"/>
          <a:solidFill>
            <a:schemeClr val="accent2">
              <a:lumMod val="40000"/>
              <a:lumOff val="6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sz="500"/>
          </a:p>
        </p:txBody>
      </p:sp>
      <p:sp>
        <p:nvSpPr>
          <p:cNvPr id="1048868" name="Google Shape;1766;p26"/>
          <p:cNvSpPr/>
          <p:nvPr/>
        </p:nvSpPr>
        <p:spPr>
          <a:xfrm rot="21464125">
            <a:off x="960911" y="695734"/>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48869" name="Google Shape;1767;p26"/>
          <p:cNvSpPr/>
          <p:nvPr/>
        </p:nvSpPr>
        <p:spPr>
          <a:xfrm rot="4829593">
            <a:off x="9285665" y="1005344"/>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48870" name="TextBox 7"/>
          <p:cNvSpPr txBox="1"/>
          <p:nvPr/>
        </p:nvSpPr>
        <p:spPr>
          <a:xfrm>
            <a:off x="0" y="1423392"/>
            <a:ext cx="11612547" cy="1894841"/>
          </a:xfrm>
          <a:prstGeom prst="rect"/>
          <a:noFill/>
        </p:spPr>
        <p:txBody>
          <a:bodyPr rtlCol="0" wrap="square">
            <a:spAutoFit/>
          </a:bodyPr>
          <a:p>
            <a:pPr algn="ctr" indent="-1143000" marL="1143000">
              <a:buAutoNum type="arabicPeriod"/>
            </a:pPr>
            <a:r>
              <a:rPr sz="6000" lang="vi-VN">
                <a:solidFill>
                  <a:schemeClr val="accent3">
                    <a:lumMod val="50000"/>
                  </a:schemeClr>
                </a:solidFill>
                <a:latin typeface="+mj-lt"/>
              </a:rPr>
              <a:t>CẤU TRÚC ĐIỀU KHIỂN </a:t>
            </a:r>
            <a:endParaRPr sz="6000" lang="en-US">
              <a:solidFill>
                <a:schemeClr val="accent3">
                  <a:lumMod val="50000"/>
                </a:schemeClr>
              </a:solidFill>
              <a:latin typeface="+mj-lt"/>
            </a:endParaRPr>
          </a:p>
          <a:p>
            <a:pPr algn="ctr"/>
            <a:r>
              <a:rPr sz="6000" lang="vi-VN">
                <a:solidFill>
                  <a:schemeClr val="accent3">
                    <a:lumMod val="50000"/>
                  </a:schemeClr>
                </a:solidFill>
                <a:latin typeface="+mj-lt"/>
              </a:rPr>
              <a:t>CƠ BẢN</a:t>
            </a:r>
          </a:p>
        </p:txBody>
      </p:sp>
      <p:grpSp>
        <p:nvGrpSpPr>
          <p:cNvPr id="91" name="Google Shape;211;p3"/>
          <p:cNvGrpSpPr/>
          <p:nvPr/>
        </p:nvGrpSpPr>
        <p:grpSpPr>
          <a:xfrm>
            <a:off x="931175" y="241142"/>
            <a:ext cx="444275" cy="398525"/>
            <a:chOff x="2495125" y="2142250"/>
            <a:chExt cx="444275" cy="398525"/>
          </a:xfrm>
        </p:grpSpPr>
        <p:sp>
          <p:nvSpPr>
            <p:cNvPr id="1048871"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8872"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92" name="Google Shape;214;p3"/>
          <p:cNvGrpSpPr/>
          <p:nvPr/>
        </p:nvGrpSpPr>
        <p:grpSpPr>
          <a:xfrm>
            <a:off x="10561107" y="5038641"/>
            <a:ext cx="291375" cy="281375"/>
            <a:chOff x="3243875" y="2372825"/>
            <a:chExt cx="291375" cy="281375"/>
          </a:xfrm>
        </p:grpSpPr>
        <p:sp>
          <p:nvSpPr>
            <p:cNvPr id="1048873"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74"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75"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76"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77"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78"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79"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8880"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81"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82"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93" name="Google Shape;225;p3"/>
          <p:cNvGrpSpPr/>
          <p:nvPr/>
        </p:nvGrpSpPr>
        <p:grpSpPr>
          <a:xfrm>
            <a:off x="10679557" y="-625348"/>
            <a:ext cx="166675" cy="168575"/>
            <a:chOff x="4954425" y="2036375"/>
            <a:chExt cx="166675" cy="168575"/>
          </a:xfrm>
        </p:grpSpPr>
        <p:sp>
          <p:nvSpPr>
            <p:cNvPr id="1048883"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84"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8885" name="Google Shape;228;p3"/>
          <p:cNvSpPr/>
          <p:nvPr/>
        </p:nvSpPr>
        <p:spPr>
          <a:xfrm>
            <a:off x="1478019" y="2257568"/>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86" name="Google Shape;229;p3"/>
          <p:cNvSpPr/>
          <p:nvPr/>
        </p:nvSpPr>
        <p:spPr>
          <a:xfrm>
            <a:off x="9747753" y="2548321"/>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94" name="Google Shape;230;p3"/>
          <p:cNvGrpSpPr/>
          <p:nvPr/>
        </p:nvGrpSpPr>
        <p:grpSpPr>
          <a:xfrm>
            <a:off x="1274794" y="5541495"/>
            <a:ext cx="166675" cy="168575"/>
            <a:chOff x="4954425" y="2036375"/>
            <a:chExt cx="166675" cy="168575"/>
          </a:xfrm>
        </p:grpSpPr>
        <p:sp>
          <p:nvSpPr>
            <p:cNvPr id="1048887"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88"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pic>
        <p:nvPicPr>
          <p:cNvPr id="2097153" name="Picture 30" descr="Graphical user interface, application  Description automatically generated"/>
          <p:cNvPicPr>
            <a:picLocks noChangeAspect="1"/>
          </p:cNvPicPr>
          <p:nvPr/>
        </p:nvPicPr>
        <p:blipFill>
          <a:blip xmlns:r="http://schemas.openxmlformats.org/officeDocument/2006/relationships" r:embed="rId1" cstate="print"/>
          <a:stretch>
            <a:fillRect/>
          </a:stretch>
        </p:blipFill>
        <p:spPr>
          <a:xfrm>
            <a:off x="4336626" y="3636762"/>
            <a:ext cx="2812194" cy="2803758"/>
          </a:xfrm>
          <a:prstGeom prst="rect"/>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91"/>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48885"/>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94"/>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93"/>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48886"/>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92"/>
                                        </p:tgtEl>
                                      </p:cBhvr>
                                      <p:by x="150000" y="150000"/>
                                    </p:animScale>
                                  </p:childTnLst>
                                </p:cTn>
                              </p:par>
                              <p:par>
                                <p:cTn fill="hold" grpId="0" id="17" nodeType="withEffect" presetClass="entr" presetID="16" presetSubtype="21">
                                  <p:stCondLst>
                                    <p:cond delay="0"/>
                                  </p:stCondLst>
                                  <p:childTnLst>
                                    <p:set>
                                      <p:cBhvr>
                                        <p:cTn dur="1" fill="hold" id="18">
                                          <p:stCondLst>
                                            <p:cond delay="0"/>
                                          </p:stCondLst>
                                        </p:cTn>
                                        <p:tgtEl>
                                          <p:spTgt spid="1048868"/>
                                        </p:tgtEl>
                                        <p:attrNameLst>
                                          <p:attrName>style.visibility</p:attrName>
                                        </p:attrNameLst>
                                      </p:cBhvr>
                                      <p:to>
                                        <p:strVal val="visible"/>
                                      </p:to>
                                    </p:set>
                                    <p:animEffect transition="in" filter="barn(inVertical)">
                                      <p:cBhvr>
                                        <p:cTn dur="500" id="19"/>
                                        <p:tgtEl>
                                          <p:spTgt spid="1048868"/>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1048869"/>
                                        </p:tgtEl>
                                        <p:attrNameLst>
                                          <p:attrName>style.visibility</p:attrName>
                                        </p:attrNameLst>
                                      </p:cBhvr>
                                      <p:to>
                                        <p:strVal val="visible"/>
                                      </p:to>
                                    </p:set>
                                    <p:animEffect transition="in" filter="barn(inVertical)">
                                      <p:cBhvr>
                                        <p:cTn dur="500" id="22"/>
                                        <p:tgtEl>
                                          <p:spTgt spid="1048869"/>
                                        </p:tgtEl>
                                      </p:cBhvr>
                                    </p:animEffect>
                                  </p:childTnLst>
                                </p:cTn>
                              </p:par>
                            </p:childTnLst>
                          </p:cTn>
                        </p:par>
                        <p:par>
                          <p:cTn fill="hold" id="23">
                            <p:stCondLst>
                              <p:cond delay="1000"/>
                            </p:stCondLst>
                            <p:childTnLst>
                              <p:par>
                                <p:cTn fill="hold" grpId="0" id="24" nodeType="afterEffect" presetClass="entr" presetID="10" presetSubtype="0">
                                  <p:stCondLst>
                                    <p:cond delay="0"/>
                                  </p:stCondLst>
                                  <p:childTnLst>
                                    <p:set>
                                      <p:cBhvr>
                                        <p:cTn dur="1" fill="hold" id="25">
                                          <p:stCondLst>
                                            <p:cond delay="0"/>
                                          </p:stCondLst>
                                        </p:cTn>
                                        <p:tgtEl>
                                          <p:spTgt spid="1048867"/>
                                        </p:tgtEl>
                                        <p:attrNameLst>
                                          <p:attrName>style.visibility</p:attrName>
                                        </p:attrNameLst>
                                      </p:cBhvr>
                                      <p:to>
                                        <p:strVal val="visible"/>
                                      </p:to>
                                    </p:set>
                                    <p:animEffect transition="in" filter="fade">
                                      <p:cBhvr>
                                        <p:cTn dur="500" id="26"/>
                                        <p:tgtEl>
                                          <p:spTgt spid="1048867"/>
                                        </p:tgtEl>
                                      </p:cBhvr>
                                    </p:animEffect>
                                  </p:childTnLst>
                                </p:cTn>
                              </p:par>
                            </p:childTnLst>
                          </p:cTn>
                        </p:par>
                        <p:par>
                          <p:cTn fill="hold" id="27">
                            <p:stCondLst>
                              <p:cond delay="1500"/>
                            </p:stCondLst>
                            <p:childTnLst>
                              <p:par>
                                <p:cTn fill="hold" grpId="0" id="28" nodeType="afterEffect" presetClass="entr" presetID="14" presetSubtype="10">
                                  <p:stCondLst>
                                    <p:cond delay="0"/>
                                  </p:stCondLst>
                                  <p:childTnLst>
                                    <p:set>
                                      <p:cBhvr>
                                        <p:cTn dur="1" fill="hold" id="29">
                                          <p:stCondLst>
                                            <p:cond delay="0"/>
                                          </p:stCondLst>
                                        </p:cTn>
                                        <p:tgtEl>
                                          <p:spTgt spid="1048870"/>
                                        </p:tgtEl>
                                        <p:attrNameLst>
                                          <p:attrName>style.visibility</p:attrName>
                                        </p:attrNameLst>
                                      </p:cBhvr>
                                      <p:to>
                                        <p:strVal val="visible"/>
                                      </p:to>
                                    </p:set>
                                    <p:animEffect transition="in" filter="randombar(horizontal)">
                                      <p:cBhvr>
                                        <p:cTn dur="500" id="30"/>
                                        <p:tgtEl>
                                          <p:spTgt spid="10488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67" grpId="0" animBg="1"/>
      <p:bldP spid="1048868" grpId="0" animBg="1"/>
      <p:bldP spid="1048869" grpId="0" animBg="1"/>
      <p:bldP spid="1048870" grpId="0"/>
      <p:bldP spid="1048885" grpId="0" animBg="1"/>
      <p:bldP spid="104888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95" name=""/>
        <p:cNvGrpSpPr/>
        <p:nvPr/>
      </p:nvGrpSpPr>
      <p:grpSpPr>
        <a:xfrm>
          <a:off x="0" y="0"/>
          <a:ext cx="0" cy="0"/>
          <a:chOff x="0" y="0"/>
          <a:chExt cx="0" cy="0"/>
        </a:xfrm>
      </p:grpSpPr>
      <p:grpSp>
        <p:nvGrpSpPr>
          <p:cNvPr id="96" name="Group 2"/>
          <p:cNvGrpSpPr/>
          <p:nvPr/>
        </p:nvGrpSpPr>
        <p:grpSpPr>
          <a:xfrm>
            <a:off x="614114" y="480286"/>
            <a:ext cx="10649995" cy="4248092"/>
            <a:chOff x="1117200" y="3528268"/>
            <a:chExt cx="10337399" cy="581357"/>
          </a:xfrm>
        </p:grpSpPr>
        <p:grpSp>
          <p:nvGrpSpPr>
            <p:cNvPr id="97" name="Group 3"/>
            <p:cNvGrpSpPr/>
            <p:nvPr/>
          </p:nvGrpSpPr>
          <p:grpSpPr>
            <a:xfrm>
              <a:off x="1117200" y="3528268"/>
              <a:ext cx="10337399" cy="581357"/>
              <a:chOff x="1493120" y="3891280"/>
              <a:chExt cx="10337399" cy="581357"/>
            </a:xfrm>
          </p:grpSpPr>
          <p:sp>
            <p:nvSpPr>
              <p:cNvPr id="1048889" name="Rectangle: Rounded Corners 5"/>
              <p:cNvSpPr/>
              <p:nvPr/>
            </p:nvSpPr>
            <p:spPr>
              <a:xfrm>
                <a:off x="1493519" y="3891280"/>
                <a:ext cx="10337000" cy="312891"/>
              </a:xfrm>
              <a:prstGeom prst="roundRect">
                <a:avLst>
                  <a:gd name="adj" fmla="val 24968"/>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2000" i="0" kern="1200" kumimoji="0" lang="en-US" noProof="0" normalizeH="0" spc="0" strike="noStrike" u="none">
                  <a:ln>
                    <a:noFill/>
                  </a:ln>
                  <a:solidFill>
                    <a:srgbClr val="FFFFFF"/>
                  </a:solidFill>
                  <a:effectLst/>
                  <a:uLnTx/>
                  <a:uFillTx/>
                  <a:latin typeface="Segoe Print"/>
                  <a:cs typeface="+mn-cs"/>
                </a:endParaRPr>
              </a:p>
            </p:txBody>
          </p:sp>
          <p:sp>
            <p:nvSpPr>
              <p:cNvPr id="1048890" name="Rectangle: Rounded Corners 6"/>
              <p:cNvSpPr/>
              <p:nvPr/>
            </p:nvSpPr>
            <p:spPr>
              <a:xfrm>
                <a:off x="1493386" y="3995076"/>
                <a:ext cx="10337000" cy="477561"/>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2000" i="0" kern="1200" kumimoji="0" lang="en-US" noProof="0" normalizeH="0" spc="0" strike="noStrike" u="none">
                  <a:ln>
                    <a:noFill/>
                  </a:ln>
                  <a:solidFill>
                    <a:srgbClr val="FFFFFF"/>
                  </a:solidFill>
                  <a:effectLst/>
                  <a:uLnTx/>
                  <a:uFillTx/>
                  <a:latin typeface="Segoe Print"/>
                  <a:cs typeface="+mn-cs"/>
                </a:endParaRPr>
              </a:p>
            </p:txBody>
          </p:sp>
          <p:sp>
            <p:nvSpPr>
              <p:cNvPr id="1048891" name="Rectangle 7"/>
              <p:cNvSpPr/>
              <p:nvPr/>
            </p:nvSpPr>
            <p:spPr>
              <a:xfrm>
                <a:off x="1493120" y="3904430"/>
                <a:ext cx="2925392" cy="78211"/>
              </a:xfrm>
              <a:prstGeom prst="rect"/>
            </p:spPr>
            <p:txBody>
              <a:bodyPr wrap="square">
                <a:spAutoFit/>
              </a:bodyPr>
              <a:p>
                <a:pPr algn="ctr" defTabSz="342900" eaLnBrk="1" fontAlgn="auto" hangingPunct="1" indent="0" latinLnBrk="0" lvl="0" marL="0" marR="0" rtl="0">
                  <a:lnSpc>
                    <a:spcPct val="135000"/>
                  </a:lnSpc>
                  <a:spcBef>
                    <a:spcPts val="0"/>
                  </a:spcBef>
                  <a:spcAft>
                    <a:spcPts val="0"/>
                  </a:spcAft>
                  <a:buClrTx/>
                  <a:buSzTx/>
                  <a:buFontTx/>
                  <a:buNone/>
                </a:pPr>
                <a:r>
                  <a:rPr baseline="0" b="1" cap="none" sz="2400" i="0" kern="1200" kumimoji="0" lang="en-US" noProof="0" normalizeH="0" spc="0" strike="noStrike" u="none">
                    <a:ln>
                      <a:noFill/>
                    </a:ln>
                    <a:solidFill>
                      <a:schemeClr val="bg1"/>
                    </a:solidFill>
                    <a:effectLst/>
                    <a:uLnTx/>
                    <a:uFillTx/>
                    <a:latin typeface="UTM Avo" panose="02040603050506020204" pitchFamily="18" charset="0"/>
                    <a:cs typeface="Times New Roman" panose="02020603050405020304" pitchFamily="18" charset="0"/>
                  </a:rPr>
                  <a:t>Hoạt động 1</a:t>
                </a:r>
                <a:endParaRPr baseline="0" b="1" cap="none" sz="2400" i="0" kern="1200" kumimoji="0" lang="vi-VN" noProof="0" normalizeH="0" spc="0" strike="noStrike" u="none">
                  <a:ln>
                    <a:noFill/>
                  </a:ln>
                  <a:solidFill>
                    <a:schemeClr val="bg1"/>
                  </a:solidFill>
                  <a:effectLst/>
                  <a:uLnTx/>
                  <a:uFillTx/>
                  <a:latin typeface="UTM Avo" panose="02040603050506020204" pitchFamily="18" charset="0"/>
                  <a:cs typeface="Times New Roman" panose="02020603050405020304" pitchFamily="18" charset="0"/>
                </a:endParaRPr>
              </a:p>
            </p:txBody>
          </p:sp>
          <p:sp>
            <p:nvSpPr>
              <p:cNvPr id="1048892" name="Rectangle: Rounded Corners 8"/>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2000" i="0" kern="1200" kumimoji="0" lang="en-US" noProof="0" normalizeH="0" spc="0" strike="noStrike" u="none">
                  <a:ln>
                    <a:noFill/>
                  </a:ln>
                  <a:solidFill>
                    <a:srgbClr val="FFFFFF"/>
                  </a:solidFill>
                  <a:effectLst/>
                  <a:uLnTx/>
                  <a:uFillTx/>
                  <a:latin typeface="Segoe Print"/>
                  <a:cs typeface="+mn-cs"/>
                </a:endParaRPr>
              </a:p>
            </p:txBody>
          </p:sp>
        </p:grpSp>
        <p:sp>
          <p:nvSpPr>
            <p:cNvPr id="1048893" name="Rectangle 4"/>
            <p:cNvSpPr/>
            <p:nvPr/>
          </p:nvSpPr>
          <p:spPr>
            <a:xfrm>
              <a:off x="3926053" y="3543706"/>
              <a:ext cx="7528413" cy="78211"/>
            </a:xfrm>
            <a:prstGeom prst="rect"/>
          </p:spPr>
          <p:txBody>
            <a:bodyPr wrap="square">
              <a:spAutoFit/>
            </a:bodyPr>
            <a:p>
              <a:pPr algn="ctr" defTabSz="342900" lvl="0">
                <a:lnSpc>
                  <a:spcPct val="135000"/>
                </a:lnSpc>
              </a:pPr>
              <a:r>
                <a:rPr b="1" sz="2400" lang="vi-VN">
                  <a:solidFill>
                    <a:srgbClr val="002060"/>
                  </a:solidFill>
                  <a:latin typeface="UTM Avo" panose="02040603050506020204" pitchFamily="18" charset="0"/>
                  <a:cs typeface="Times New Roman" panose="02020603050405020304" pitchFamily="18" charset="0"/>
                </a:rPr>
                <a:t>Trò chơi Đoán s</a:t>
              </a:r>
              <a:r>
                <a:rPr b="1" sz="2400" lang="en-US">
                  <a:solidFill>
                    <a:srgbClr val="002060"/>
                  </a:solidFill>
                  <a:latin typeface="UTM Avo" panose="02040603050506020204" pitchFamily="18" charset="0"/>
                  <a:cs typeface="Times New Roman" panose="02020603050405020304" pitchFamily="18" charset="0"/>
                </a:rPr>
                <a:t>ố</a:t>
              </a:r>
              <a:endParaRPr baseline="0" b="1" cap="none" sz="2400" i="0" kern="1200" kumimoji="0" lang="vi-VN" noProof="0" normalizeH="0" spc="0" strike="noStrike" u="none">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048894" name="Rectangle 9"/>
          <p:cNvSpPr/>
          <p:nvPr/>
        </p:nvSpPr>
        <p:spPr>
          <a:xfrm>
            <a:off x="614114" y="1390541"/>
            <a:ext cx="10650132" cy="2758441"/>
          </a:xfrm>
          <a:prstGeom prst="rect"/>
        </p:spPr>
        <p:txBody>
          <a:bodyPr wrap="square">
            <a:spAutoFit/>
          </a:bodyPr>
          <a:p>
            <a:pPr algn="just" defTabSz="342900" lvl="0">
              <a:lnSpc>
                <a:spcPct val="150000"/>
              </a:lnSpc>
            </a:pPr>
            <a:r>
              <a:rPr sz="2400" lang="vi-VN">
                <a:solidFill>
                  <a:schemeClr val="accent1">
                    <a:lumMod val="90000"/>
                    <a:lumOff val="10000"/>
                  </a:schemeClr>
                </a:solidFill>
                <a:latin typeface="UTM Avo" panose="02040603050506020204" pitchFamily="18" charset="0"/>
                <a:cs typeface="Times New Roman" panose="02020603050405020304" pitchFamily="18" charset="0"/>
              </a:rPr>
              <a:t>Giả sử em cần xây dựng một trò chơi trên máy tính. Trong trò chơi, em cần tìm một số bí mật mà máy tính đã lấy ngẫu nhiên trong kho</a:t>
            </a:r>
            <a:r>
              <a:rPr sz="2400" lang="en-US">
                <a:solidFill>
                  <a:schemeClr val="accent1">
                    <a:lumMod val="90000"/>
                    <a:lumOff val="10000"/>
                  </a:schemeClr>
                </a:solidFill>
                <a:latin typeface="UTM Avo" panose="02040603050506020204" pitchFamily="18" charset="0"/>
                <a:cs typeface="Times New Roman" panose="02020603050405020304" pitchFamily="18" charset="0"/>
              </a:rPr>
              <a:t>ả</a:t>
            </a:r>
            <a:r>
              <a:rPr sz="2400" lang="vi-VN">
                <a:solidFill>
                  <a:schemeClr val="accent1">
                    <a:lumMod val="90000"/>
                    <a:lumOff val="10000"/>
                  </a:schemeClr>
                </a:solidFill>
                <a:latin typeface="UTM Avo" panose="02040603050506020204" pitchFamily="18" charset="0"/>
                <a:cs typeface="Times New Roman" panose="02020603050405020304" pitchFamily="18" charset="0"/>
              </a:rPr>
              <a:t>ng từ 1 đến 100. Em được đoán nhiều lần cho đến khi đoán đúng số bí mật đó. Mỗi lần em đoán sai, máy tính sẽ cho em biết số em đoán là nhỏ hơn hay lớn hơn số bí mật. Em hãy mô tả kịch bản của trò chơi đó dưới dạng một thuật toán.</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2" presetSubtype="8">
                                  <p:stCondLst>
                                    <p:cond delay="0"/>
                                  </p:stCondLst>
                                  <p:childTnLst>
                                    <p:set>
                                      <p:cBhvr>
                                        <p:cTn dur="1" fill="hold" id="6">
                                          <p:stCondLst>
                                            <p:cond delay="0"/>
                                          </p:stCondLst>
                                        </p:cTn>
                                        <p:tgtEl>
                                          <p:spTgt spid="96"/>
                                        </p:tgtEl>
                                        <p:attrNameLst>
                                          <p:attrName>style.visibility</p:attrName>
                                        </p:attrNameLst>
                                      </p:cBhvr>
                                      <p:to>
                                        <p:strVal val="visible"/>
                                      </p:to>
                                    </p:set>
                                    <p:animEffect transition="in" filter="wipe(left)">
                                      <p:cBhvr>
                                        <p:cTn dur="500" id="7"/>
                                        <p:tgtEl>
                                          <p:spTgt spid="96"/>
                                        </p:tgtEl>
                                      </p:cBhvr>
                                    </p:animEffect>
                                  </p:childTnLst>
                                </p:cTn>
                              </p:par>
                            </p:childTnLst>
                          </p:cTn>
                        </p:par>
                      </p:childTnLst>
                    </p:cTn>
                  </p:par>
                  <p:par>
                    <p:cTn fill="hold" id="8">
                      <p:stCondLst>
                        <p:cond delay="indefinite"/>
                      </p:stCondLst>
                      <p:childTnLst>
                        <p:par>
                          <p:cTn fill="hold" id="9">
                            <p:stCondLst>
                              <p:cond delay="0"/>
                            </p:stCondLst>
                            <p:childTnLst>
                              <p:par>
                                <p:cTn fill="hold" grpId="1" id="10" nodeType="clickEffect" presetClass="entr" presetID="10" presetSubtype="0">
                                  <p:stCondLst>
                                    <p:cond delay="0"/>
                                  </p:stCondLst>
                                  <p:childTnLst>
                                    <p:set>
                                      <p:cBhvr>
                                        <p:cTn dur="1" fill="hold" id="11">
                                          <p:stCondLst>
                                            <p:cond delay="0"/>
                                          </p:stCondLst>
                                        </p:cTn>
                                        <p:tgtEl>
                                          <p:spTgt spid="1048894">
                                            <p:txEl>
                                              <p:pRg st="0" end="0"/>
                                            </p:txEl>
                                          </p:spTgt>
                                        </p:tgtEl>
                                        <p:attrNameLst>
                                          <p:attrName>style.visibility</p:attrName>
                                        </p:attrNameLst>
                                      </p:cBhvr>
                                      <p:to>
                                        <p:strVal val="visible"/>
                                      </p:to>
                                    </p:set>
                                    <p:animEffect transition="in" filter="fade">
                                      <p:cBhvr>
                                        <p:cTn dur="500" id="12"/>
                                        <p:tgtEl>
                                          <p:spTgt spid="1048894">
                                            <p:txEl>
                                              <p:pRg st="0" end="0"/>
                                            </p:txEl>
                                          </p:spTgt>
                                        </p:tgtEl>
                                      </p:cBhvr>
                                    </p:animEffect>
                                  </p:childTnLst>
                                </p:cTn>
                              </p:par>
                            </p:childTnLst>
                          </p:cTn>
                        </p:par>
                        <p:par>
                          <p:cTn fill="hold" id="13">
                            <p:stCondLst>
                              <p:cond delay="500"/>
                            </p:stCondLst>
                            <p:childTnLst>
                              <p:par>
                                <p:cTn fill="hold" grpId="0" id="14" nodeType="afterEffect" presetClass="entr" presetID="10" presetSubtype="0">
                                  <p:stCondLst>
                                    <p:cond delay="0"/>
                                  </p:stCondLst>
                                  <p:childTnLst>
                                    <p:set>
                                      <p:cBhvr>
                                        <p:cTn dur="1" fill="hold" id="15">
                                          <p:stCondLst>
                                            <p:cond delay="0"/>
                                          </p:stCondLst>
                                        </p:cTn>
                                        <p:tgtEl>
                                          <p:spTgt spid="1048894"/>
                                        </p:tgtEl>
                                        <p:attrNameLst>
                                          <p:attrName>style.visibility</p:attrName>
                                        </p:attrNameLst>
                                      </p:cBhvr>
                                      <p:to>
                                        <p:strVal val="visible"/>
                                      </p:to>
                                    </p:set>
                                    <p:animEffect transition="in" filter="fade">
                                      <p:cBhvr>
                                        <p:cTn dur="500" id="16"/>
                                        <p:tgtEl>
                                          <p:spTgt spid="10488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94" grpId="0"/>
      <p:bldP spid="1048894" grpId="1" uiExpand="1"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98" name=""/>
        <p:cNvGrpSpPr/>
        <p:nvPr/>
      </p:nvGrpSpPr>
      <p:grpSpPr>
        <a:xfrm>
          <a:off x="0" y="0"/>
          <a:ext cx="0" cy="0"/>
          <a:chOff x="0" y="0"/>
          <a:chExt cx="0" cy="0"/>
        </a:xfrm>
      </p:grpSpPr>
      <p:pic>
        <p:nvPicPr>
          <p:cNvPr id="2097154" name="Picture 12"/>
          <p:cNvPicPr>
            <a:picLocks noChangeAspect="1"/>
          </p:cNvPicPr>
          <p:nvPr/>
        </p:nvPicPr>
        <p:blipFill>
          <a:blip xmlns:r="http://schemas.openxmlformats.org/officeDocument/2006/relationships" r:embed="rId1"/>
          <a:stretch>
            <a:fillRect/>
          </a:stretch>
        </p:blipFill>
        <p:spPr>
          <a:xfrm>
            <a:off x="557376" y="422728"/>
            <a:ext cx="888648" cy="885725"/>
          </a:xfrm>
          <a:prstGeom prst="rect"/>
        </p:spPr>
      </p:pic>
      <p:sp>
        <p:nvSpPr>
          <p:cNvPr id="1048895" name="TextBox 24"/>
          <p:cNvSpPr txBox="1"/>
          <p:nvPr/>
        </p:nvSpPr>
        <p:spPr>
          <a:xfrm>
            <a:off x="760224" y="1308453"/>
            <a:ext cx="10624056" cy="3024674"/>
          </a:xfrm>
          <a:prstGeom prst="rect"/>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p>
            <a:pPr algn="just" defTabSz="342900" lvl="0" marL="93663">
              <a:lnSpc>
                <a:spcPct val="135000"/>
              </a:lnSpc>
            </a:pPr>
            <a:r>
              <a:rPr sz="2400" lang="vi-VN">
                <a:solidFill>
                  <a:schemeClr val="accent1">
                    <a:lumMod val="90000"/>
                    <a:lumOff val="10000"/>
                  </a:schemeClr>
                </a:solidFill>
                <a:latin typeface="UTM Avo" panose="02040603050506020204" pitchFamily="18" charset="0"/>
                <a:cs typeface="Times New Roman" panose="02020603050405020304" pitchFamily="18" charset="0"/>
              </a:rPr>
              <a:t>Dựa </a:t>
            </a:r>
            <a:r>
              <a:rPr sz="2400" lang="en-US">
                <a:solidFill>
                  <a:schemeClr val="accent1">
                    <a:lumMod val="90000"/>
                    <a:lumOff val="10000"/>
                  </a:schemeClr>
                </a:solidFill>
                <a:latin typeface="UTM Avo" panose="02040603050506020204" pitchFamily="18" charset="0"/>
                <a:cs typeface="Times New Roman" panose="02020603050405020304" pitchFamily="18" charset="0"/>
              </a:rPr>
              <a:t>tr</a:t>
            </a:r>
            <a:r>
              <a:rPr sz="2400" lang="vi-VN">
                <a:solidFill>
                  <a:schemeClr val="accent1">
                    <a:lumMod val="90000"/>
                    <a:lumOff val="10000"/>
                  </a:schemeClr>
                </a:solidFill>
                <a:latin typeface="UTM Avo" panose="02040603050506020204" pitchFamily="18" charset="0"/>
                <a:cs typeface="Times New Roman" panose="02020603050405020304" pitchFamily="18" charset="0"/>
              </a:rPr>
              <a:t>ên kịch bản đã xây dựng, em sẽ từng bước lập chương trình của trò chơi này bằng ngôn ngữ lập trình trực quan. </a:t>
            </a:r>
            <a:endParaRPr sz="2400" lang="en-US">
              <a:solidFill>
                <a:schemeClr val="accent1">
                  <a:lumMod val="90000"/>
                  <a:lumOff val="10000"/>
                </a:schemeClr>
              </a:solidFill>
              <a:latin typeface="UTM Avo" panose="02040603050506020204" pitchFamily="18" charset="0"/>
              <a:cs typeface="Times New Roman" panose="02020603050405020304" pitchFamily="18" charset="0"/>
            </a:endParaRPr>
          </a:p>
          <a:p>
            <a:pPr algn="just" defTabSz="342900" lvl="0" marL="93663">
              <a:lnSpc>
                <a:spcPct val="135000"/>
              </a:lnSpc>
            </a:pPr>
            <a:r>
              <a:rPr sz="2400" lang="vi-VN">
                <a:solidFill>
                  <a:schemeClr val="accent1">
                    <a:lumMod val="90000"/>
                    <a:lumOff val="10000"/>
                  </a:schemeClr>
                </a:solidFill>
                <a:latin typeface="UTM Avo" panose="02040603050506020204" pitchFamily="18" charset="0"/>
                <a:cs typeface="Times New Roman" panose="02020603050405020304" pitchFamily="18" charset="0"/>
              </a:rPr>
              <a:t>Nhận xét rằng, trong trò chơi, ch</a:t>
            </a:r>
            <a:r>
              <a:rPr sz="2400" lang="en-US">
                <a:solidFill>
                  <a:schemeClr val="accent1">
                    <a:lumMod val="90000"/>
                    <a:lumOff val="10000"/>
                  </a:schemeClr>
                </a:solidFill>
                <a:latin typeface="UTM Avo" panose="02040603050506020204" pitchFamily="18" charset="0"/>
                <a:cs typeface="Times New Roman" panose="02020603050405020304" pitchFamily="18" charset="0"/>
              </a:rPr>
              <a:t>ỉ</a:t>
            </a:r>
            <a:r>
              <a:rPr sz="2400" lang="vi-VN">
                <a:solidFill>
                  <a:schemeClr val="accent1">
                    <a:lumMod val="90000"/>
                    <a:lumOff val="10000"/>
                  </a:schemeClr>
                </a:solidFill>
                <a:latin typeface="UTM Avo" panose="02040603050506020204" pitchFamily="18" charset="0"/>
                <a:cs typeface="Times New Roman" panose="02020603050405020304" pitchFamily="18" charset="0"/>
              </a:rPr>
              <a:t> cần sử dụng hai biến số: </a:t>
            </a:r>
            <a:endParaRPr sz="2400" lang="en-US">
              <a:solidFill>
                <a:schemeClr val="accent1">
                  <a:lumMod val="90000"/>
                  <a:lumOff val="10000"/>
                </a:schemeClr>
              </a:solidFill>
              <a:latin typeface="UTM Avo" panose="02040603050506020204" pitchFamily="18" charset="0"/>
              <a:cs typeface="Times New Roman" panose="02020603050405020304" pitchFamily="18" charset="0"/>
            </a:endParaRPr>
          </a:p>
          <a:p>
            <a:pPr algn="just" defTabSz="342900" indent="-342900" lvl="0" marL="436563">
              <a:lnSpc>
                <a:spcPct val="135000"/>
              </a:lnSpc>
              <a:buFontTx/>
              <a:buChar char="-"/>
            </a:pPr>
            <a:r>
              <a:rPr sz="2400" lang="en-US">
                <a:solidFill>
                  <a:schemeClr val="accent1">
                    <a:lumMod val="90000"/>
                    <a:lumOff val="10000"/>
                  </a:schemeClr>
                </a:solidFill>
                <a:latin typeface="UTM Avo" panose="02040603050506020204" pitchFamily="18" charset="0"/>
                <a:cs typeface="Times New Roman" panose="02020603050405020304" pitchFamily="18" charset="0"/>
              </a:rPr>
              <a:t>S</a:t>
            </a:r>
            <a:r>
              <a:rPr sz="2400" lang="vi-VN">
                <a:solidFill>
                  <a:schemeClr val="accent1">
                    <a:lumMod val="90000"/>
                    <a:lumOff val="10000"/>
                  </a:schemeClr>
                </a:solidFill>
                <a:latin typeface="UTM Avo" panose="02040603050506020204" pitchFamily="18" charset="0"/>
                <a:cs typeface="Times New Roman" panose="02020603050405020304" pitchFamily="18" charset="0"/>
              </a:rPr>
              <a:t>ố thứ nhất do máy tính lấy ngẫu nhiên, được đặt tên là </a:t>
            </a:r>
            <a:r>
              <a:rPr b="1" sz="2400" i="1" lang="vi-VN">
                <a:solidFill>
                  <a:schemeClr val="accent1">
                    <a:lumMod val="90000"/>
                    <a:lumOff val="10000"/>
                  </a:schemeClr>
                </a:solidFill>
                <a:latin typeface="UTM Avo" panose="02040603050506020204" pitchFamily="18" charset="0"/>
                <a:cs typeface="Times New Roman" panose="02020603050405020304" pitchFamily="18" charset="0"/>
              </a:rPr>
              <a:t>số bí mật</a:t>
            </a:r>
            <a:r>
              <a:rPr b="1" sz="2400" i="1" lang="en-US">
                <a:solidFill>
                  <a:schemeClr val="accent1">
                    <a:lumMod val="90000"/>
                    <a:lumOff val="10000"/>
                  </a:schemeClr>
                </a:solidFill>
                <a:latin typeface="UTM Avo" panose="02040603050506020204" pitchFamily="18" charset="0"/>
                <a:cs typeface="Times New Roman" panose="02020603050405020304" pitchFamily="18" charset="0"/>
              </a:rPr>
              <a:t>.</a:t>
            </a:r>
          </a:p>
          <a:p>
            <a:pPr algn="just" defTabSz="342900" indent="-342900" lvl="0" marL="436563">
              <a:lnSpc>
                <a:spcPct val="135000"/>
              </a:lnSpc>
              <a:buFontTx/>
              <a:buChar char="-"/>
            </a:pPr>
            <a:r>
              <a:rPr sz="2400" lang="en-US">
                <a:solidFill>
                  <a:schemeClr val="accent1">
                    <a:lumMod val="90000"/>
                    <a:lumOff val="10000"/>
                  </a:schemeClr>
                </a:solidFill>
                <a:latin typeface="UTM Avo" panose="02040603050506020204" pitchFamily="18" charset="0"/>
                <a:cs typeface="Times New Roman" panose="02020603050405020304" pitchFamily="18" charset="0"/>
              </a:rPr>
              <a:t>S</a:t>
            </a:r>
            <a:r>
              <a:rPr sz="2400" lang="vi-VN">
                <a:solidFill>
                  <a:schemeClr val="accent1">
                    <a:lumMod val="90000"/>
                    <a:lumOff val="10000"/>
                  </a:schemeClr>
                </a:solidFill>
                <a:latin typeface="UTM Avo" panose="02040603050506020204" pitchFamily="18" charset="0"/>
                <a:cs typeface="Times New Roman" panose="02020603050405020304" pitchFamily="18" charset="0"/>
              </a:rPr>
              <a:t>ố thứ hai do người chơi đoán và nhập vào máy tính là </a:t>
            </a:r>
            <a:r>
              <a:rPr b="1" sz="2400" i="1" lang="en-US">
                <a:solidFill>
                  <a:schemeClr val="accent1">
                    <a:lumMod val="90000"/>
                    <a:lumOff val="10000"/>
                  </a:schemeClr>
                </a:solidFill>
                <a:latin typeface="UTM Avo" panose="02040603050506020204" pitchFamily="18" charset="0"/>
                <a:cs typeface="Times New Roman" panose="02020603050405020304" pitchFamily="18" charset="0"/>
              </a:rPr>
              <a:t>trả lời</a:t>
            </a:r>
            <a:r>
              <a:rPr sz="2400" lang="vi-VN">
                <a:solidFill>
                  <a:schemeClr val="accent1">
                    <a:lumMod val="90000"/>
                    <a:lumOff val="10000"/>
                  </a:schemeClr>
                </a:solidFill>
                <a:latin typeface="UTM Avo" panose="02040603050506020204" pitchFamily="18" charset="0"/>
                <a:cs typeface="Times New Roman" panose="02020603050405020304" pitchFamily="18" charset="0"/>
              </a:rPr>
              <a:t>. Biến này có sẵn trong </a:t>
            </a:r>
            <a:r>
              <a:rPr b="1" sz="2400" lang="vi-VN">
                <a:solidFill>
                  <a:schemeClr val="accent1">
                    <a:lumMod val="90000"/>
                    <a:lumOff val="10000"/>
                  </a:schemeClr>
                </a:solidFill>
                <a:latin typeface="UTM Avo" panose="02040603050506020204" pitchFamily="18" charset="0"/>
                <a:cs typeface="Times New Roman" panose="02020603050405020304" pitchFamily="18" charset="0"/>
              </a:rPr>
              <a:t>Scratch</a:t>
            </a:r>
            <a:r>
              <a:rPr sz="2400" lang="vi-VN">
                <a:solidFill>
                  <a:schemeClr val="accent1">
                    <a:lumMod val="90000"/>
                    <a:lumOff val="10000"/>
                  </a:schemeClr>
                </a:solidFill>
                <a:latin typeface="UTM Avo" panose="02040603050506020204" pitchFamily="18" charset="0"/>
                <a:cs typeface="Times New Roman" panose="02020603050405020304" pitchFamily="18" charset="0"/>
              </a:rPr>
              <a:t>.</a:t>
            </a:r>
          </a:p>
        </p:txBody>
      </p:sp>
      <p:sp>
        <p:nvSpPr>
          <p:cNvPr id="1048896" name="TextBox 5"/>
          <p:cNvSpPr txBox="1"/>
          <p:nvPr/>
        </p:nvSpPr>
        <p:spPr>
          <a:xfrm>
            <a:off x="1446024" y="634523"/>
            <a:ext cx="3743196" cy="532838"/>
          </a:xfrm>
          <a:prstGeom prst="rect"/>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p>
            <a:pPr algn="just" defTabSz="342900" lvl="0" marL="93663">
              <a:lnSpc>
                <a:spcPct val="135000"/>
              </a:lnSpc>
            </a:pPr>
            <a:r>
              <a:rPr b="1" sz="2400" lang="en-US">
                <a:solidFill>
                  <a:schemeClr val="accent1">
                    <a:lumMod val="90000"/>
                    <a:lumOff val="10000"/>
                  </a:schemeClr>
                </a:solidFill>
                <a:latin typeface="UTM Avo" panose="02040603050506020204" pitchFamily="18" charset="0"/>
                <a:cs typeface="Times New Roman" panose="02020603050405020304" pitchFamily="18" charset="0"/>
              </a:rPr>
              <a:t>a) Cấu trúc tuần tự</a:t>
            </a:r>
            <a:endParaRPr b="1" sz="2400" lang="vi-VN">
              <a:solidFill>
                <a:schemeClr val="accent1">
                  <a:lumMod val="90000"/>
                  <a:lumOff val="10000"/>
                </a:schemeClr>
              </a:solidFill>
              <a:latin typeface="UTM Avo" panose="02040603050506020204" pitchFamily="18" charset="0"/>
              <a:cs typeface="Times New Roman" panose="02020603050405020304" pitchFamily="18" charset="0"/>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1048896"/>
                                        </p:tgtEl>
                                        <p:attrNameLst>
                                          <p:attrName>style.visibility</p:attrName>
                                        </p:attrNameLst>
                                      </p:cBhvr>
                                      <p:to>
                                        <p:strVal val="visible"/>
                                      </p:to>
                                    </p:set>
                                    <p:animEffect transition="in" filter="fade">
                                      <p:cBhvr>
                                        <p:cTn dur="500" id="7"/>
                                        <p:tgtEl>
                                          <p:spTgt spid="1048896"/>
                                        </p:tgtEl>
                                      </p:cBhvr>
                                    </p:animEffect>
                                  </p:childTnLst>
                                </p:cTn>
                              </p:par>
                            </p:childTnLst>
                          </p:cTn>
                        </p:par>
                        <p:par>
                          <p:cTn fill="hold" id="8">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1048895"/>
                                        </p:tgtEl>
                                        <p:attrNameLst>
                                          <p:attrName>style.visibility</p:attrName>
                                        </p:attrNameLst>
                                      </p:cBhvr>
                                      <p:to>
                                        <p:strVal val="visible"/>
                                      </p:to>
                                    </p:set>
                                    <p:animEffect transition="in" filter="fade">
                                      <p:cBhvr>
                                        <p:cTn dur="500" id="11"/>
                                        <p:tgtEl>
                                          <p:spTgt spid="10488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95" grpId="0"/>
      <p:bldP spid="104889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99" name=""/>
        <p:cNvGrpSpPr/>
        <p:nvPr/>
      </p:nvGrpSpPr>
      <p:grpSpPr>
        <a:xfrm>
          <a:off x="0" y="0"/>
          <a:ext cx="0" cy="0"/>
          <a:chOff x="0" y="0"/>
          <a:chExt cx="0" cy="0"/>
        </a:xfrm>
      </p:grpSpPr>
      <p:pic>
        <p:nvPicPr>
          <p:cNvPr id="2097155" name="Picture 12"/>
          <p:cNvPicPr>
            <a:picLocks noChangeAspect="1"/>
          </p:cNvPicPr>
          <p:nvPr/>
        </p:nvPicPr>
        <p:blipFill>
          <a:blip xmlns:r="http://schemas.openxmlformats.org/officeDocument/2006/relationships" r:embed="rId1"/>
          <a:stretch>
            <a:fillRect/>
          </a:stretch>
        </p:blipFill>
        <p:spPr>
          <a:xfrm>
            <a:off x="557376" y="422728"/>
            <a:ext cx="888648" cy="885725"/>
          </a:xfrm>
          <a:prstGeom prst="rect"/>
        </p:spPr>
      </p:pic>
      <p:sp>
        <p:nvSpPr>
          <p:cNvPr id="1048897" name="TextBox 24"/>
          <p:cNvSpPr txBox="1"/>
          <p:nvPr/>
        </p:nvSpPr>
        <p:spPr>
          <a:xfrm>
            <a:off x="557376" y="404326"/>
            <a:ext cx="10624056" cy="3024674"/>
          </a:xfrm>
          <a:prstGeom prst="rect"/>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p>
            <a:pPr algn="just" defTabSz="342900" lvl="0" marL="93663">
              <a:lnSpc>
                <a:spcPct val="135000"/>
              </a:lnSpc>
            </a:pPr>
            <a:r>
              <a:rPr sz="2400" lang="en-US">
                <a:solidFill>
                  <a:schemeClr val="accent1">
                    <a:lumMod val="90000"/>
                    <a:lumOff val="10000"/>
                  </a:schemeClr>
                </a:solidFill>
                <a:latin typeface="UTM Avo" panose="02040603050506020204" pitchFamily="18" charset="0"/>
                <a:cs typeface="Times New Roman" panose="02020603050405020304" pitchFamily="18" charset="0"/>
              </a:rPr>
              <a:t>           </a:t>
            </a:r>
            <a:r>
              <a:rPr sz="2400" lang="vi-VN">
                <a:solidFill>
                  <a:schemeClr val="accent1">
                    <a:lumMod val="90000"/>
                    <a:lumOff val="10000"/>
                  </a:schemeClr>
                </a:solidFill>
                <a:latin typeface="UTM Avo" panose="02040603050506020204" pitchFamily="18" charset="0"/>
                <a:cs typeface="Times New Roman" panose="02020603050405020304" pitchFamily="18" charset="0"/>
              </a:rPr>
              <a:t>Để đ</a:t>
            </a:r>
            <a:r>
              <a:rPr sz="2400" lang="en-US">
                <a:solidFill>
                  <a:schemeClr val="accent1">
                    <a:lumMod val="90000"/>
                    <a:lumOff val="10000"/>
                  </a:schemeClr>
                </a:solidFill>
                <a:latin typeface="UTM Avo" panose="02040603050506020204" pitchFamily="18" charset="0"/>
                <a:cs typeface="Times New Roman" panose="02020603050405020304" pitchFamily="18" charset="0"/>
              </a:rPr>
              <a:t>ả</a:t>
            </a:r>
            <a:r>
              <a:rPr sz="2400" lang="vi-VN">
                <a:solidFill>
                  <a:schemeClr val="accent1">
                    <a:lumMod val="90000"/>
                    <a:lumOff val="10000"/>
                  </a:schemeClr>
                </a:solidFill>
                <a:latin typeface="UTM Avo" panose="02040603050506020204" pitchFamily="18" charset="0"/>
                <a:cs typeface="Times New Roman" panose="02020603050405020304" pitchFamily="18" charset="0"/>
              </a:rPr>
              <a:t>m bảo các lệnh đọc, ghi và gán giá trị với hai biến trên </a:t>
            </a:r>
            <a:endParaRPr sz="2400" lang="en-US">
              <a:solidFill>
                <a:schemeClr val="accent1">
                  <a:lumMod val="90000"/>
                  <a:lumOff val="10000"/>
                </a:schemeClr>
              </a:solidFill>
              <a:latin typeface="UTM Avo" panose="02040603050506020204" pitchFamily="18" charset="0"/>
              <a:cs typeface="Times New Roman" panose="02020603050405020304" pitchFamily="18" charset="0"/>
            </a:endParaRPr>
          </a:p>
          <a:p>
            <a:pPr algn="just" defTabSz="342900" lvl="0" marL="93663">
              <a:lnSpc>
                <a:spcPct val="135000"/>
              </a:lnSpc>
            </a:pPr>
            <a:r>
              <a:rPr sz="2400" lang="en-US">
                <a:solidFill>
                  <a:schemeClr val="accent1">
                    <a:lumMod val="90000"/>
                    <a:lumOff val="10000"/>
                  </a:schemeClr>
                </a:solidFill>
                <a:latin typeface="UTM Avo" panose="02040603050506020204" pitchFamily="18" charset="0"/>
                <a:cs typeface="Times New Roman" panose="02020603050405020304" pitchFamily="18" charset="0"/>
              </a:rPr>
              <a:t>          </a:t>
            </a:r>
            <a:r>
              <a:rPr sz="2400" lang="vi-VN">
                <a:solidFill>
                  <a:schemeClr val="accent1">
                    <a:lumMod val="90000"/>
                    <a:lumOff val="10000"/>
                  </a:schemeClr>
                </a:solidFill>
                <a:latin typeface="UTM Avo" panose="02040603050506020204" pitchFamily="18" charset="0"/>
                <a:cs typeface="Times New Roman" panose="02020603050405020304" pitchFamily="18" charset="0"/>
              </a:rPr>
              <a:t>hoạt động bình thường, em có thể yêu cầu máy tính gán cho </a:t>
            </a:r>
            <a:r>
              <a:rPr b="1" sz="2400" lang="vi-VN">
                <a:solidFill>
                  <a:schemeClr val="accent1">
                    <a:lumMod val="90000"/>
                    <a:lumOff val="10000"/>
                  </a:schemeClr>
                </a:solidFill>
                <a:latin typeface="UTM Avo" panose="02040603050506020204" pitchFamily="18" charset="0"/>
                <a:cs typeface="Times New Roman" panose="02020603050405020304" pitchFamily="18" charset="0"/>
              </a:rPr>
              <a:t>số bí mật </a:t>
            </a:r>
            <a:r>
              <a:rPr sz="2400" lang="vi-VN">
                <a:solidFill>
                  <a:schemeClr val="accent1">
                    <a:lumMod val="90000"/>
                    <a:lumOff val="10000"/>
                  </a:schemeClr>
                </a:solidFill>
                <a:latin typeface="UTM Avo" panose="02040603050506020204" pitchFamily="18" charset="0"/>
                <a:cs typeface="Times New Roman" panose="02020603050405020304" pitchFamily="18" charset="0"/>
              </a:rPr>
              <a:t>một </a:t>
            </a:r>
            <a:r>
              <a:rPr b="1" sz="2400" lang="vi-VN">
                <a:solidFill>
                  <a:schemeClr val="accent1">
                    <a:lumMod val="90000"/>
                    <a:lumOff val="10000"/>
                  </a:schemeClr>
                </a:solidFill>
                <a:latin typeface="UTM Avo" panose="02040603050506020204" pitchFamily="18" charset="0"/>
                <a:cs typeface="Times New Roman" panose="02020603050405020304" pitchFamily="18" charset="0"/>
              </a:rPr>
              <a:t>giá trị ngẫu nhiên</a:t>
            </a:r>
            <a:r>
              <a:rPr sz="2400" lang="vi-VN">
                <a:solidFill>
                  <a:schemeClr val="accent1">
                    <a:lumMod val="90000"/>
                    <a:lumOff val="10000"/>
                  </a:schemeClr>
                </a:solidFill>
                <a:latin typeface="UTM Avo" panose="02040603050506020204" pitchFamily="18" charset="0"/>
                <a:cs typeface="Times New Roman" panose="02020603050405020304" pitchFamily="18" charset="0"/>
              </a:rPr>
              <a:t>, sau đó hỏi để nhận vào tr</a:t>
            </a:r>
            <a:r>
              <a:rPr sz="2400" lang="en-US">
                <a:solidFill>
                  <a:schemeClr val="accent1">
                    <a:lumMod val="90000"/>
                    <a:lumOff val="10000"/>
                  </a:schemeClr>
                </a:solidFill>
                <a:latin typeface="UTM Avo" panose="02040603050506020204" pitchFamily="18" charset="0"/>
                <a:cs typeface="Times New Roman" panose="02020603050405020304" pitchFamily="18" charset="0"/>
              </a:rPr>
              <a:t>ả</a:t>
            </a:r>
            <a:r>
              <a:rPr sz="2400" lang="vi-VN">
                <a:solidFill>
                  <a:schemeClr val="accent1">
                    <a:lumMod val="90000"/>
                    <a:lumOff val="10000"/>
                  </a:schemeClr>
                </a:solidFill>
                <a:latin typeface="UTM Avo" panose="02040603050506020204" pitchFamily="18" charset="0"/>
                <a:cs typeface="Times New Roman" panose="02020603050405020304" pitchFamily="18" charset="0"/>
              </a:rPr>
              <a:t> lời một giá trị số từ người chơi, rồi hiển thị hai giá trị đó ra. Kịch bản của trò chơi được mô tả bằng cấu trúc tuần tự dưới dạng liệt kê băng ngôn ngữ tự nhiên như Hình 14.1 a.</a:t>
            </a:r>
          </a:p>
        </p:txBody>
      </p:sp>
      <p:sp>
        <p:nvSpPr>
          <p:cNvPr id="1048898" name="Shape 853"/>
          <p:cNvSpPr txBox="1"/>
          <p:nvPr/>
        </p:nvSpPr>
        <p:spPr>
          <a:xfrm>
            <a:off x="1001701" y="3503436"/>
            <a:ext cx="3989399" cy="2592564"/>
          </a:xfrm>
          <a:prstGeom prst="rect"/>
          <a:noFill/>
          <a:ln>
            <a:solidFill>
              <a:schemeClr val="tx1"/>
            </a:solidFill>
          </a:ln>
        </p:spPr>
        <p:txBody>
          <a:bodyPr bIns="0" lIns="0" rIns="0" tIns="0"/>
          <a:p>
            <a:pPr lvl="0" marL="95250">
              <a:spcAft>
                <a:spcPts val="400"/>
              </a:spcAft>
              <a:buClr>
                <a:srgbClr val="000000"/>
              </a:buClr>
              <a:buSzPts val="750"/>
              <a:tabLst>
                <a:tab algn="l" pos="186055"/>
              </a:tabLst>
            </a:pPr>
            <a:r>
              <a:rPr lang="en-US" spc="0" strike="noStrike" u="none">
                <a:effectLst/>
                <a:latin typeface="Arial" panose="020B0604020202020204" pitchFamily="34" charset="0"/>
                <a:ea typeface="Arial" panose="020B0604020202020204" pitchFamily="34" charset="0"/>
                <a:cs typeface="Arial" panose="020B0604020202020204" pitchFamily="34" charset="0"/>
              </a:rPr>
              <a:t>1) Bắt đầu</a:t>
            </a:r>
          </a:p>
          <a:p>
            <a:pPr lvl="0" marL="95250">
              <a:spcAft>
                <a:spcPts val="400"/>
              </a:spcAft>
              <a:buClr>
                <a:srgbClr val="000000"/>
              </a:buClr>
              <a:buSzPts val="750"/>
              <a:tabLst>
                <a:tab algn="l" pos="186055"/>
              </a:tabLst>
            </a:pPr>
            <a:r>
              <a:rPr lang="en-US">
                <a:effectLst/>
                <a:latin typeface="Arial" panose="020B0604020202020204" pitchFamily="34" charset="0"/>
                <a:ea typeface="Arial" panose="020B0604020202020204" pitchFamily="34" charset="0"/>
              </a:rPr>
              <a:t>2) Gán cho </a:t>
            </a:r>
            <a:r>
              <a:rPr b="1" i="1" lang="en-US">
                <a:effectLst/>
                <a:latin typeface="Arial" panose="020B0604020202020204" pitchFamily="34" charset="0"/>
                <a:ea typeface="Arial" panose="020B0604020202020204" pitchFamily="34" charset="0"/>
              </a:rPr>
              <a:t>số bí mật </a:t>
            </a:r>
            <a:r>
              <a:rPr lang="en-US">
                <a:effectLst/>
                <a:latin typeface="Arial" panose="020B0604020202020204" pitchFamily="34" charset="0"/>
                <a:ea typeface="Arial" panose="020B0604020202020204" pitchFamily="34" charset="0"/>
              </a:rPr>
              <a:t>một giá trị ngẫu nhiên trong khoảng từ 1 đến 100.</a:t>
            </a:r>
          </a:p>
          <a:p>
            <a:pPr lvl="0" marL="95250">
              <a:spcAft>
                <a:spcPts val="400"/>
              </a:spcAft>
              <a:buClr>
                <a:srgbClr val="000000"/>
              </a:buClr>
              <a:buSzPts val="750"/>
              <a:tabLst>
                <a:tab algn="l" pos="186055"/>
              </a:tabLst>
            </a:pPr>
            <a:r>
              <a:rPr lang="en-US">
                <a:latin typeface="Arial" panose="020B0604020202020204" pitchFamily="34" charset="0"/>
                <a:ea typeface="Arial" panose="020B0604020202020204" pitchFamily="34" charset="0"/>
              </a:rPr>
              <a:t>3) Hỏi và nhận giá trị từ bàn phím, lưu vào biến </a:t>
            </a:r>
            <a:r>
              <a:rPr b="1" i="1" lang="en-US">
                <a:latin typeface="Arial" panose="020B0604020202020204" pitchFamily="34" charset="0"/>
                <a:ea typeface="Arial" panose="020B0604020202020204" pitchFamily="34" charset="0"/>
              </a:rPr>
              <a:t>trả lời</a:t>
            </a:r>
            <a:r>
              <a:rPr lang="en-US">
                <a:latin typeface="Arial" panose="020B0604020202020204" pitchFamily="34" charset="0"/>
                <a:ea typeface="Arial" panose="020B0604020202020204" pitchFamily="34" charset="0"/>
              </a:rPr>
              <a:t>.</a:t>
            </a:r>
          </a:p>
          <a:p>
            <a:pPr lvl="0" marL="95250">
              <a:spcAft>
                <a:spcPts val="400"/>
              </a:spcAft>
              <a:buClr>
                <a:srgbClr val="000000"/>
              </a:buClr>
              <a:buSzPts val="750"/>
              <a:tabLst>
                <a:tab algn="l" pos="186055"/>
              </a:tabLst>
            </a:pPr>
            <a:r>
              <a:rPr lang="en-US">
                <a:effectLst/>
                <a:latin typeface="Arial" panose="020B0604020202020204" pitchFamily="34" charset="0"/>
                <a:ea typeface="Arial" panose="020B0604020202020204" pitchFamily="34" charset="0"/>
              </a:rPr>
              <a:t>4) Hiển th</a:t>
            </a:r>
            <a:r>
              <a:rPr lang="en-US">
                <a:latin typeface="Arial" panose="020B0604020202020204" pitchFamily="34" charset="0"/>
                <a:ea typeface="Arial" panose="020B0604020202020204" pitchFamily="34" charset="0"/>
              </a:rPr>
              <a:t>ị </a:t>
            </a:r>
            <a:r>
              <a:rPr b="1" i="1" lang="en-US">
                <a:latin typeface="Arial" panose="020B0604020202020204" pitchFamily="34" charset="0"/>
              </a:rPr>
              <a:t>số bí mật </a:t>
            </a:r>
            <a:r>
              <a:rPr lang="en-US">
                <a:latin typeface="Arial" panose="020B0604020202020204" pitchFamily="34" charset="0"/>
                <a:ea typeface="Arial" panose="020B0604020202020204" pitchFamily="34" charset="0"/>
              </a:rPr>
              <a:t>trong 2 giây.</a:t>
            </a:r>
          </a:p>
          <a:p>
            <a:pPr lvl="0" marL="95250">
              <a:spcAft>
                <a:spcPts val="400"/>
              </a:spcAft>
              <a:buClr>
                <a:srgbClr val="000000"/>
              </a:buClr>
              <a:buSzPts val="750"/>
              <a:tabLst>
                <a:tab algn="l" pos="186055"/>
              </a:tabLst>
            </a:pPr>
            <a:r>
              <a:rPr lang="en-US">
                <a:effectLst/>
                <a:latin typeface="Arial" panose="020B0604020202020204" pitchFamily="34" charset="0"/>
                <a:ea typeface="Arial" panose="020B0604020202020204" pitchFamily="34" charset="0"/>
              </a:rPr>
              <a:t>5) Hiển th</a:t>
            </a:r>
            <a:r>
              <a:rPr lang="en-US">
                <a:latin typeface="Arial" panose="020B0604020202020204" pitchFamily="34" charset="0"/>
                <a:ea typeface="Arial" panose="020B0604020202020204" pitchFamily="34" charset="0"/>
              </a:rPr>
              <a:t>ị </a:t>
            </a:r>
            <a:r>
              <a:rPr b="1" i="1" lang="en-US">
                <a:latin typeface="Arial" panose="020B0604020202020204" pitchFamily="34" charset="0"/>
              </a:rPr>
              <a:t>trả lời </a:t>
            </a:r>
            <a:r>
              <a:rPr lang="en-US">
                <a:latin typeface="Arial" panose="020B0604020202020204" pitchFamily="34" charset="0"/>
                <a:ea typeface="Arial" panose="020B0604020202020204" pitchFamily="34" charset="0"/>
              </a:rPr>
              <a:t>trong 2 giây.</a:t>
            </a:r>
          </a:p>
          <a:p>
            <a:pPr lvl="0" marL="95250">
              <a:spcAft>
                <a:spcPts val="400"/>
              </a:spcAft>
              <a:buClr>
                <a:srgbClr val="000000"/>
              </a:buClr>
              <a:buSzPts val="750"/>
              <a:tabLst>
                <a:tab algn="l" pos="186055"/>
              </a:tabLst>
            </a:pPr>
            <a:r>
              <a:rPr lang="en-US">
                <a:effectLst/>
                <a:latin typeface="Arial" panose="020B0604020202020204" pitchFamily="34" charset="0"/>
                <a:ea typeface="Arial" panose="020B0604020202020204" pitchFamily="34" charset="0"/>
              </a:rPr>
              <a:t>6) Kết thúc.</a:t>
            </a:r>
          </a:p>
        </p:txBody>
      </p:sp>
      <p:pic>
        <p:nvPicPr>
          <p:cNvPr id="2097156" name="Shape 855"/>
          <p:cNvPicPr>
            <a:picLocks/>
          </p:cNvPicPr>
          <p:nvPr/>
        </p:nvPicPr>
        <p:blipFill>
          <a:blip xmlns:r="http://schemas.openxmlformats.org/officeDocument/2006/relationships" r:embed="rId2"/>
          <a:stretch>
            <a:fillRect/>
          </a:stretch>
        </p:blipFill>
        <p:spPr>
          <a:xfrm>
            <a:off x="6553517" y="3429000"/>
            <a:ext cx="926749" cy="628281"/>
          </a:xfrm>
          <a:prstGeom prst="rect"/>
        </p:spPr>
      </p:pic>
      <p:pic>
        <p:nvPicPr>
          <p:cNvPr id="2097157" name="Shape 857"/>
          <p:cNvPicPr>
            <a:picLocks/>
          </p:cNvPicPr>
          <p:nvPr/>
        </p:nvPicPr>
        <p:blipFill>
          <a:blip xmlns:r="http://schemas.openxmlformats.org/officeDocument/2006/relationships" r:embed="rId3"/>
          <a:stretch>
            <a:fillRect/>
          </a:stretch>
        </p:blipFill>
        <p:spPr>
          <a:xfrm>
            <a:off x="6572567" y="3790951"/>
            <a:ext cx="3123883" cy="2230614"/>
          </a:xfrm>
          <a:prstGeom prst="rect"/>
        </p:spPr>
      </p:pic>
      <p:sp>
        <p:nvSpPr>
          <p:cNvPr id="1048899" name="TextBox 6"/>
          <p:cNvSpPr txBox="1"/>
          <p:nvPr/>
        </p:nvSpPr>
        <p:spPr>
          <a:xfrm>
            <a:off x="1001700" y="5981237"/>
            <a:ext cx="3989400" cy="869533"/>
          </a:xfrm>
          <a:prstGeom prst="rect"/>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p>
            <a:pPr algn="ctr" defTabSz="342900" lvl="0" marL="93663">
              <a:lnSpc>
                <a:spcPct val="135000"/>
              </a:lnSpc>
            </a:pPr>
            <a:r>
              <a:rPr sz="2000" i="1" lang="vi-VN">
                <a:solidFill>
                  <a:schemeClr val="accent1">
                    <a:lumMod val="90000"/>
                    <a:lumOff val="10000"/>
                  </a:schemeClr>
                </a:solidFill>
                <a:latin typeface="UTM Avo" panose="02040603050506020204" pitchFamily="18" charset="0"/>
                <a:cs typeface="Times New Roman" panose="02020603050405020304" pitchFamily="18" charset="0"/>
              </a:rPr>
              <a:t>a) M</a:t>
            </a:r>
            <a:r>
              <a:rPr sz="2000" i="1" lang="en-US">
                <a:solidFill>
                  <a:schemeClr val="accent1">
                    <a:lumMod val="90000"/>
                    <a:lumOff val="10000"/>
                  </a:schemeClr>
                </a:solidFill>
                <a:latin typeface="UTM Avo" panose="02040603050506020204" pitchFamily="18" charset="0"/>
                <a:cs typeface="Times New Roman" panose="02020603050405020304" pitchFamily="18" charset="0"/>
              </a:rPr>
              <a:t>ô</a:t>
            </a:r>
            <a:r>
              <a:rPr sz="2000" i="1" lang="vi-VN">
                <a:solidFill>
                  <a:schemeClr val="accent1">
                    <a:lumMod val="90000"/>
                    <a:lumOff val="10000"/>
                  </a:schemeClr>
                </a:solidFill>
                <a:latin typeface="UTM Avo" panose="02040603050506020204" pitchFamily="18" charset="0"/>
                <a:cs typeface="Times New Roman" panose="02020603050405020304" pitchFamily="18" charset="0"/>
              </a:rPr>
              <a:t> t</a:t>
            </a:r>
            <a:r>
              <a:rPr sz="2000" i="1" lang="en-US">
                <a:solidFill>
                  <a:schemeClr val="accent1">
                    <a:lumMod val="90000"/>
                    <a:lumOff val="10000"/>
                  </a:schemeClr>
                </a:solidFill>
                <a:latin typeface="UTM Avo" panose="02040603050506020204" pitchFamily="18" charset="0"/>
                <a:cs typeface="Times New Roman" panose="02020603050405020304" pitchFamily="18" charset="0"/>
              </a:rPr>
              <a:t>ả</a:t>
            </a:r>
            <a:r>
              <a:rPr sz="2000" i="1" lang="vi-VN">
                <a:solidFill>
                  <a:schemeClr val="accent1">
                    <a:lumMod val="90000"/>
                    <a:lumOff val="10000"/>
                  </a:schemeClr>
                </a:solidFill>
                <a:latin typeface="UTM Avo" panose="02040603050506020204" pitchFamily="18" charset="0"/>
                <a:cs typeface="Times New Roman" panose="02020603050405020304" pitchFamily="18" charset="0"/>
              </a:rPr>
              <a:t> thuật toán đọc</a:t>
            </a:r>
          </a:p>
          <a:p>
            <a:pPr algn="ctr" defTabSz="342900" lvl="0" marL="93663">
              <a:lnSpc>
                <a:spcPct val="135000"/>
              </a:lnSpc>
            </a:pPr>
            <a:r>
              <a:rPr sz="2000" i="1" lang="vi-VN">
                <a:solidFill>
                  <a:schemeClr val="bg1"/>
                </a:solidFill>
                <a:latin typeface="UTM Avo" panose="02040603050506020204" pitchFamily="18" charset="0"/>
                <a:cs typeface="Times New Roman" panose="02020603050405020304" pitchFamily="18" charset="0"/>
              </a:rPr>
              <a:t>và hiển thị dữ liệu</a:t>
            </a:r>
          </a:p>
        </p:txBody>
      </p:sp>
      <p:sp>
        <p:nvSpPr>
          <p:cNvPr id="1048900" name="TextBox 7"/>
          <p:cNvSpPr txBox="1"/>
          <p:nvPr/>
        </p:nvSpPr>
        <p:spPr>
          <a:xfrm>
            <a:off x="5707050" y="5981236"/>
            <a:ext cx="3989400" cy="869533"/>
          </a:xfrm>
          <a:prstGeom prst="rect"/>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p>
            <a:pPr algn="ctr" defTabSz="342900" lvl="0" marL="93663">
              <a:lnSpc>
                <a:spcPct val="135000"/>
              </a:lnSpc>
            </a:pPr>
            <a:r>
              <a:rPr sz="2000" i="1" lang="vi-VN">
                <a:solidFill>
                  <a:schemeClr val="accent1">
                    <a:lumMod val="90000"/>
                    <a:lumOff val="10000"/>
                  </a:schemeClr>
                </a:solidFill>
                <a:latin typeface="UTM Avo" panose="02040603050506020204" pitchFamily="18" charset="0"/>
                <a:cs typeface="Times New Roman" panose="02020603050405020304" pitchFamily="18" charset="0"/>
              </a:rPr>
              <a:t>b) Ch</a:t>
            </a:r>
            <a:r>
              <a:rPr sz="2000" i="1" lang="en-US">
                <a:solidFill>
                  <a:schemeClr val="accent1">
                    <a:lumMod val="90000"/>
                    <a:lumOff val="10000"/>
                  </a:schemeClr>
                </a:solidFill>
                <a:latin typeface="UTM Avo" panose="02040603050506020204" pitchFamily="18" charset="0"/>
                <a:cs typeface="Times New Roman" panose="02020603050405020304" pitchFamily="18" charset="0"/>
              </a:rPr>
              <a:t>ươ</a:t>
            </a:r>
            <a:r>
              <a:rPr sz="2000" i="1" lang="vi-VN">
                <a:solidFill>
                  <a:schemeClr val="accent1">
                    <a:lumMod val="90000"/>
                    <a:lumOff val="10000"/>
                  </a:schemeClr>
                </a:solidFill>
                <a:latin typeface="UTM Avo" panose="02040603050506020204" pitchFamily="18" charset="0"/>
                <a:cs typeface="Times New Roman" panose="02020603050405020304" pitchFamily="18" charset="0"/>
              </a:rPr>
              <a:t>ng trình viết bằng </a:t>
            </a:r>
            <a:r>
              <a:rPr sz="2000" i="1" lang="vi-VN">
                <a:solidFill>
                  <a:schemeClr val="bg1"/>
                </a:solidFill>
                <a:latin typeface="UTM Avo" panose="02040603050506020204" pitchFamily="18" charset="0"/>
                <a:cs typeface="Times New Roman" panose="02020603050405020304" pitchFamily="18" charset="0"/>
              </a:rPr>
              <a:t>ngôn ngữ l</a:t>
            </a:r>
            <a:r>
              <a:rPr sz="2000" i="1" lang="en-US">
                <a:solidFill>
                  <a:schemeClr val="bg1"/>
                </a:solidFill>
                <a:latin typeface="UTM Avo" panose="02040603050506020204" pitchFamily="18" charset="0"/>
                <a:cs typeface="Times New Roman" panose="02020603050405020304" pitchFamily="18" charset="0"/>
              </a:rPr>
              <a:t>ậ</a:t>
            </a:r>
            <a:r>
              <a:rPr sz="2000" i="1" lang="vi-VN">
                <a:solidFill>
                  <a:schemeClr val="bg1"/>
                </a:solidFill>
                <a:latin typeface="UTM Avo" panose="02040603050506020204" pitchFamily="18" charset="0"/>
                <a:cs typeface="Times New Roman" panose="02020603050405020304" pitchFamily="18" charset="0"/>
              </a:rPr>
              <a:t>p trình Scratch</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1048897"/>
                                        </p:tgtEl>
                                        <p:attrNameLst>
                                          <p:attrName>style.visibility</p:attrName>
                                        </p:attrNameLst>
                                      </p:cBhvr>
                                      <p:to>
                                        <p:strVal val="visible"/>
                                      </p:to>
                                    </p:set>
                                    <p:animEffect transition="in" filter="fade">
                                      <p:cBhvr>
                                        <p:cTn dur="500" id="7"/>
                                        <p:tgtEl>
                                          <p:spTgt spid="1048897"/>
                                        </p:tgtEl>
                                      </p:cBhvr>
                                    </p:animEffect>
                                  </p:childTnLst>
                                </p:cTn>
                              </p:par>
                            </p:childTnLst>
                          </p:cTn>
                        </p:par>
                        <p:par>
                          <p:cTn fill="hold" id="8">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1048899"/>
                                        </p:tgtEl>
                                        <p:attrNameLst>
                                          <p:attrName>style.visibility</p:attrName>
                                        </p:attrNameLst>
                                      </p:cBhvr>
                                      <p:to>
                                        <p:strVal val="visible"/>
                                      </p:to>
                                    </p:set>
                                    <p:animEffect transition="in" filter="fade">
                                      <p:cBhvr>
                                        <p:cTn dur="500" id="11"/>
                                        <p:tgtEl>
                                          <p:spTgt spid="1048899"/>
                                        </p:tgtEl>
                                      </p:cBhvr>
                                    </p:animEffect>
                                  </p:childTnLst>
                                </p:cTn>
                              </p:par>
                            </p:childTnLst>
                          </p:cTn>
                        </p:par>
                        <p:par>
                          <p:cTn fill="hold" id="12">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1048900"/>
                                        </p:tgtEl>
                                        <p:attrNameLst>
                                          <p:attrName>style.visibility</p:attrName>
                                        </p:attrNameLst>
                                      </p:cBhvr>
                                      <p:to>
                                        <p:strVal val="visible"/>
                                      </p:to>
                                    </p:set>
                                    <p:animEffect transition="in" filter="fade">
                                      <p:cBhvr>
                                        <p:cTn dur="500" id="15"/>
                                        <p:tgtEl>
                                          <p:spTgt spid="10489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97" grpId="0"/>
      <p:bldP spid="1048899" grpId="0"/>
      <p:bldP spid="104890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00" name=""/>
        <p:cNvGrpSpPr/>
        <p:nvPr/>
      </p:nvGrpSpPr>
      <p:grpSpPr>
        <a:xfrm>
          <a:off x="0" y="0"/>
          <a:ext cx="0" cy="0"/>
          <a:chOff x="0" y="0"/>
          <a:chExt cx="0" cy="0"/>
        </a:xfrm>
      </p:grpSpPr>
      <p:pic>
        <p:nvPicPr>
          <p:cNvPr id="2097158" name="Picture 12"/>
          <p:cNvPicPr>
            <a:picLocks noChangeAspect="1"/>
          </p:cNvPicPr>
          <p:nvPr/>
        </p:nvPicPr>
        <p:blipFill>
          <a:blip xmlns:r="http://schemas.openxmlformats.org/officeDocument/2006/relationships" r:embed="rId1"/>
          <a:stretch>
            <a:fillRect/>
          </a:stretch>
        </p:blipFill>
        <p:spPr>
          <a:xfrm>
            <a:off x="557376" y="422728"/>
            <a:ext cx="888648" cy="885725"/>
          </a:xfrm>
          <a:prstGeom prst="rect"/>
        </p:spPr>
      </p:pic>
      <p:sp>
        <p:nvSpPr>
          <p:cNvPr id="1048901" name="TextBox 24"/>
          <p:cNvSpPr txBox="1"/>
          <p:nvPr/>
        </p:nvSpPr>
        <p:spPr>
          <a:xfrm>
            <a:off x="557376" y="404326"/>
            <a:ext cx="10624056" cy="1523494"/>
          </a:xfrm>
          <a:prstGeom prst="rect"/>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p>
            <a:pPr algn="just" defTabSz="342900" lvl="0" marL="93663">
              <a:lnSpc>
                <a:spcPct val="135000"/>
              </a:lnSpc>
            </a:pPr>
            <a:r>
              <a:rPr sz="2400" lang="en-US">
                <a:solidFill>
                  <a:schemeClr val="accent1">
                    <a:lumMod val="90000"/>
                    <a:lumOff val="10000"/>
                  </a:schemeClr>
                </a:solidFill>
                <a:latin typeface="UTM Avo" panose="02040603050506020204" pitchFamily="18" charset="0"/>
                <a:cs typeface="Times New Roman" panose="02020603050405020304" pitchFamily="18" charset="0"/>
              </a:rPr>
              <a:t>           </a:t>
            </a:r>
            <a:r>
              <a:rPr sz="2400" lang="vi-VN">
                <a:solidFill>
                  <a:schemeClr val="accent1">
                    <a:lumMod val="90000"/>
                    <a:lumOff val="10000"/>
                  </a:schemeClr>
                </a:solidFill>
                <a:latin typeface="UTM Avo" panose="02040603050506020204" pitchFamily="18" charset="0"/>
                <a:cs typeface="Times New Roman" panose="02020603050405020304" pitchFamily="18" charset="0"/>
              </a:rPr>
              <a:t>Trong ngôn ngữ lập trình trực quan, </a:t>
            </a:r>
            <a:r>
              <a:rPr b="1" sz="2400" lang="vi-VN">
                <a:solidFill>
                  <a:schemeClr val="accent1">
                    <a:lumMod val="90000"/>
                    <a:lumOff val="10000"/>
                  </a:schemeClr>
                </a:solidFill>
                <a:latin typeface="UTM Avo" panose="02040603050506020204" pitchFamily="18" charset="0"/>
                <a:cs typeface="Times New Roman" panose="02020603050405020304" pitchFamily="18" charset="0"/>
              </a:rPr>
              <a:t>cấu trúc tuần tự </a:t>
            </a:r>
            <a:r>
              <a:rPr sz="2400" lang="vi-VN">
                <a:solidFill>
                  <a:schemeClr val="accent1">
                    <a:lumMod val="90000"/>
                    <a:lumOff val="10000"/>
                  </a:schemeClr>
                </a:solidFill>
                <a:latin typeface="UTM Avo" panose="02040603050506020204" pitchFamily="18" charset="0"/>
                <a:cs typeface="Times New Roman" panose="02020603050405020304" pitchFamily="18" charset="0"/>
              </a:rPr>
              <a:t>được thể </a:t>
            </a:r>
            <a:endParaRPr sz="2400" lang="en-US">
              <a:solidFill>
                <a:schemeClr val="accent1">
                  <a:lumMod val="90000"/>
                  <a:lumOff val="10000"/>
                </a:schemeClr>
              </a:solidFill>
              <a:latin typeface="UTM Avo" panose="02040603050506020204" pitchFamily="18" charset="0"/>
              <a:cs typeface="Times New Roman" panose="02020603050405020304" pitchFamily="18" charset="0"/>
            </a:endParaRPr>
          </a:p>
          <a:p>
            <a:pPr algn="just" defTabSz="342900" lvl="0" marL="93663">
              <a:lnSpc>
                <a:spcPct val="135000"/>
              </a:lnSpc>
            </a:pPr>
            <a:r>
              <a:rPr sz="2400" lang="en-US">
                <a:solidFill>
                  <a:schemeClr val="accent1">
                    <a:lumMod val="90000"/>
                    <a:lumOff val="10000"/>
                  </a:schemeClr>
                </a:solidFill>
                <a:latin typeface="UTM Avo" panose="02040603050506020204" pitchFamily="18" charset="0"/>
                <a:cs typeface="Times New Roman" panose="02020603050405020304" pitchFamily="18" charset="0"/>
              </a:rPr>
              <a:t>        </a:t>
            </a:r>
            <a:r>
              <a:rPr sz="2400" lang="vi-VN">
                <a:solidFill>
                  <a:schemeClr val="accent1">
                    <a:lumMod val="90000"/>
                    <a:lumOff val="10000"/>
                  </a:schemeClr>
                </a:solidFill>
                <a:latin typeface="UTM Avo" panose="02040603050506020204" pitchFamily="18" charset="0"/>
                <a:cs typeface="Times New Roman" panose="02020603050405020304" pitchFamily="18" charset="0"/>
              </a:rPr>
              <a:t>hiện b</a:t>
            </a:r>
            <a:r>
              <a:rPr sz="2400" lang="en-US">
                <a:solidFill>
                  <a:schemeClr val="accent1">
                    <a:lumMod val="90000"/>
                    <a:lumOff val="10000"/>
                  </a:schemeClr>
                </a:solidFill>
                <a:latin typeface="UTM Avo" panose="02040603050506020204" pitchFamily="18" charset="0"/>
                <a:cs typeface="Times New Roman" panose="02020603050405020304" pitchFamily="18" charset="0"/>
              </a:rPr>
              <a:t>ằ</a:t>
            </a:r>
            <a:r>
              <a:rPr sz="2400" lang="vi-VN">
                <a:solidFill>
                  <a:schemeClr val="accent1">
                    <a:lumMod val="90000"/>
                    <a:lumOff val="10000"/>
                  </a:schemeClr>
                </a:solidFill>
                <a:latin typeface="UTM Avo" panose="02040603050506020204" pitchFamily="18" charset="0"/>
                <a:cs typeface="Times New Roman" panose="02020603050405020304" pitchFamily="18" charset="0"/>
              </a:rPr>
              <a:t>ng cách lắp ghép các khối lệnh thành phần theo đúng trình tự của các hoạt động, từ trên xuống dưới, như Hình 14.1b</a:t>
            </a:r>
          </a:p>
        </p:txBody>
      </p:sp>
      <p:pic>
        <p:nvPicPr>
          <p:cNvPr id="2097159" name="Shape 855"/>
          <p:cNvPicPr>
            <a:picLocks/>
          </p:cNvPicPr>
          <p:nvPr/>
        </p:nvPicPr>
        <p:blipFill>
          <a:blip xmlns:r="http://schemas.openxmlformats.org/officeDocument/2006/relationships" r:embed="rId2"/>
          <a:stretch>
            <a:fillRect/>
          </a:stretch>
        </p:blipFill>
        <p:spPr>
          <a:xfrm>
            <a:off x="4126058" y="1951742"/>
            <a:ext cx="926749" cy="628281"/>
          </a:xfrm>
          <a:prstGeom prst="rect"/>
        </p:spPr>
      </p:pic>
      <p:pic>
        <p:nvPicPr>
          <p:cNvPr id="2097160" name="Shape 857"/>
          <p:cNvPicPr>
            <a:picLocks/>
          </p:cNvPicPr>
          <p:nvPr/>
        </p:nvPicPr>
        <p:blipFill>
          <a:blip xmlns:r="http://schemas.openxmlformats.org/officeDocument/2006/relationships" r:embed="rId3"/>
          <a:stretch>
            <a:fillRect/>
          </a:stretch>
        </p:blipFill>
        <p:spPr>
          <a:xfrm>
            <a:off x="4145108" y="2313693"/>
            <a:ext cx="3123883" cy="2230614"/>
          </a:xfrm>
          <a:prstGeom prst="rect"/>
        </p:spPr>
      </p:pic>
      <p:sp>
        <p:nvSpPr>
          <p:cNvPr id="1048902" name="TextBox 6"/>
          <p:cNvSpPr txBox="1"/>
          <p:nvPr/>
        </p:nvSpPr>
        <p:spPr>
          <a:xfrm>
            <a:off x="1001700" y="5073166"/>
            <a:ext cx="8256600" cy="454035"/>
          </a:xfrm>
          <a:prstGeom prst="rect"/>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p>
            <a:pPr algn="ctr" defTabSz="342900" lvl="0" marL="93663">
              <a:lnSpc>
                <a:spcPct val="135000"/>
              </a:lnSpc>
            </a:pPr>
            <a:r>
              <a:rPr sz="2000" i="1" lang="vi-VN">
                <a:solidFill>
                  <a:schemeClr val="accent1">
                    <a:lumMod val="90000"/>
                    <a:lumOff val="10000"/>
                  </a:schemeClr>
                </a:solidFill>
                <a:latin typeface="UTM Avo" panose="02040603050506020204" pitchFamily="18" charset="0"/>
                <a:cs typeface="Times New Roman" panose="02020603050405020304" pitchFamily="18" charset="0"/>
              </a:rPr>
              <a:t>Hình 14.1. Thuật to</a:t>
            </a:r>
            <a:r>
              <a:rPr sz="2000" i="1" lang="en-US">
                <a:solidFill>
                  <a:schemeClr val="accent1">
                    <a:lumMod val="90000"/>
                    <a:lumOff val="10000"/>
                  </a:schemeClr>
                </a:solidFill>
                <a:latin typeface="UTM Avo" panose="02040603050506020204" pitchFamily="18" charset="0"/>
                <a:cs typeface="Times New Roman" panose="02020603050405020304" pitchFamily="18" charset="0"/>
              </a:rPr>
              <a:t>á</a:t>
            </a:r>
            <a:r>
              <a:rPr sz="2000" i="1" lang="vi-VN">
                <a:solidFill>
                  <a:schemeClr val="accent1">
                    <a:lumMod val="90000"/>
                    <a:lumOff val="10000"/>
                  </a:schemeClr>
                </a:solidFill>
                <a:latin typeface="UTM Avo" panose="02040603050506020204" pitchFamily="18" charset="0"/>
                <a:cs typeface="Times New Roman" panose="02020603050405020304" pitchFamily="18" charset="0"/>
              </a:rPr>
              <a:t>n sử dụng cấu trúc tuần tự</a:t>
            </a:r>
            <a:endParaRPr sz="2000" i="1" lang="vi-VN">
              <a:solidFill>
                <a:schemeClr val="bg1"/>
              </a:solidFill>
              <a:latin typeface="UTM Avo" panose="02040603050506020204" pitchFamily="18" charset="0"/>
              <a:cs typeface="Times New Roman" panose="02020603050405020304" pitchFamily="18" charset="0"/>
            </a:endParaRPr>
          </a:p>
        </p:txBody>
      </p:sp>
      <p:sp>
        <p:nvSpPr>
          <p:cNvPr id="1048903" name="TextBox 7"/>
          <p:cNvSpPr txBox="1"/>
          <p:nvPr/>
        </p:nvSpPr>
        <p:spPr>
          <a:xfrm>
            <a:off x="1820850" y="4581719"/>
            <a:ext cx="6980250" cy="454035"/>
          </a:xfrm>
          <a:prstGeom prst="rect"/>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p>
            <a:pPr algn="ctr" defTabSz="342900" lvl="0" marL="93663">
              <a:lnSpc>
                <a:spcPct val="135000"/>
              </a:lnSpc>
            </a:pPr>
            <a:r>
              <a:rPr sz="2000" i="1" lang="vi-VN">
                <a:solidFill>
                  <a:schemeClr val="accent1">
                    <a:lumMod val="90000"/>
                    <a:lumOff val="10000"/>
                  </a:schemeClr>
                </a:solidFill>
                <a:latin typeface="UTM Avo" panose="02040603050506020204" pitchFamily="18" charset="0"/>
                <a:cs typeface="Times New Roman" panose="02020603050405020304" pitchFamily="18" charset="0"/>
              </a:rPr>
              <a:t>b) Ch</a:t>
            </a:r>
            <a:r>
              <a:rPr sz="2000" i="1" lang="en-US">
                <a:solidFill>
                  <a:schemeClr val="accent1">
                    <a:lumMod val="90000"/>
                    <a:lumOff val="10000"/>
                  </a:schemeClr>
                </a:solidFill>
                <a:latin typeface="UTM Avo" panose="02040603050506020204" pitchFamily="18" charset="0"/>
                <a:cs typeface="Times New Roman" panose="02020603050405020304" pitchFamily="18" charset="0"/>
              </a:rPr>
              <a:t>ươ</a:t>
            </a:r>
            <a:r>
              <a:rPr sz="2000" i="1" lang="vi-VN">
                <a:solidFill>
                  <a:schemeClr val="accent1">
                    <a:lumMod val="90000"/>
                    <a:lumOff val="10000"/>
                  </a:schemeClr>
                </a:solidFill>
                <a:latin typeface="UTM Avo" panose="02040603050506020204" pitchFamily="18" charset="0"/>
                <a:cs typeface="Times New Roman" panose="02020603050405020304" pitchFamily="18" charset="0"/>
              </a:rPr>
              <a:t>ng trình viết bằng ngôn ngữ l</a:t>
            </a:r>
            <a:r>
              <a:rPr sz="2000" i="1" lang="en-US">
                <a:solidFill>
                  <a:schemeClr val="accent1">
                    <a:lumMod val="90000"/>
                    <a:lumOff val="10000"/>
                  </a:schemeClr>
                </a:solidFill>
                <a:latin typeface="UTM Avo" panose="02040603050506020204" pitchFamily="18" charset="0"/>
                <a:cs typeface="Times New Roman" panose="02020603050405020304" pitchFamily="18" charset="0"/>
              </a:rPr>
              <a:t>ậ</a:t>
            </a:r>
            <a:r>
              <a:rPr sz="2000" i="1" lang="vi-VN">
                <a:solidFill>
                  <a:schemeClr val="accent1">
                    <a:lumMod val="90000"/>
                    <a:lumOff val="10000"/>
                  </a:schemeClr>
                </a:solidFill>
                <a:latin typeface="UTM Avo" panose="02040603050506020204" pitchFamily="18" charset="0"/>
                <a:cs typeface="Times New Roman" panose="02020603050405020304" pitchFamily="18" charset="0"/>
              </a:rPr>
              <a:t>p trình Scratch</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1048901"/>
                                        </p:tgtEl>
                                        <p:attrNameLst>
                                          <p:attrName>style.visibility</p:attrName>
                                        </p:attrNameLst>
                                      </p:cBhvr>
                                      <p:to>
                                        <p:strVal val="visible"/>
                                      </p:to>
                                    </p:set>
                                    <p:animEffect transition="in" filter="fade">
                                      <p:cBhvr>
                                        <p:cTn dur="500" id="7"/>
                                        <p:tgtEl>
                                          <p:spTgt spid="1048901"/>
                                        </p:tgtEl>
                                      </p:cBhvr>
                                    </p:animEffect>
                                  </p:childTnLst>
                                </p:cTn>
                              </p:par>
                            </p:childTnLst>
                          </p:cTn>
                        </p:par>
                        <p:par>
                          <p:cTn fill="hold" id="8">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1048902"/>
                                        </p:tgtEl>
                                        <p:attrNameLst>
                                          <p:attrName>style.visibility</p:attrName>
                                        </p:attrNameLst>
                                      </p:cBhvr>
                                      <p:to>
                                        <p:strVal val="visible"/>
                                      </p:to>
                                    </p:set>
                                    <p:animEffect transition="in" filter="fade">
                                      <p:cBhvr>
                                        <p:cTn dur="500" id="11"/>
                                        <p:tgtEl>
                                          <p:spTgt spid="1048902"/>
                                        </p:tgtEl>
                                      </p:cBhvr>
                                    </p:animEffect>
                                  </p:childTnLst>
                                </p:cTn>
                              </p:par>
                            </p:childTnLst>
                          </p:cTn>
                        </p:par>
                        <p:par>
                          <p:cTn fill="hold" id="12">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1048903"/>
                                        </p:tgtEl>
                                        <p:attrNameLst>
                                          <p:attrName>style.visibility</p:attrName>
                                        </p:attrNameLst>
                                      </p:cBhvr>
                                      <p:to>
                                        <p:strVal val="visible"/>
                                      </p:to>
                                    </p:set>
                                    <p:animEffect transition="in" filter="fade">
                                      <p:cBhvr>
                                        <p:cTn dur="500" id="15"/>
                                        <p:tgtEl>
                                          <p:spTgt spid="10489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01" grpId="0"/>
      <p:bldP spid="1048902" grpId="0"/>
      <p:bldP spid="104890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01" name=""/>
        <p:cNvGrpSpPr/>
        <p:nvPr/>
      </p:nvGrpSpPr>
      <p:grpSpPr>
        <a:xfrm>
          <a:off x="0" y="0"/>
          <a:ext cx="0" cy="0"/>
          <a:chOff x="0" y="0"/>
          <a:chExt cx="0" cy="0"/>
        </a:xfrm>
      </p:grpSpPr>
      <p:pic>
        <p:nvPicPr>
          <p:cNvPr id="2097161" name="Picture 12"/>
          <p:cNvPicPr>
            <a:picLocks noChangeAspect="1"/>
          </p:cNvPicPr>
          <p:nvPr/>
        </p:nvPicPr>
        <p:blipFill>
          <a:blip xmlns:r="http://schemas.openxmlformats.org/officeDocument/2006/relationships" r:embed="rId1"/>
          <a:stretch>
            <a:fillRect/>
          </a:stretch>
        </p:blipFill>
        <p:spPr>
          <a:xfrm>
            <a:off x="557376" y="422728"/>
            <a:ext cx="888648" cy="885725"/>
          </a:xfrm>
          <a:prstGeom prst="rect"/>
        </p:spPr>
      </p:pic>
      <p:sp>
        <p:nvSpPr>
          <p:cNvPr id="1048904" name="TextBox 24"/>
          <p:cNvSpPr txBox="1"/>
          <p:nvPr/>
        </p:nvSpPr>
        <p:spPr>
          <a:xfrm>
            <a:off x="760224" y="1308453"/>
            <a:ext cx="10624056" cy="3517886"/>
          </a:xfrm>
          <a:prstGeom prst="rect"/>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p>
            <a:pPr algn="just" defTabSz="342900" lvl="0" marL="93663">
              <a:lnSpc>
                <a:spcPct val="135000"/>
              </a:lnSpc>
            </a:pPr>
            <a:r>
              <a:rPr sz="2400" lang="vi-VN">
                <a:solidFill>
                  <a:schemeClr val="accent1">
                    <a:lumMod val="90000"/>
                    <a:lumOff val="10000"/>
                  </a:schemeClr>
                </a:solidFill>
                <a:latin typeface="UTM Avo" panose="02040603050506020204" pitchFamily="18" charset="0"/>
                <a:cs typeface="Times New Roman" panose="02020603050405020304" pitchFamily="18" charset="0"/>
              </a:rPr>
              <a:t>Sau khi đảm bảo các biến đã hoạt động đúng, em có thể thay thế các thao tác hiển thị trong kịch bản trên b</a:t>
            </a:r>
            <a:r>
              <a:rPr sz="2400" lang="en-US">
                <a:solidFill>
                  <a:schemeClr val="accent1">
                    <a:lumMod val="90000"/>
                    <a:lumOff val="10000"/>
                  </a:schemeClr>
                </a:solidFill>
                <a:latin typeface="UTM Avo" panose="02040603050506020204" pitchFamily="18" charset="0"/>
                <a:cs typeface="Times New Roman" panose="02020603050405020304" pitchFamily="18" charset="0"/>
              </a:rPr>
              <a:t>ả</a:t>
            </a:r>
            <a:r>
              <a:rPr sz="2400" lang="vi-VN">
                <a:solidFill>
                  <a:schemeClr val="accent1">
                    <a:lumMod val="90000"/>
                    <a:lumOff val="10000"/>
                  </a:schemeClr>
                </a:solidFill>
                <a:latin typeface="UTM Avo" panose="02040603050506020204" pitchFamily="18" charset="0"/>
                <a:cs typeface="Times New Roman" panose="02020603050405020304" pitchFamily="18" charset="0"/>
              </a:rPr>
              <a:t>ng thao tác so sánh hai số và cho biết giá trị của biến</a:t>
            </a:r>
            <a:r>
              <a:rPr b="1" sz="2400" lang="vi-VN">
                <a:solidFill>
                  <a:schemeClr val="accent1">
                    <a:lumMod val="90000"/>
                    <a:lumOff val="10000"/>
                  </a:schemeClr>
                </a:solidFill>
                <a:latin typeface="UTM Avo" panose="02040603050506020204" pitchFamily="18" charset="0"/>
                <a:cs typeface="Times New Roman" panose="02020603050405020304" pitchFamily="18" charset="0"/>
              </a:rPr>
              <a:t> tr</a:t>
            </a:r>
            <a:r>
              <a:rPr b="1" sz="2400" lang="en-US">
                <a:solidFill>
                  <a:schemeClr val="accent1">
                    <a:lumMod val="90000"/>
                    <a:lumOff val="10000"/>
                  </a:schemeClr>
                </a:solidFill>
                <a:latin typeface="UTM Avo" panose="02040603050506020204" pitchFamily="18" charset="0"/>
                <a:cs typeface="Times New Roman" panose="02020603050405020304" pitchFamily="18" charset="0"/>
              </a:rPr>
              <a:t>ả</a:t>
            </a:r>
            <a:r>
              <a:rPr b="1" sz="2400" lang="vi-VN">
                <a:solidFill>
                  <a:schemeClr val="accent1">
                    <a:lumMod val="90000"/>
                    <a:lumOff val="10000"/>
                  </a:schemeClr>
                </a:solidFill>
                <a:latin typeface="UTM Avo" panose="02040603050506020204" pitchFamily="18" charset="0"/>
                <a:cs typeface="Times New Roman" panose="02020603050405020304" pitchFamily="18" charset="0"/>
              </a:rPr>
              <a:t> lời </a:t>
            </a:r>
            <a:r>
              <a:rPr sz="2400" lang="vi-VN">
                <a:solidFill>
                  <a:schemeClr val="accent1">
                    <a:lumMod val="90000"/>
                    <a:lumOff val="10000"/>
                  </a:schemeClr>
                </a:solidFill>
                <a:latin typeface="UTM Avo" panose="02040603050506020204" pitchFamily="18" charset="0"/>
                <a:cs typeface="Times New Roman" panose="02020603050405020304" pitchFamily="18" charset="0"/>
              </a:rPr>
              <a:t>bằng, thấp hơn hay cao hơn giá trị của biến </a:t>
            </a:r>
            <a:r>
              <a:rPr b="1" sz="2400" lang="vi-VN">
                <a:solidFill>
                  <a:schemeClr val="accent1">
                    <a:lumMod val="90000"/>
                    <a:lumOff val="10000"/>
                  </a:schemeClr>
                </a:solidFill>
                <a:latin typeface="UTM Avo" panose="02040603050506020204" pitchFamily="18" charset="0"/>
                <a:cs typeface="Times New Roman" panose="02020603050405020304" pitchFamily="18" charset="0"/>
              </a:rPr>
              <a:t>số bí mật</a:t>
            </a:r>
            <a:r>
              <a:rPr sz="2400" lang="vi-VN">
                <a:solidFill>
                  <a:schemeClr val="accent1">
                    <a:lumMod val="90000"/>
                    <a:lumOff val="10000"/>
                  </a:schemeClr>
                </a:solidFill>
                <a:latin typeface="UTM Avo" panose="02040603050506020204" pitchFamily="18" charset="0"/>
                <a:cs typeface="Times New Roman" panose="02020603050405020304" pitchFamily="18" charset="0"/>
              </a:rPr>
              <a:t>.</a:t>
            </a:r>
          </a:p>
          <a:p>
            <a:pPr algn="just" defTabSz="342900" lvl="0" marL="93663">
              <a:lnSpc>
                <a:spcPct val="135000"/>
              </a:lnSpc>
            </a:pPr>
            <a:r>
              <a:rPr sz="2400" lang="vi-VN">
                <a:solidFill>
                  <a:schemeClr val="accent1">
                    <a:lumMod val="90000"/>
                    <a:lumOff val="10000"/>
                  </a:schemeClr>
                </a:solidFill>
                <a:latin typeface="UTM Avo" panose="02040603050506020204" pitchFamily="18" charset="0"/>
                <a:cs typeface="Times New Roman" panose="02020603050405020304" pitchFamily="18" charset="0"/>
              </a:rPr>
              <a:t>•	Nếu trả lời bằng </a:t>
            </a:r>
            <a:r>
              <a:rPr b="1" sz="2400" lang="vi-VN">
                <a:solidFill>
                  <a:schemeClr val="accent1">
                    <a:lumMod val="90000"/>
                    <a:lumOff val="10000"/>
                  </a:schemeClr>
                </a:solidFill>
                <a:latin typeface="UTM Avo" panose="02040603050506020204" pitchFamily="18" charset="0"/>
                <a:cs typeface="Times New Roman" panose="02020603050405020304" pitchFamily="18" charset="0"/>
              </a:rPr>
              <a:t>s</a:t>
            </a:r>
            <a:r>
              <a:rPr b="1" sz="2400" lang="en-US">
                <a:solidFill>
                  <a:schemeClr val="accent1">
                    <a:lumMod val="90000"/>
                    <a:lumOff val="10000"/>
                  </a:schemeClr>
                </a:solidFill>
                <a:latin typeface="UTM Avo" panose="02040603050506020204" pitchFamily="18" charset="0"/>
                <a:cs typeface="Times New Roman" panose="02020603050405020304" pitchFamily="18" charset="0"/>
              </a:rPr>
              <a:t>ố</a:t>
            </a:r>
            <a:r>
              <a:rPr b="1" sz="2400" lang="vi-VN">
                <a:solidFill>
                  <a:schemeClr val="accent1">
                    <a:lumMod val="90000"/>
                    <a:lumOff val="10000"/>
                  </a:schemeClr>
                </a:solidFill>
                <a:latin typeface="UTM Avo" panose="02040603050506020204" pitchFamily="18" charset="0"/>
                <a:cs typeface="Times New Roman" panose="02020603050405020304" pitchFamily="18" charset="0"/>
              </a:rPr>
              <a:t> bí mật </a:t>
            </a:r>
            <a:r>
              <a:rPr sz="2400" lang="vi-VN">
                <a:solidFill>
                  <a:schemeClr val="accent1">
                    <a:lumMod val="90000"/>
                    <a:lumOff val="10000"/>
                  </a:schemeClr>
                </a:solidFill>
                <a:latin typeface="UTM Avo" panose="02040603050506020204" pitchFamily="18" charset="0"/>
                <a:cs typeface="Times New Roman" panose="02020603050405020304" pitchFamily="18" charset="0"/>
              </a:rPr>
              <a:t>thì thông báo: “HOAN HÔ</a:t>
            </a:r>
            <a:r>
              <a:rPr sz="2400" lang="en-US">
                <a:solidFill>
                  <a:schemeClr val="accent1">
                    <a:lumMod val="90000"/>
                    <a:lumOff val="10000"/>
                  </a:schemeClr>
                </a:solidFill>
                <a:latin typeface="UTM Avo" panose="02040603050506020204" pitchFamily="18" charset="0"/>
                <a:cs typeface="Times New Roman" panose="02020603050405020304" pitchFamily="18" charset="0"/>
              </a:rPr>
              <a:t>!</a:t>
            </a:r>
            <a:r>
              <a:rPr sz="2400" lang="vi-VN">
                <a:solidFill>
                  <a:schemeClr val="accent1">
                    <a:lumMod val="90000"/>
                    <a:lumOff val="10000"/>
                  </a:schemeClr>
                </a:solidFill>
                <a:latin typeface="UTM Avo" panose="02040603050506020204" pitchFamily="18" charset="0"/>
                <a:cs typeface="Times New Roman" panose="02020603050405020304" pitchFamily="18" charset="0"/>
              </a:rPr>
              <a:t>”.</a:t>
            </a:r>
          </a:p>
          <a:p>
            <a:pPr algn="just" defTabSz="342900" lvl="0" marL="93663">
              <a:lnSpc>
                <a:spcPct val="135000"/>
              </a:lnSpc>
            </a:pPr>
            <a:r>
              <a:rPr sz="2400" lang="vi-VN">
                <a:solidFill>
                  <a:schemeClr val="accent1">
                    <a:lumMod val="90000"/>
                    <a:lumOff val="10000"/>
                  </a:schemeClr>
                </a:solidFill>
                <a:latin typeface="UTM Avo" panose="02040603050506020204" pitchFamily="18" charset="0"/>
                <a:cs typeface="Times New Roman" panose="02020603050405020304" pitchFamily="18" charset="0"/>
              </a:rPr>
              <a:t>•	Nếu trả lời nhỏ hơn </a:t>
            </a:r>
            <a:r>
              <a:rPr b="1" sz="2400" lang="vi-VN">
                <a:solidFill>
                  <a:schemeClr val="accent1">
                    <a:lumMod val="90000"/>
                    <a:lumOff val="10000"/>
                  </a:schemeClr>
                </a:solidFill>
                <a:latin typeface="UTM Avo" panose="02040603050506020204" pitchFamily="18" charset="0"/>
                <a:cs typeface="Times New Roman" panose="02020603050405020304" pitchFamily="18" charset="0"/>
              </a:rPr>
              <a:t>số bí mật </a:t>
            </a:r>
            <a:r>
              <a:rPr sz="2400" lang="vi-VN">
                <a:solidFill>
                  <a:schemeClr val="accent1">
                    <a:lumMod val="90000"/>
                    <a:lumOff val="10000"/>
                  </a:schemeClr>
                </a:solidFill>
                <a:latin typeface="UTM Avo" panose="02040603050506020204" pitchFamily="18" charset="0"/>
                <a:cs typeface="Times New Roman" panose="02020603050405020304" pitchFamily="18" charset="0"/>
              </a:rPr>
              <a:t>thì thông báo: “Quá thấp”.</a:t>
            </a:r>
            <a:endParaRPr sz="2400" lang="en-US">
              <a:solidFill>
                <a:schemeClr val="accent1">
                  <a:lumMod val="90000"/>
                  <a:lumOff val="10000"/>
                </a:schemeClr>
              </a:solidFill>
              <a:latin typeface="UTM Avo" panose="02040603050506020204" pitchFamily="18" charset="0"/>
              <a:cs typeface="Times New Roman" panose="02020603050405020304" pitchFamily="18" charset="0"/>
            </a:endParaRPr>
          </a:p>
          <a:p>
            <a:pPr algn="just" defTabSz="342900" lvl="0" marL="93663">
              <a:lnSpc>
                <a:spcPct val="135000"/>
              </a:lnSpc>
            </a:pPr>
            <a:r>
              <a:rPr sz="2400" lang="vi-VN">
                <a:solidFill>
                  <a:schemeClr val="accent1">
                    <a:lumMod val="90000"/>
                    <a:lumOff val="10000"/>
                  </a:schemeClr>
                </a:solidFill>
                <a:latin typeface="UTM Avo" panose="02040603050506020204" pitchFamily="18" charset="0"/>
                <a:cs typeface="Times New Roman" panose="02020603050405020304" pitchFamily="18" charset="0"/>
              </a:rPr>
              <a:t>•	Nếu trả lời lớn hơn </a:t>
            </a:r>
            <a:r>
              <a:rPr b="1" sz="2400" lang="vi-VN">
                <a:solidFill>
                  <a:schemeClr val="accent1">
                    <a:lumMod val="90000"/>
                    <a:lumOff val="10000"/>
                  </a:schemeClr>
                </a:solidFill>
                <a:latin typeface="UTM Avo" panose="02040603050506020204" pitchFamily="18" charset="0"/>
                <a:cs typeface="Times New Roman" panose="02020603050405020304" pitchFamily="18" charset="0"/>
              </a:rPr>
              <a:t>s</a:t>
            </a:r>
            <a:r>
              <a:rPr b="1" sz="2400" lang="en-US">
                <a:solidFill>
                  <a:schemeClr val="accent1">
                    <a:lumMod val="90000"/>
                    <a:lumOff val="10000"/>
                  </a:schemeClr>
                </a:solidFill>
                <a:latin typeface="UTM Avo" panose="02040603050506020204" pitchFamily="18" charset="0"/>
                <a:cs typeface="Times New Roman" panose="02020603050405020304" pitchFamily="18" charset="0"/>
              </a:rPr>
              <a:t>ố</a:t>
            </a:r>
            <a:r>
              <a:rPr b="1" sz="2400" lang="vi-VN">
                <a:solidFill>
                  <a:schemeClr val="accent1">
                    <a:lumMod val="90000"/>
                    <a:lumOff val="10000"/>
                  </a:schemeClr>
                </a:solidFill>
                <a:latin typeface="UTM Avo" panose="02040603050506020204" pitchFamily="18" charset="0"/>
                <a:cs typeface="Times New Roman" panose="02020603050405020304" pitchFamily="18" charset="0"/>
              </a:rPr>
              <a:t> bí mật </a:t>
            </a:r>
            <a:r>
              <a:rPr sz="2400" lang="vi-VN">
                <a:solidFill>
                  <a:schemeClr val="accent1">
                    <a:lumMod val="90000"/>
                    <a:lumOff val="10000"/>
                  </a:schemeClr>
                </a:solidFill>
                <a:latin typeface="UTM Avo" panose="02040603050506020204" pitchFamily="18" charset="0"/>
                <a:cs typeface="Times New Roman" panose="02020603050405020304" pitchFamily="18" charset="0"/>
              </a:rPr>
              <a:t>thì thông báo: “Quá cao”.</a:t>
            </a:r>
          </a:p>
        </p:txBody>
      </p:sp>
      <p:sp>
        <p:nvSpPr>
          <p:cNvPr id="1048905" name="TextBox 5"/>
          <p:cNvSpPr txBox="1"/>
          <p:nvPr/>
        </p:nvSpPr>
        <p:spPr>
          <a:xfrm>
            <a:off x="1446024" y="634523"/>
            <a:ext cx="3743196" cy="532838"/>
          </a:xfrm>
          <a:prstGeom prst="rect"/>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p>
            <a:pPr algn="just" defTabSz="342900" lvl="0" marL="93663">
              <a:lnSpc>
                <a:spcPct val="135000"/>
              </a:lnSpc>
            </a:pPr>
            <a:r>
              <a:rPr b="1" sz="2400" lang="en-US">
                <a:solidFill>
                  <a:schemeClr val="accent1">
                    <a:lumMod val="90000"/>
                    <a:lumOff val="10000"/>
                  </a:schemeClr>
                </a:solidFill>
                <a:latin typeface="UTM Avo" panose="02040603050506020204" pitchFamily="18" charset="0"/>
                <a:cs typeface="Times New Roman" panose="02020603050405020304" pitchFamily="18" charset="0"/>
              </a:rPr>
              <a:t>b) Cấu trúc rẽ nhánh</a:t>
            </a:r>
            <a:endParaRPr b="1" sz="2400" lang="vi-VN">
              <a:solidFill>
                <a:schemeClr val="accent1">
                  <a:lumMod val="90000"/>
                  <a:lumOff val="10000"/>
                </a:schemeClr>
              </a:solidFill>
              <a:latin typeface="UTM Avo" panose="02040603050506020204" pitchFamily="18" charset="0"/>
              <a:cs typeface="Times New Roman" panose="02020603050405020304" pitchFamily="18" charset="0"/>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1048905"/>
                                        </p:tgtEl>
                                        <p:attrNameLst>
                                          <p:attrName>style.visibility</p:attrName>
                                        </p:attrNameLst>
                                      </p:cBhvr>
                                      <p:to>
                                        <p:strVal val="visible"/>
                                      </p:to>
                                    </p:set>
                                    <p:animEffect transition="in" filter="fade">
                                      <p:cBhvr>
                                        <p:cTn dur="500" id="7"/>
                                        <p:tgtEl>
                                          <p:spTgt spid="1048905"/>
                                        </p:tgtEl>
                                      </p:cBhvr>
                                    </p:animEffect>
                                  </p:childTnLst>
                                </p:cTn>
                              </p:par>
                            </p:childTnLst>
                          </p:cTn>
                        </p:par>
                        <p:par>
                          <p:cTn fill="hold" id="8">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1048904"/>
                                        </p:tgtEl>
                                        <p:attrNameLst>
                                          <p:attrName>style.visibility</p:attrName>
                                        </p:attrNameLst>
                                      </p:cBhvr>
                                      <p:to>
                                        <p:strVal val="visible"/>
                                      </p:to>
                                    </p:set>
                                    <p:animEffect transition="in" filter="fade">
                                      <p:cBhvr>
                                        <p:cTn dur="500" id="11"/>
                                        <p:tgtEl>
                                          <p:spTgt spid="10489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04" grpId="0"/>
      <p:bldP spid="104890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02" name=""/>
        <p:cNvGrpSpPr/>
        <p:nvPr/>
      </p:nvGrpSpPr>
      <p:grpSpPr>
        <a:xfrm>
          <a:off x="0" y="0"/>
          <a:ext cx="0" cy="0"/>
          <a:chOff x="0" y="0"/>
          <a:chExt cx="0" cy="0"/>
        </a:xfrm>
      </p:grpSpPr>
      <p:sp>
        <p:nvSpPr>
          <p:cNvPr id="1048906" name="Speech Bubble: Rectangle with Corners Rounded 1"/>
          <p:cNvSpPr/>
          <p:nvPr/>
        </p:nvSpPr>
        <p:spPr>
          <a:xfrm>
            <a:off x="1495865" y="1417320"/>
            <a:ext cx="9636368" cy="2414946"/>
          </a:xfrm>
          <a:prstGeom prst="wedgeRoundRectCallout"/>
          <a:solidFill>
            <a:schemeClr val="accent2">
              <a:lumMod val="40000"/>
              <a:lumOff val="60000"/>
            </a:schemeClr>
          </a:solidFill>
        </p:spPr>
        <p:style>
          <a:lnRef idx="1">
            <a:schemeClr val="accent3"/>
          </a:lnRef>
          <a:fillRef idx="2">
            <a:schemeClr val="accent3"/>
          </a:fillRef>
          <a:effectRef idx="1">
            <a:schemeClr val="accent3"/>
          </a:effectRef>
          <a:fontRef idx="minor">
            <a:schemeClr val="dk1"/>
          </a:fontRef>
        </p:style>
        <p:txBody>
          <a:bodyPr anchor="ctr" rtlCol="0"/>
          <a:p>
            <a:pPr algn="ctr"/>
            <a:endParaRPr lang="en-US"/>
          </a:p>
        </p:txBody>
      </p:sp>
      <p:sp>
        <p:nvSpPr>
          <p:cNvPr id="1048907" name="TextBox 24"/>
          <p:cNvSpPr txBox="1"/>
          <p:nvPr/>
        </p:nvSpPr>
        <p:spPr>
          <a:xfrm>
            <a:off x="1495865" y="1661413"/>
            <a:ext cx="9636369" cy="1523494"/>
          </a:xfrm>
          <a:prstGeom prst="rect"/>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p>
            <a:pPr algn="just" defTabSz="342900" lvl="0" marL="93663">
              <a:lnSpc>
                <a:spcPct val="135000"/>
              </a:lnSpc>
            </a:pPr>
            <a:r>
              <a:rPr sz="2400" lang="vi-VN">
                <a:solidFill>
                  <a:schemeClr val="accent6">
                    <a:lumMod val="50000"/>
                  </a:schemeClr>
                </a:solidFill>
                <a:latin typeface="UTM Avo" panose="02040603050506020204" pitchFamily="18" charset="0"/>
                <a:cs typeface="Times New Roman" panose="02020603050405020304" pitchFamily="18" charset="0"/>
              </a:rPr>
              <a:t>Nhận xét rằng ba trường hợp “b</a:t>
            </a:r>
            <a:r>
              <a:rPr sz="2400" lang="en-US">
                <a:solidFill>
                  <a:schemeClr val="accent6">
                    <a:lumMod val="50000"/>
                  </a:schemeClr>
                </a:solidFill>
                <a:latin typeface="UTM Avo" panose="02040603050506020204" pitchFamily="18" charset="0"/>
                <a:cs typeface="Times New Roman" panose="02020603050405020304" pitchFamily="18" charset="0"/>
              </a:rPr>
              <a:t>ằ</a:t>
            </a:r>
            <a:r>
              <a:rPr sz="2400" lang="vi-VN">
                <a:solidFill>
                  <a:schemeClr val="accent6">
                    <a:lumMod val="50000"/>
                  </a:schemeClr>
                </a:solidFill>
                <a:latin typeface="UTM Avo" panose="02040603050506020204" pitchFamily="18" charset="0"/>
                <a:cs typeface="Times New Roman" panose="02020603050405020304" pitchFamily="18" charset="0"/>
              </a:rPr>
              <a:t>ng", “nh</a:t>
            </a:r>
            <a:r>
              <a:rPr sz="2400" lang="en-US">
                <a:solidFill>
                  <a:schemeClr val="accent6">
                    <a:lumMod val="50000"/>
                  </a:schemeClr>
                </a:solidFill>
                <a:latin typeface="UTM Avo" panose="02040603050506020204" pitchFamily="18" charset="0"/>
                <a:cs typeface="Times New Roman" panose="02020603050405020304" pitchFamily="18" charset="0"/>
              </a:rPr>
              <a:t>ỏ</a:t>
            </a:r>
            <a:r>
              <a:rPr sz="2400" lang="vi-VN">
                <a:solidFill>
                  <a:schemeClr val="accent6">
                    <a:lumMod val="50000"/>
                  </a:schemeClr>
                </a:solidFill>
                <a:latin typeface="UTM Avo" panose="02040603050506020204" pitchFamily="18" charset="0"/>
                <a:cs typeface="Times New Roman" panose="02020603050405020304" pitchFamily="18" charset="0"/>
              </a:rPr>
              <a:t> hơn” và “lớn hơn” loại trừ lẫn nhau nên không cần kiểm tra cả ba trường hợp đó mà ch</a:t>
            </a:r>
            <a:r>
              <a:rPr sz="2400" lang="en-US">
                <a:solidFill>
                  <a:schemeClr val="accent6">
                    <a:lumMod val="50000"/>
                  </a:schemeClr>
                </a:solidFill>
                <a:latin typeface="UTM Avo" panose="02040603050506020204" pitchFamily="18" charset="0"/>
                <a:cs typeface="Times New Roman" panose="02020603050405020304" pitchFamily="18" charset="0"/>
              </a:rPr>
              <a:t>ỉ</a:t>
            </a:r>
            <a:r>
              <a:rPr sz="2400" lang="vi-VN">
                <a:solidFill>
                  <a:schemeClr val="accent6">
                    <a:lumMod val="50000"/>
                  </a:schemeClr>
                </a:solidFill>
                <a:latin typeface="UTM Avo" panose="02040603050506020204" pitchFamily="18" charset="0"/>
                <a:cs typeface="Times New Roman" panose="02020603050405020304" pitchFamily="18" charset="0"/>
              </a:rPr>
              <a:t> cần kiểm tra hai lần.</a:t>
            </a:r>
            <a:endParaRPr baseline="0" cap="none" sz="2400" i="0" kern="1200" kumimoji="0" lang="en-US" noProof="0" normalizeH="0" spc="0" strike="noStrike" u="none">
              <a:ln>
                <a:noFill/>
              </a:ln>
              <a:solidFill>
                <a:schemeClr val="accent6">
                  <a:lumMod val="50000"/>
                </a:schemeClr>
              </a:solidFill>
              <a:effectLst/>
              <a:uLnTx/>
              <a:uFillTx/>
              <a:latin typeface="UTM Avo" panose="02040603050506020204" pitchFamily="18" charset="0"/>
              <a:cs typeface="Times New Roman" panose="02020603050405020304" pitchFamily="18" charset="0"/>
            </a:endParaRPr>
          </a:p>
        </p:txBody>
      </p:sp>
      <p:pic>
        <p:nvPicPr>
          <p:cNvPr id="2097162" name="Picture 6"/>
          <p:cNvPicPr>
            <a:picLocks noChangeAspect="1"/>
          </p:cNvPicPr>
          <p:nvPr/>
        </p:nvPicPr>
        <p:blipFill>
          <a:blip xmlns:r="http://schemas.openxmlformats.org/officeDocument/2006/relationships" r:embed="rId1"/>
          <a:srcRect l="5478" r="5478"/>
          <a:stretch>
            <a:fillRect/>
          </a:stretch>
        </p:blipFill>
        <p:spPr>
          <a:xfrm flipH="1">
            <a:off x="444500" y="3627374"/>
            <a:ext cx="2694214" cy="3025734"/>
          </a:xfrm>
          <a:prstGeom prst="rect"/>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1048907"/>
                                        </p:tgtEl>
                                        <p:attrNameLst>
                                          <p:attrName>style.visibility</p:attrName>
                                        </p:attrNameLst>
                                      </p:cBhvr>
                                      <p:to>
                                        <p:strVal val="visible"/>
                                      </p:to>
                                    </p:set>
                                    <p:animEffect transition="in" filter="fade">
                                      <p:cBhvr>
                                        <p:cTn dur="500" id="7"/>
                                        <p:tgtEl>
                                          <p:spTgt spid="10489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07" grpId="0" animBg="1"/>
    </p:bldLst>
  </p:timing>
</p:sld>
</file>

<file path=ppt/theme/theme1.xml><?xml version="1.0" encoding="utf-8"?>
<a:theme xmlns:a="http://schemas.openxmlformats.org/drawingml/2006/main" name="Office Theme">
  <a:themeElements>
    <a:clrScheme name="Custom 5">
      <a:dk1>
        <a:sysClr lastClr="000000" val="windowText"/>
      </a:dk1>
      <a:lt1>
        <a:sysClr lastClr="FFFFFF" val="window"/>
      </a:lt1>
      <a:dk2>
        <a:srgbClr val="373545"/>
      </a:dk2>
      <a:lt2>
        <a:srgbClr val="CEDBE6"/>
      </a:lt2>
      <a:accent1>
        <a:srgbClr val="002060"/>
      </a:accent1>
      <a:accent2>
        <a:srgbClr val="58B6C0"/>
      </a:accent2>
      <a:accent3>
        <a:srgbClr val="75BDA7"/>
      </a:accent3>
      <a:accent4>
        <a:srgbClr val="A9A7BB"/>
      </a:accent4>
      <a:accent5>
        <a:srgbClr val="84ACB6"/>
      </a:accent5>
      <a:accent6>
        <a:srgbClr val="002D89"/>
      </a:accent6>
      <a:hlink>
        <a:srgbClr val="6B9F25"/>
      </a:hlink>
      <a:folHlink>
        <a:srgbClr val="9F6715"/>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2.xml><?xml version="1.0" encoding="utf-8"?>
<a:theme xmlns:a="http://schemas.openxmlformats.org/drawingml/2006/main" name="1_Office Theme">
  <a:themeElements>
    <a:clrScheme name="Office 2007-2010">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3.xml><?xml version="1.0" encoding="utf-8"?>
<a:theme xmlns:a="http://schemas.openxmlformats.org/drawingml/2006/main" name="Office Theme">
  <a:themeElements>
    <a:clrScheme name="Office">
      <a:dk1>
        <a:sysClr lastClr="000000" val="windowText"/>
      </a:dk1>
      <a:lt1>
        <a:sysClr lastClr="FFFFFF" val="window"/>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4.xml><?xml version="1.0" encoding="utf-8"?>
<a:theme xmlns:a="http://schemas.openxmlformats.org/drawingml/2006/main" name="Office Theme">
  <a:themeElements>
    <a:clrScheme name="Office">
      <a:dk1>
        <a:sysClr lastClr="000000" val="windowText"/>
      </a:dk1>
      <a:lt1>
        <a:sysClr lastClr="FFFFFF" val="window"/>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itle>PowerPoint Presentation</dc:title>
  <dc:creator>Phạm Thanh Hằng (ADAS – GV)</dc:creator>
  <cp:lastModifiedBy>hiền Nguyễn Thu</cp:lastModifiedBy>
  <dcterms:created xsi:type="dcterms:W3CDTF">2021-06-01T11:34:28Z</dcterms:created>
  <dcterms:modified xsi:type="dcterms:W3CDTF">2024-05-27T09:23:37Z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5ac286e1144941d39b35a940cd9f8649</vt:lpwstr>
  </property>
</Properties>
</file>