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1.xml" ContentType="application/vnd.openxmlformats-officedocument.theme+xml"/>
  <Override PartName="/ppt/slideMasters/slideMaster2.xml" ContentType="application/vnd.openxmlformats-officedocument.presentationml.slideMaster+xml"/>
  <Override PartName="/ppt/slideLayouts/slideLayout27.xml" ContentType="application/vnd.openxmlformats-officedocument.presentationml.slideLayout+xml"/>
  <Override PartName="/ppt/theme/theme2.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handoutMasters/handoutMaster1.xml" ContentType="application/vnd.openxmlformats-officedocument.presentationml.handoutMaster+xml"/>
  <Override PartName="/ppt/theme/theme4.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bookmarkIdSeed="9" embedTrueTypeFonts="1">
  <p:sldMasterIdLst>
    <p:sldMasterId id="2147483648" r:id="rId1"/>
    <p:sldMasterId id="2147483649" r:id="rId2"/>
  </p:sldMasterIdLst>
  <p:notesMasterIdLst>
    <p:notesMasterId r:id="rId3"/>
  </p:notesMasterIdLst>
  <p:handoutMasterIdLst>
    <p:handoutMasterId r:id="rId4"/>
  </p:handout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Lst>
  <p:sldSz type="screen16x9" cy="6858000" cx="12192000"/>
  <p:notesSz cx="6858000" cy="9144000"/>
  <p:embeddedFontLst>
    <p:embeddedFont>
      <p:font typeface="字魂59号-创粗黑" panose="00000500000000000000" charset="-122"/>
      <p:regular r:id="rId22"/>
    </p:embeddedFont>
    <p:embeddedFont>
      <p:font typeface="Calibri" panose="020F0502020204030204" pitchFamily="34" charset="0"/>
      <p:regular r:id="rId23"/>
      <p:bold r:id="rId24"/>
      <p:italic r:id="rId25"/>
      <p:boldItalic r:id="rId26"/>
    </p:embeddedFont>
    <p:embeddedFont>
      <p:font typeface="Segoe Print" panose="02000600000000000000" pitchFamily="2" charset="0"/>
      <p:regular r:id="rId27"/>
      <p:bold r:id="rId28"/>
    </p:embeddedFont>
    <p:embeddedFont>
      <p:font typeface="UTM Avo" panose="02040603050506020204" pitchFamily="18" charset="0"/>
      <p:regular r:id="rId29"/>
      <p:bold r:id="rId30"/>
      <p:italic r:id="rId31"/>
      <p:boldItalic r:id="rId32"/>
    </p:embeddedFont>
    <p:embeddedFont>
      <p:font typeface="UTM Cookies" panose="02040603050506020204" pitchFamily="18" charset="0"/>
      <p:regular r:id="rId33"/>
    </p:embeddedFont>
  </p:embeddedFontLst>
  <p:defaultTextStyle>
    <a:defPPr>
      <a:defRPr lang="vi-VN"/>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p:showPr>
    <p:present/>
    <p:sldAll/>
    <p:penClr>
      <a:prstClr val="red"/>
    </p:penClr>
  </p:showPr>
  <p:clrMru>
    <a:srgbClr val="35B6B4"/>
    <a:srgbClr val="84ACB6"/>
    <a:srgbClr val="002060"/>
    <a:srgbClr val="9C51D9"/>
    <a:srgbClr val="FDDEEB"/>
    <a:srgbClr val="EB54E9"/>
    <a:srgbClr val="D34CD6"/>
    <a:srgbClr val="FFF789"/>
    <a:srgbClr val="E46C0A"/>
    <a:srgbClr val="FF66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p="http://schemas.openxmlformats.org/presentationml/2006/main" xmlns:r="http://schemas.openxmlformats.org/officeDocument/2006/relationships" xmlns:a="http://schemas.openxmlformats.org/drawingml/2006/main" lastView="sldThumbnailView">
  <p:normalViewPr horzBarState="maximized">
    <p:restoredLeft sz="20620" autoAdjust="0"/>
    <p:restoredTop sz="94660"/>
  </p:normalViewPr>
  <p:slideViewPr>
    <p:cSldViewPr snapToGrid="0">
      <p:cViewPr varScale="1">
        <p:scale>
          <a:sx n="42" d="100"/>
          <a:sy n="42" d="100"/>
        </p:scale>
        <p:origin x="84" y="486"/>
      </p:cViewPr>
      <p:guideLst>
        <p:guide orient="horz" pos="2160"/>
        <p:guide pos="3840"/>
      </p:guideLst>
    </p:cSldViewPr>
  </p:slideViewPr>
  <p:notesTextViewPr>
    <p:cViewPr>
      <p:scale>
        <a:sx n="1" d="1"/>
        <a:sy n="1" d="1"/>
      </p:scale>
      <p:origin x="0" y="0"/>
    </p:cViewPr>
  </p:notesTextViewPr>
  <p:notesViewPr>
    <p:cSldViewPr snapToGrid="0">
      <p:cViewPr varScale="1">
        <p:scale>
          <a:sx n="52" d="100"/>
          <a:sy n="52" d="100"/>
        </p:scale>
        <p:origin x="2862" y="84"/>
      </p:cViewPr>
    </p:cSldViewPr>
  </p:notes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notesMaster" Target="notesMasters/notesMaster1.xml"/><Relationship Id="rId4" Type="http://schemas.openxmlformats.org/officeDocument/2006/relationships/handoutMaster" Target="handoutMasters/handout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font" Target="fonts/font1.fntdata"/><Relationship Id="rId23" Type="http://schemas.openxmlformats.org/officeDocument/2006/relationships/font" Target="fonts/font2.fntdata"/><Relationship Id="rId24" Type="http://schemas.openxmlformats.org/officeDocument/2006/relationships/font" Target="fonts/font3.fntdata"/><Relationship Id="rId25" Type="http://schemas.openxmlformats.org/officeDocument/2006/relationships/font" Target="fonts/font4.fntdata"/><Relationship Id="rId26" Type="http://schemas.openxmlformats.org/officeDocument/2006/relationships/font" Target="fonts/font5.fntdata"/><Relationship Id="rId27" Type="http://schemas.openxmlformats.org/officeDocument/2006/relationships/font" Target="fonts/font6.fntdata"/><Relationship Id="rId28" Type="http://schemas.openxmlformats.org/officeDocument/2006/relationships/font" Target="fonts/font7.fntdata"/><Relationship Id="rId29" Type="http://schemas.openxmlformats.org/officeDocument/2006/relationships/font" Target="fonts/font8.fntdata"/><Relationship Id="rId30" Type="http://schemas.openxmlformats.org/officeDocument/2006/relationships/font" Target="fonts/font9.fntdata"/><Relationship Id="rId31" Type="http://schemas.openxmlformats.org/officeDocument/2006/relationships/font" Target="fonts/font10.fntdata"/><Relationship Id="rId32" Type="http://schemas.openxmlformats.org/officeDocument/2006/relationships/font" Target="fonts/font11.fntdata"/><Relationship Id="rId33" Type="http://schemas.openxmlformats.org/officeDocument/2006/relationships/font" Target="fonts/font12.fntdata"/><Relationship Id="rId34" Type="http://schemas.openxmlformats.org/officeDocument/2006/relationships/tableStyles" Target="tableStyles.xml"/><Relationship Id="rId35" Type="http://schemas.openxmlformats.org/officeDocument/2006/relationships/presProps" Target="presProps.xml"/><Relationship Id="rId36" Type="http://schemas.openxmlformats.org/officeDocument/2006/relationships/viewProps" Target="viewProps.xml"/><Relationship Id="rId3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461" name=""/>
        <p:cNvGrpSpPr/>
        <p:nvPr/>
      </p:nvGrpSpPr>
      <p:grpSpPr>
        <a:xfrm>
          <a:off x="0" y="0"/>
          <a:ext cx="0" cy="0"/>
          <a:chOff x="0" y="0"/>
          <a:chExt cx="0" cy="0"/>
        </a:xfrm>
      </p:grpSpPr>
      <p:sp>
        <p:nvSpPr>
          <p:cNvPr id="1052639" name="Header Placeholder 1"/>
          <p:cNvSpPr>
            <a:spLocks noGrp="1"/>
          </p:cNvSpPr>
          <p:nvPr>
            <p:ph type="hdr" sz="quarter"/>
          </p:nvPr>
        </p:nvSpPr>
        <p:spPr>
          <a:xfrm>
            <a:off x="0" y="0"/>
            <a:ext cx="2971800" cy="458788"/>
          </a:xfrm>
          <a:prstGeom prst="rect"/>
        </p:spPr>
        <p:txBody>
          <a:bodyPr bIns="45720" lIns="91440" rIns="91440" rtlCol="0" tIns="45720" vert="horz"/>
          <a:lstStyle>
            <a:lvl1pPr algn="l">
              <a:defRPr sz="1200"/>
            </a:lvl1pPr>
          </a:lstStyle>
          <a:p>
            <a:endParaRPr lang="en-US"/>
          </a:p>
        </p:txBody>
      </p:sp>
      <p:sp>
        <p:nvSpPr>
          <p:cNvPr id="1052640" name="Date Placeholder 2"/>
          <p:cNvSpPr>
            <a:spLocks noGrp="1"/>
          </p:cNvSpPr>
          <p:nvPr>
            <p:ph type="dt" sz="quarter" idx="1"/>
          </p:nvPr>
        </p:nvSpPr>
        <p:spPr>
          <a:xfrm>
            <a:off x="3884613" y="0"/>
            <a:ext cx="2971800" cy="458788"/>
          </a:xfrm>
          <a:prstGeom prst="rect"/>
        </p:spPr>
        <p:txBody>
          <a:bodyPr bIns="45720" lIns="91440" rIns="91440" rtlCol="0" tIns="45720" vert="horz"/>
          <a:lstStyle>
            <a:lvl1pPr algn="r">
              <a:defRPr sz="1200"/>
            </a:lvl1pPr>
          </a:lstStyle>
          <a:p>
            <a:fld id="{CAAB9AD7-7CF6-490E-B3F6-67ECE487E68A}" type="datetimeFigureOut">
              <a:rPr lang="en-US" smtClean="0"/>
              <a:t>19-Feb-23</a:t>
            </a:fld>
            <a:endParaRPr lang="en-US"/>
          </a:p>
        </p:txBody>
      </p:sp>
      <p:sp>
        <p:nvSpPr>
          <p:cNvPr id="1052641" name="Footer Placeholder 3"/>
          <p:cNvSpPr>
            <a:spLocks noGrp="1"/>
          </p:cNvSpPr>
          <p:nvPr>
            <p:ph type="ftr" sz="quarter" idx="2"/>
          </p:nvPr>
        </p:nvSpPr>
        <p:spPr>
          <a:xfrm>
            <a:off x="0" y="8685213"/>
            <a:ext cx="2971800" cy="458787"/>
          </a:xfrm>
          <a:prstGeom prst="rect"/>
        </p:spPr>
        <p:txBody>
          <a:bodyPr anchor="b" bIns="45720" lIns="91440" rIns="91440" rtlCol="0" tIns="45720" vert="horz"/>
          <a:lstStyle>
            <a:lvl1pPr algn="l">
              <a:defRPr sz="1200"/>
            </a:lvl1pPr>
          </a:lstStyle>
          <a:p>
            <a:endParaRPr lang="en-US"/>
          </a:p>
        </p:txBody>
      </p:sp>
      <p:sp>
        <p:nvSpPr>
          <p:cNvPr id="1052642" name="Slide Number Placeholder 4"/>
          <p:cNvSpPr>
            <a:spLocks noGrp="1"/>
          </p:cNvSpPr>
          <p:nvPr>
            <p:ph type="sldNum" sz="quarter" idx="3"/>
          </p:nvPr>
        </p:nvSpPr>
        <p:spPr>
          <a:xfrm>
            <a:off x="3884613" y="8685213"/>
            <a:ext cx="2971800" cy="458787"/>
          </a:xfrm>
          <a:prstGeom prst="rect"/>
        </p:spPr>
        <p:txBody>
          <a:bodyPr anchor="b" bIns="45720" lIns="91440" rIns="91440" rtlCol="0" tIns="45720" vert="horz"/>
          <a:lstStyle>
            <a:lvl1pPr algn="r">
              <a:defRPr sz="1200"/>
            </a:lvl1pPr>
          </a:lstStyle>
          <a:p>
            <a:fld id="{A23D2DEF-4448-44A4-B70A-638B049285C2}" type="slidenum">
              <a:rPr lang="en-US" smtClean="0"/>
              <a:t>‹#›</a:t>
            </a:fld>
            <a:endParaRPr lang="en-US"/>
          </a:p>
        </p:txBody>
      </p:sp>
    </p:spTree>
  </p:cSld>
  <p:clrMap accent1="accent1" accent2="accent2" accent3="accent3" accent4="accent4" accent5="accent5" accent6="accent6" bg1="lt1" bg2="lt2" tx1="dk1" tx2="dk2"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460" name=""/>
        <p:cNvGrpSpPr/>
        <p:nvPr/>
      </p:nvGrpSpPr>
      <p:grpSpPr>
        <a:xfrm>
          <a:off x="0" y="0"/>
          <a:ext cx="0" cy="0"/>
          <a:chOff x="0" y="0"/>
          <a:chExt cx="0" cy="0"/>
        </a:xfrm>
      </p:grpSpPr>
      <p:sp>
        <p:nvSpPr>
          <p:cNvPr id="1052633" name="Header Placeholder 1"/>
          <p:cNvSpPr>
            <a:spLocks noGrp="1"/>
          </p:cNvSpPr>
          <p:nvPr>
            <p:ph type="hdr" sz="quarter"/>
          </p:nvPr>
        </p:nvSpPr>
        <p:spPr>
          <a:xfrm>
            <a:off x="0" y="0"/>
            <a:ext cx="2971800" cy="458788"/>
          </a:xfrm>
          <a:prstGeom prst="rect"/>
        </p:spPr>
        <p:txBody>
          <a:bodyPr bIns="45720" lIns="91440" rIns="91440" rtlCol="0" tIns="45720" vert="horz"/>
          <a:lstStyle>
            <a:lvl1pPr algn="l">
              <a:defRPr sz="1200"/>
            </a:lvl1pPr>
          </a:lstStyle>
          <a:p>
            <a:endParaRPr lang="en-US"/>
          </a:p>
        </p:txBody>
      </p:sp>
      <p:sp>
        <p:nvSpPr>
          <p:cNvPr id="1052634" name="Date Placeholder 2"/>
          <p:cNvSpPr>
            <a:spLocks noGrp="1"/>
          </p:cNvSpPr>
          <p:nvPr>
            <p:ph type="dt" idx="1"/>
          </p:nvPr>
        </p:nvSpPr>
        <p:spPr>
          <a:xfrm>
            <a:off x="3884613" y="0"/>
            <a:ext cx="2971800" cy="458788"/>
          </a:xfrm>
          <a:prstGeom prst="rect"/>
        </p:spPr>
        <p:txBody>
          <a:bodyPr bIns="45720" lIns="91440" rIns="91440" rtlCol="0" tIns="45720" vert="horz"/>
          <a:lstStyle>
            <a:lvl1pPr algn="r">
              <a:defRPr sz="1200"/>
            </a:lvl1pPr>
          </a:lstStyle>
          <a:p>
            <a:fld id="{A9623CD6-BC69-4FAB-A085-9D9848133995}" type="datetimeFigureOut">
              <a:rPr lang="en-US" smtClean="0"/>
              <a:t>19-Feb-23</a:t>
            </a:fld>
            <a:endParaRPr lang="en-US"/>
          </a:p>
        </p:txBody>
      </p:sp>
      <p:sp>
        <p:nvSpPr>
          <p:cNvPr id="1052635" name="Slide Image Placeholder 3"/>
          <p:cNvSpPr>
            <a:spLocks noChangeAspect="1" noRot="1" noGrp="1"/>
          </p:cNvSpPr>
          <p:nvPr>
            <p:ph type="sldImg" idx="2"/>
          </p:nvPr>
        </p:nvSpPr>
        <p:spPr>
          <a:xfrm>
            <a:off x="685800" y="1143000"/>
            <a:ext cx="5486400" cy="3086100"/>
          </a:xfrm>
          <a:prstGeom prst="rect"/>
          <a:noFill/>
          <a:ln w="12700">
            <a:solidFill>
              <a:prstClr val="black"/>
            </a:solidFill>
          </a:ln>
        </p:spPr>
        <p:txBody>
          <a:bodyPr anchor="ctr" bIns="45720" lIns="91440" rIns="91440" rtlCol="0" tIns="45720" vert="horz"/>
          <a:p>
            <a:endParaRPr lang="en-US"/>
          </a:p>
        </p:txBody>
      </p:sp>
      <p:sp>
        <p:nvSpPr>
          <p:cNvPr id="1052636" name="Notes Placeholder 4"/>
          <p:cNvSpPr>
            <a:spLocks noGrp="1"/>
          </p:cNvSpPr>
          <p:nvPr>
            <p:ph type="body" sz="quarter" idx="3"/>
          </p:nvPr>
        </p:nvSpPr>
        <p:spPr>
          <a:xfrm>
            <a:off x="685800" y="4400550"/>
            <a:ext cx="5486400" cy="3600450"/>
          </a:xfrm>
          <a:prstGeom prst="rect"/>
        </p:spPr>
        <p:txBody>
          <a:bodyPr bIns="45720" lIns="91440" rIns="91440" rtlCol="0" tIns="45720" vert="horz"/>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52637" name="Footer Placeholder 5"/>
          <p:cNvSpPr>
            <a:spLocks noGrp="1"/>
          </p:cNvSpPr>
          <p:nvPr>
            <p:ph type="ftr" sz="quarter" idx="4"/>
          </p:nvPr>
        </p:nvSpPr>
        <p:spPr>
          <a:xfrm>
            <a:off x="0" y="8685213"/>
            <a:ext cx="2971800" cy="458787"/>
          </a:xfrm>
          <a:prstGeom prst="rect"/>
        </p:spPr>
        <p:txBody>
          <a:bodyPr anchor="b" bIns="45720" lIns="91440" rIns="91440" rtlCol="0" tIns="45720" vert="horz"/>
          <a:lstStyle>
            <a:lvl1pPr algn="l">
              <a:defRPr sz="1200"/>
            </a:lvl1pPr>
          </a:lstStyle>
          <a:p>
            <a:endParaRPr lang="en-US"/>
          </a:p>
        </p:txBody>
      </p:sp>
      <p:sp>
        <p:nvSpPr>
          <p:cNvPr id="1052638" name="Slide Number Placeholder 6"/>
          <p:cNvSpPr>
            <a:spLocks noGrp="1"/>
          </p:cNvSpPr>
          <p:nvPr>
            <p:ph type="sldNum" sz="quarter" idx="5"/>
          </p:nvPr>
        </p:nvSpPr>
        <p:spPr>
          <a:xfrm>
            <a:off x="3884613" y="8685213"/>
            <a:ext cx="2971800" cy="458787"/>
          </a:xfrm>
          <a:prstGeom prst="rect"/>
        </p:spPr>
        <p:txBody>
          <a:bodyPr anchor="b" bIns="45720" lIns="91440" rIns="91440" rtlCol="0" tIns="45720" vert="horz"/>
          <a:lstStyle>
            <a:lvl1pPr algn="r">
              <a:defRPr sz="1200"/>
            </a:lvl1pPr>
          </a:lstStyle>
          <a:p>
            <a:fld id="{C9311CA4-9036-4EF8-AB62-128503DB366E}" type="slidenum">
              <a:rPr lang="en-US" smtClean="0"/>
              <a:t>‹#›</a:t>
            </a:fld>
            <a:endParaRPr lang="en-US"/>
          </a:p>
        </p:txBody>
      </p:sp>
    </p:spTree>
  </p:cSld>
  <p:clrMap accent1="accent1" accent2="accent2" accent3="accent3" accent4="accent4" accent5="accent5" accent6="accent6" bg1="lt1" bg2="lt2" tx1="dk1" tx2="dk2" hlink="hlink" folHlink="folHlink"/>
  <p:notesStyle>
    <a:lvl1pPr algn="l" defTabSz="914400" eaLnBrk="1" hangingPunct="1" latinLnBrk="0" marL="0" rtl="0">
      <a:defRPr sz="1200" kern="1200">
        <a:solidFill>
          <a:schemeClr val="tx1"/>
        </a:solidFill>
        <a:latin typeface="+mn-lt"/>
        <a:ea typeface="+mn-ea"/>
        <a:cs typeface="+mn-cs"/>
      </a:defRPr>
    </a:lvl1pPr>
    <a:lvl2pPr algn="l" defTabSz="914400" eaLnBrk="1" hangingPunct="1" latinLnBrk="0" marL="457200" rtl="0">
      <a:defRPr sz="1200" kern="1200">
        <a:solidFill>
          <a:schemeClr val="tx1"/>
        </a:solidFill>
        <a:latin typeface="+mn-lt"/>
        <a:ea typeface="+mn-ea"/>
        <a:cs typeface="+mn-cs"/>
      </a:defRPr>
    </a:lvl2pPr>
    <a:lvl3pPr algn="l" defTabSz="914400" eaLnBrk="1" hangingPunct="1" latinLnBrk="0" marL="914400" rtl="0">
      <a:defRPr sz="1200" kern="1200">
        <a:solidFill>
          <a:schemeClr val="tx1"/>
        </a:solidFill>
        <a:latin typeface="+mn-lt"/>
        <a:ea typeface="+mn-ea"/>
        <a:cs typeface="+mn-cs"/>
      </a:defRPr>
    </a:lvl3pPr>
    <a:lvl4pPr algn="l" defTabSz="914400" eaLnBrk="1" hangingPunct="1" latinLnBrk="0" marL="1371600" rtl="0">
      <a:defRPr sz="1200" kern="1200">
        <a:solidFill>
          <a:schemeClr val="tx1"/>
        </a:solidFill>
        <a:latin typeface="+mn-lt"/>
        <a:ea typeface="+mn-ea"/>
        <a:cs typeface="+mn-cs"/>
      </a:defRPr>
    </a:lvl4pPr>
    <a:lvl5pPr algn="l" defTabSz="914400" eaLnBrk="1" hangingPunct="1" latinLnBrk="0" marL="1828800" rtl="0">
      <a:defRPr sz="1200" kern="1200">
        <a:solidFill>
          <a:schemeClr val="tx1"/>
        </a:solidFill>
        <a:latin typeface="+mn-lt"/>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266" name=""/>
        <p:cNvGrpSpPr/>
        <p:nvPr/>
      </p:nvGrpSpPr>
      <p:grpSpPr>
        <a:xfrm>
          <a:off x="0" y="0"/>
          <a:ext cx="0" cy="0"/>
          <a:chOff x="0" y="0"/>
          <a:chExt cx="0" cy="0"/>
        </a:xfrm>
      </p:grpSpPr>
      <p:grpSp>
        <p:nvGrpSpPr>
          <p:cNvPr id="267" name="Google Shape;992;p14"/>
          <p:cNvGrpSpPr/>
          <p:nvPr userDrawn="1"/>
        </p:nvGrpSpPr>
        <p:grpSpPr>
          <a:xfrm>
            <a:off x="395894" y="219519"/>
            <a:ext cx="11613234" cy="6240131"/>
            <a:chOff x="395894" y="219519"/>
            <a:chExt cx="8518865" cy="4788281"/>
          </a:xfrm>
        </p:grpSpPr>
        <p:sp>
          <p:nvSpPr>
            <p:cNvPr id="1050556"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68" name="Google Shape;994;p14"/>
            <p:cNvGrpSpPr/>
            <p:nvPr/>
          </p:nvGrpSpPr>
          <p:grpSpPr>
            <a:xfrm>
              <a:off x="8341543" y="2282008"/>
              <a:ext cx="569676" cy="380612"/>
              <a:chOff x="8341543" y="2282008"/>
              <a:chExt cx="569676" cy="380612"/>
            </a:xfrm>
          </p:grpSpPr>
          <p:sp>
            <p:nvSpPr>
              <p:cNvPr id="1050557"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58"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559"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69" name="Google Shape;998;p14"/>
            <p:cNvGrpSpPr/>
            <p:nvPr/>
          </p:nvGrpSpPr>
          <p:grpSpPr>
            <a:xfrm>
              <a:off x="8341543" y="1721094"/>
              <a:ext cx="569676" cy="380612"/>
              <a:chOff x="8341543" y="1721094"/>
              <a:chExt cx="569676" cy="380612"/>
            </a:xfrm>
          </p:grpSpPr>
          <p:sp>
            <p:nvSpPr>
              <p:cNvPr id="1050560"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61"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70" name="Google Shape;1001;p14"/>
            <p:cNvGrpSpPr/>
            <p:nvPr/>
          </p:nvGrpSpPr>
          <p:grpSpPr>
            <a:xfrm>
              <a:off x="8346273" y="1183592"/>
              <a:ext cx="568486" cy="388014"/>
              <a:chOff x="8346273" y="1183592"/>
              <a:chExt cx="568486" cy="388014"/>
            </a:xfrm>
          </p:grpSpPr>
          <p:sp>
            <p:nvSpPr>
              <p:cNvPr id="1050562"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63"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71" name="Google Shape;1004;p14"/>
            <p:cNvGrpSpPr/>
            <p:nvPr/>
          </p:nvGrpSpPr>
          <p:grpSpPr>
            <a:xfrm>
              <a:off x="8341543" y="606635"/>
              <a:ext cx="569676" cy="388014"/>
              <a:chOff x="8341543" y="606635"/>
              <a:chExt cx="569676" cy="388014"/>
            </a:xfrm>
          </p:grpSpPr>
          <p:sp>
            <p:nvSpPr>
              <p:cNvPr id="1050564"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65"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72" name="Google Shape;1007;p14"/>
            <p:cNvGrpSpPr/>
            <p:nvPr/>
          </p:nvGrpSpPr>
          <p:grpSpPr>
            <a:xfrm>
              <a:off x="8341543" y="2842933"/>
              <a:ext cx="569676" cy="380612"/>
              <a:chOff x="8341543" y="2282008"/>
              <a:chExt cx="569676" cy="380612"/>
            </a:xfrm>
          </p:grpSpPr>
          <p:sp>
            <p:nvSpPr>
              <p:cNvPr id="1050566"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67"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73" name="Google Shape;1010;p14"/>
            <p:cNvGrpSpPr/>
            <p:nvPr/>
          </p:nvGrpSpPr>
          <p:grpSpPr>
            <a:xfrm>
              <a:off x="8341543" y="3403858"/>
              <a:ext cx="569676" cy="380612"/>
              <a:chOff x="8341543" y="2282008"/>
              <a:chExt cx="569676" cy="380612"/>
            </a:xfrm>
          </p:grpSpPr>
          <p:sp>
            <p:nvSpPr>
              <p:cNvPr id="1050568"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69"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570"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71"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grpSp>
        <p:nvGrpSpPr>
          <p:cNvPr id="274" name="Google Shape;1016;p14"/>
          <p:cNvGrpSpPr/>
          <p:nvPr userDrawn="1"/>
        </p:nvGrpSpPr>
        <p:grpSpPr>
          <a:xfrm>
            <a:off x="989192" y="5645930"/>
            <a:ext cx="615189" cy="535538"/>
            <a:chOff x="2495125" y="2142250"/>
            <a:chExt cx="444275" cy="398525"/>
          </a:xfrm>
        </p:grpSpPr>
        <p:sp>
          <p:nvSpPr>
            <p:cNvPr id="1050572" name="Google Shape;1017;p14"/>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73" name="Google Shape;1018;p14"/>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75" name="Google Shape;1019;p14"/>
          <p:cNvGrpSpPr/>
          <p:nvPr userDrawn="1"/>
        </p:nvGrpSpPr>
        <p:grpSpPr>
          <a:xfrm>
            <a:off x="10177821" y="427685"/>
            <a:ext cx="403468" cy="378112"/>
            <a:chOff x="3243875" y="2372825"/>
            <a:chExt cx="291375" cy="281375"/>
          </a:xfrm>
        </p:grpSpPr>
        <p:sp>
          <p:nvSpPr>
            <p:cNvPr id="1050574" name="Google Shape;1020;p14"/>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75" name="Google Shape;1021;p14"/>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76" name="Google Shape;1022;p14"/>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77" name="Google Shape;1023;p14"/>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78" name="Google Shape;1024;p14"/>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79" name="Google Shape;1025;p14"/>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80" name="Google Shape;1026;p14"/>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81" name="Google Shape;1027;p14"/>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82" name="Google Shape;1028;p14"/>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83" name="Google Shape;1029;p14"/>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76" name="Google Shape;1030;p14"/>
          <p:cNvGrpSpPr/>
          <p:nvPr userDrawn="1"/>
        </p:nvGrpSpPr>
        <p:grpSpPr>
          <a:xfrm>
            <a:off x="11004071" y="1043373"/>
            <a:ext cx="230796" cy="226531"/>
            <a:chOff x="4954425" y="2036375"/>
            <a:chExt cx="166675" cy="168575"/>
          </a:xfrm>
        </p:grpSpPr>
        <p:sp>
          <p:nvSpPr>
            <p:cNvPr id="1050584" name="Google Shape;1031;p14"/>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85" name="Google Shape;1032;p14"/>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586" name="Google Shape;1033;p14"/>
          <p:cNvSpPr/>
          <p:nvPr userDrawn="1"/>
        </p:nvSpPr>
        <p:spPr>
          <a:xfrm>
            <a:off x="2054612" y="6264683"/>
            <a:ext cx="164953" cy="109117"/>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87" name="Google Shape;1034;p14"/>
          <p:cNvSpPr/>
          <p:nvPr userDrawn="1"/>
        </p:nvSpPr>
        <p:spPr>
          <a:xfrm>
            <a:off x="10995521" y="6181468"/>
            <a:ext cx="120469" cy="8321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77" name="Google Shape;1035;p14"/>
          <p:cNvGrpSpPr/>
          <p:nvPr userDrawn="1"/>
        </p:nvGrpSpPr>
        <p:grpSpPr>
          <a:xfrm>
            <a:off x="817359" y="5192331"/>
            <a:ext cx="230796" cy="226531"/>
            <a:chOff x="4954425" y="2036375"/>
            <a:chExt cx="166675" cy="168575"/>
          </a:xfrm>
        </p:grpSpPr>
        <p:sp>
          <p:nvSpPr>
            <p:cNvPr id="1050588" name="Google Shape;1036;p14"/>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89" name="Google Shape;1037;p14"/>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590"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91"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92"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93"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94"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95"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96"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97"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98"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99"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00"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01"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02"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03"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04"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05"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06"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07"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08"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09"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10"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11"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12"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13"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14"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15"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16"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17"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18"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19"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20"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21"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22"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23"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24"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25"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26"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27"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28"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29"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30"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31"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32"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33"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34"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78" name="Google Shape;2356;p30"/>
          <p:cNvGrpSpPr/>
          <p:nvPr userDrawn="1"/>
        </p:nvGrpSpPr>
        <p:grpSpPr>
          <a:xfrm>
            <a:off x="745412" y="1491606"/>
            <a:ext cx="9867486" cy="4773077"/>
            <a:chOff x="623255" y="927125"/>
            <a:chExt cx="7691377" cy="3871900"/>
          </a:xfrm>
          <a:solidFill>
            <a:schemeClr val="accent4">
              <a:lumMod val="60000"/>
              <a:lumOff val="40000"/>
            </a:schemeClr>
          </a:solidFill>
        </p:grpSpPr>
        <p:sp>
          <p:nvSpPr>
            <p:cNvPr id="1050635" name="Google Shape;2357;p30"/>
            <p:cNvSpPr/>
            <p:nvPr/>
          </p:nvSpPr>
          <p:spPr>
            <a:xfrm>
              <a:off x="2977025" y="927125"/>
              <a:ext cx="3134100" cy="1481700"/>
            </a:xfrm>
            <a:prstGeom prst="ellipse"/>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79" name="Google Shape;2358;p30"/>
            <p:cNvGrpSpPr/>
            <p:nvPr/>
          </p:nvGrpSpPr>
          <p:grpSpPr>
            <a:xfrm>
              <a:off x="623255" y="973375"/>
              <a:ext cx="7691377" cy="3825650"/>
              <a:chOff x="623255" y="973375"/>
              <a:chExt cx="7691377" cy="3825650"/>
            </a:xfrm>
            <a:grpFill/>
          </p:grpSpPr>
          <p:sp>
            <p:nvSpPr>
              <p:cNvPr id="1050636" name="Google Shape;2359;p30"/>
              <p:cNvSpPr/>
              <p:nvPr/>
            </p:nvSpPr>
            <p:spPr>
              <a:xfrm>
                <a:off x="623255" y="973375"/>
                <a:ext cx="7691377" cy="3825650"/>
              </a:xfrm>
              <a:custGeom>
                <a:avLst/>
                <a:ah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0637" name="Google Shape;2360;p30"/>
              <p:cNvSpPr/>
              <p:nvPr/>
            </p:nvSpPr>
            <p:spPr>
              <a:xfrm>
                <a:off x="1878425" y="1185100"/>
                <a:ext cx="2028300" cy="1403400"/>
              </a:xfrm>
              <a:prstGeom prst="ellipse"/>
              <a:grp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0638" name="Google Shape;2361;p30"/>
              <p:cNvSpPr/>
              <p:nvPr/>
            </p:nvSpPr>
            <p:spPr>
              <a:xfrm>
                <a:off x="5585525" y="3231300"/>
                <a:ext cx="2028300" cy="1403400"/>
              </a:xfrm>
              <a:prstGeom prst="ellipse"/>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grpSp>
        <p:nvGrpSpPr>
          <p:cNvPr id="280" name="Google Shape;447;p27"/>
          <p:cNvGrpSpPr/>
          <p:nvPr userDrawn="1"/>
        </p:nvGrpSpPr>
        <p:grpSpPr>
          <a:xfrm>
            <a:off x="8391927" y="4047629"/>
            <a:ext cx="2301388" cy="1593766"/>
            <a:chOff x="4799733" y="3457797"/>
            <a:chExt cx="2301388" cy="1593766"/>
          </a:xfrm>
        </p:grpSpPr>
        <p:sp>
          <p:nvSpPr>
            <p:cNvPr id="1050639" name="Google Shape;448;p27"/>
            <p:cNvSpPr/>
            <p:nvPr/>
          </p:nvSpPr>
          <p:spPr>
            <a:xfrm>
              <a:off x="5512937" y="4441437"/>
              <a:ext cx="134693" cy="122202"/>
            </a:xfrm>
            <a:custGeom>
              <a:avLst/>
              <a:ah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40" name="Google Shape;449;p27"/>
            <p:cNvSpPr/>
            <p:nvPr/>
          </p:nvSpPr>
          <p:spPr>
            <a:xfrm>
              <a:off x="5671673" y="4450943"/>
              <a:ext cx="91527" cy="79091"/>
            </a:xfrm>
            <a:custGeom>
              <a:avLst/>
              <a:ahLst/>
              <a:rect l="l" t="t" r="r" b="b"/>
              <a:pathLst>
                <a:path w="1656" h="1431" extrusionOk="0">
                  <a:moveTo>
                    <a:pt x="1" y="1"/>
                  </a:moveTo>
                  <a:lnTo>
                    <a:pt x="1" y="1430"/>
                  </a:lnTo>
                  <a:lnTo>
                    <a:pt x="1655" y="1430"/>
                  </a:lnTo>
                  <a:lnTo>
                    <a:pt x="1655" y="1"/>
                  </a:lnTo>
                  <a:close/>
                </a:path>
              </a:pathLst>
            </a:custGeom>
            <a:solidFill>
              <a:srgbClr val="F9CF7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41" name="Google Shape;450;p27"/>
            <p:cNvSpPr/>
            <p:nvPr/>
          </p:nvSpPr>
          <p:spPr>
            <a:xfrm>
              <a:off x="5670236" y="4448014"/>
              <a:ext cx="92246" cy="80528"/>
            </a:xfrm>
            <a:custGeom>
              <a:avLst/>
              <a:ah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42" name="Google Shape;451;p27"/>
            <p:cNvSpPr/>
            <p:nvPr/>
          </p:nvSpPr>
          <p:spPr>
            <a:xfrm>
              <a:off x="5668799" y="4448014"/>
              <a:ext cx="100260" cy="84895"/>
            </a:xfrm>
            <a:custGeom>
              <a:avLst/>
              <a:ah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43" name="Google Shape;452;p27"/>
            <p:cNvSpPr/>
            <p:nvPr/>
          </p:nvSpPr>
          <p:spPr>
            <a:xfrm>
              <a:off x="4799733" y="3864528"/>
              <a:ext cx="1237772" cy="1187034"/>
            </a:xfrm>
            <a:custGeom>
              <a:avLst/>
              <a:ah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44" name="Google Shape;453;p27"/>
            <p:cNvSpPr/>
            <p:nvPr/>
          </p:nvSpPr>
          <p:spPr>
            <a:xfrm>
              <a:off x="4845828" y="3874532"/>
              <a:ext cx="1027082" cy="1046648"/>
            </a:xfrm>
            <a:custGeom>
              <a:avLst/>
              <a:ah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45" name="Google Shape;454;p27"/>
            <p:cNvSpPr/>
            <p:nvPr/>
          </p:nvSpPr>
          <p:spPr>
            <a:xfrm>
              <a:off x="5818028" y="3941796"/>
              <a:ext cx="76107" cy="67374"/>
            </a:xfrm>
            <a:custGeom>
              <a:avLst/>
              <a:ah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46" name="Google Shape;455;p27"/>
            <p:cNvSpPr/>
            <p:nvPr/>
          </p:nvSpPr>
          <p:spPr>
            <a:xfrm>
              <a:off x="5647575" y="4112967"/>
              <a:ext cx="76107" cy="69585"/>
            </a:xfrm>
            <a:custGeom>
              <a:avLst/>
              <a:ah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47" name="Google Shape;456;p27"/>
            <p:cNvSpPr/>
            <p:nvPr/>
          </p:nvSpPr>
          <p:spPr>
            <a:xfrm>
              <a:off x="5775580" y="3984243"/>
              <a:ext cx="54883" cy="49080"/>
            </a:xfrm>
            <a:custGeom>
              <a:avLst/>
              <a:ah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48" name="Google Shape;457;p27"/>
            <p:cNvSpPr/>
            <p:nvPr/>
          </p:nvSpPr>
          <p:spPr>
            <a:xfrm>
              <a:off x="5736062" y="4024646"/>
              <a:ext cx="54938" cy="50351"/>
            </a:xfrm>
            <a:custGeom>
              <a:avLst/>
              <a:ah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49" name="Google Shape;458;p27"/>
            <p:cNvSpPr/>
            <p:nvPr/>
          </p:nvSpPr>
          <p:spPr>
            <a:xfrm>
              <a:off x="5695826" y="4066927"/>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50" name="Google Shape;459;p27"/>
            <p:cNvSpPr/>
            <p:nvPr/>
          </p:nvSpPr>
          <p:spPr>
            <a:xfrm>
              <a:off x="5604409" y="4158344"/>
              <a:ext cx="54883" cy="48361"/>
            </a:xfrm>
            <a:custGeom>
              <a:avLst/>
              <a:ah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51" name="Google Shape;460;p27"/>
            <p:cNvSpPr/>
            <p:nvPr/>
          </p:nvSpPr>
          <p:spPr>
            <a:xfrm>
              <a:off x="5564891" y="4198580"/>
              <a:ext cx="54938" cy="50517"/>
            </a:xfrm>
            <a:custGeom>
              <a:avLst/>
              <a:ah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52" name="Google Shape;461;p27"/>
            <p:cNvSpPr/>
            <p:nvPr/>
          </p:nvSpPr>
          <p:spPr>
            <a:xfrm>
              <a:off x="5525373" y="4240254"/>
              <a:ext cx="54938" cy="49080"/>
            </a:xfrm>
            <a:custGeom>
              <a:avLst/>
              <a:ah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53" name="Google Shape;462;p27"/>
            <p:cNvSpPr/>
            <p:nvPr/>
          </p:nvSpPr>
          <p:spPr>
            <a:xfrm>
              <a:off x="5433956" y="4331726"/>
              <a:ext cx="57868" cy="49080"/>
            </a:xfrm>
            <a:custGeom>
              <a:avLst/>
              <a:ah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54" name="Google Shape;463;p27"/>
            <p:cNvSpPr/>
            <p:nvPr/>
          </p:nvSpPr>
          <p:spPr>
            <a:xfrm>
              <a:off x="5394438" y="4372128"/>
              <a:ext cx="54938" cy="50351"/>
            </a:xfrm>
            <a:custGeom>
              <a:avLst/>
              <a:ah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55" name="Google Shape;464;p27"/>
            <p:cNvSpPr/>
            <p:nvPr/>
          </p:nvSpPr>
          <p:spPr>
            <a:xfrm>
              <a:off x="5354975" y="4414354"/>
              <a:ext cx="54883" cy="48361"/>
            </a:xfrm>
            <a:custGeom>
              <a:avLst/>
              <a:ah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56" name="Google Shape;465;p27"/>
            <p:cNvSpPr/>
            <p:nvPr/>
          </p:nvSpPr>
          <p:spPr>
            <a:xfrm>
              <a:off x="5266433" y="4505826"/>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57" name="Google Shape;466;p27"/>
            <p:cNvSpPr/>
            <p:nvPr/>
          </p:nvSpPr>
          <p:spPr>
            <a:xfrm>
              <a:off x="5223986" y="4546063"/>
              <a:ext cx="57868" cy="50517"/>
            </a:xfrm>
            <a:custGeom>
              <a:avLst/>
              <a:ah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58" name="Google Shape;467;p27"/>
            <p:cNvSpPr/>
            <p:nvPr/>
          </p:nvSpPr>
          <p:spPr>
            <a:xfrm>
              <a:off x="5183804" y="4587736"/>
              <a:ext cx="54883" cy="49080"/>
            </a:xfrm>
            <a:custGeom>
              <a:avLst/>
              <a:ah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59" name="Google Shape;468;p27"/>
            <p:cNvSpPr/>
            <p:nvPr/>
          </p:nvSpPr>
          <p:spPr>
            <a:xfrm>
              <a:off x="5095980" y="4679208"/>
              <a:ext cx="54938" cy="49024"/>
            </a:xfrm>
            <a:custGeom>
              <a:avLst/>
              <a:ah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60" name="Google Shape;469;p27"/>
            <p:cNvSpPr/>
            <p:nvPr/>
          </p:nvSpPr>
          <p:spPr>
            <a:xfrm>
              <a:off x="5055744" y="4719611"/>
              <a:ext cx="54938" cy="50351"/>
            </a:xfrm>
            <a:custGeom>
              <a:avLst/>
              <a:ah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61" name="Google Shape;470;p27"/>
            <p:cNvSpPr/>
            <p:nvPr/>
          </p:nvSpPr>
          <p:spPr>
            <a:xfrm>
              <a:off x="5013352" y="4761837"/>
              <a:ext cx="54883" cy="48361"/>
            </a:xfrm>
            <a:custGeom>
              <a:avLst/>
              <a:ah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62" name="Google Shape;471;p27"/>
            <p:cNvSpPr/>
            <p:nvPr/>
          </p:nvSpPr>
          <p:spPr>
            <a:xfrm>
              <a:off x="4924809" y="4853309"/>
              <a:ext cx="54938" cy="48306"/>
            </a:xfrm>
            <a:custGeom>
              <a:avLst/>
              <a:ah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63" name="Google Shape;472;p27"/>
            <p:cNvSpPr/>
            <p:nvPr/>
          </p:nvSpPr>
          <p:spPr>
            <a:xfrm>
              <a:off x="4885346" y="4893490"/>
              <a:ext cx="54883" cy="51291"/>
            </a:xfrm>
            <a:custGeom>
              <a:avLst/>
              <a:ah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64" name="Google Shape;473;p27"/>
            <p:cNvSpPr/>
            <p:nvPr/>
          </p:nvSpPr>
          <p:spPr>
            <a:xfrm>
              <a:off x="5480051" y="4287068"/>
              <a:ext cx="76107" cy="68645"/>
            </a:xfrm>
            <a:custGeom>
              <a:avLst/>
              <a:ah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65" name="Google Shape;474;p27"/>
            <p:cNvSpPr/>
            <p:nvPr/>
          </p:nvSpPr>
          <p:spPr>
            <a:xfrm>
              <a:off x="5308880" y="4459731"/>
              <a:ext cx="76107" cy="69530"/>
            </a:xfrm>
            <a:custGeom>
              <a:avLst/>
              <a:ah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66" name="Google Shape;475;p27"/>
            <p:cNvSpPr/>
            <p:nvPr/>
          </p:nvSpPr>
          <p:spPr>
            <a:xfrm>
              <a:off x="5138428" y="4631621"/>
              <a:ext cx="79036" cy="68811"/>
            </a:xfrm>
            <a:custGeom>
              <a:avLst/>
              <a:ah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67" name="Google Shape;476;p27"/>
            <p:cNvSpPr/>
            <p:nvPr/>
          </p:nvSpPr>
          <p:spPr>
            <a:xfrm>
              <a:off x="4970904" y="4805003"/>
              <a:ext cx="76107" cy="68811"/>
            </a:xfrm>
            <a:custGeom>
              <a:avLst/>
              <a:ah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68" name="Google Shape;477;p27"/>
            <p:cNvSpPr/>
            <p:nvPr/>
          </p:nvSpPr>
          <p:spPr>
            <a:xfrm>
              <a:off x="5818028" y="4746472"/>
              <a:ext cx="1121428" cy="305090"/>
            </a:xfrm>
            <a:custGeom>
              <a:avLst/>
              <a:ah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69" name="Google Shape;478;p27"/>
            <p:cNvSpPr/>
            <p:nvPr/>
          </p:nvSpPr>
          <p:spPr>
            <a:xfrm>
              <a:off x="5979692" y="4746472"/>
              <a:ext cx="1121428" cy="305090"/>
            </a:xfrm>
            <a:custGeom>
              <a:avLst/>
              <a:ah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70" name="Google Shape;479;p27"/>
            <p:cNvSpPr/>
            <p:nvPr/>
          </p:nvSpPr>
          <p:spPr>
            <a:xfrm>
              <a:off x="6052814" y="4807214"/>
              <a:ext cx="1011717" cy="182944"/>
            </a:xfrm>
            <a:custGeom>
              <a:avLst/>
              <a:ah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71" name="Google Shape;480;p27"/>
            <p:cNvSpPr/>
            <p:nvPr/>
          </p:nvSpPr>
          <p:spPr>
            <a:xfrm>
              <a:off x="6052814" y="4898630"/>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72" name="Google Shape;481;p27"/>
            <p:cNvSpPr/>
            <p:nvPr/>
          </p:nvSpPr>
          <p:spPr>
            <a:xfrm>
              <a:off x="5818028" y="4137120"/>
              <a:ext cx="1121428" cy="304372"/>
            </a:xfrm>
            <a:custGeom>
              <a:avLst/>
              <a:ah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73" name="Google Shape;482;p27"/>
            <p:cNvSpPr/>
            <p:nvPr/>
          </p:nvSpPr>
          <p:spPr>
            <a:xfrm>
              <a:off x="5979692" y="4137120"/>
              <a:ext cx="1121428" cy="304372"/>
            </a:xfrm>
            <a:custGeom>
              <a:avLst/>
              <a:ah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0674" name="Google Shape;483;p27"/>
            <p:cNvSpPr/>
            <p:nvPr/>
          </p:nvSpPr>
          <p:spPr>
            <a:xfrm>
              <a:off x="6052814" y="4197862"/>
              <a:ext cx="1011717" cy="182944"/>
            </a:xfrm>
            <a:custGeom>
              <a:avLst/>
              <a:ah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75" name="Google Shape;484;p27"/>
            <p:cNvSpPr/>
            <p:nvPr/>
          </p:nvSpPr>
          <p:spPr>
            <a:xfrm>
              <a:off x="6052814" y="4289278"/>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76" name="Google Shape;485;p27"/>
            <p:cNvSpPr/>
            <p:nvPr/>
          </p:nvSpPr>
          <p:spPr>
            <a:xfrm>
              <a:off x="5878714" y="4441437"/>
              <a:ext cx="1122202" cy="305090"/>
            </a:xfrm>
            <a:custGeom>
              <a:avLst/>
              <a:ah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77" name="Google Shape;486;p27"/>
            <p:cNvSpPr/>
            <p:nvPr/>
          </p:nvSpPr>
          <p:spPr>
            <a:xfrm>
              <a:off x="5723626" y="4441437"/>
              <a:ext cx="1121484" cy="305090"/>
            </a:xfrm>
            <a:custGeom>
              <a:avLst/>
              <a:ah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78" name="Google Shape;487;p27"/>
            <p:cNvSpPr/>
            <p:nvPr/>
          </p:nvSpPr>
          <p:spPr>
            <a:xfrm>
              <a:off x="5760215" y="4502897"/>
              <a:ext cx="1011717" cy="182944"/>
            </a:xfrm>
            <a:custGeom>
              <a:avLst/>
              <a:ah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79" name="Google Shape;488;p27"/>
            <p:cNvSpPr/>
            <p:nvPr/>
          </p:nvSpPr>
          <p:spPr>
            <a:xfrm>
              <a:off x="5760215" y="4594314"/>
              <a:ext cx="1011717" cy="91527"/>
            </a:xfrm>
            <a:custGeom>
              <a:avLst/>
              <a:ah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80" name="Google Shape;489;p27"/>
            <p:cNvSpPr/>
            <p:nvPr/>
          </p:nvSpPr>
          <p:spPr>
            <a:xfrm>
              <a:off x="5485910" y="4847726"/>
              <a:ext cx="200077" cy="203836"/>
            </a:xfrm>
            <a:custGeom>
              <a:avLst/>
              <a:ah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81" name="Google Shape;490;p27"/>
            <p:cNvSpPr/>
            <p:nvPr/>
          </p:nvSpPr>
          <p:spPr>
            <a:xfrm>
              <a:off x="5528302" y="4988168"/>
              <a:ext cx="64445" cy="63395"/>
            </a:xfrm>
            <a:custGeom>
              <a:avLst/>
              <a:ah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82" name="Google Shape;491;p27"/>
            <p:cNvSpPr/>
            <p:nvPr/>
          </p:nvSpPr>
          <p:spPr>
            <a:xfrm>
              <a:off x="5644646" y="4085222"/>
              <a:ext cx="228265" cy="152158"/>
            </a:xfrm>
            <a:custGeom>
              <a:avLst/>
              <a:ah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83" name="Google Shape;492;p27"/>
            <p:cNvSpPr/>
            <p:nvPr/>
          </p:nvSpPr>
          <p:spPr>
            <a:xfrm>
              <a:off x="5645836" y="4137120"/>
              <a:ext cx="215829" cy="100260"/>
            </a:xfrm>
            <a:custGeom>
              <a:avLst/>
              <a:ah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84" name="Google Shape;493;p27"/>
            <p:cNvSpPr/>
            <p:nvPr/>
          </p:nvSpPr>
          <p:spPr>
            <a:xfrm>
              <a:off x="5629280" y="4231521"/>
              <a:ext cx="209971" cy="688388"/>
            </a:xfrm>
            <a:custGeom>
              <a:avLst/>
              <a:ah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85" name="Google Shape;494;p27"/>
            <p:cNvSpPr/>
            <p:nvPr/>
          </p:nvSpPr>
          <p:spPr>
            <a:xfrm>
              <a:off x="5559032" y="4216156"/>
              <a:ext cx="222462" cy="685459"/>
            </a:xfrm>
            <a:custGeom>
              <a:avLst/>
              <a:ah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86" name="Google Shape;495;p27"/>
            <p:cNvSpPr/>
            <p:nvPr/>
          </p:nvSpPr>
          <p:spPr>
            <a:xfrm>
              <a:off x="5485910" y="4200791"/>
              <a:ext cx="225336" cy="673741"/>
            </a:xfrm>
            <a:custGeom>
              <a:avLst/>
              <a:ah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87" name="Google Shape;496;p27"/>
            <p:cNvSpPr/>
            <p:nvPr/>
          </p:nvSpPr>
          <p:spPr>
            <a:xfrm>
              <a:off x="5616845" y="4167132"/>
              <a:ext cx="240701" cy="161720"/>
            </a:xfrm>
            <a:custGeom>
              <a:avLst/>
              <a:ah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88" name="Google Shape;497;p27"/>
            <p:cNvSpPr/>
            <p:nvPr/>
          </p:nvSpPr>
          <p:spPr>
            <a:xfrm>
              <a:off x="5629280" y="4167132"/>
              <a:ext cx="228265" cy="106837"/>
            </a:xfrm>
            <a:custGeom>
              <a:avLst/>
              <a:ah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89" name="Google Shape;498;p27"/>
            <p:cNvSpPr/>
            <p:nvPr/>
          </p:nvSpPr>
          <p:spPr>
            <a:xfrm>
              <a:off x="5626351" y="4160499"/>
              <a:ext cx="243630" cy="80584"/>
            </a:xfrm>
            <a:custGeom>
              <a:avLst/>
              <a:ah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90" name="Google Shape;499;p27"/>
            <p:cNvSpPr/>
            <p:nvPr/>
          </p:nvSpPr>
          <p:spPr>
            <a:xfrm>
              <a:off x="5604409" y="4254476"/>
              <a:ext cx="244349" cy="79865"/>
            </a:xfrm>
            <a:custGeom>
              <a:avLst/>
              <a:ah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91" name="Google Shape;500;p27"/>
            <p:cNvSpPr/>
            <p:nvPr/>
          </p:nvSpPr>
          <p:spPr>
            <a:xfrm>
              <a:off x="6376144" y="3457797"/>
              <a:ext cx="158072" cy="233903"/>
            </a:xfrm>
            <a:custGeom>
              <a:avLst/>
              <a:ah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92" name="Google Shape;501;p27"/>
            <p:cNvSpPr/>
            <p:nvPr/>
          </p:nvSpPr>
          <p:spPr>
            <a:xfrm>
              <a:off x="6180820" y="3609734"/>
              <a:ext cx="527497" cy="527442"/>
            </a:xfrm>
            <a:custGeom>
              <a:avLst/>
              <a:ah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93" name="Google Shape;502;p27"/>
            <p:cNvSpPr/>
            <p:nvPr/>
          </p:nvSpPr>
          <p:spPr>
            <a:xfrm>
              <a:off x="6241562" y="3659421"/>
              <a:ext cx="207815" cy="145692"/>
            </a:xfrm>
            <a:custGeom>
              <a:avLst/>
              <a:ah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94" name="Google Shape;503;p27"/>
            <p:cNvSpPr/>
            <p:nvPr/>
          </p:nvSpPr>
          <p:spPr>
            <a:xfrm>
              <a:off x="6189608" y="3719445"/>
              <a:ext cx="518709" cy="417731"/>
            </a:xfrm>
            <a:custGeom>
              <a:avLst/>
              <a:ah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81" name="Group 291"/>
          <p:cNvGrpSpPr/>
          <p:nvPr userDrawn="1"/>
        </p:nvGrpSpPr>
        <p:grpSpPr>
          <a:xfrm>
            <a:off x="1598355" y="3608289"/>
            <a:ext cx="2204156" cy="2018295"/>
            <a:chOff x="1598355" y="3608289"/>
            <a:chExt cx="2204156" cy="2018295"/>
          </a:xfrm>
        </p:grpSpPr>
        <p:grpSp>
          <p:nvGrpSpPr>
            <p:cNvPr id="282" name="Google Shape;505;p27"/>
            <p:cNvGrpSpPr/>
            <p:nvPr/>
          </p:nvGrpSpPr>
          <p:grpSpPr>
            <a:xfrm>
              <a:off x="1598355" y="4368136"/>
              <a:ext cx="868990" cy="1258447"/>
              <a:chOff x="3235834" y="3793115"/>
              <a:chExt cx="868990" cy="1258447"/>
            </a:xfrm>
          </p:grpSpPr>
          <p:sp>
            <p:nvSpPr>
              <p:cNvPr id="1050695" name="Google Shape;506;p27"/>
              <p:cNvSpPr/>
              <p:nvPr/>
            </p:nvSpPr>
            <p:spPr>
              <a:xfrm>
                <a:off x="3236476" y="3795496"/>
                <a:ext cx="868347" cy="1256066"/>
              </a:xfrm>
              <a:custGeom>
                <a:avLst/>
                <a:ah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83" name="Google Shape;507;p27"/>
              <p:cNvGrpSpPr/>
              <p:nvPr/>
            </p:nvGrpSpPr>
            <p:grpSpPr>
              <a:xfrm>
                <a:off x="3235834" y="3793115"/>
                <a:ext cx="865418" cy="1258447"/>
                <a:chOff x="3235834" y="3793115"/>
                <a:chExt cx="865418" cy="1258447"/>
              </a:xfrm>
            </p:grpSpPr>
            <p:sp>
              <p:nvSpPr>
                <p:cNvPr id="1050696" name="Google Shape;508;p27"/>
                <p:cNvSpPr/>
                <p:nvPr/>
              </p:nvSpPr>
              <p:spPr>
                <a:xfrm>
                  <a:off x="3235834" y="3793115"/>
                  <a:ext cx="865418" cy="389985"/>
                </a:xfrm>
                <a:custGeom>
                  <a:avLst/>
                  <a:ah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97" name="Google Shape;509;p27"/>
                <p:cNvSpPr/>
                <p:nvPr/>
              </p:nvSpPr>
              <p:spPr>
                <a:xfrm>
                  <a:off x="3306725" y="3905262"/>
                  <a:ext cx="719118" cy="182888"/>
                </a:xfrm>
                <a:custGeom>
                  <a:avLst/>
                  <a:ah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98" name="Google Shape;510;p27"/>
                <p:cNvSpPr/>
                <p:nvPr/>
              </p:nvSpPr>
              <p:spPr>
                <a:xfrm>
                  <a:off x="3309654" y="4261478"/>
                  <a:ext cx="146355" cy="143426"/>
                </a:xfrm>
                <a:custGeom>
                  <a:avLst/>
                  <a:ah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99" name="Google Shape;511;p27"/>
                <p:cNvSpPr/>
                <p:nvPr/>
              </p:nvSpPr>
              <p:spPr>
                <a:xfrm>
                  <a:off x="3501275" y="4261478"/>
                  <a:ext cx="143426" cy="143426"/>
                </a:xfrm>
                <a:custGeom>
                  <a:avLst/>
                  <a:ah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00" name="Google Shape;512;p27"/>
                <p:cNvSpPr/>
                <p:nvPr/>
              </p:nvSpPr>
              <p:spPr>
                <a:xfrm>
                  <a:off x="3693670" y="4261478"/>
                  <a:ext cx="143426" cy="143426"/>
                </a:xfrm>
                <a:custGeom>
                  <a:avLst/>
                  <a:ah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01" name="Google Shape;513;p27"/>
                <p:cNvSpPr/>
                <p:nvPr/>
              </p:nvSpPr>
              <p:spPr>
                <a:xfrm>
                  <a:off x="3309654" y="4453872"/>
                  <a:ext cx="146355" cy="143426"/>
                </a:xfrm>
                <a:custGeom>
                  <a:avLst/>
                  <a:ah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02" name="Google Shape;514;p27"/>
                <p:cNvSpPr/>
                <p:nvPr/>
              </p:nvSpPr>
              <p:spPr>
                <a:xfrm>
                  <a:off x="3501275" y="4453872"/>
                  <a:ext cx="143426" cy="143426"/>
                </a:xfrm>
                <a:custGeom>
                  <a:avLst/>
                  <a:ah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03" name="Google Shape;515;p27"/>
                <p:cNvSpPr/>
                <p:nvPr/>
              </p:nvSpPr>
              <p:spPr>
                <a:xfrm>
                  <a:off x="3693670" y="4453872"/>
                  <a:ext cx="143426" cy="143426"/>
                </a:xfrm>
                <a:custGeom>
                  <a:avLst/>
                  <a:ah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04" name="Google Shape;516;p27"/>
                <p:cNvSpPr/>
                <p:nvPr/>
              </p:nvSpPr>
              <p:spPr>
                <a:xfrm>
                  <a:off x="3309654" y="4645549"/>
                  <a:ext cx="146355" cy="146355"/>
                </a:xfrm>
                <a:custGeom>
                  <a:avLst/>
                  <a:ah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05" name="Google Shape;517;p27"/>
                <p:cNvSpPr/>
                <p:nvPr/>
              </p:nvSpPr>
              <p:spPr>
                <a:xfrm>
                  <a:off x="3501275" y="4645549"/>
                  <a:ext cx="143426" cy="146355"/>
                </a:xfrm>
                <a:custGeom>
                  <a:avLst/>
                  <a:ah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06" name="Google Shape;518;p27"/>
                <p:cNvSpPr/>
                <p:nvPr/>
              </p:nvSpPr>
              <p:spPr>
                <a:xfrm>
                  <a:off x="3693670" y="4645549"/>
                  <a:ext cx="143426" cy="146355"/>
                </a:xfrm>
                <a:custGeom>
                  <a:avLst/>
                  <a:ah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07" name="Google Shape;519;p27"/>
                <p:cNvSpPr/>
                <p:nvPr/>
              </p:nvSpPr>
              <p:spPr>
                <a:xfrm>
                  <a:off x="3309654" y="4840873"/>
                  <a:ext cx="146355" cy="143426"/>
                </a:xfrm>
                <a:custGeom>
                  <a:avLst/>
                  <a:ah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08" name="Google Shape;520;p27"/>
                <p:cNvSpPr/>
                <p:nvPr/>
              </p:nvSpPr>
              <p:spPr>
                <a:xfrm>
                  <a:off x="3501275" y="4840873"/>
                  <a:ext cx="143426" cy="143426"/>
                </a:xfrm>
                <a:custGeom>
                  <a:avLst/>
                  <a:ah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09" name="Google Shape;521;p27"/>
                <p:cNvSpPr/>
                <p:nvPr/>
              </p:nvSpPr>
              <p:spPr>
                <a:xfrm>
                  <a:off x="3693670" y="4840873"/>
                  <a:ext cx="143426" cy="143426"/>
                </a:xfrm>
                <a:custGeom>
                  <a:avLst/>
                  <a:ah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10" name="Google Shape;522;p27"/>
                <p:cNvSpPr/>
                <p:nvPr/>
              </p:nvSpPr>
              <p:spPr>
                <a:xfrm>
                  <a:off x="3855335" y="4185426"/>
                  <a:ext cx="243685" cy="866136"/>
                </a:xfrm>
                <a:custGeom>
                  <a:avLst/>
                  <a:ah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11" name="Google Shape;523;p27"/>
                <p:cNvSpPr/>
                <p:nvPr/>
              </p:nvSpPr>
              <p:spPr>
                <a:xfrm>
                  <a:off x="3855335" y="3793115"/>
                  <a:ext cx="243685" cy="389985"/>
                </a:xfrm>
                <a:custGeom>
                  <a:avLst/>
                  <a:ah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12" name="Google Shape;524;p27"/>
                <p:cNvSpPr/>
                <p:nvPr/>
              </p:nvSpPr>
              <p:spPr>
                <a:xfrm>
                  <a:off x="3855335" y="3905262"/>
                  <a:ext cx="170508" cy="182888"/>
                </a:xfrm>
                <a:custGeom>
                  <a:avLst/>
                  <a:ah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13" name="Google Shape;525;p27"/>
                <p:cNvSpPr/>
                <p:nvPr/>
              </p:nvSpPr>
              <p:spPr>
                <a:xfrm>
                  <a:off x="3723681" y="3945499"/>
                  <a:ext cx="35870" cy="100260"/>
                </a:xfrm>
                <a:custGeom>
                  <a:avLst/>
                  <a:ah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14" name="Google Shape;526;p27"/>
                <p:cNvSpPr/>
                <p:nvPr/>
              </p:nvSpPr>
              <p:spPr>
                <a:xfrm>
                  <a:off x="3764636" y="3944007"/>
                  <a:ext cx="63671" cy="102471"/>
                </a:xfrm>
                <a:custGeom>
                  <a:avLst/>
                  <a:ah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15" name="Google Shape;527;p27"/>
                <p:cNvSpPr/>
                <p:nvPr/>
              </p:nvSpPr>
              <p:spPr>
                <a:xfrm>
                  <a:off x="3829745" y="3991539"/>
                  <a:ext cx="65882" cy="57149"/>
                </a:xfrm>
                <a:custGeom>
                  <a:avLst/>
                  <a:ah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16" name="Google Shape;528;p27"/>
                <p:cNvSpPr/>
                <p:nvPr/>
              </p:nvSpPr>
              <p:spPr>
                <a:xfrm>
                  <a:off x="3901430" y="3946218"/>
                  <a:ext cx="60023" cy="100260"/>
                </a:xfrm>
                <a:custGeom>
                  <a:avLst/>
                  <a:ah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17" name="Google Shape;529;p27"/>
                <p:cNvSpPr/>
                <p:nvPr/>
              </p:nvSpPr>
              <p:spPr>
                <a:xfrm>
                  <a:off x="3885346" y="4261478"/>
                  <a:ext cx="143426" cy="143426"/>
                </a:xfrm>
                <a:custGeom>
                  <a:avLst/>
                  <a:ah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18" name="Google Shape;530;p27"/>
                <p:cNvSpPr/>
                <p:nvPr/>
              </p:nvSpPr>
              <p:spPr>
                <a:xfrm>
                  <a:off x="3885346" y="4453872"/>
                  <a:ext cx="143426" cy="143426"/>
                </a:xfrm>
                <a:custGeom>
                  <a:avLst/>
                  <a:ah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19" name="Google Shape;531;p27"/>
                <p:cNvSpPr/>
                <p:nvPr/>
              </p:nvSpPr>
              <p:spPr>
                <a:xfrm>
                  <a:off x="3885346" y="4645549"/>
                  <a:ext cx="143426" cy="338750"/>
                </a:xfrm>
                <a:custGeom>
                  <a:avLst/>
                  <a:ah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sp>
          <p:nvSpPr>
            <p:cNvPr id="1050720" name="Google Shape;532;p27"/>
            <p:cNvSpPr/>
            <p:nvPr/>
          </p:nvSpPr>
          <p:spPr>
            <a:xfrm>
              <a:off x="2415510" y="3608289"/>
              <a:ext cx="278008" cy="1899077"/>
            </a:xfrm>
            <a:custGeom>
              <a:avLst/>
              <a:ahLst/>
              <a:rect l="l" t="t" r="r" b="b"/>
              <a:pathLst>
                <a:path w="5030" h="34360" extrusionOk="0">
                  <a:moveTo>
                    <a:pt x="1" y="1"/>
                  </a:moveTo>
                  <a:lnTo>
                    <a:pt x="1" y="34359"/>
                  </a:lnTo>
                  <a:lnTo>
                    <a:pt x="5030" y="34359"/>
                  </a:lnTo>
                  <a:lnTo>
                    <a:pt x="5030" y="1"/>
                  </a:ln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21" name="Google Shape;533;p27"/>
            <p:cNvSpPr/>
            <p:nvPr/>
          </p:nvSpPr>
          <p:spPr>
            <a:xfrm>
              <a:off x="2653282" y="3608289"/>
              <a:ext cx="40237" cy="1899077"/>
            </a:xfrm>
            <a:custGeom>
              <a:avLst/>
              <a:ahLst/>
              <a:rect l="l" t="t" r="r" b="b"/>
              <a:pathLst>
                <a:path w="728" h="34360" extrusionOk="0">
                  <a:moveTo>
                    <a:pt x="0" y="1"/>
                  </a:moveTo>
                  <a:lnTo>
                    <a:pt x="0" y="34359"/>
                  </a:lnTo>
                  <a:lnTo>
                    <a:pt x="728" y="34359"/>
                  </a:lnTo>
                  <a:lnTo>
                    <a:pt x="728"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22" name="Google Shape;534;p27"/>
            <p:cNvSpPr/>
            <p:nvPr/>
          </p:nvSpPr>
          <p:spPr>
            <a:xfrm>
              <a:off x="2510630" y="3669749"/>
              <a:ext cx="182888" cy="8843"/>
            </a:xfrm>
            <a:custGeom>
              <a:avLst/>
              <a:ahLst/>
              <a:rect l="l" t="t" r="r" b="b"/>
              <a:pathLst>
                <a:path w="3309" h="160" extrusionOk="0">
                  <a:moveTo>
                    <a:pt x="0" y="1"/>
                  </a:moveTo>
                  <a:lnTo>
                    <a:pt x="0" y="159"/>
                  </a:lnTo>
                  <a:lnTo>
                    <a:pt x="3309" y="159"/>
                  </a:lnTo>
                  <a:lnTo>
                    <a:pt x="3309"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23" name="Google Shape;535;p27"/>
            <p:cNvSpPr/>
            <p:nvPr/>
          </p:nvSpPr>
          <p:spPr>
            <a:xfrm>
              <a:off x="2571316" y="3745856"/>
              <a:ext cx="122202" cy="8788"/>
            </a:xfrm>
            <a:custGeom>
              <a:avLst/>
              <a:ahLst/>
              <a:rect l="l" t="t" r="r" b="b"/>
              <a:pathLst>
                <a:path w="2211" h="159" extrusionOk="0">
                  <a:moveTo>
                    <a:pt x="1" y="0"/>
                  </a:moveTo>
                  <a:lnTo>
                    <a:pt x="1" y="159"/>
                  </a:lnTo>
                  <a:lnTo>
                    <a:pt x="2211" y="159"/>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24" name="Google Shape;536;p27"/>
            <p:cNvSpPr/>
            <p:nvPr/>
          </p:nvSpPr>
          <p:spPr>
            <a:xfrm>
              <a:off x="2571316" y="3848990"/>
              <a:ext cx="122202" cy="12491"/>
            </a:xfrm>
            <a:custGeom>
              <a:avLst/>
              <a:ahLst/>
              <a:rect l="l" t="t" r="r" b="b"/>
              <a:pathLst>
                <a:path w="2211" h="226" extrusionOk="0">
                  <a:moveTo>
                    <a:pt x="1" y="0"/>
                  </a:moveTo>
                  <a:lnTo>
                    <a:pt x="1" y="225"/>
                  </a:lnTo>
                  <a:lnTo>
                    <a:pt x="2211" y="225"/>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25" name="Google Shape;537;p27"/>
            <p:cNvSpPr/>
            <p:nvPr/>
          </p:nvSpPr>
          <p:spPr>
            <a:xfrm>
              <a:off x="2571316" y="3955771"/>
              <a:ext cx="122202" cy="9562"/>
            </a:xfrm>
            <a:custGeom>
              <a:avLst/>
              <a:ahLst/>
              <a:rect l="l" t="t" r="r" b="b"/>
              <a:pathLst>
                <a:path w="2211" h="173" extrusionOk="0">
                  <a:moveTo>
                    <a:pt x="1" y="1"/>
                  </a:moveTo>
                  <a:lnTo>
                    <a:pt x="1" y="173"/>
                  </a:lnTo>
                  <a:lnTo>
                    <a:pt x="2211" y="173"/>
                  </a:lnTo>
                  <a:lnTo>
                    <a:pt x="2211"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26" name="Google Shape;538;p27"/>
            <p:cNvSpPr/>
            <p:nvPr/>
          </p:nvSpPr>
          <p:spPr>
            <a:xfrm>
              <a:off x="2571316" y="4120365"/>
              <a:ext cx="122202" cy="9562"/>
            </a:xfrm>
            <a:custGeom>
              <a:avLst/>
              <a:ahLst/>
              <a:rect l="l" t="t" r="r" b="b"/>
              <a:pathLst>
                <a:path w="2211" h="173" extrusionOk="0">
                  <a:moveTo>
                    <a:pt x="1" y="0"/>
                  </a:moveTo>
                  <a:lnTo>
                    <a:pt x="1" y="173"/>
                  </a:lnTo>
                  <a:lnTo>
                    <a:pt x="2211" y="173"/>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27" name="Google Shape;539;p27"/>
            <p:cNvSpPr/>
            <p:nvPr/>
          </p:nvSpPr>
          <p:spPr>
            <a:xfrm>
              <a:off x="2571316" y="4227147"/>
              <a:ext cx="122202" cy="9562"/>
            </a:xfrm>
            <a:custGeom>
              <a:avLst/>
              <a:ahLst/>
              <a:rect l="l" t="t" r="r" b="b"/>
              <a:pathLst>
                <a:path w="2211" h="173" extrusionOk="0">
                  <a:moveTo>
                    <a:pt x="1" y="1"/>
                  </a:moveTo>
                  <a:lnTo>
                    <a:pt x="1" y="173"/>
                  </a:lnTo>
                  <a:lnTo>
                    <a:pt x="2211" y="173"/>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28" name="Google Shape;540;p27"/>
            <p:cNvSpPr/>
            <p:nvPr/>
          </p:nvSpPr>
          <p:spPr>
            <a:xfrm>
              <a:off x="2571316" y="4333984"/>
              <a:ext cx="122202" cy="8788"/>
            </a:xfrm>
            <a:custGeom>
              <a:avLst/>
              <a:ahLst/>
              <a:rect l="l" t="t" r="r" b="b"/>
              <a:pathLst>
                <a:path w="2211" h="159" extrusionOk="0">
                  <a:moveTo>
                    <a:pt x="1" y="0"/>
                  </a:moveTo>
                  <a:lnTo>
                    <a:pt x="1" y="159"/>
                  </a:lnTo>
                  <a:lnTo>
                    <a:pt x="2211" y="159"/>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29" name="Google Shape;541;p27"/>
            <p:cNvSpPr/>
            <p:nvPr/>
          </p:nvSpPr>
          <p:spPr>
            <a:xfrm>
              <a:off x="2571316" y="4495649"/>
              <a:ext cx="122202" cy="8788"/>
            </a:xfrm>
            <a:custGeom>
              <a:avLst/>
              <a:ahLst/>
              <a:rect l="l" t="t" r="r" b="b"/>
              <a:pathLst>
                <a:path w="2211" h="159" extrusionOk="0">
                  <a:moveTo>
                    <a:pt x="1" y="0"/>
                  </a:moveTo>
                  <a:lnTo>
                    <a:pt x="1" y="159"/>
                  </a:lnTo>
                  <a:lnTo>
                    <a:pt x="2211" y="159"/>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30" name="Google Shape;542;p27"/>
            <p:cNvSpPr/>
            <p:nvPr/>
          </p:nvSpPr>
          <p:spPr>
            <a:xfrm>
              <a:off x="2571316" y="4598782"/>
              <a:ext cx="122202" cy="12491"/>
            </a:xfrm>
            <a:custGeom>
              <a:avLst/>
              <a:ahLst/>
              <a:rect l="l" t="t" r="r" b="b"/>
              <a:pathLst>
                <a:path w="2211" h="226" extrusionOk="0">
                  <a:moveTo>
                    <a:pt x="1" y="0"/>
                  </a:moveTo>
                  <a:lnTo>
                    <a:pt x="1" y="225"/>
                  </a:lnTo>
                  <a:lnTo>
                    <a:pt x="2211" y="225"/>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31" name="Google Shape;543;p27"/>
            <p:cNvSpPr/>
            <p:nvPr/>
          </p:nvSpPr>
          <p:spPr>
            <a:xfrm>
              <a:off x="2571316" y="4705564"/>
              <a:ext cx="122202" cy="9562"/>
            </a:xfrm>
            <a:custGeom>
              <a:avLst/>
              <a:ahLst/>
              <a:rect l="l" t="t" r="r" b="b"/>
              <a:pathLst>
                <a:path w="2211" h="173" extrusionOk="0">
                  <a:moveTo>
                    <a:pt x="1" y="1"/>
                  </a:moveTo>
                  <a:lnTo>
                    <a:pt x="1" y="173"/>
                  </a:lnTo>
                  <a:lnTo>
                    <a:pt x="2211" y="173"/>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32" name="Google Shape;544;p27"/>
            <p:cNvSpPr/>
            <p:nvPr/>
          </p:nvSpPr>
          <p:spPr>
            <a:xfrm>
              <a:off x="2571316" y="4867229"/>
              <a:ext cx="122202" cy="12491"/>
            </a:xfrm>
            <a:custGeom>
              <a:avLst/>
              <a:ahLst/>
              <a:rect l="l" t="t" r="r" b="b"/>
              <a:pathLst>
                <a:path w="2211" h="226" extrusionOk="0">
                  <a:moveTo>
                    <a:pt x="1" y="1"/>
                  </a:moveTo>
                  <a:lnTo>
                    <a:pt x="1" y="226"/>
                  </a:lnTo>
                  <a:lnTo>
                    <a:pt x="2211" y="226"/>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33" name="Google Shape;545;p27"/>
            <p:cNvSpPr/>
            <p:nvPr/>
          </p:nvSpPr>
          <p:spPr>
            <a:xfrm>
              <a:off x="2571316" y="4974010"/>
              <a:ext cx="122202" cy="8843"/>
            </a:xfrm>
            <a:custGeom>
              <a:avLst/>
              <a:ahLst/>
              <a:rect l="l" t="t" r="r" b="b"/>
              <a:pathLst>
                <a:path w="2211" h="160" extrusionOk="0">
                  <a:moveTo>
                    <a:pt x="1" y="1"/>
                  </a:moveTo>
                  <a:lnTo>
                    <a:pt x="1" y="160"/>
                  </a:lnTo>
                  <a:lnTo>
                    <a:pt x="2211" y="160"/>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34" name="Google Shape;546;p27"/>
            <p:cNvSpPr/>
            <p:nvPr/>
          </p:nvSpPr>
          <p:spPr>
            <a:xfrm>
              <a:off x="2571316" y="5080847"/>
              <a:ext cx="122202" cy="8843"/>
            </a:xfrm>
            <a:custGeom>
              <a:avLst/>
              <a:ahLst/>
              <a:rect l="l" t="t" r="r" b="b"/>
              <a:pathLst>
                <a:path w="2211" h="160" extrusionOk="0">
                  <a:moveTo>
                    <a:pt x="1" y="0"/>
                  </a:moveTo>
                  <a:lnTo>
                    <a:pt x="1" y="159"/>
                  </a:lnTo>
                  <a:lnTo>
                    <a:pt x="2211" y="159"/>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35" name="Google Shape;547;p27"/>
            <p:cNvSpPr/>
            <p:nvPr/>
          </p:nvSpPr>
          <p:spPr>
            <a:xfrm>
              <a:off x="2571316" y="5242512"/>
              <a:ext cx="122202" cy="8843"/>
            </a:xfrm>
            <a:custGeom>
              <a:avLst/>
              <a:ahLst/>
              <a:rect l="l" t="t" r="r" b="b"/>
              <a:pathLst>
                <a:path w="2211" h="160" extrusionOk="0">
                  <a:moveTo>
                    <a:pt x="1" y="0"/>
                  </a:moveTo>
                  <a:lnTo>
                    <a:pt x="1" y="159"/>
                  </a:lnTo>
                  <a:lnTo>
                    <a:pt x="2211" y="159"/>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36" name="Google Shape;548;p27"/>
            <p:cNvSpPr/>
            <p:nvPr/>
          </p:nvSpPr>
          <p:spPr>
            <a:xfrm>
              <a:off x="2571316" y="5348575"/>
              <a:ext cx="122202" cy="9562"/>
            </a:xfrm>
            <a:custGeom>
              <a:avLst/>
              <a:ahLst/>
              <a:rect l="l" t="t" r="r" b="b"/>
              <a:pathLst>
                <a:path w="2211" h="173" extrusionOk="0">
                  <a:moveTo>
                    <a:pt x="1" y="0"/>
                  </a:moveTo>
                  <a:lnTo>
                    <a:pt x="1" y="172"/>
                  </a:lnTo>
                  <a:lnTo>
                    <a:pt x="2211" y="172"/>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37" name="Google Shape;549;p27"/>
            <p:cNvSpPr/>
            <p:nvPr/>
          </p:nvSpPr>
          <p:spPr>
            <a:xfrm>
              <a:off x="2571316" y="5452427"/>
              <a:ext cx="122202" cy="12491"/>
            </a:xfrm>
            <a:custGeom>
              <a:avLst/>
              <a:ahLst/>
              <a:rect l="l" t="t" r="r" b="b"/>
              <a:pathLst>
                <a:path w="2211" h="226" extrusionOk="0">
                  <a:moveTo>
                    <a:pt x="1" y="1"/>
                  </a:moveTo>
                  <a:lnTo>
                    <a:pt x="1" y="226"/>
                  </a:lnTo>
                  <a:lnTo>
                    <a:pt x="2211" y="226"/>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38" name="Google Shape;550;p27"/>
            <p:cNvSpPr/>
            <p:nvPr/>
          </p:nvSpPr>
          <p:spPr>
            <a:xfrm>
              <a:off x="2510630" y="4041384"/>
              <a:ext cx="182888" cy="12491"/>
            </a:xfrm>
            <a:custGeom>
              <a:avLst/>
              <a:ahLst/>
              <a:rect l="l" t="t" r="r" b="b"/>
              <a:pathLst>
                <a:path w="3309" h="226" extrusionOk="0">
                  <a:moveTo>
                    <a:pt x="0" y="0"/>
                  </a:moveTo>
                  <a:lnTo>
                    <a:pt x="0" y="225"/>
                  </a:lnTo>
                  <a:lnTo>
                    <a:pt x="3309" y="225"/>
                  </a:lnTo>
                  <a:lnTo>
                    <a:pt x="3309"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39" name="Google Shape;551;p27"/>
            <p:cNvSpPr/>
            <p:nvPr/>
          </p:nvSpPr>
          <p:spPr>
            <a:xfrm>
              <a:off x="2510630" y="4415894"/>
              <a:ext cx="182888" cy="9562"/>
            </a:xfrm>
            <a:custGeom>
              <a:avLst/>
              <a:ahLst/>
              <a:rect l="l" t="t" r="r" b="b"/>
              <a:pathLst>
                <a:path w="3309" h="173" extrusionOk="0">
                  <a:moveTo>
                    <a:pt x="0" y="0"/>
                  </a:moveTo>
                  <a:lnTo>
                    <a:pt x="0" y="173"/>
                  </a:lnTo>
                  <a:lnTo>
                    <a:pt x="3309" y="173"/>
                  </a:lnTo>
                  <a:lnTo>
                    <a:pt x="3309"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40" name="Google Shape;552;p27"/>
            <p:cNvSpPr/>
            <p:nvPr/>
          </p:nvSpPr>
          <p:spPr>
            <a:xfrm>
              <a:off x="2510630" y="4788248"/>
              <a:ext cx="182888" cy="8843"/>
            </a:xfrm>
            <a:custGeom>
              <a:avLst/>
              <a:ahLst/>
              <a:rect l="l" t="t" r="r" b="b"/>
              <a:pathLst>
                <a:path w="3309" h="160" extrusionOk="0">
                  <a:moveTo>
                    <a:pt x="0" y="0"/>
                  </a:moveTo>
                  <a:lnTo>
                    <a:pt x="0" y="159"/>
                  </a:lnTo>
                  <a:lnTo>
                    <a:pt x="3309" y="159"/>
                  </a:lnTo>
                  <a:lnTo>
                    <a:pt x="3309"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41" name="Google Shape;553;p27"/>
            <p:cNvSpPr/>
            <p:nvPr/>
          </p:nvSpPr>
          <p:spPr>
            <a:xfrm>
              <a:off x="2510630" y="5162757"/>
              <a:ext cx="182888" cy="9562"/>
            </a:xfrm>
            <a:custGeom>
              <a:avLst/>
              <a:ahLst/>
              <a:rect l="l" t="t" r="r" b="b"/>
              <a:pathLst>
                <a:path w="3309" h="173" extrusionOk="0">
                  <a:moveTo>
                    <a:pt x="0" y="1"/>
                  </a:moveTo>
                  <a:lnTo>
                    <a:pt x="0" y="173"/>
                  </a:lnTo>
                  <a:lnTo>
                    <a:pt x="3309" y="173"/>
                  </a:lnTo>
                  <a:lnTo>
                    <a:pt x="3309"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42" name="Google Shape;554;p27"/>
            <p:cNvSpPr/>
            <p:nvPr/>
          </p:nvSpPr>
          <p:spPr>
            <a:xfrm>
              <a:off x="2598398" y="4303254"/>
              <a:ext cx="317526" cy="1058089"/>
            </a:xfrm>
            <a:custGeom>
              <a:avLst/>
              <a:ah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43" name="Google Shape;555;p27"/>
            <p:cNvSpPr/>
            <p:nvPr/>
          </p:nvSpPr>
          <p:spPr>
            <a:xfrm>
              <a:off x="2607905" y="4617077"/>
              <a:ext cx="286796" cy="744266"/>
            </a:xfrm>
            <a:custGeom>
              <a:avLst/>
              <a:ah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44" name="Google Shape;556;p27"/>
            <p:cNvSpPr/>
            <p:nvPr/>
          </p:nvSpPr>
          <p:spPr>
            <a:xfrm>
              <a:off x="2723474" y="4415452"/>
              <a:ext cx="101034" cy="247886"/>
            </a:xfrm>
            <a:custGeom>
              <a:avLst/>
              <a:ah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45" name="Google Shape;557;p27"/>
            <p:cNvSpPr/>
            <p:nvPr/>
          </p:nvSpPr>
          <p:spPr>
            <a:xfrm>
              <a:off x="2525221" y="3916253"/>
              <a:ext cx="396562" cy="371691"/>
            </a:xfrm>
            <a:custGeom>
              <a:avLst/>
              <a:ah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46" name="Google Shape;558;p27"/>
            <p:cNvSpPr/>
            <p:nvPr/>
          </p:nvSpPr>
          <p:spPr>
            <a:xfrm>
              <a:off x="2568387" y="4063935"/>
              <a:ext cx="246559" cy="224009"/>
            </a:xfrm>
            <a:custGeom>
              <a:avLst/>
              <a:ah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47" name="Google Shape;559;p27"/>
            <p:cNvSpPr/>
            <p:nvPr/>
          </p:nvSpPr>
          <p:spPr>
            <a:xfrm>
              <a:off x="2586681" y="4259646"/>
              <a:ext cx="216603" cy="130382"/>
            </a:xfrm>
            <a:custGeom>
              <a:avLst/>
              <a:ah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48" name="Google Shape;560;p27"/>
            <p:cNvSpPr/>
            <p:nvPr/>
          </p:nvSpPr>
          <p:spPr>
            <a:xfrm rot="41933">
              <a:off x="2590197" y="4314548"/>
              <a:ext cx="215526" cy="77273"/>
            </a:xfrm>
            <a:custGeom>
              <a:avLst/>
              <a:ah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49" name="Google Shape;561;p27"/>
            <p:cNvSpPr/>
            <p:nvPr/>
          </p:nvSpPr>
          <p:spPr>
            <a:xfrm>
              <a:off x="2724193" y="5007670"/>
              <a:ext cx="239982" cy="242138"/>
            </a:xfrm>
            <a:custGeom>
              <a:avLst/>
              <a:ah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50" name="Google Shape;562;p27"/>
            <p:cNvSpPr/>
            <p:nvPr/>
          </p:nvSpPr>
          <p:spPr>
            <a:xfrm>
              <a:off x="2730052" y="4358081"/>
              <a:ext cx="356326" cy="853756"/>
            </a:xfrm>
            <a:custGeom>
              <a:avLst/>
              <a:ah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51" name="Google Shape;563;p27"/>
            <p:cNvSpPr/>
            <p:nvPr/>
          </p:nvSpPr>
          <p:spPr>
            <a:xfrm>
              <a:off x="2842692" y="4373447"/>
              <a:ext cx="243685" cy="838391"/>
            </a:xfrm>
            <a:custGeom>
              <a:avLst/>
              <a:ah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52" name="Google Shape;564;p27"/>
            <p:cNvSpPr/>
            <p:nvPr/>
          </p:nvSpPr>
          <p:spPr>
            <a:xfrm>
              <a:off x="2846063" y="4187684"/>
              <a:ext cx="240314" cy="242083"/>
            </a:xfrm>
            <a:custGeom>
              <a:avLst/>
              <a:ah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53" name="Google Shape;565;p27"/>
            <p:cNvSpPr/>
            <p:nvPr/>
          </p:nvSpPr>
          <p:spPr>
            <a:xfrm>
              <a:off x="2942952" y="4186493"/>
              <a:ext cx="79755" cy="77267"/>
            </a:xfrm>
            <a:custGeom>
              <a:avLst/>
              <a:ah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54" name="Google Shape;566;p27"/>
            <p:cNvSpPr/>
            <p:nvPr/>
          </p:nvSpPr>
          <p:spPr>
            <a:xfrm>
              <a:off x="2339458" y="4663117"/>
              <a:ext cx="777649" cy="963467"/>
            </a:xfrm>
            <a:custGeom>
              <a:avLst/>
              <a:ah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55" name="Google Shape;567;p27"/>
            <p:cNvSpPr/>
            <p:nvPr/>
          </p:nvSpPr>
          <p:spPr>
            <a:xfrm>
              <a:off x="2375983" y="4821897"/>
              <a:ext cx="741115" cy="804661"/>
            </a:xfrm>
            <a:custGeom>
              <a:avLst/>
              <a:ah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56" name="Google Shape;568;p27"/>
            <p:cNvSpPr/>
            <p:nvPr/>
          </p:nvSpPr>
          <p:spPr>
            <a:xfrm>
              <a:off x="2433804" y="4873087"/>
              <a:ext cx="460897" cy="490908"/>
            </a:xfrm>
            <a:custGeom>
              <a:avLst/>
              <a:ah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57" name="Google Shape;569;p27"/>
            <p:cNvSpPr/>
            <p:nvPr/>
          </p:nvSpPr>
          <p:spPr>
            <a:xfrm>
              <a:off x="3375992" y="4937477"/>
              <a:ext cx="426519" cy="429448"/>
            </a:xfrm>
            <a:custGeom>
              <a:avLst/>
              <a:ah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58" name="Google Shape;570;p27"/>
            <p:cNvSpPr/>
            <p:nvPr/>
          </p:nvSpPr>
          <p:spPr>
            <a:xfrm>
              <a:off x="2894646" y="4821907"/>
              <a:ext cx="658432" cy="768142"/>
            </a:xfrm>
            <a:custGeom>
              <a:avLst/>
              <a:ah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0759" name="Google Shape;571;p27"/>
            <p:cNvSpPr/>
            <p:nvPr/>
          </p:nvSpPr>
          <p:spPr>
            <a:xfrm>
              <a:off x="2927587" y="4821907"/>
              <a:ext cx="625491" cy="768142"/>
            </a:xfrm>
            <a:custGeom>
              <a:avLst/>
              <a:ah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84" name="Google Shape;572;p27"/>
            <p:cNvGrpSpPr/>
            <p:nvPr/>
          </p:nvGrpSpPr>
          <p:grpSpPr>
            <a:xfrm>
              <a:off x="3041664" y="5111577"/>
              <a:ext cx="320455" cy="156580"/>
              <a:chOff x="2774143" y="4536556"/>
              <a:chExt cx="320455" cy="156580"/>
            </a:xfrm>
          </p:grpSpPr>
          <p:sp>
            <p:nvSpPr>
              <p:cNvPr id="1050760" name="Google Shape;573;p27"/>
              <p:cNvSpPr/>
              <p:nvPr/>
            </p:nvSpPr>
            <p:spPr>
              <a:xfrm>
                <a:off x="2774143" y="4562865"/>
                <a:ext cx="112751" cy="98104"/>
              </a:xfrm>
              <a:custGeom>
                <a:avLst/>
                <a:ah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61" name="Google Shape;574;p27"/>
              <p:cNvSpPr/>
              <p:nvPr/>
            </p:nvSpPr>
            <p:spPr>
              <a:xfrm>
                <a:off x="2897782" y="4536556"/>
                <a:ext cx="65882" cy="66600"/>
              </a:xfrm>
              <a:custGeom>
                <a:avLst/>
                <a:ah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62" name="Google Shape;575;p27"/>
              <p:cNvSpPr/>
              <p:nvPr/>
            </p:nvSpPr>
            <p:spPr>
              <a:xfrm>
                <a:off x="2967311" y="4565794"/>
                <a:ext cx="127287" cy="127342"/>
              </a:xfrm>
              <a:custGeom>
                <a:avLst/>
                <a:ah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763" name="Google Shape;576;p27"/>
            <p:cNvSpPr/>
            <p:nvPr/>
          </p:nvSpPr>
          <p:spPr>
            <a:xfrm>
              <a:off x="3028510" y="5577559"/>
              <a:ext cx="389985" cy="49024"/>
            </a:xfrm>
            <a:custGeom>
              <a:avLst/>
              <a:ahLst/>
              <a:rect l="l" t="t" r="r" b="b"/>
              <a:pathLst>
                <a:path w="7056" h="887" extrusionOk="0">
                  <a:moveTo>
                    <a:pt x="1" y="0"/>
                  </a:moveTo>
                  <a:lnTo>
                    <a:pt x="1" y="887"/>
                  </a:lnTo>
                  <a:lnTo>
                    <a:pt x="7055" y="887"/>
                  </a:lnTo>
                  <a:lnTo>
                    <a:pt x="7055" y="0"/>
                  </a:lnTo>
                  <a:close/>
                </a:path>
              </a:pathLst>
            </a:custGeom>
            <a:solidFill>
              <a:srgbClr val="8D7D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764" name="Google Shape;578;p27"/>
          <p:cNvSpPr/>
          <p:nvPr/>
        </p:nvSpPr>
        <p:spPr>
          <a:xfrm>
            <a:off x="3307961" y="6418000"/>
            <a:ext cx="265628" cy="164649"/>
          </a:xfrm>
          <a:custGeom>
            <a:avLst/>
            <a:ahLst/>
            <a:rect l="l" t="t" r="r" b="b"/>
            <a:pathLst>
              <a:path w="4806" h="2979" extrusionOk="0">
                <a:moveTo>
                  <a:pt x="1" y="1"/>
                </a:moveTo>
                <a:lnTo>
                  <a:pt x="1" y="2978"/>
                </a:lnTo>
                <a:lnTo>
                  <a:pt x="4805" y="2978"/>
                </a:lnTo>
                <a:lnTo>
                  <a:pt x="4805" y="1"/>
                </a:lnTo>
                <a:close/>
              </a:path>
            </a:pathLst>
          </a:custGeom>
          <a:solidFill>
            <a:srgbClr val="CCCCC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85" name="Group 1"/>
          <p:cNvGrpSpPr/>
          <p:nvPr userDrawn="1"/>
        </p:nvGrpSpPr>
        <p:grpSpPr>
          <a:xfrm>
            <a:off x="1524301" y="5626805"/>
            <a:ext cx="9320239" cy="1231195"/>
            <a:chOff x="1524301" y="5626805"/>
            <a:chExt cx="9320239" cy="1231195"/>
          </a:xfrm>
        </p:grpSpPr>
        <p:sp>
          <p:nvSpPr>
            <p:cNvPr id="1050765" name="Google Shape;577;p27"/>
            <p:cNvSpPr/>
            <p:nvPr/>
          </p:nvSpPr>
          <p:spPr>
            <a:xfrm>
              <a:off x="3307961" y="6403010"/>
              <a:ext cx="265628" cy="451390"/>
            </a:xfrm>
            <a:custGeom>
              <a:avLst/>
              <a:ahLst/>
              <a:rect l="l" t="t" r="r" b="b"/>
              <a:pathLst>
                <a:path w="4806" h="8167" extrusionOk="0">
                  <a:moveTo>
                    <a:pt x="1" y="1"/>
                  </a:moveTo>
                  <a:lnTo>
                    <a:pt x="1" y="8167"/>
                  </a:lnTo>
                  <a:lnTo>
                    <a:pt x="4805" y="8167"/>
                  </a:lnTo>
                  <a:lnTo>
                    <a:pt x="4805" y="1"/>
                  </a:ln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86" name="Google Shape;579;p27"/>
            <p:cNvGrpSpPr/>
            <p:nvPr userDrawn="1"/>
          </p:nvGrpSpPr>
          <p:grpSpPr>
            <a:xfrm>
              <a:off x="1524301" y="5626805"/>
              <a:ext cx="9320239" cy="1231195"/>
              <a:chOff x="929285" y="5051507"/>
              <a:chExt cx="7315206" cy="1231195"/>
            </a:xfrm>
          </p:grpSpPr>
          <p:sp>
            <p:nvSpPr>
              <p:cNvPr id="1050766" name="Google Shape;580;p27"/>
              <p:cNvSpPr/>
              <p:nvPr/>
            </p:nvSpPr>
            <p:spPr>
              <a:xfrm>
                <a:off x="929285" y="5051507"/>
                <a:ext cx="7315206" cy="420715"/>
              </a:xfrm>
              <a:custGeom>
                <a:avLst/>
                <a:ah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67" name="Google Shape;581;p27"/>
              <p:cNvSpPr/>
              <p:nvPr/>
            </p:nvSpPr>
            <p:spPr>
              <a:xfrm>
                <a:off x="929285" y="5051507"/>
                <a:ext cx="7315206" cy="133919"/>
              </a:xfrm>
              <a:custGeom>
                <a:avLst/>
                <a:ah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68" name="Google Shape;582;p27"/>
              <p:cNvSpPr/>
              <p:nvPr/>
            </p:nvSpPr>
            <p:spPr>
              <a:xfrm>
                <a:off x="6668743" y="5831311"/>
                <a:ext cx="264854" cy="451390"/>
              </a:xfrm>
              <a:custGeom>
                <a:avLst/>
                <a:ahLst/>
                <a:rect l="l" t="t" r="r" b="b"/>
                <a:pathLst>
                  <a:path w="4792" h="8167" extrusionOk="0">
                    <a:moveTo>
                      <a:pt x="1" y="1"/>
                    </a:moveTo>
                    <a:lnTo>
                      <a:pt x="1" y="8167"/>
                    </a:lnTo>
                    <a:lnTo>
                      <a:pt x="4792" y="8167"/>
                    </a:lnTo>
                    <a:lnTo>
                      <a:pt x="4792" y="1"/>
                    </a:ln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69" name="Google Shape;583;p27"/>
              <p:cNvSpPr/>
              <p:nvPr/>
            </p:nvSpPr>
            <p:spPr>
              <a:xfrm>
                <a:off x="6668743" y="5831311"/>
                <a:ext cx="264854" cy="164649"/>
              </a:xfrm>
              <a:custGeom>
                <a:avLst/>
                <a:ahLst/>
                <a:rect l="l" t="t" r="r" b="b"/>
                <a:pathLst>
                  <a:path w="4792" h="2979" extrusionOk="0">
                    <a:moveTo>
                      <a:pt x="1" y="1"/>
                    </a:moveTo>
                    <a:lnTo>
                      <a:pt x="1" y="2978"/>
                    </a:lnTo>
                    <a:lnTo>
                      <a:pt x="4792" y="2978"/>
                    </a:lnTo>
                    <a:lnTo>
                      <a:pt x="4792" y="1"/>
                    </a:lnTo>
                    <a:close/>
                  </a:path>
                </a:pathLst>
              </a:custGeom>
              <a:solidFill>
                <a:srgbClr val="CCCCC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70" name="Google Shape;584;p27"/>
              <p:cNvSpPr/>
              <p:nvPr/>
            </p:nvSpPr>
            <p:spPr>
              <a:xfrm>
                <a:off x="1654207" y="5472167"/>
                <a:ext cx="5864644" cy="359200"/>
              </a:xfrm>
              <a:custGeom>
                <a:avLst/>
                <a:ah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71" name="Google Shape;585;p27"/>
              <p:cNvSpPr/>
              <p:nvPr/>
            </p:nvSpPr>
            <p:spPr>
              <a:xfrm>
                <a:off x="1654207" y="5472167"/>
                <a:ext cx="5864644" cy="176311"/>
              </a:xfrm>
              <a:custGeom>
                <a:avLst/>
                <a:ah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274"/>
                                        </p:tgtEl>
                                      </p:cBhvr>
                                      <p:by x="150000" y="150000"/>
                                    </p:animScale>
                                  </p:childTnLst>
                                </p:cTn>
                              </p:par>
                              <p:par>
                                <p:cTn fill="hold" id="7" nodeType="withEffect" presetClass="emph" presetID="6" presetSubtype="0" repeatCount="indefinite">
                                  <p:stCondLst>
                                    <p:cond delay="0"/>
                                  </p:stCondLst>
                                  <p:childTnLst>
                                    <p:animScale>
                                      <p:cBhvr>
                                        <p:cTn dur="1000" fill="hold" id="8"/>
                                        <p:tgtEl>
                                          <p:spTgt spid="277"/>
                                        </p:tgtEl>
                                      </p:cBhvr>
                                      <p:by x="150000" y="150000"/>
                                    </p:animScale>
                                  </p:childTnLst>
                                </p:cTn>
                              </p:par>
                              <p:par>
                                <p:cTn fill="hold" grpId="0" id="9" nodeType="withEffect" presetClass="emph" presetID="6" presetSubtype="0" repeatCount="indefinite">
                                  <p:stCondLst>
                                    <p:cond delay="0"/>
                                  </p:stCondLst>
                                  <p:childTnLst>
                                    <p:animScale>
                                      <p:cBhvr>
                                        <p:cTn dur="1000" fill="hold" id="10"/>
                                        <p:tgtEl>
                                          <p:spTgt spid="1050586"/>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275"/>
                                        </p:tgtEl>
                                      </p:cBhvr>
                                      <p:by x="150000" y="150000"/>
                                    </p:animScale>
                                  </p:childTnLst>
                                </p:cTn>
                              </p:par>
                              <p:par>
                                <p:cTn fill="hold" id="13" nodeType="withEffect" presetClass="emph" presetID="6" presetSubtype="0" repeatCount="indefinite">
                                  <p:stCondLst>
                                    <p:cond delay="0"/>
                                  </p:stCondLst>
                                  <p:childTnLst>
                                    <p:animScale>
                                      <p:cBhvr>
                                        <p:cTn dur="1000" fill="hold" id="14"/>
                                        <p:tgtEl>
                                          <p:spTgt spid="276"/>
                                        </p:tgtEl>
                                      </p:cBhvr>
                                      <p:by x="150000" y="150000"/>
                                    </p:animScale>
                                  </p:childTnLst>
                                </p:cTn>
                              </p:par>
                              <p:par>
                                <p:cTn fill="hold" grpId="0" id="15" nodeType="withEffect" presetClass="emph" presetID="6" presetSubtype="0" repeatCount="indefinite">
                                  <p:stCondLst>
                                    <p:cond delay="0"/>
                                  </p:stCondLst>
                                  <p:childTnLst>
                                    <p:animScale>
                                      <p:cBhvr>
                                        <p:cTn dur="1000" fill="hold" id="16"/>
                                        <p:tgtEl>
                                          <p:spTgt spid="1050587"/>
                                        </p:tgtEl>
                                      </p:cBhvr>
                                      <p:by x="150000" y="150000"/>
                                    </p:animScale>
                                  </p:childTnLst>
                                </p:cTn>
                              </p:par>
                              <p:par>
                                <p:cTn fill="hold" id="17" nodeType="withEffect" presetClass="entr" presetID="2" presetSubtype="4">
                                  <p:stCondLst>
                                    <p:cond delay="0"/>
                                  </p:stCondLst>
                                  <p:childTnLst>
                                    <p:set>
                                      <p:cBhvr>
                                        <p:cTn dur="1" fill="hold" id="18">
                                          <p:stCondLst>
                                            <p:cond delay="0"/>
                                          </p:stCondLst>
                                        </p:cTn>
                                        <p:tgtEl>
                                          <p:spTgt spid="285"/>
                                        </p:tgtEl>
                                        <p:attrNameLst>
                                          <p:attrName>style.visibility</p:attrName>
                                        </p:attrNameLst>
                                      </p:cBhvr>
                                      <p:to>
                                        <p:strVal val="visible"/>
                                      </p:to>
                                    </p:set>
                                    <p:anim calcmode="lin" valueType="num">
                                      <p:cBhvr additive="base">
                                        <p:cTn dur="500" fill="hold" id="19"/>
                                        <p:tgtEl>
                                          <p:spTgt spid="285"/>
                                        </p:tgtEl>
                                        <p:attrNameLst>
                                          <p:attrName>ppt_x</p:attrName>
                                        </p:attrNameLst>
                                      </p:cBhvr>
                                      <p:tavLst>
                                        <p:tav tm="0">
                                          <p:val>
                                            <p:strVal val="#ppt_x"/>
                                          </p:val>
                                        </p:tav>
                                        <p:tav tm="100000">
                                          <p:val>
                                            <p:strVal val="#ppt_x"/>
                                          </p:val>
                                        </p:tav>
                                      </p:tavLst>
                                    </p:anim>
                                    <p:anim calcmode="lin" valueType="num">
                                      <p:cBhvr additive="base">
                                        <p:cTn dur="500" fill="hold" id="20"/>
                                        <p:tgtEl>
                                          <p:spTgt spid="285"/>
                                        </p:tgtEl>
                                        <p:attrNameLst>
                                          <p:attrName>ppt_y</p:attrName>
                                        </p:attrNameLst>
                                      </p:cBhvr>
                                      <p:tavLst>
                                        <p:tav tm="0">
                                          <p:val>
                                            <p:strVal val="1+#ppt_h/2"/>
                                          </p:val>
                                        </p:tav>
                                        <p:tav tm="100000">
                                          <p:val>
                                            <p:strVal val="#ppt_y"/>
                                          </p:val>
                                        </p:tav>
                                      </p:tavLst>
                                    </p:anim>
                                  </p:childTnLst>
                                </p:cTn>
                              </p:par>
                            </p:childTnLst>
                          </p:cTn>
                        </p:par>
                        <p:par>
                          <p:cTn fill="hold" id="21">
                            <p:stCondLst>
                              <p:cond delay="1000"/>
                            </p:stCondLst>
                            <p:childTnLst>
                              <p:par>
                                <p:cTn fill="hold" id="22" nodeType="afterEffect" presetClass="entr" presetID="2" presetSubtype="8">
                                  <p:stCondLst>
                                    <p:cond delay="0"/>
                                  </p:stCondLst>
                                  <p:childTnLst>
                                    <p:set>
                                      <p:cBhvr>
                                        <p:cTn dur="1" fill="hold" id="23">
                                          <p:stCondLst>
                                            <p:cond delay="0"/>
                                          </p:stCondLst>
                                        </p:cTn>
                                        <p:tgtEl>
                                          <p:spTgt spid="281"/>
                                        </p:tgtEl>
                                        <p:attrNameLst>
                                          <p:attrName>style.visibility</p:attrName>
                                        </p:attrNameLst>
                                      </p:cBhvr>
                                      <p:to>
                                        <p:strVal val="visible"/>
                                      </p:to>
                                    </p:set>
                                    <p:anim calcmode="lin" valueType="num">
                                      <p:cBhvr additive="base">
                                        <p:cTn dur="500" fill="hold" id="24"/>
                                        <p:tgtEl>
                                          <p:spTgt spid="281"/>
                                        </p:tgtEl>
                                        <p:attrNameLst>
                                          <p:attrName>ppt_x</p:attrName>
                                        </p:attrNameLst>
                                      </p:cBhvr>
                                      <p:tavLst>
                                        <p:tav tm="0">
                                          <p:val>
                                            <p:strVal val="0-#ppt_w/2"/>
                                          </p:val>
                                        </p:tav>
                                        <p:tav tm="100000">
                                          <p:val>
                                            <p:strVal val="#ppt_x"/>
                                          </p:val>
                                        </p:tav>
                                      </p:tavLst>
                                    </p:anim>
                                    <p:anim calcmode="lin" valueType="num">
                                      <p:cBhvr additive="base">
                                        <p:cTn dur="500" fill="hold" id="25"/>
                                        <p:tgtEl>
                                          <p:spTgt spid="281"/>
                                        </p:tgtEl>
                                        <p:attrNameLst>
                                          <p:attrName>ppt_y</p:attrName>
                                        </p:attrNameLst>
                                      </p:cBhvr>
                                      <p:tavLst>
                                        <p:tav tm="0">
                                          <p:val>
                                            <p:strVal val="#ppt_y"/>
                                          </p:val>
                                        </p:tav>
                                        <p:tav tm="100000">
                                          <p:val>
                                            <p:strVal val="#ppt_y"/>
                                          </p:val>
                                        </p:tav>
                                      </p:tavLst>
                                    </p:anim>
                                  </p:childTnLst>
                                </p:cTn>
                              </p:par>
                            </p:childTnLst>
                          </p:cTn>
                        </p:par>
                        <p:par>
                          <p:cTn fill="hold" id="26">
                            <p:stCondLst>
                              <p:cond delay="1500"/>
                            </p:stCondLst>
                            <p:childTnLst>
                              <p:par>
                                <p:cTn fill="hold" id="27" nodeType="afterEffect" presetClass="entr" presetID="2" presetSubtype="2">
                                  <p:stCondLst>
                                    <p:cond delay="0"/>
                                  </p:stCondLst>
                                  <p:childTnLst>
                                    <p:set>
                                      <p:cBhvr>
                                        <p:cTn dur="1" fill="hold" id="28">
                                          <p:stCondLst>
                                            <p:cond delay="0"/>
                                          </p:stCondLst>
                                        </p:cTn>
                                        <p:tgtEl>
                                          <p:spTgt spid="280"/>
                                        </p:tgtEl>
                                        <p:attrNameLst>
                                          <p:attrName>style.visibility</p:attrName>
                                        </p:attrNameLst>
                                      </p:cBhvr>
                                      <p:to>
                                        <p:strVal val="visible"/>
                                      </p:to>
                                    </p:set>
                                    <p:anim calcmode="lin" valueType="num">
                                      <p:cBhvr additive="base">
                                        <p:cTn dur="500" fill="hold" id="29"/>
                                        <p:tgtEl>
                                          <p:spTgt spid="280"/>
                                        </p:tgtEl>
                                        <p:attrNameLst>
                                          <p:attrName>ppt_x</p:attrName>
                                        </p:attrNameLst>
                                      </p:cBhvr>
                                      <p:tavLst>
                                        <p:tav tm="0">
                                          <p:val>
                                            <p:strVal val="1+#ppt_w/2"/>
                                          </p:val>
                                        </p:tav>
                                        <p:tav tm="100000">
                                          <p:val>
                                            <p:strVal val="#ppt_x"/>
                                          </p:val>
                                        </p:tav>
                                      </p:tavLst>
                                    </p:anim>
                                    <p:anim calcmode="lin" valueType="num">
                                      <p:cBhvr additive="base">
                                        <p:cTn dur="500" fill="hold" id="30"/>
                                        <p:tgtEl>
                                          <p:spTgt spid="280"/>
                                        </p:tgtEl>
                                        <p:attrNameLst>
                                          <p:attrName>ppt_y</p:attrName>
                                        </p:attrNameLst>
                                      </p:cBhvr>
                                      <p:tavLst>
                                        <p:tav tm="0">
                                          <p:val>
                                            <p:strVal val="#ppt_y"/>
                                          </p:val>
                                        </p:tav>
                                        <p:tav tm="100000">
                                          <p:val>
                                            <p:strVal val="#ppt_y"/>
                                          </p:val>
                                        </p:tav>
                                      </p:tavLst>
                                    </p:anim>
                                  </p:childTnLst>
                                </p:cTn>
                              </p:par>
                            </p:childTnLst>
                          </p:cTn>
                        </p:par>
                        <p:par>
                          <p:cTn fill="hold" id="31">
                            <p:stCondLst>
                              <p:cond delay="2000"/>
                            </p:stCondLst>
                            <p:childTnLst>
                              <p:par>
                                <p:cTn fill="hold" id="32" nodeType="afterEffect" presetClass="entr" presetID="10" presetSubtype="0">
                                  <p:stCondLst>
                                    <p:cond delay="0"/>
                                  </p:stCondLst>
                                  <p:childTnLst>
                                    <p:set>
                                      <p:cBhvr>
                                        <p:cTn dur="1" fill="hold" id="33">
                                          <p:stCondLst>
                                            <p:cond delay="0"/>
                                          </p:stCondLst>
                                        </p:cTn>
                                        <p:tgtEl>
                                          <p:spTgt spid="278"/>
                                        </p:tgtEl>
                                        <p:attrNameLst>
                                          <p:attrName>style.visibility</p:attrName>
                                        </p:attrNameLst>
                                      </p:cBhvr>
                                      <p:to>
                                        <p:strVal val="visible"/>
                                      </p:to>
                                    </p:set>
                                    <p:animEffect transition="in" filter="fade">
                                      <p:cBhvr>
                                        <p:cTn dur="500" id="34"/>
                                        <p:tgtEl>
                                          <p:spTgt spid="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586" grpId="0" animBg="1"/>
      <p:bldP spid="1050587"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407" name=""/>
        <p:cNvGrpSpPr/>
        <p:nvPr/>
      </p:nvGrpSpPr>
      <p:grpSpPr>
        <a:xfrm>
          <a:off x="0" y="0"/>
          <a:ext cx="0" cy="0"/>
          <a:chOff x="0" y="0"/>
          <a:chExt cx="0" cy="0"/>
        </a:xfrm>
      </p:grpSpPr>
      <p:grpSp>
        <p:nvGrpSpPr>
          <p:cNvPr id="408" name="Google Shape;992;p14"/>
          <p:cNvGrpSpPr/>
          <p:nvPr userDrawn="1"/>
        </p:nvGrpSpPr>
        <p:grpSpPr>
          <a:xfrm>
            <a:off x="395894" y="219519"/>
            <a:ext cx="11613234" cy="6240131"/>
            <a:chOff x="395894" y="219519"/>
            <a:chExt cx="8518865" cy="4788281"/>
          </a:xfrm>
        </p:grpSpPr>
        <p:sp>
          <p:nvSpPr>
            <p:cNvPr id="1052045"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09" name="Google Shape;994;p14"/>
            <p:cNvGrpSpPr/>
            <p:nvPr/>
          </p:nvGrpSpPr>
          <p:grpSpPr>
            <a:xfrm>
              <a:off x="8341543" y="2282008"/>
              <a:ext cx="569676" cy="380612"/>
              <a:chOff x="8341543" y="2282008"/>
              <a:chExt cx="569676" cy="380612"/>
            </a:xfrm>
          </p:grpSpPr>
          <p:sp>
            <p:nvSpPr>
              <p:cNvPr id="1052046"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47"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2048"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10" name="Google Shape;998;p14"/>
            <p:cNvGrpSpPr/>
            <p:nvPr/>
          </p:nvGrpSpPr>
          <p:grpSpPr>
            <a:xfrm>
              <a:off x="8341543" y="1721094"/>
              <a:ext cx="569676" cy="380612"/>
              <a:chOff x="8341543" y="1721094"/>
              <a:chExt cx="569676" cy="380612"/>
            </a:xfrm>
          </p:grpSpPr>
          <p:sp>
            <p:nvSpPr>
              <p:cNvPr id="1052049"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50"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11" name="Google Shape;1001;p14"/>
            <p:cNvGrpSpPr/>
            <p:nvPr/>
          </p:nvGrpSpPr>
          <p:grpSpPr>
            <a:xfrm>
              <a:off x="8346273" y="1183592"/>
              <a:ext cx="568486" cy="388014"/>
              <a:chOff x="8346273" y="1183592"/>
              <a:chExt cx="568486" cy="388014"/>
            </a:xfrm>
          </p:grpSpPr>
          <p:sp>
            <p:nvSpPr>
              <p:cNvPr id="1052051"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52"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12" name="Google Shape;1004;p14"/>
            <p:cNvGrpSpPr/>
            <p:nvPr/>
          </p:nvGrpSpPr>
          <p:grpSpPr>
            <a:xfrm>
              <a:off x="8341543" y="606635"/>
              <a:ext cx="569676" cy="388014"/>
              <a:chOff x="8341543" y="606635"/>
              <a:chExt cx="569676" cy="388014"/>
            </a:xfrm>
          </p:grpSpPr>
          <p:sp>
            <p:nvSpPr>
              <p:cNvPr id="1052053"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54"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13" name="Google Shape;1007;p14"/>
            <p:cNvGrpSpPr/>
            <p:nvPr/>
          </p:nvGrpSpPr>
          <p:grpSpPr>
            <a:xfrm>
              <a:off x="8341543" y="2842933"/>
              <a:ext cx="569676" cy="380612"/>
              <a:chOff x="8341543" y="2282008"/>
              <a:chExt cx="569676" cy="380612"/>
            </a:xfrm>
          </p:grpSpPr>
          <p:sp>
            <p:nvSpPr>
              <p:cNvPr id="1052055"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56"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14" name="Google Shape;1010;p14"/>
            <p:cNvGrpSpPr/>
            <p:nvPr/>
          </p:nvGrpSpPr>
          <p:grpSpPr>
            <a:xfrm>
              <a:off x="8341543" y="3403858"/>
              <a:ext cx="569676" cy="380612"/>
              <a:chOff x="8341543" y="2282008"/>
              <a:chExt cx="569676" cy="380612"/>
            </a:xfrm>
          </p:grpSpPr>
          <p:sp>
            <p:nvSpPr>
              <p:cNvPr id="1052057"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58"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2059"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60"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52061"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62"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63"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64"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65"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66"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67"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68"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69"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70"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71"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72"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73"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74"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75"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76"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77"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78"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79"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80"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81"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82"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83"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84"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85"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86"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87"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88"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89"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90"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91"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92"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93"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94"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95"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96"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97"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98"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99"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00"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01"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02"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03"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04"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05"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06" name="Google Shape;1765;p26"/>
          <p:cNvSpPr/>
          <p:nvPr userDrawn="1"/>
        </p:nvSpPr>
        <p:spPr>
          <a:xfrm rot="126755">
            <a:off x="3091462" y="1090110"/>
            <a:ext cx="5550035" cy="4730758"/>
          </a:xfrm>
          <a:prstGeom prst="rect"/>
          <a:solidFill>
            <a:schemeClr val="accent5">
              <a:lumMod val="40000"/>
              <a:lumOff val="6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sz="500"/>
          </a:p>
        </p:txBody>
      </p:sp>
      <p:sp>
        <p:nvSpPr>
          <p:cNvPr id="1052107" name="Google Shape;1766;p26"/>
          <p:cNvSpPr/>
          <p:nvPr userDrawn="1"/>
        </p:nvSpPr>
        <p:spPr>
          <a:xfrm rot="-135875">
            <a:off x="2811048" y="772938"/>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52108" name="Google Shape;1767;p26"/>
          <p:cNvSpPr/>
          <p:nvPr userDrawn="1"/>
        </p:nvSpPr>
        <p:spPr>
          <a:xfrm rot="4829593">
            <a:off x="7640070" y="1029487"/>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52109" name="TextBox 234"/>
          <p:cNvSpPr txBox="1"/>
          <p:nvPr userDrawn="1"/>
        </p:nvSpPr>
        <p:spPr>
          <a:xfrm>
            <a:off x="3615997" y="1557579"/>
            <a:ext cx="4752083" cy="2800767"/>
          </a:xfrm>
          <a:prstGeom prst="rect"/>
          <a:noFill/>
        </p:spPr>
        <p:txBody>
          <a:bodyPr rtlCol="0" wrap="square">
            <a:spAutoFit/>
          </a:bodyPr>
          <a:p>
            <a:pPr algn="ctr"/>
            <a:r>
              <a:rPr sz="8800" lang="vi-VN">
                <a:solidFill>
                  <a:srgbClr val="002060"/>
                </a:solidFill>
                <a:latin typeface="+mj-lt"/>
              </a:rPr>
              <a:t>LUYỆN TẬP</a:t>
            </a:r>
            <a:endParaRPr dirty="0" sz="8800" lang="vi-VN">
              <a:solidFill>
                <a:srgbClr val="002060"/>
              </a:solidFill>
              <a:latin typeface="+mj-lt"/>
            </a:endParaRPr>
          </a:p>
        </p:txBody>
      </p:sp>
      <p:grpSp>
        <p:nvGrpSpPr>
          <p:cNvPr id="415" name="Google Shape;939;p32"/>
          <p:cNvGrpSpPr/>
          <p:nvPr userDrawn="1"/>
        </p:nvGrpSpPr>
        <p:grpSpPr>
          <a:xfrm>
            <a:off x="2204474" y="3950454"/>
            <a:ext cx="1973864" cy="2020086"/>
            <a:chOff x="2718975" y="493050"/>
            <a:chExt cx="2013175" cy="2066600"/>
          </a:xfrm>
        </p:grpSpPr>
        <p:sp>
          <p:nvSpPr>
            <p:cNvPr id="1052110" name="Google Shape;940;p32"/>
            <p:cNvSpPr/>
            <p:nvPr/>
          </p:nvSpPr>
          <p:spPr>
            <a:xfrm>
              <a:off x="3297025" y="2415950"/>
              <a:ext cx="962925" cy="143700"/>
            </a:xfrm>
            <a:custGeom>
              <a:avLst/>
              <a:ah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11" name="Google Shape;941;p32"/>
            <p:cNvSpPr/>
            <p:nvPr/>
          </p:nvSpPr>
          <p:spPr>
            <a:xfrm>
              <a:off x="3853250" y="2190975"/>
              <a:ext cx="381500" cy="366800"/>
            </a:xfrm>
            <a:custGeom>
              <a:avLst/>
              <a:ah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12" name="Google Shape;942;p32"/>
            <p:cNvSpPr/>
            <p:nvPr/>
          </p:nvSpPr>
          <p:spPr>
            <a:xfrm>
              <a:off x="3975925" y="2373950"/>
              <a:ext cx="195800" cy="181500"/>
            </a:xfrm>
            <a:custGeom>
              <a:avLst/>
              <a:ah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13" name="Google Shape;943;p32"/>
            <p:cNvSpPr/>
            <p:nvPr/>
          </p:nvSpPr>
          <p:spPr>
            <a:xfrm>
              <a:off x="3366775" y="2190975"/>
              <a:ext cx="381475" cy="366800"/>
            </a:xfrm>
            <a:custGeom>
              <a:avLst/>
              <a:ah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14" name="Google Shape;944;p32"/>
            <p:cNvSpPr/>
            <p:nvPr/>
          </p:nvSpPr>
          <p:spPr>
            <a:xfrm>
              <a:off x="3426425" y="2377300"/>
              <a:ext cx="199150" cy="178150"/>
            </a:xfrm>
            <a:custGeom>
              <a:avLst/>
              <a:ah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15" name="Google Shape;945;p32"/>
            <p:cNvSpPr/>
            <p:nvPr/>
          </p:nvSpPr>
          <p:spPr>
            <a:xfrm>
              <a:off x="3366775" y="2482325"/>
              <a:ext cx="111775" cy="75450"/>
            </a:xfrm>
            <a:custGeom>
              <a:avLst/>
              <a:ah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16" name="Google Shape;946;p32"/>
            <p:cNvSpPr/>
            <p:nvPr/>
          </p:nvSpPr>
          <p:spPr>
            <a:xfrm>
              <a:off x="4122975" y="2482325"/>
              <a:ext cx="111775" cy="75450"/>
            </a:xfrm>
            <a:custGeom>
              <a:avLst/>
              <a:ah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17" name="Google Shape;947;p32"/>
            <p:cNvSpPr/>
            <p:nvPr/>
          </p:nvSpPr>
          <p:spPr>
            <a:xfrm>
              <a:off x="3559175" y="1745975"/>
              <a:ext cx="473075" cy="611225"/>
            </a:xfrm>
            <a:custGeom>
              <a:avLst/>
              <a:ah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18" name="Google Shape;948;p32"/>
            <p:cNvSpPr/>
            <p:nvPr/>
          </p:nvSpPr>
          <p:spPr>
            <a:xfrm>
              <a:off x="3597825" y="2020200"/>
              <a:ext cx="14325" cy="111775"/>
            </a:xfrm>
            <a:custGeom>
              <a:avLst/>
              <a:ah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19" name="Google Shape;949;p32"/>
            <p:cNvSpPr/>
            <p:nvPr/>
          </p:nvSpPr>
          <p:spPr>
            <a:xfrm>
              <a:off x="3595030" y="1907045"/>
              <a:ext cx="59700" cy="252100"/>
            </a:xfrm>
            <a:custGeom>
              <a:avLst/>
              <a:ah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20" name="Google Shape;950;p32"/>
            <p:cNvSpPr/>
            <p:nvPr/>
          </p:nvSpPr>
          <p:spPr>
            <a:xfrm>
              <a:off x="3965850" y="1984925"/>
              <a:ext cx="31100" cy="147050"/>
            </a:xfrm>
            <a:custGeom>
              <a:avLst/>
              <a:ah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21" name="Google Shape;951;p32"/>
            <p:cNvSpPr/>
            <p:nvPr/>
          </p:nvSpPr>
          <p:spPr>
            <a:xfrm>
              <a:off x="3877625" y="1852175"/>
              <a:ext cx="115975" cy="308375"/>
            </a:xfrm>
            <a:custGeom>
              <a:avLst/>
              <a:ah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22" name="Google Shape;952;p32"/>
            <p:cNvSpPr/>
            <p:nvPr/>
          </p:nvSpPr>
          <p:spPr>
            <a:xfrm>
              <a:off x="3486075" y="2128600"/>
              <a:ext cx="622625" cy="372375"/>
            </a:xfrm>
            <a:custGeom>
              <a:avLst/>
              <a:ah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23" name="Google Shape;953;p32"/>
            <p:cNvSpPr/>
            <p:nvPr/>
          </p:nvSpPr>
          <p:spPr>
            <a:xfrm>
              <a:off x="3486075" y="2131950"/>
              <a:ext cx="111775" cy="224375"/>
            </a:xfrm>
            <a:custGeom>
              <a:avLst/>
              <a:ah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24" name="Google Shape;954;p32"/>
            <p:cNvSpPr/>
            <p:nvPr/>
          </p:nvSpPr>
          <p:spPr>
            <a:xfrm>
              <a:off x="3597825" y="2131950"/>
              <a:ext cx="25" cy="25"/>
            </a:xfrm>
            <a:custGeom>
              <a:avLst/>
              <a:ahLst/>
              <a:rect l="l" t="t" r="r" b="b"/>
              <a:pathLst>
                <a:path w="1" h="1" extrusionOk="0">
                  <a:moveTo>
                    <a:pt x="1" y="1"/>
                  </a:moveTo>
                  <a:lnTo>
                    <a:pt x="1" y="1"/>
                  </a:lnTo>
                  <a:lnTo>
                    <a:pt x="1" y="1"/>
                  </a:lnTo>
                  <a:lnTo>
                    <a:pt x="1" y="1"/>
                  </a:lnTo>
                  <a:close/>
                </a:path>
              </a:pathLst>
            </a:custGeom>
            <a:solidFill>
              <a:srgbClr val="949EC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25" name="Google Shape;955;p32"/>
            <p:cNvSpPr/>
            <p:nvPr/>
          </p:nvSpPr>
          <p:spPr>
            <a:xfrm>
              <a:off x="3486075" y="2131950"/>
              <a:ext cx="160525" cy="231100"/>
            </a:xfrm>
            <a:custGeom>
              <a:avLst/>
              <a:ah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26" name="Google Shape;956;p32"/>
            <p:cNvSpPr/>
            <p:nvPr/>
          </p:nvSpPr>
          <p:spPr>
            <a:xfrm>
              <a:off x="3996925" y="2131950"/>
              <a:ext cx="111775" cy="224375"/>
            </a:xfrm>
            <a:custGeom>
              <a:avLst/>
              <a:ahLst/>
              <a:rect l="l" t="t" r="r" b="b"/>
              <a:pathLst>
                <a:path w="4471" h="8975" extrusionOk="0">
                  <a:moveTo>
                    <a:pt x="1" y="1"/>
                  </a:moveTo>
                  <a:lnTo>
                    <a:pt x="1" y="1"/>
                  </a:lnTo>
                  <a:lnTo>
                    <a:pt x="4471" y="8974"/>
                  </a:lnTo>
                  <a:lnTo>
                    <a:pt x="4471" y="8974"/>
                  </a:lnTo>
                  <a:close/>
                </a:path>
              </a:pathLst>
            </a:custGeom>
            <a:solidFill>
              <a:srgbClr val="BAC5E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27" name="Google Shape;957;p32"/>
            <p:cNvSpPr/>
            <p:nvPr/>
          </p:nvSpPr>
          <p:spPr>
            <a:xfrm>
              <a:off x="3993575" y="2128600"/>
              <a:ext cx="3375" cy="3375"/>
            </a:xfrm>
            <a:custGeom>
              <a:avLst/>
              <a:ahLst/>
              <a:rect l="l" t="t" r="r" b="b"/>
              <a:pathLst>
                <a:path w="135" h="135" extrusionOk="0">
                  <a:moveTo>
                    <a:pt x="0" y="0"/>
                  </a:moveTo>
                  <a:lnTo>
                    <a:pt x="0" y="135"/>
                  </a:lnTo>
                  <a:lnTo>
                    <a:pt x="135" y="135"/>
                  </a:lnTo>
                  <a:lnTo>
                    <a:pt x="0" y="0"/>
                  </a:lnTo>
                  <a:close/>
                </a:path>
              </a:pathLst>
            </a:custGeom>
            <a:solidFill>
              <a:srgbClr val="949EC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28" name="Google Shape;958;p32"/>
            <p:cNvSpPr/>
            <p:nvPr/>
          </p:nvSpPr>
          <p:spPr>
            <a:xfrm>
              <a:off x="3933925" y="2128600"/>
              <a:ext cx="59675" cy="24400"/>
            </a:xfrm>
            <a:custGeom>
              <a:avLst/>
              <a:ah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29" name="Google Shape;959;p32"/>
            <p:cNvSpPr/>
            <p:nvPr/>
          </p:nvSpPr>
          <p:spPr>
            <a:xfrm>
              <a:off x="3933925" y="2128600"/>
              <a:ext cx="174775" cy="237800"/>
            </a:xfrm>
            <a:custGeom>
              <a:avLst/>
              <a:ah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30" name="Google Shape;960;p32"/>
            <p:cNvSpPr/>
            <p:nvPr/>
          </p:nvSpPr>
          <p:spPr>
            <a:xfrm>
              <a:off x="3801175" y="2093300"/>
              <a:ext cx="108400" cy="238650"/>
            </a:xfrm>
            <a:custGeom>
              <a:avLst/>
              <a:ah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31" name="Google Shape;961;p32"/>
            <p:cNvSpPr/>
            <p:nvPr/>
          </p:nvSpPr>
          <p:spPr>
            <a:xfrm>
              <a:off x="3814600" y="1806800"/>
              <a:ext cx="147075" cy="241175"/>
            </a:xfrm>
            <a:custGeom>
              <a:avLst/>
              <a:ah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32" name="Google Shape;962;p32"/>
            <p:cNvSpPr/>
            <p:nvPr/>
          </p:nvSpPr>
          <p:spPr>
            <a:xfrm>
              <a:off x="3807875" y="2044575"/>
              <a:ext cx="140350" cy="52950"/>
            </a:xfrm>
            <a:custGeom>
              <a:avLst/>
              <a:ah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33" name="Google Shape;963;p32"/>
            <p:cNvSpPr/>
            <p:nvPr/>
          </p:nvSpPr>
          <p:spPr>
            <a:xfrm>
              <a:off x="3618850" y="2044575"/>
              <a:ext cx="143700" cy="48750"/>
            </a:xfrm>
            <a:custGeom>
              <a:avLst/>
              <a:ahLst/>
              <a:rect l="l" t="t" r="r" b="b"/>
              <a:pathLst>
                <a:path w="5748" h="1950" extrusionOk="0">
                  <a:moveTo>
                    <a:pt x="0" y="1"/>
                  </a:moveTo>
                  <a:lnTo>
                    <a:pt x="1412" y="1950"/>
                  </a:lnTo>
                  <a:lnTo>
                    <a:pt x="5747" y="1950"/>
                  </a:lnTo>
                  <a:lnTo>
                    <a:pt x="5478"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34" name="Google Shape;964;p32"/>
            <p:cNvSpPr/>
            <p:nvPr/>
          </p:nvSpPr>
          <p:spPr>
            <a:xfrm>
              <a:off x="3612125" y="1806800"/>
              <a:ext cx="143700" cy="237800"/>
            </a:xfrm>
            <a:custGeom>
              <a:avLst/>
              <a:ah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35" name="Google Shape;965;p32"/>
            <p:cNvSpPr/>
            <p:nvPr/>
          </p:nvSpPr>
          <p:spPr>
            <a:xfrm>
              <a:off x="3654125" y="2093300"/>
              <a:ext cx="105050" cy="238650"/>
            </a:xfrm>
            <a:custGeom>
              <a:avLst/>
              <a:ah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36" name="Google Shape;966;p32"/>
            <p:cNvSpPr/>
            <p:nvPr/>
          </p:nvSpPr>
          <p:spPr>
            <a:xfrm>
              <a:off x="3706225" y="1631200"/>
              <a:ext cx="119325" cy="203350"/>
            </a:xfrm>
            <a:custGeom>
              <a:avLst/>
              <a:ah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37" name="Google Shape;967;p32"/>
            <p:cNvSpPr/>
            <p:nvPr/>
          </p:nvSpPr>
          <p:spPr>
            <a:xfrm>
              <a:off x="3717150" y="1729500"/>
              <a:ext cx="101675" cy="42025"/>
            </a:xfrm>
            <a:custGeom>
              <a:avLst/>
              <a:ah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38" name="Google Shape;968;p32"/>
            <p:cNvSpPr/>
            <p:nvPr/>
          </p:nvSpPr>
          <p:spPr>
            <a:xfrm>
              <a:off x="3891900" y="493050"/>
              <a:ext cx="840250" cy="1409575"/>
            </a:xfrm>
            <a:custGeom>
              <a:avLst/>
              <a:ah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39" name="Google Shape;969;p32"/>
            <p:cNvSpPr/>
            <p:nvPr/>
          </p:nvSpPr>
          <p:spPr>
            <a:xfrm>
              <a:off x="4056600" y="538900"/>
              <a:ext cx="304175" cy="1172975"/>
            </a:xfrm>
            <a:custGeom>
              <a:avLst/>
              <a:ah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40" name="Google Shape;970;p32"/>
            <p:cNvSpPr/>
            <p:nvPr/>
          </p:nvSpPr>
          <p:spPr>
            <a:xfrm>
              <a:off x="2718975" y="714525"/>
              <a:ext cx="861250" cy="1396700"/>
            </a:xfrm>
            <a:custGeom>
              <a:avLst/>
              <a:ah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41" name="Google Shape;971;p32"/>
            <p:cNvSpPr/>
            <p:nvPr/>
          </p:nvSpPr>
          <p:spPr>
            <a:xfrm>
              <a:off x="3135725" y="1369050"/>
              <a:ext cx="315100" cy="514225"/>
            </a:xfrm>
            <a:custGeom>
              <a:avLst/>
              <a:ah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42" name="Google Shape;972;p32"/>
            <p:cNvSpPr/>
            <p:nvPr/>
          </p:nvSpPr>
          <p:spPr>
            <a:xfrm>
              <a:off x="3198725" y="661575"/>
              <a:ext cx="1124250" cy="1071300"/>
            </a:xfrm>
            <a:custGeom>
              <a:avLst/>
              <a:ah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43" name="Google Shape;973;p32"/>
            <p:cNvSpPr/>
            <p:nvPr/>
          </p:nvSpPr>
          <p:spPr>
            <a:xfrm>
              <a:off x="3352500" y="1064050"/>
              <a:ext cx="830150" cy="259650"/>
            </a:xfrm>
            <a:custGeom>
              <a:avLst/>
              <a:ah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44" name="Google Shape;974;p32"/>
            <p:cNvSpPr/>
            <p:nvPr/>
          </p:nvSpPr>
          <p:spPr>
            <a:xfrm>
              <a:off x="4266650" y="1267375"/>
              <a:ext cx="56325" cy="94975"/>
            </a:xfrm>
            <a:custGeom>
              <a:avLst/>
              <a:ah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45" name="Google Shape;975;p32"/>
            <p:cNvSpPr/>
            <p:nvPr/>
          </p:nvSpPr>
          <p:spPr>
            <a:xfrm>
              <a:off x="4210350" y="1463150"/>
              <a:ext cx="52950" cy="10950"/>
            </a:xfrm>
            <a:custGeom>
              <a:avLst/>
              <a:ah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46" name="Google Shape;976;p32"/>
            <p:cNvSpPr/>
            <p:nvPr/>
          </p:nvSpPr>
          <p:spPr>
            <a:xfrm>
              <a:off x="4192700" y="1243000"/>
              <a:ext cx="130275" cy="231100"/>
            </a:xfrm>
            <a:custGeom>
              <a:avLst/>
              <a:ah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47" name="Google Shape;977;p32"/>
            <p:cNvSpPr/>
            <p:nvPr/>
          </p:nvSpPr>
          <p:spPr>
            <a:xfrm>
              <a:off x="3209650" y="1446350"/>
              <a:ext cx="10100" cy="21025"/>
            </a:xfrm>
            <a:custGeom>
              <a:avLst/>
              <a:ah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48" name="Google Shape;978;p32"/>
            <p:cNvSpPr/>
            <p:nvPr/>
          </p:nvSpPr>
          <p:spPr>
            <a:xfrm>
              <a:off x="3202100" y="1421125"/>
              <a:ext cx="38675" cy="83975"/>
            </a:xfrm>
            <a:custGeom>
              <a:avLst/>
              <a:ah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49" name="Google Shape;979;p32"/>
            <p:cNvSpPr/>
            <p:nvPr/>
          </p:nvSpPr>
          <p:spPr>
            <a:xfrm>
              <a:off x="3202100" y="1320300"/>
              <a:ext cx="175625" cy="297475"/>
            </a:xfrm>
            <a:custGeom>
              <a:avLst/>
              <a:ah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50" name="Google Shape;980;p32"/>
            <p:cNvSpPr/>
            <p:nvPr/>
          </p:nvSpPr>
          <p:spPr>
            <a:xfrm>
              <a:off x="3058425" y="530950"/>
              <a:ext cx="1320000" cy="898800"/>
            </a:xfrm>
            <a:custGeom>
              <a:avLst/>
              <a:ah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51" name="Google Shape;981;p32"/>
            <p:cNvSpPr/>
            <p:nvPr/>
          </p:nvSpPr>
          <p:spPr>
            <a:xfrm>
              <a:off x="4266650" y="996350"/>
              <a:ext cx="80675" cy="246675"/>
            </a:xfrm>
            <a:custGeom>
              <a:avLst/>
              <a:ah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52" name="Google Shape;982;p32"/>
            <p:cNvSpPr/>
            <p:nvPr/>
          </p:nvSpPr>
          <p:spPr>
            <a:xfrm>
              <a:off x="4287650" y="1162350"/>
              <a:ext cx="24400" cy="48750"/>
            </a:xfrm>
            <a:custGeom>
              <a:avLst/>
              <a:ah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53" name="Google Shape;983;p32"/>
            <p:cNvSpPr/>
            <p:nvPr/>
          </p:nvSpPr>
          <p:spPr>
            <a:xfrm>
              <a:off x="3759150" y="1134625"/>
              <a:ext cx="241150" cy="122700"/>
            </a:xfrm>
            <a:custGeom>
              <a:avLst/>
              <a:ah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54" name="Google Shape;984;p32"/>
            <p:cNvSpPr/>
            <p:nvPr/>
          </p:nvSpPr>
          <p:spPr>
            <a:xfrm>
              <a:off x="3058425" y="1190075"/>
              <a:ext cx="56300" cy="21025"/>
            </a:xfrm>
            <a:custGeom>
              <a:avLst/>
              <a:ah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55" name="Google Shape;985;p32"/>
            <p:cNvSpPr/>
            <p:nvPr/>
          </p:nvSpPr>
          <p:spPr>
            <a:xfrm>
              <a:off x="3671800" y="1239650"/>
              <a:ext cx="87375" cy="27750"/>
            </a:xfrm>
            <a:custGeom>
              <a:avLst/>
              <a:ah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56" name="Google Shape;986;p32"/>
            <p:cNvSpPr/>
            <p:nvPr/>
          </p:nvSpPr>
          <p:spPr>
            <a:xfrm>
              <a:off x="3097075" y="1260650"/>
              <a:ext cx="136975" cy="157150"/>
            </a:xfrm>
            <a:custGeom>
              <a:avLst/>
              <a:ah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57" name="Google Shape;987;p32"/>
            <p:cNvSpPr/>
            <p:nvPr/>
          </p:nvSpPr>
          <p:spPr>
            <a:xfrm>
              <a:off x="3234025" y="1417775"/>
              <a:ext cx="6750" cy="3375"/>
            </a:xfrm>
            <a:custGeom>
              <a:avLst/>
              <a:ah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58" name="Google Shape;988;p32"/>
            <p:cNvSpPr/>
            <p:nvPr/>
          </p:nvSpPr>
          <p:spPr>
            <a:xfrm>
              <a:off x="4175900" y="1351525"/>
              <a:ext cx="16775" cy="24275"/>
            </a:xfrm>
            <a:custGeom>
              <a:avLst/>
              <a:ah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59" name="Google Shape;989;p32"/>
            <p:cNvSpPr/>
            <p:nvPr/>
          </p:nvSpPr>
          <p:spPr>
            <a:xfrm>
              <a:off x="4000300" y="1074975"/>
              <a:ext cx="161350" cy="147050"/>
            </a:xfrm>
            <a:custGeom>
              <a:avLst/>
              <a:ah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60" name="Google Shape;990;p32"/>
            <p:cNvSpPr/>
            <p:nvPr/>
          </p:nvSpPr>
          <p:spPr>
            <a:xfrm>
              <a:off x="4266650" y="1239650"/>
              <a:ext cx="25" cy="3375"/>
            </a:xfrm>
            <a:custGeom>
              <a:avLst/>
              <a:ahLst/>
              <a:rect l="l" t="t" r="r" b="b"/>
              <a:pathLst>
                <a:path w="1" h="135" extrusionOk="0">
                  <a:moveTo>
                    <a:pt x="0" y="1"/>
                  </a:moveTo>
                  <a:lnTo>
                    <a:pt x="0" y="1"/>
                  </a:lnTo>
                  <a:lnTo>
                    <a:pt x="0" y="135"/>
                  </a:lnTo>
                  <a:lnTo>
                    <a:pt x="0" y="135"/>
                  </a:lnTo>
                  <a:close/>
                </a:path>
              </a:pathLst>
            </a:custGeom>
            <a:solidFill>
              <a:srgbClr val="E8BD6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61" name="Google Shape;991;p32"/>
            <p:cNvSpPr/>
            <p:nvPr/>
          </p:nvSpPr>
          <p:spPr>
            <a:xfrm>
              <a:off x="3265100" y="1239650"/>
              <a:ext cx="1001575" cy="126050"/>
            </a:xfrm>
            <a:custGeom>
              <a:avLst/>
              <a:ah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62" name="Google Shape;992;p32"/>
            <p:cNvSpPr/>
            <p:nvPr/>
          </p:nvSpPr>
          <p:spPr>
            <a:xfrm>
              <a:off x="3240750" y="1421125"/>
              <a:ext cx="25" cy="4250"/>
            </a:xfrm>
            <a:custGeom>
              <a:avLst/>
              <a:ahLst/>
              <a:rect l="l" t="t" r="r" b="b"/>
              <a:pathLst>
                <a:path w="1" h="170" extrusionOk="0">
                  <a:moveTo>
                    <a:pt x="0" y="1"/>
                  </a:moveTo>
                  <a:lnTo>
                    <a:pt x="0" y="1"/>
                  </a:lnTo>
                  <a:lnTo>
                    <a:pt x="0" y="169"/>
                  </a:lnTo>
                  <a:lnTo>
                    <a:pt x="0" y="1"/>
                  </a:lnTo>
                  <a:close/>
                </a:path>
              </a:pathLst>
            </a:custGeom>
            <a:solidFill>
              <a:srgbClr val="DFA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63" name="Google Shape;993;p32"/>
            <p:cNvSpPr/>
            <p:nvPr/>
          </p:nvSpPr>
          <p:spPr>
            <a:xfrm>
              <a:off x="3240750" y="1421125"/>
              <a:ext cx="48750" cy="10950"/>
            </a:xfrm>
            <a:custGeom>
              <a:avLst/>
              <a:ah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64" name="Google Shape;994;p32"/>
            <p:cNvSpPr/>
            <p:nvPr/>
          </p:nvSpPr>
          <p:spPr>
            <a:xfrm>
              <a:off x="3058425" y="819550"/>
              <a:ext cx="1316625" cy="612525"/>
            </a:xfrm>
            <a:custGeom>
              <a:avLst/>
              <a:ah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2165" name="Google Shape;995;p32"/>
            <p:cNvSpPr/>
            <p:nvPr/>
          </p:nvSpPr>
          <p:spPr>
            <a:xfrm>
              <a:off x="3664200" y="1449700"/>
              <a:ext cx="175650" cy="115150"/>
            </a:xfrm>
            <a:custGeom>
              <a:avLst/>
              <a:ah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66" name="Google Shape;996;p32"/>
            <p:cNvSpPr/>
            <p:nvPr/>
          </p:nvSpPr>
          <p:spPr>
            <a:xfrm>
              <a:off x="3381050" y="1294800"/>
              <a:ext cx="231100" cy="168725"/>
            </a:xfrm>
            <a:custGeom>
              <a:avLst/>
              <a:ah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67" name="Google Shape;997;p32"/>
            <p:cNvSpPr/>
            <p:nvPr/>
          </p:nvSpPr>
          <p:spPr>
            <a:xfrm>
              <a:off x="3507100" y="1306025"/>
              <a:ext cx="59675" cy="59675"/>
            </a:xfrm>
            <a:custGeom>
              <a:avLst/>
              <a:ah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68" name="Google Shape;998;p32"/>
            <p:cNvSpPr/>
            <p:nvPr/>
          </p:nvSpPr>
          <p:spPr>
            <a:xfrm>
              <a:off x="3877625" y="1246025"/>
              <a:ext cx="227725" cy="168650"/>
            </a:xfrm>
            <a:custGeom>
              <a:avLst/>
              <a:ah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69" name="Google Shape;999;p32"/>
            <p:cNvSpPr/>
            <p:nvPr/>
          </p:nvSpPr>
          <p:spPr>
            <a:xfrm>
              <a:off x="3916275" y="1264025"/>
              <a:ext cx="59675" cy="59675"/>
            </a:xfrm>
            <a:custGeom>
              <a:avLst/>
              <a:ah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70" name="Google Shape;1000;p32"/>
            <p:cNvSpPr/>
            <p:nvPr/>
          </p:nvSpPr>
          <p:spPr>
            <a:xfrm>
              <a:off x="3373500" y="1446350"/>
              <a:ext cx="206725" cy="105050"/>
            </a:xfrm>
            <a:custGeom>
              <a:avLst/>
              <a:ah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71" name="Google Shape;1001;p32"/>
            <p:cNvSpPr/>
            <p:nvPr/>
          </p:nvSpPr>
          <p:spPr>
            <a:xfrm>
              <a:off x="3930550" y="1374500"/>
              <a:ext cx="213450" cy="111225"/>
            </a:xfrm>
            <a:custGeom>
              <a:avLst/>
              <a:ah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72" name="Google Shape;1002;p32"/>
            <p:cNvSpPr/>
            <p:nvPr/>
          </p:nvSpPr>
          <p:spPr>
            <a:xfrm>
              <a:off x="3597825" y="2131950"/>
              <a:ext cx="48775" cy="21050"/>
            </a:xfrm>
            <a:custGeom>
              <a:avLst/>
              <a:ah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16" name="Google Shape;211;p3"/>
          <p:cNvGrpSpPr/>
          <p:nvPr userDrawn="1"/>
        </p:nvGrpSpPr>
        <p:grpSpPr>
          <a:xfrm>
            <a:off x="1030175" y="1581350"/>
            <a:ext cx="444275" cy="398525"/>
            <a:chOff x="2495125" y="2142250"/>
            <a:chExt cx="444275" cy="398525"/>
          </a:xfrm>
        </p:grpSpPr>
        <p:sp>
          <p:nvSpPr>
            <p:cNvPr id="1052173"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2174"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17" name="Google Shape;214;p3"/>
          <p:cNvGrpSpPr/>
          <p:nvPr userDrawn="1"/>
        </p:nvGrpSpPr>
        <p:grpSpPr>
          <a:xfrm>
            <a:off x="10561107" y="5038641"/>
            <a:ext cx="291375" cy="281375"/>
            <a:chOff x="3243875" y="2372825"/>
            <a:chExt cx="291375" cy="281375"/>
          </a:xfrm>
        </p:grpSpPr>
        <p:sp>
          <p:nvSpPr>
            <p:cNvPr id="1052175"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76"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77"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78"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79"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80"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81"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2182"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83"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84"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18" name="Google Shape;225;p3"/>
          <p:cNvGrpSpPr/>
          <p:nvPr userDrawn="1"/>
        </p:nvGrpSpPr>
        <p:grpSpPr>
          <a:xfrm>
            <a:off x="10778557" y="714860"/>
            <a:ext cx="166675" cy="168575"/>
            <a:chOff x="4954425" y="2036375"/>
            <a:chExt cx="166675" cy="168575"/>
          </a:xfrm>
        </p:grpSpPr>
        <p:sp>
          <p:nvSpPr>
            <p:cNvPr id="1052185"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86"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2187" name="Google Shape;228;p3"/>
          <p:cNvSpPr/>
          <p:nvPr userDrawn="1"/>
        </p:nvSpPr>
        <p:spPr>
          <a:xfrm>
            <a:off x="1577019" y="3597776"/>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88" name="Google Shape;229;p3"/>
          <p:cNvSpPr/>
          <p:nvPr userDrawn="1"/>
        </p:nvSpPr>
        <p:spPr>
          <a:xfrm>
            <a:off x="9846753" y="3888529"/>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19" name="Google Shape;230;p3"/>
          <p:cNvGrpSpPr/>
          <p:nvPr userDrawn="1"/>
        </p:nvGrpSpPr>
        <p:grpSpPr>
          <a:xfrm>
            <a:off x="1274794" y="5541495"/>
            <a:ext cx="166675" cy="168575"/>
            <a:chOff x="4954425" y="2036375"/>
            <a:chExt cx="166675" cy="168575"/>
          </a:xfrm>
        </p:grpSpPr>
        <p:sp>
          <p:nvSpPr>
            <p:cNvPr id="1052189"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90"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416"/>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52187"/>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419"/>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418"/>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52188"/>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417"/>
                                        </p:tgtEl>
                                      </p:cBhvr>
                                      <p:by x="150000" y="150000"/>
                                    </p:animScale>
                                  </p:childTnLst>
                                </p:cTn>
                              </p:par>
                              <p:par>
                                <p:cTn fill="hold" grpId="0" id="17" nodeType="withEffect" presetClass="entr" presetID="16" presetSubtype="21">
                                  <p:stCondLst>
                                    <p:cond delay="0"/>
                                  </p:stCondLst>
                                  <p:childTnLst>
                                    <p:set>
                                      <p:cBhvr>
                                        <p:cTn dur="1" fill="hold" id="18">
                                          <p:stCondLst>
                                            <p:cond delay="0"/>
                                          </p:stCondLst>
                                        </p:cTn>
                                        <p:tgtEl>
                                          <p:spTgt spid="1052107"/>
                                        </p:tgtEl>
                                        <p:attrNameLst>
                                          <p:attrName>style.visibility</p:attrName>
                                        </p:attrNameLst>
                                      </p:cBhvr>
                                      <p:to>
                                        <p:strVal val="visible"/>
                                      </p:to>
                                    </p:set>
                                    <p:animEffect transition="in" filter="barn(inVertical)">
                                      <p:cBhvr>
                                        <p:cTn dur="500" id="19"/>
                                        <p:tgtEl>
                                          <p:spTgt spid="1052107"/>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1052108"/>
                                        </p:tgtEl>
                                        <p:attrNameLst>
                                          <p:attrName>style.visibility</p:attrName>
                                        </p:attrNameLst>
                                      </p:cBhvr>
                                      <p:to>
                                        <p:strVal val="visible"/>
                                      </p:to>
                                    </p:set>
                                    <p:animEffect transition="in" filter="barn(inVertical)">
                                      <p:cBhvr>
                                        <p:cTn dur="500" id="22"/>
                                        <p:tgtEl>
                                          <p:spTgt spid="1052108"/>
                                        </p:tgtEl>
                                      </p:cBhvr>
                                    </p:animEffect>
                                  </p:childTnLst>
                                </p:cTn>
                              </p:par>
                            </p:childTnLst>
                          </p:cTn>
                        </p:par>
                        <p:par>
                          <p:cTn fill="hold" id="23">
                            <p:stCondLst>
                              <p:cond delay="1000"/>
                            </p:stCondLst>
                            <p:childTnLst>
                              <p:par>
                                <p:cTn fill="hold" grpId="0" id="24" nodeType="afterEffect" presetClass="entr" presetID="10" presetSubtype="0">
                                  <p:stCondLst>
                                    <p:cond delay="0"/>
                                  </p:stCondLst>
                                  <p:childTnLst>
                                    <p:set>
                                      <p:cBhvr>
                                        <p:cTn dur="1" fill="hold" id="25">
                                          <p:stCondLst>
                                            <p:cond delay="0"/>
                                          </p:stCondLst>
                                        </p:cTn>
                                        <p:tgtEl>
                                          <p:spTgt spid="1052106"/>
                                        </p:tgtEl>
                                        <p:attrNameLst>
                                          <p:attrName>style.visibility</p:attrName>
                                        </p:attrNameLst>
                                      </p:cBhvr>
                                      <p:to>
                                        <p:strVal val="visible"/>
                                      </p:to>
                                    </p:set>
                                    <p:animEffect transition="in" filter="fade">
                                      <p:cBhvr>
                                        <p:cTn dur="500" id="26"/>
                                        <p:tgtEl>
                                          <p:spTgt spid="1052106"/>
                                        </p:tgtEl>
                                      </p:cBhvr>
                                    </p:animEffect>
                                  </p:childTnLst>
                                </p:cTn>
                              </p:par>
                            </p:childTnLst>
                          </p:cTn>
                        </p:par>
                        <p:par>
                          <p:cTn fill="hold" id="27">
                            <p:stCondLst>
                              <p:cond delay="1500"/>
                            </p:stCondLst>
                            <p:childTnLst>
                              <p:par>
                                <p:cTn fill="hold" id="28" nodeType="afterEffect" presetClass="entr" presetID="31" presetSubtype="0">
                                  <p:stCondLst>
                                    <p:cond delay="0"/>
                                  </p:stCondLst>
                                  <p:childTnLst>
                                    <p:set>
                                      <p:cBhvr>
                                        <p:cTn dur="1" fill="hold" id="29">
                                          <p:stCondLst>
                                            <p:cond delay="0"/>
                                          </p:stCondLst>
                                        </p:cTn>
                                        <p:tgtEl>
                                          <p:spTgt spid="415"/>
                                        </p:tgtEl>
                                        <p:attrNameLst>
                                          <p:attrName>style.visibility</p:attrName>
                                        </p:attrNameLst>
                                      </p:cBhvr>
                                      <p:to>
                                        <p:strVal val="visible"/>
                                      </p:to>
                                    </p:set>
                                    <p:anim calcmode="lin" valueType="num">
                                      <p:cBhvr>
                                        <p:cTn dur="1000" fill="hold" id="30"/>
                                        <p:tgtEl>
                                          <p:spTgt spid="415"/>
                                        </p:tgtEl>
                                        <p:attrNameLst>
                                          <p:attrName>ppt_w</p:attrName>
                                        </p:attrNameLst>
                                      </p:cBhvr>
                                      <p:tavLst>
                                        <p:tav tm="0">
                                          <p:val>
                                            <p:fltVal val="0.0"/>
                                          </p:val>
                                        </p:tav>
                                        <p:tav tm="100000">
                                          <p:val>
                                            <p:strVal val="#ppt_w"/>
                                          </p:val>
                                        </p:tav>
                                      </p:tavLst>
                                    </p:anim>
                                    <p:anim calcmode="lin" valueType="num">
                                      <p:cBhvr>
                                        <p:cTn dur="1000" fill="hold" id="31"/>
                                        <p:tgtEl>
                                          <p:spTgt spid="415"/>
                                        </p:tgtEl>
                                        <p:attrNameLst>
                                          <p:attrName>ppt_h</p:attrName>
                                        </p:attrNameLst>
                                      </p:cBhvr>
                                      <p:tavLst>
                                        <p:tav tm="0">
                                          <p:val>
                                            <p:fltVal val="0.0"/>
                                          </p:val>
                                        </p:tav>
                                        <p:tav tm="100000">
                                          <p:val>
                                            <p:strVal val="#ppt_h"/>
                                          </p:val>
                                        </p:tav>
                                      </p:tavLst>
                                    </p:anim>
                                    <p:anim calcmode="lin" valueType="num">
                                      <p:cBhvr>
                                        <p:cTn dur="1000" fill="hold" id="32"/>
                                        <p:tgtEl>
                                          <p:spTgt spid="415"/>
                                        </p:tgtEl>
                                        <p:attrNameLst>
                                          <p:attrName>style.rotation</p:attrName>
                                        </p:attrNameLst>
                                      </p:cBhvr>
                                      <p:tavLst>
                                        <p:tav tm="0">
                                          <p:val>
                                            <p:fltVal val="90.0"/>
                                          </p:val>
                                        </p:tav>
                                        <p:tav tm="100000">
                                          <p:val>
                                            <p:fltVal val="0.0"/>
                                          </p:val>
                                        </p:tav>
                                      </p:tavLst>
                                    </p:anim>
                                    <p:animEffect transition="in" filter="fade">
                                      <p:cBhvr>
                                        <p:cTn dur="1000" id="33"/>
                                        <p:tgtEl>
                                          <p:spTgt spid="415"/>
                                        </p:tgtEl>
                                      </p:cBhvr>
                                    </p:animEffect>
                                  </p:childTnLst>
                                </p:cTn>
                              </p:par>
                            </p:childTnLst>
                          </p:cTn>
                        </p:par>
                        <p:par>
                          <p:cTn fill="hold" id="34">
                            <p:stCondLst>
                              <p:cond delay="2500"/>
                            </p:stCondLst>
                            <p:childTnLst>
                              <p:par>
                                <p:cTn fill="hold" grpId="0" id="35" nodeType="afterEffect" presetClass="entr" presetID="14" presetSubtype="10">
                                  <p:stCondLst>
                                    <p:cond delay="0"/>
                                  </p:stCondLst>
                                  <p:childTnLst>
                                    <p:set>
                                      <p:cBhvr>
                                        <p:cTn dur="1" fill="hold" id="36">
                                          <p:stCondLst>
                                            <p:cond delay="0"/>
                                          </p:stCondLst>
                                        </p:cTn>
                                        <p:tgtEl>
                                          <p:spTgt spid="1052109"/>
                                        </p:tgtEl>
                                        <p:attrNameLst>
                                          <p:attrName>style.visibility</p:attrName>
                                        </p:attrNameLst>
                                      </p:cBhvr>
                                      <p:to>
                                        <p:strVal val="visible"/>
                                      </p:to>
                                    </p:set>
                                    <p:animEffect transition="in" filter="randombar(horizontal)">
                                      <p:cBhvr>
                                        <p:cTn dur="500" id="37"/>
                                        <p:tgtEl>
                                          <p:spTgt spid="1052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2106" grpId="0" animBg="1"/>
      <p:bldP spid="1052107" grpId="0" animBg="1"/>
      <p:bldP spid="1052108" grpId="0" animBg="1"/>
      <p:bldP spid="1052109" grpId="0"/>
      <p:bldP spid="1052187" grpId="0" animBg="1"/>
      <p:bldP spid="1052188"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72" name=""/>
        <p:cNvGrpSpPr/>
        <p:nvPr/>
      </p:nvGrpSpPr>
      <p:grpSpPr>
        <a:xfrm>
          <a:off x="0" y="0"/>
          <a:ext cx="0" cy="0"/>
          <a:chOff x="0" y="0"/>
          <a:chExt cx="0" cy="0"/>
        </a:xfrm>
      </p:grpSpPr>
      <p:grpSp>
        <p:nvGrpSpPr>
          <p:cNvPr id="73" name="Google Shape;992;p14"/>
          <p:cNvGrpSpPr/>
          <p:nvPr userDrawn="1"/>
        </p:nvGrpSpPr>
        <p:grpSpPr>
          <a:xfrm>
            <a:off x="395894" y="219519"/>
            <a:ext cx="11613234" cy="6240131"/>
            <a:chOff x="395894" y="219519"/>
            <a:chExt cx="8518865" cy="4788281"/>
          </a:xfrm>
        </p:grpSpPr>
        <p:sp>
          <p:nvSpPr>
            <p:cNvPr id="1048799"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74" name="Google Shape;994;p14"/>
            <p:cNvGrpSpPr/>
            <p:nvPr/>
          </p:nvGrpSpPr>
          <p:grpSpPr>
            <a:xfrm>
              <a:off x="8341543" y="2282008"/>
              <a:ext cx="569676" cy="380612"/>
              <a:chOff x="8341543" y="2282008"/>
              <a:chExt cx="569676" cy="380612"/>
            </a:xfrm>
          </p:grpSpPr>
          <p:sp>
            <p:nvSpPr>
              <p:cNvPr id="1048800"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01"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8802"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75" name="Google Shape;998;p14"/>
            <p:cNvGrpSpPr/>
            <p:nvPr/>
          </p:nvGrpSpPr>
          <p:grpSpPr>
            <a:xfrm>
              <a:off x="8341543" y="1721094"/>
              <a:ext cx="569676" cy="380612"/>
              <a:chOff x="8341543" y="1721094"/>
              <a:chExt cx="569676" cy="380612"/>
            </a:xfrm>
          </p:grpSpPr>
          <p:sp>
            <p:nvSpPr>
              <p:cNvPr id="1048803"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04"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76" name="Google Shape;1001;p14"/>
            <p:cNvGrpSpPr/>
            <p:nvPr/>
          </p:nvGrpSpPr>
          <p:grpSpPr>
            <a:xfrm>
              <a:off x="8346273" y="1183592"/>
              <a:ext cx="568486" cy="388014"/>
              <a:chOff x="8346273" y="1183592"/>
              <a:chExt cx="568486" cy="388014"/>
            </a:xfrm>
          </p:grpSpPr>
          <p:sp>
            <p:nvSpPr>
              <p:cNvPr id="1048805"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06"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77" name="Google Shape;1004;p14"/>
            <p:cNvGrpSpPr/>
            <p:nvPr/>
          </p:nvGrpSpPr>
          <p:grpSpPr>
            <a:xfrm>
              <a:off x="8341543" y="606635"/>
              <a:ext cx="569676" cy="388014"/>
              <a:chOff x="8341543" y="606635"/>
              <a:chExt cx="569676" cy="388014"/>
            </a:xfrm>
          </p:grpSpPr>
          <p:sp>
            <p:nvSpPr>
              <p:cNvPr id="1048807"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08"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78" name="Google Shape;1007;p14"/>
            <p:cNvGrpSpPr/>
            <p:nvPr/>
          </p:nvGrpSpPr>
          <p:grpSpPr>
            <a:xfrm>
              <a:off x="8341543" y="2842933"/>
              <a:ext cx="569676" cy="380612"/>
              <a:chOff x="8341543" y="2282008"/>
              <a:chExt cx="569676" cy="380612"/>
            </a:xfrm>
          </p:grpSpPr>
          <p:sp>
            <p:nvSpPr>
              <p:cNvPr id="1048809"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10"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79" name="Google Shape;1010;p14"/>
            <p:cNvGrpSpPr/>
            <p:nvPr/>
          </p:nvGrpSpPr>
          <p:grpSpPr>
            <a:xfrm>
              <a:off x="8341543" y="3403858"/>
              <a:ext cx="569676" cy="380612"/>
              <a:chOff x="8341543" y="2282008"/>
              <a:chExt cx="569676" cy="380612"/>
            </a:xfrm>
          </p:grpSpPr>
          <p:sp>
            <p:nvSpPr>
              <p:cNvPr id="1048811"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12"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8813"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14"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48815"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16"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17"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18"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19"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20"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21"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22"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23"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24"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25"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26"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27"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28"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29"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30"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31"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32"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33"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34"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35"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36"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37"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38"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39"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40"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41"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42"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43"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44"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45"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46"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47"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48"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49"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50"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51"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52"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53"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54"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55"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56"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57"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58"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59"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89" name=""/>
        <p:cNvGrpSpPr/>
        <p:nvPr/>
      </p:nvGrpSpPr>
      <p:grpSpPr>
        <a:xfrm>
          <a:off x="0" y="0"/>
          <a:ext cx="0" cy="0"/>
          <a:chOff x="0" y="0"/>
          <a:chExt cx="0" cy="0"/>
        </a:xfrm>
      </p:grpSpPr>
      <p:grpSp>
        <p:nvGrpSpPr>
          <p:cNvPr id="190" name="Google Shape;992;p14"/>
          <p:cNvGrpSpPr/>
          <p:nvPr userDrawn="1"/>
        </p:nvGrpSpPr>
        <p:grpSpPr>
          <a:xfrm>
            <a:off x="395894" y="219519"/>
            <a:ext cx="11613234" cy="6240131"/>
            <a:chOff x="395894" y="219519"/>
            <a:chExt cx="8518865" cy="4788281"/>
          </a:xfrm>
        </p:grpSpPr>
        <p:sp>
          <p:nvSpPr>
            <p:cNvPr id="1049723"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91" name="Google Shape;994;p14"/>
            <p:cNvGrpSpPr/>
            <p:nvPr/>
          </p:nvGrpSpPr>
          <p:grpSpPr>
            <a:xfrm>
              <a:off x="8341543" y="2282008"/>
              <a:ext cx="569676" cy="380612"/>
              <a:chOff x="8341543" y="2282008"/>
              <a:chExt cx="569676" cy="380612"/>
            </a:xfrm>
          </p:grpSpPr>
          <p:sp>
            <p:nvSpPr>
              <p:cNvPr id="1049724"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25"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726"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92" name="Google Shape;998;p14"/>
            <p:cNvGrpSpPr/>
            <p:nvPr/>
          </p:nvGrpSpPr>
          <p:grpSpPr>
            <a:xfrm>
              <a:off x="8341543" y="1721094"/>
              <a:ext cx="569676" cy="380612"/>
              <a:chOff x="8341543" y="1721094"/>
              <a:chExt cx="569676" cy="380612"/>
            </a:xfrm>
          </p:grpSpPr>
          <p:sp>
            <p:nvSpPr>
              <p:cNvPr id="1049727"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28"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93" name="Google Shape;1001;p14"/>
            <p:cNvGrpSpPr/>
            <p:nvPr/>
          </p:nvGrpSpPr>
          <p:grpSpPr>
            <a:xfrm>
              <a:off x="8346273" y="1183592"/>
              <a:ext cx="568486" cy="388014"/>
              <a:chOff x="8346273" y="1183592"/>
              <a:chExt cx="568486" cy="388014"/>
            </a:xfrm>
          </p:grpSpPr>
          <p:sp>
            <p:nvSpPr>
              <p:cNvPr id="1049729"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30"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94" name="Google Shape;1004;p14"/>
            <p:cNvGrpSpPr/>
            <p:nvPr/>
          </p:nvGrpSpPr>
          <p:grpSpPr>
            <a:xfrm>
              <a:off x="8341543" y="606635"/>
              <a:ext cx="569676" cy="388014"/>
              <a:chOff x="8341543" y="606635"/>
              <a:chExt cx="569676" cy="388014"/>
            </a:xfrm>
          </p:grpSpPr>
          <p:sp>
            <p:nvSpPr>
              <p:cNvPr id="1049731"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32"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95" name="Google Shape;1007;p14"/>
            <p:cNvGrpSpPr/>
            <p:nvPr/>
          </p:nvGrpSpPr>
          <p:grpSpPr>
            <a:xfrm>
              <a:off x="8341543" y="2842933"/>
              <a:ext cx="569676" cy="380612"/>
              <a:chOff x="8341543" y="2282008"/>
              <a:chExt cx="569676" cy="380612"/>
            </a:xfrm>
          </p:grpSpPr>
          <p:sp>
            <p:nvSpPr>
              <p:cNvPr id="1049733"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34"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96" name="Google Shape;1010;p14"/>
            <p:cNvGrpSpPr/>
            <p:nvPr/>
          </p:nvGrpSpPr>
          <p:grpSpPr>
            <a:xfrm>
              <a:off x="8341543" y="3403858"/>
              <a:ext cx="569676" cy="380612"/>
              <a:chOff x="8341543" y="2282008"/>
              <a:chExt cx="569676" cy="380612"/>
            </a:xfrm>
          </p:grpSpPr>
          <p:sp>
            <p:nvSpPr>
              <p:cNvPr id="1049735"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36"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737"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38"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grpSp>
        <p:nvGrpSpPr>
          <p:cNvPr id="197" name="Google Shape;1016;p14"/>
          <p:cNvGrpSpPr/>
          <p:nvPr userDrawn="1"/>
        </p:nvGrpSpPr>
        <p:grpSpPr>
          <a:xfrm>
            <a:off x="989192" y="5645930"/>
            <a:ext cx="615189" cy="535538"/>
            <a:chOff x="2495125" y="2142250"/>
            <a:chExt cx="444275" cy="398525"/>
          </a:xfrm>
        </p:grpSpPr>
        <p:sp>
          <p:nvSpPr>
            <p:cNvPr id="1049739" name="Google Shape;1017;p14"/>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40" name="Google Shape;1018;p14"/>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98" name="Google Shape;1019;p14"/>
          <p:cNvGrpSpPr/>
          <p:nvPr userDrawn="1"/>
        </p:nvGrpSpPr>
        <p:grpSpPr>
          <a:xfrm>
            <a:off x="10177821" y="427685"/>
            <a:ext cx="403468" cy="378112"/>
            <a:chOff x="3243875" y="2372825"/>
            <a:chExt cx="291375" cy="281375"/>
          </a:xfrm>
        </p:grpSpPr>
        <p:sp>
          <p:nvSpPr>
            <p:cNvPr id="1049741" name="Google Shape;1020;p14"/>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42" name="Google Shape;1021;p14"/>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43" name="Google Shape;1022;p14"/>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44" name="Google Shape;1023;p14"/>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45" name="Google Shape;1024;p14"/>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46" name="Google Shape;1025;p14"/>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47" name="Google Shape;1026;p14"/>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48" name="Google Shape;1027;p14"/>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49" name="Google Shape;1028;p14"/>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50" name="Google Shape;1029;p14"/>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99" name="Google Shape;1030;p14"/>
          <p:cNvGrpSpPr/>
          <p:nvPr userDrawn="1"/>
        </p:nvGrpSpPr>
        <p:grpSpPr>
          <a:xfrm>
            <a:off x="11004071" y="1043373"/>
            <a:ext cx="230796" cy="226531"/>
            <a:chOff x="4954425" y="2036375"/>
            <a:chExt cx="166675" cy="168575"/>
          </a:xfrm>
        </p:grpSpPr>
        <p:sp>
          <p:nvSpPr>
            <p:cNvPr id="1049751" name="Google Shape;1031;p14"/>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52" name="Google Shape;1032;p14"/>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753" name="Google Shape;1033;p14"/>
          <p:cNvSpPr/>
          <p:nvPr userDrawn="1"/>
        </p:nvSpPr>
        <p:spPr>
          <a:xfrm>
            <a:off x="2054612" y="6264683"/>
            <a:ext cx="164953" cy="109117"/>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54" name="Google Shape;1034;p14"/>
          <p:cNvSpPr/>
          <p:nvPr userDrawn="1"/>
        </p:nvSpPr>
        <p:spPr>
          <a:xfrm>
            <a:off x="10995521" y="6181468"/>
            <a:ext cx="120469" cy="8321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00" name="Google Shape;1035;p14"/>
          <p:cNvGrpSpPr/>
          <p:nvPr userDrawn="1"/>
        </p:nvGrpSpPr>
        <p:grpSpPr>
          <a:xfrm>
            <a:off x="817359" y="5192331"/>
            <a:ext cx="230796" cy="226531"/>
            <a:chOff x="4954425" y="2036375"/>
            <a:chExt cx="166675" cy="168575"/>
          </a:xfrm>
        </p:grpSpPr>
        <p:sp>
          <p:nvSpPr>
            <p:cNvPr id="1049755" name="Google Shape;1036;p14"/>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56" name="Google Shape;1037;p14"/>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757"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58"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59"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60"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61"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62"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63"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64"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65"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66"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67"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68"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69"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70"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71"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72"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73"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74"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75"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76"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77"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78"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79"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80"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81"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82"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83"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84"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85"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86"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87"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88"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89"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90"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91"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92"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93"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94"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95"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96"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97"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98"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99"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00"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01"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01" name="Google Shape;2356;p30"/>
          <p:cNvGrpSpPr/>
          <p:nvPr userDrawn="1"/>
        </p:nvGrpSpPr>
        <p:grpSpPr>
          <a:xfrm>
            <a:off x="745412" y="1491606"/>
            <a:ext cx="9867486" cy="4773077"/>
            <a:chOff x="623255" y="927125"/>
            <a:chExt cx="7691377" cy="3871900"/>
          </a:xfrm>
          <a:solidFill>
            <a:schemeClr val="accent5">
              <a:lumMod val="75000"/>
            </a:schemeClr>
          </a:solidFill>
        </p:grpSpPr>
        <p:sp>
          <p:nvSpPr>
            <p:cNvPr id="1049802" name="Google Shape;2357;p30"/>
            <p:cNvSpPr/>
            <p:nvPr/>
          </p:nvSpPr>
          <p:spPr>
            <a:xfrm>
              <a:off x="2977025" y="927125"/>
              <a:ext cx="3134100" cy="1481700"/>
            </a:xfrm>
            <a:prstGeom prst="ellipse"/>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02" name="Google Shape;2358;p30"/>
            <p:cNvGrpSpPr/>
            <p:nvPr/>
          </p:nvGrpSpPr>
          <p:grpSpPr>
            <a:xfrm>
              <a:off x="623255" y="973375"/>
              <a:ext cx="7691377" cy="3825650"/>
              <a:chOff x="623255" y="973375"/>
              <a:chExt cx="7691377" cy="3825650"/>
            </a:xfrm>
            <a:grpFill/>
          </p:grpSpPr>
          <p:sp>
            <p:nvSpPr>
              <p:cNvPr id="1049803" name="Google Shape;2359;p30"/>
              <p:cNvSpPr/>
              <p:nvPr/>
            </p:nvSpPr>
            <p:spPr>
              <a:xfrm>
                <a:off x="623255" y="973375"/>
                <a:ext cx="7691377" cy="3825650"/>
              </a:xfrm>
              <a:custGeom>
                <a:avLst/>
                <a:ah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9804" name="Google Shape;2360;p30"/>
              <p:cNvSpPr/>
              <p:nvPr/>
            </p:nvSpPr>
            <p:spPr>
              <a:xfrm>
                <a:off x="1878425" y="1185100"/>
                <a:ext cx="2028300" cy="1403400"/>
              </a:xfrm>
              <a:prstGeom prst="ellipse"/>
              <a:grp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9805" name="Google Shape;2361;p30"/>
              <p:cNvSpPr/>
              <p:nvPr/>
            </p:nvSpPr>
            <p:spPr>
              <a:xfrm>
                <a:off x="5585525" y="3231300"/>
                <a:ext cx="2028300" cy="1403400"/>
              </a:xfrm>
              <a:prstGeom prst="ellipse"/>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grpSp>
        <p:nvGrpSpPr>
          <p:cNvPr id="203" name="Google Shape;447;p27"/>
          <p:cNvGrpSpPr/>
          <p:nvPr userDrawn="1"/>
        </p:nvGrpSpPr>
        <p:grpSpPr>
          <a:xfrm>
            <a:off x="8391927" y="4047629"/>
            <a:ext cx="2301388" cy="1593766"/>
            <a:chOff x="4799733" y="3457797"/>
            <a:chExt cx="2301388" cy="1593766"/>
          </a:xfrm>
        </p:grpSpPr>
        <p:sp>
          <p:nvSpPr>
            <p:cNvPr id="1049806" name="Google Shape;448;p27"/>
            <p:cNvSpPr/>
            <p:nvPr/>
          </p:nvSpPr>
          <p:spPr>
            <a:xfrm>
              <a:off x="5512937" y="4441437"/>
              <a:ext cx="134693" cy="122202"/>
            </a:xfrm>
            <a:custGeom>
              <a:avLst/>
              <a:ah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07" name="Google Shape;449;p27"/>
            <p:cNvSpPr/>
            <p:nvPr/>
          </p:nvSpPr>
          <p:spPr>
            <a:xfrm>
              <a:off x="5671673" y="4450943"/>
              <a:ext cx="91527" cy="79091"/>
            </a:xfrm>
            <a:custGeom>
              <a:avLst/>
              <a:ahLst/>
              <a:rect l="l" t="t" r="r" b="b"/>
              <a:pathLst>
                <a:path w="1656" h="1431" extrusionOk="0">
                  <a:moveTo>
                    <a:pt x="1" y="1"/>
                  </a:moveTo>
                  <a:lnTo>
                    <a:pt x="1" y="1430"/>
                  </a:lnTo>
                  <a:lnTo>
                    <a:pt x="1655" y="1430"/>
                  </a:lnTo>
                  <a:lnTo>
                    <a:pt x="1655" y="1"/>
                  </a:lnTo>
                  <a:close/>
                </a:path>
              </a:pathLst>
            </a:custGeom>
            <a:solidFill>
              <a:srgbClr val="F9CF7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08" name="Google Shape;450;p27"/>
            <p:cNvSpPr/>
            <p:nvPr/>
          </p:nvSpPr>
          <p:spPr>
            <a:xfrm>
              <a:off x="5670236" y="4448014"/>
              <a:ext cx="92246" cy="80528"/>
            </a:xfrm>
            <a:custGeom>
              <a:avLst/>
              <a:ah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09" name="Google Shape;451;p27"/>
            <p:cNvSpPr/>
            <p:nvPr/>
          </p:nvSpPr>
          <p:spPr>
            <a:xfrm>
              <a:off x="5668799" y="4448014"/>
              <a:ext cx="100260" cy="84895"/>
            </a:xfrm>
            <a:custGeom>
              <a:avLst/>
              <a:ah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10" name="Google Shape;452;p27"/>
            <p:cNvSpPr/>
            <p:nvPr/>
          </p:nvSpPr>
          <p:spPr>
            <a:xfrm>
              <a:off x="4799733" y="3864528"/>
              <a:ext cx="1237772" cy="1187034"/>
            </a:xfrm>
            <a:custGeom>
              <a:avLst/>
              <a:ah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11" name="Google Shape;453;p27"/>
            <p:cNvSpPr/>
            <p:nvPr/>
          </p:nvSpPr>
          <p:spPr>
            <a:xfrm>
              <a:off x="4845828" y="3874532"/>
              <a:ext cx="1027082" cy="1046648"/>
            </a:xfrm>
            <a:custGeom>
              <a:avLst/>
              <a:ah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12" name="Google Shape;454;p27"/>
            <p:cNvSpPr/>
            <p:nvPr/>
          </p:nvSpPr>
          <p:spPr>
            <a:xfrm>
              <a:off x="5818028" y="3941796"/>
              <a:ext cx="76107" cy="67374"/>
            </a:xfrm>
            <a:custGeom>
              <a:avLst/>
              <a:ah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13" name="Google Shape;455;p27"/>
            <p:cNvSpPr/>
            <p:nvPr/>
          </p:nvSpPr>
          <p:spPr>
            <a:xfrm>
              <a:off x="5647575" y="4112967"/>
              <a:ext cx="76107" cy="69585"/>
            </a:xfrm>
            <a:custGeom>
              <a:avLst/>
              <a:ah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14" name="Google Shape;456;p27"/>
            <p:cNvSpPr/>
            <p:nvPr/>
          </p:nvSpPr>
          <p:spPr>
            <a:xfrm>
              <a:off x="5775580" y="3984243"/>
              <a:ext cx="54883" cy="49080"/>
            </a:xfrm>
            <a:custGeom>
              <a:avLst/>
              <a:ah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15" name="Google Shape;457;p27"/>
            <p:cNvSpPr/>
            <p:nvPr/>
          </p:nvSpPr>
          <p:spPr>
            <a:xfrm>
              <a:off x="5736062" y="4024646"/>
              <a:ext cx="54938" cy="50351"/>
            </a:xfrm>
            <a:custGeom>
              <a:avLst/>
              <a:ah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16" name="Google Shape;458;p27"/>
            <p:cNvSpPr/>
            <p:nvPr/>
          </p:nvSpPr>
          <p:spPr>
            <a:xfrm>
              <a:off x="5695826" y="4066927"/>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17" name="Google Shape;459;p27"/>
            <p:cNvSpPr/>
            <p:nvPr/>
          </p:nvSpPr>
          <p:spPr>
            <a:xfrm>
              <a:off x="5604409" y="4158344"/>
              <a:ext cx="54883" cy="48361"/>
            </a:xfrm>
            <a:custGeom>
              <a:avLst/>
              <a:ah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18" name="Google Shape;460;p27"/>
            <p:cNvSpPr/>
            <p:nvPr/>
          </p:nvSpPr>
          <p:spPr>
            <a:xfrm>
              <a:off x="5564891" y="4198580"/>
              <a:ext cx="54938" cy="50517"/>
            </a:xfrm>
            <a:custGeom>
              <a:avLst/>
              <a:ah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19" name="Google Shape;461;p27"/>
            <p:cNvSpPr/>
            <p:nvPr/>
          </p:nvSpPr>
          <p:spPr>
            <a:xfrm>
              <a:off x="5525373" y="4240254"/>
              <a:ext cx="54938" cy="49080"/>
            </a:xfrm>
            <a:custGeom>
              <a:avLst/>
              <a:ah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20" name="Google Shape;462;p27"/>
            <p:cNvSpPr/>
            <p:nvPr/>
          </p:nvSpPr>
          <p:spPr>
            <a:xfrm>
              <a:off x="5433956" y="4331726"/>
              <a:ext cx="57868" cy="49080"/>
            </a:xfrm>
            <a:custGeom>
              <a:avLst/>
              <a:ah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21" name="Google Shape;463;p27"/>
            <p:cNvSpPr/>
            <p:nvPr/>
          </p:nvSpPr>
          <p:spPr>
            <a:xfrm>
              <a:off x="5394438" y="4372128"/>
              <a:ext cx="54938" cy="50351"/>
            </a:xfrm>
            <a:custGeom>
              <a:avLst/>
              <a:ah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22" name="Google Shape;464;p27"/>
            <p:cNvSpPr/>
            <p:nvPr/>
          </p:nvSpPr>
          <p:spPr>
            <a:xfrm>
              <a:off x="5354975" y="4414354"/>
              <a:ext cx="54883" cy="48361"/>
            </a:xfrm>
            <a:custGeom>
              <a:avLst/>
              <a:ah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23" name="Google Shape;465;p27"/>
            <p:cNvSpPr/>
            <p:nvPr/>
          </p:nvSpPr>
          <p:spPr>
            <a:xfrm>
              <a:off x="5266433" y="4505826"/>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24" name="Google Shape;466;p27"/>
            <p:cNvSpPr/>
            <p:nvPr/>
          </p:nvSpPr>
          <p:spPr>
            <a:xfrm>
              <a:off x="5223986" y="4546063"/>
              <a:ext cx="57868" cy="50517"/>
            </a:xfrm>
            <a:custGeom>
              <a:avLst/>
              <a:ah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25" name="Google Shape;467;p27"/>
            <p:cNvSpPr/>
            <p:nvPr/>
          </p:nvSpPr>
          <p:spPr>
            <a:xfrm>
              <a:off x="5183804" y="4587736"/>
              <a:ext cx="54883" cy="49080"/>
            </a:xfrm>
            <a:custGeom>
              <a:avLst/>
              <a:ah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26" name="Google Shape;468;p27"/>
            <p:cNvSpPr/>
            <p:nvPr/>
          </p:nvSpPr>
          <p:spPr>
            <a:xfrm>
              <a:off x="5095980" y="4679208"/>
              <a:ext cx="54938" cy="49024"/>
            </a:xfrm>
            <a:custGeom>
              <a:avLst/>
              <a:ah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27" name="Google Shape;469;p27"/>
            <p:cNvSpPr/>
            <p:nvPr/>
          </p:nvSpPr>
          <p:spPr>
            <a:xfrm>
              <a:off x="5055744" y="4719611"/>
              <a:ext cx="54938" cy="50351"/>
            </a:xfrm>
            <a:custGeom>
              <a:avLst/>
              <a:ah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28" name="Google Shape;470;p27"/>
            <p:cNvSpPr/>
            <p:nvPr/>
          </p:nvSpPr>
          <p:spPr>
            <a:xfrm>
              <a:off x="5013352" y="4761837"/>
              <a:ext cx="54883" cy="48361"/>
            </a:xfrm>
            <a:custGeom>
              <a:avLst/>
              <a:ah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29" name="Google Shape;471;p27"/>
            <p:cNvSpPr/>
            <p:nvPr/>
          </p:nvSpPr>
          <p:spPr>
            <a:xfrm>
              <a:off x="4924809" y="4853309"/>
              <a:ext cx="54938" cy="48306"/>
            </a:xfrm>
            <a:custGeom>
              <a:avLst/>
              <a:ah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30" name="Google Shape;472;p27"/>
            <p:cNvSpPr/>
            <p:nvPr/>
          </p:nvSpPr>
          <p:spPr>
            <a:xfrm>
              <a:off x="4885346" y="4893490"/>
              <a:ext cx="54883" cy="51291"/>
            </a:xfrm>
            <a:custGeom>
              <a:avLst/>
              <a:ah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31" name="Google Shape;473;p27"/>
            <p:cNvSpPr/>
            <p:nvPr/>
          </p:nvSpPr>
          <p:spPr>
            <a:xfrm>
              <a:off x="5480051" y="4287068"/>
              <a:ext cx="76107" cy="68645"/>
            </a:xfrm>
            <a:custGeom>
              <a:avLst/>
              <a:ah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32" name="Google Shape;474;p27"/>
            <p:cNvSpPr/>
            <p:nvPr/>
          </p:nvSpPr>
          <p:spPr>
            <a:xfrm>
              <a:off x="5308880" y="4459731"/>
              <a:ext cx="76107" cy="69530"/>
            </a:xfrm>
            <a:custGeom>
              <a:avLst/>
              <a:ah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33" name="Google Shape;475;p27"/>
            <p:cNvSpPr/>
            <p:nvPr/>
          </p:nvSpPr>
          <p:spPr>
            <a:xfrm>
              <a:off x="5138428" y="4631621"/>
              <a:ext cx="79036" cy="68811"/>
            </a:xfrm>
            <a:custGeom>
              <a:avLst/>
              <a:ah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34" name="Google Shape;476;p27"/>
            <p:cNvSpPr/>
            <p:nvPr/>
          </p:nvSpPr>
          <p:spPr>
            <a:xfrm>
              <a:off x="4970904" y="4805003"/>
              <a:ext cx="76107" cy="68811"/>
            </a:xfrm>
            <a:custGeom>
              <a:avLst/>
              <a:ah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35" name="Google Shape;477;p27"/>
            <p:cNvSpPr/>
            <p:nvPr/>
          </p:nvSpPr>
          <p:spPr>
            <a:xfrm>
              <a:off x="5818028" y="4746472"/>
              <a:ext cx="1121428" cy="305090"/>
            </a:xfrm>
            <a:custGeom>
              <a:avLst/>
              <a:ah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36" name="Google Shape;478;p27"/>
            <p:cNvSpPr/>
            <p:nvPr/>
          </p:nvSpPr>
          <p:spPr>
            <a:xfrm>
              <a:off x="5979692" y="4746472"/>
              <a:ext cx="1121428" cy="305090"/>
            </a:xfrm>
            <a:custGeom>
              <a:avLst/>
              <a:ah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37" name="Google Shape;479;p27"/>
            <p:cNvSpPr/>
            <p:nvPr/>
          </p:nvSpPr>
          <p:spPr>
            <a:xfrm>
              <a:off x="6052814" y="4807214"/>
              <a:ext cx="1011717" cy="182944"/>
            </a:xfrm>
            <a:custGeom>
              <a:avLst/>
              <a:ah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38" name="Google Shape;480;p27"/>
            <p:cNvSpPr/>
            <p:nvPr/>
          </p:nvSpPr>
          <p:spPr>
            <a:xfrm>
              <a:off x="6052814" y="4898630"/>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39" name="Google Shape;481;p27"/>
            <p:cNvSpPr/>
            <p:nvPr/>
          </p:nvSpPr>
          <p:spPr>
            <a:xfrm>
              <a:off x="5818028" y="4137120"/>
              <a:ext cx="1121428" cy="304372"/>
            </a:xfrm>
            <a:custGeom>
              <a:avLst/>
              <a:ah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40" name="Google Shape;482;p27"/>
            <p:cNvSpPr/>
            <p:nvPr/>
          </p:nvSpPr>
          <p:spPr>
            <a:xfrm>
              <a:off x="5979692" y="4137120"/>
              <a:ext cx="1121428" cy="304372"/>
            </a:xfrm>
            <a:custGeom>
              <a:avLst/>
              <a:ah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9841" name="Google Shape;483;p27"/>
            <p:cNvSpPr/>
            <p:nvPr/>
          </p:nvSpPr>
          <p:spPr>
            <a:xfrm>
              <a:off x="6052814" y="4197862"/>
              <a:ext cx="1011717" cy="182944"/>
            </a:xfrm>
            <a:custGeom>
              <a:avLst/>
              <a:ah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42" name="Google Shape;484;p27"/>
            <p:cNvSpPr/>
            <p:nvPr/>
          </p:nvSpPr>
          <p:spPr>
            <a:xfrm>
              <a:off x="6052814" y="4289278"/>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43" name="Google Shape;485;p27"/>
            <p:cNvSpPr/>
            <p:nvPr/>
          </p:nvSpPr>
          <p:spPr>
            <a:xfrm>
              <a:off x="5878714" y="4441437"/>
              <a:ext cx="1122202" cy="305090"/>
            </a:xfrm>
            <a:custGeom>
              <a:avLst/>
              <a:ah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44" name="Google Shape;486;p27"/>
            <p:cNvSpPr/>
            <p:nvPr/>
          </p:nvSpPr>
          <p:spPr>
            <a:xfrm>
              <a:off x="5723626" y="4441437"/>
              <a:ext cx="1121484" cy="305090"/>
            </a:xfrm>
            <a:custGeom>
              <a:avLst/>
              <a:ah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45" name="Google Shape;487;p27"/>
            <p:cNvSpPr/>
            <p:nvPr/>
          </p:nvSpPr>
          <p:spPr>
            <a:xfrm>
              <a:off x="5760215" y="4502897"/>
              <a:ext cx="1011717" cy="182944"/>
            </a:xfrm>
            <a:custGeom>
              <a:avLst/>
              <a:ah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46" name="Google Shape;488;p27"/>
            <p:cNvSpPr/>
            <p:nvPr/>
          </p:nvSpPr>
          <p:spPr>
            <a:xfrm>
              <a:off x="5760215" y="4594314"/>
              <a:ext cx="1011717" cy="91527"/>
            </a:xfrm>
            <a:custGeom>
              <a:avLst/>
              <a:ah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47" name="Google Shape;489;p27"/>
            <p:cNvSpPr/>
            <p:nvPr/>
          </p:nvSpPr>
          <p:spPr>
            <a:xfrm>
              <a:off x="5485910" y="4847726"/>
              <a:ext cx="200077" cy="203836"/>
            </a:xfrm>
            <a:custGeom>
              <a:avLst/>
              <a:ah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48" name="Google Shape;490;p27"/>
            <p:cNvSpPr/>
            <p:nvPr/>
          </p:nvSpPr>
          <p:spPr>
            <a:xfrm>
              <a:off x="5528302" y="4988168"/>
              <a:ext cx="64445" cy="63395"/>
            </a:xfrm>
            <a:custGeom>
              <a:avLst/>
              <a:ah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49" name="Google Shape;491;p27"/>
            <p:cNvSpPr/>
            <p:nvPr/>
          </p:nvSpPr>
          <p:spPr>
            <a:xfrm>
              <a:off x="5644646" y="4085222"/>
              <a:ext cx="228265" cy="152158"/>
            </a:xfrm>
            <a:custGeom>
              <a:avLst/>
              <a:ah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50" name="Google Shape;492;p27"/>
            <p:cNvSpPr/>
            <p:nvPr/>
          </p:nvSpPr>
          <p:spPr>
            <a:xfrm>
              <a:off x="5645836" y="4137120"/>
              <a:ext cx="215829" cy="100260"/>
            </a:xfrm>
            <a:custGeom>
              <a:avLst/>
              <a:ah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51" name="Google Shape;493;p27"/>
            <p:cNvSpPr/>
            <p:nvPr/>
          </p:nvSpPr>
          <p:spPr>
            <a:xfrm>
              <a:off x="5629280" y="4231521"/>
              <a:ext cx="209971" cy="688388"/>
            </a:xfrm>
            <a:custGeom>
              <a:avLst/>
              <a:ah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52" name="Google Shape;494;p27"/>
            <p:cNvSpPr/>
            <p:nvPr/>
          </p:nvSpPr>
          <p:spPr>
            <a:xfrm>
              <a:off x="5559032" y="4216156"/>
              <a:ext cx="222462" cy="685459"/>
            </a:xfrm>
            <a:custGeom>
              <a:avLst/>
              <a:ah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53" name="Google Shape;495;p27"/>
            <p:cNvSpPr/>
            <p:nvPr/>
          </p:nvSpPr>
          <p:spPr>
            <a:xfrm>
              <a:off x="5485910" y="4200791"/>
              <a:ext cx="225336" cy="673741"/>
            </a:xfrm>
            <a:custGeom>
              <a:avLst/>
              <a:ah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54" name="Google Shape;496;p27"/>
            <p:cNvSpPr/>
            <p:nvPr/>
          </p:nvSpPr>
          <p:spPr>
            <a:xfrm>
              <a:off x="5616845" y="4167132"/>
              <a:ext cx="240701" cy="161720"/>
            </a:xfrm>
            <a:custGeom>
              <a:avLst/>
              <a:ah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55" name="Google Shape;497;p27"/>
            <p:cNvSpPr/>
            <p:nvPr/>
          </p:nvSpPr>
          <p:spPr>
            <a:xfrm>
              <a:off x="5629280" y="4167132"/>
              <a:ext cx="228265" cy="106837"/>
            </a:xfrm>
            <a:custGeom>
              <a:avLst/>
              <a:ah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56" name="Google Shape;498;p27"/>
            <p:cNvSpPr/>
            <p:nvPr/>
          </p:nvSpPr>
          <p:spPr>
            <a:xfrm>
              <a:off x="5626351" y="4160499"/>
              <a:ext cx="243630" cy="80584"/>
            </a:xfrm>
            <a:custGeom>
              <a:avLst/>
              <a:ah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57" name="Google Shape;499;p27"/>
            <p:cNvSpPr/>
            <p:nvPr/>
          </p:nvSpPr>
          <p:spPr>
            <a:xfrm>
              <a:off x="5604409" y="4254476"/>
              <a:ext cx="244349" cy="79865"/>
            </a:xfrm>
            <a:custGeom>
              <a:avLst/>
              <a:ah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58" name="Google Shape;500;p27"/>
            <p:cNvSpPr/>
            <p:nvPr/>
          </p:nvSpPr>
          <p:spPr>
            <a:xfrm>
              <a:off x="6376144" y="3457797"/>
              <a:ext cx="158072" cy="233903"/>
            </a:xfrm>
            <a:custGeom>
              <a:avLst/>
              <a:ah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59" name="Google Shape;501;p27"/>
            <p:cNvSpPr/>
            <p:nvPr/>
          </p:nvSpPr>
          <p:spPr>
            <a:xfrm>
              <a:off x="6180820" y="3609734"/>
              <a:ext cx="527497" cy="527442"/>
            </a:xfrm>
            <a:custGeom>
              <a:avLst/>
              <a:ah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60" name="Google Shape;502;p27"/>
            <p:cNvSpPr/>
            <p:nvPr/>
          </p:nvSpPr>
          <p:spPr>
            <a:xfrm>
              <a:off x="6241562" y="3659421"/>
              <a:ext cx="207815" cy="145692"/>
            </a:xfrm>
            <a:custGeom>
              <a:avLst/>
              <a:ah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61" name="Google Shape;503;p27"/>
            <p:cNvSpPr/>
            <p:nvPr/>
          </p:nvSpPr>
          <p:spPr>
            <a:xfrm>
              <a:off x="6189608" y="3719445"/>
              <a:ext cx="518709" cy="417731"/>
            </a:xfrm>
            <a:custGeom>
              <a:avLst/>
              <a:ah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04" name="Group 291"/>
          <p:cNvGrpSpPr/>
          <p:nvPr userDrawn="1"/>
        </p:nvGrpSpPr>
        <p:grpSpPr>
          <a:xfrm>
            <a:off x="1598355" y="3608289"/>
            <a:ext cx="2204156" cy="2018295"/>
            <a:chOff x="1598355" y="3608289"/>
            <a:chExt cx="2204156" cy="2018295"/>
          </a:xfrm>
        </p:grpSpPr>
        <p:grpSp>
          <p:nvGrpSpPr>
            <p:cNvPr id="205" name="Google Shape;505;p27"/>
            <p:cNvGrpSpPr/>
            <p:nvPr/>
          </p:nvGrpSpPr>
          <p:grpSpPr>
            <a:xfrm>
              <a:off x="1598355" y="4368136"/>
              <a:ext cx="868990" cy="1258447"/>
              <a:chOff x="3235834" y="3793115"/>
              <a:chExt cx="868990" cy="1258447"/>
            </a:xfrm>
          </p:grpSpPr>
          <p:sp>
            <p:nvSpPr>
              <p:cNvPr id="1049862" name="Google Shape;506;p27"/>
              <p:cNvSpPr/>
              <p:nvPr/>
            </p:nvSpPr>
            <p:spPr>
              <a:xfrm>
                <a:off x="3236476" y="3795496"/>
                <a:ext cx="868347" cy="1256066"/>
              </a:xfrm>
              <a:custGeom>
                <a:avLst/>
                <a:ah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06" name="Google Shape;507;p27"/>
              <p:cNvGrpSpPr/>
              <p:nvPr/>
            </p:nvGrpSpPr>
            <p:grpSpPr>
              <a:xfrm>
                <a:off x="3235834" y="3793115"/>
                <a:ext cx="865418" cy="1258447"/>
                <a:chOff x="3235834" y="3793115"/>
                <a:chExt cx="865418" cy="1258447"/>
              </a:xfrm>
            </p:grpSpPr>
            <p:sp>
              <p:nvSpPr>
                <p:cNvPr id="1049863" name="Google Shape;508;p27"/>
                <p:cNvSpPr/>
                <p:nvPr/>
              </p:nvSpPr>
              <p:spPr>
                <a:xfrm>
                  <a:off x="3235834" y="3793115"/>
                  <a:ext cx="865418" cy="389985"/>
                </a:xfrm>
                <a:custGeom>
                  <a:avLst/>
                  <a:ah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64" name="Google Shape;509;p27"/>
                <p:cNvSpPr/>
                <p:nvPr/>
              </p:nvSpPr>
              <p:spPr>
                <a:xfrm>
                  <a:off x="3306725" y="3905262"/>
                  <a:ext cx="719118" cy="182888"/>
                </a:xfrm>
                <a:custGeom>
                  <a:avLst/>
                  <a:ah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65" name="Google Shape;510;p27"/>
                <p:cNvSpPr/>
                <p:nvPr/>
              </p:nvSpPr>
              <p:spPr>
                <a:xfrm>
                  <a:off x="3309654" y="4261478"/>
                  <a:ext cx="146355" cy="143426"/>
                </a:xfrm>
                <a:custGeom>
                  <a:avLst/>
                  <a:ah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66" name="Google Shape;511;p27"/>
                <p:cNvSpPr/>
                <p:nvPr/>
              </p:nvSpPr>
              <p:spPr>
                <a:xfrm>
                  <a:off x="3501275" y="4261478"/>
                  <a:ext cx="143426" cy="143426"/>
                </a:xfrm>
                <a:custGeom>
                  <a:avLst/>
                  <a:ah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67" name="Google Shape;512;p27"/>
                <p:cNvSpPr/>
                <p:nvPr/>
              </p:nvSpPr>
              <p:spPr>
                <a:xfrm>
                  <a:off x="3693670" y="4261478"/>
                  <a:ext cx="143426" cy="143426"/>
                </a:xfrm>
                <a:custGeom>
                  <a:avLst/>
                  <a:ah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68" name="Google Shape;513;p27"/>
                <p:cNvSpPr/>
                <p:nvPr/>
              </p:nvSpPr>
              <p:spPr>
                <a:xfrm>
                  <a:off x="3309654" y="4453872"/>
                  <a:ext cx="146355" cy="143426"/>
                </a:xfrm>
                <a:custGeom>
                  <a:avLst/>
                  <a:ah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69" name="Google Shape;514;p27"/>
                <p:cNvSpPr/>
                <p:nvPr/>
              </p:nvSpPr>
              <p:spPr>
                <a:xfrm>
                  <a:off x="3501275" y="4453872"/>
                  <a:ext cx="143426" cy="143426"/>
                </a:xfrm>
                <a:custGeom>
                  <a:avLst/>
                  <a:ah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70" name="Google Shape;515;p27"/>
                <p:cNvSpPr/>
                <p:nvPr/>
              </p:nvSpPr>
              <p:spPr>
                <a:xfrm>
                  <a:off x="3693670" y="4453872"/>
                  <a:ext cx="143426" cy="143426"/>
                </a:xfrm>
                <a:custGeom>
                  <a:avLst/>
                  <a:ah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71" name="Google Shape;516;p27"/>
                <p:cNvSpPr/>
                <p:nvPr/>
              </p:nvSpPr>
              <p:spPr>
                <a:xfrm>
                  <a:off x="3309654" y="4645549"/>
                  <a:ext cx="146355" cy="146355"/>
                </a:xfrm>
                <a:custGeom>
                  <a:avLst/>
                  <a:ah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72" name="Google Shape;517;p27"/>
                <p:cNvSpPr/>
                <p:nvPr/>
              </p:nvSpPr>
              <p:spPr>
                <a:xfrm>
                  <a:off x="3501275" y="4645549"/>
                  <a:ext cx="143426" cy="146355"/>
                </a:xfrm>
                <a:custGeom>
                  <a:avLst/>
                  <a:ah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73" name="Google Shape;518;p27"/>
                <p:cNvSpPr/>
                <p:nvPr/>
              </p:nvSpPr>
              <p:spPr>
                <a:xfrm>
                  <a:off x="3693670" y="4645549"/>
                  <a:ext cx="143426" cy="146355"/>
                </a:xfrm>
                <a:custGeom>
                  <a:avLst/>
                  <a:ah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74" name="Google Shape;519;p27"/>
                <p:cNvSpPr/>
                <p:nvPr/>
              </p:nvSpPr>
              <p:spPr>
                <a:xfrm>
                  <a:off x="3309654" y="4840873"/>
                  <a:ext cx="146355" cy="143426"/>
                </a:xfrm>
                <a:custGeom>
                  <a:avLst/>
                  <a:ah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75" name="Google Shape;520;p27"/>
                <p:cNvSpPr/>
                <p:nvPr/>
              </p:nvSpPr>
              <p:spPr>
                <a:xfrm>
                  <a:off x="3501275" y="4840873"/>
                  <a:ext cx="143426" cy="143426"/>
                </a:xfrm>
                <a:custGeom>
                  <a:avLst/>
                  <a:ah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76" name="Google Shape;521;p27"/>
                <p:cNvSpPr/>
                <p:nvPr/>
              </p:nvSpPr>
              <p:spPr>
                <a:xfrm>
                  <a:off x="3693670" y="4840873"/>
                  <a:ext cx="143426" cy="143426"/>
                </a:xfrm>
                <a:custGeom>
                  <a:avLst/>
                  <a:ah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77" name="Google Shape;522;p27"/>
                <p:cNvSpPr/>
                <p:nvPr/>
              </p:nvSpPr>
              <p:spPr>
                <a:xfrm>
                  <a:off x="3855335" y="4185426"/>
                  <a:ext cx="243685" cy="866136"/>
                </a:xfrm>
                <a:custGeom>
                  <a:avLst/>
                  <a:ah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78" name="Google Shape;523;p27"/>
                <p:cNvSpPr/>
                <p:nvPr/>
              </p:nvSpPr>
              <p:spPr>
                <a:xfrm>
                  <a:off x="3855335" y="3793115"/>
                  <a:ext cx="243685" cy="389985"/>
                </a:xfrm>
                <a:custGeom>
                  <a:avLst/>
                  <a:ah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79" name="Google Shape;524;p27"/>
                <p:cNvSpPr/>
                <p:nvPr/>
              </p:nvSpPr>
              <p:spPr>
                <a:xfrm>
                  <a:off x="3855335" y="3905262"/>
                  <a:ext cx="170508" cy="182888"/>
                </a:xfrm>
                <a:custGeom>
                  <a:avLst/>
                  <a:ah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80" name="Google Shape;525;p27"/>
                <p:cNvSpPr/>
                <p:nvPr/>
              </p:nvSpPr>
              <p:spPr>
                <a:xfrm>
                  <a:off x="3723681" y="3945499"/>
                  <a:ext cx="35870" cy="100260"/>
                </a:xfrm>
                <a:custGeom>
                  <a:avLst/>
                  <a:ah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81" name="Google Shape;526;p27"/>
                <p:cNvSpPr/>
                <p:nvPr/>
              </p:nvSpPr>
              <p:spPr>
                <a:xfrm>
                  <a:off x="3764636" y="3944007"/>
                  <a:ext cx="63671" cy="102471"/>
                </a:xfrm>
                <a:custGeom>
                  <a:avLst/>
                  <a:ah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82" name="Google Shape;527;p27"/>
                <p:cNvSpPr/>
                <p:nvPr/>
              </p:nvSpPr>
              <p:spPr>
                <a:xfrm>
                  <a:off x="3829745" y="3991539"/>
                  <a:ext cx="65882" cy="57149"/>
                </a:xfrm>
                <a:custGeom>
                  <a:avLst/>
                  <a:ah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83" name="Google Shape;528;p27"/>
                <p:cNvSpPr/>
                <p:nvPr/>
              </p:nvSpPr>
              <p:spPr>
                <a:xfrm>
                  <a:off x="3901430" y="3946218"/>
                  <a:ext cx="60023" cy="100260"/>
                </a:xfrm>
                <a:custGeom>
                  <a:avLst/>
                  <a:ah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84" name="Google Shape;529;p27"/>
                <p:cNvSpPr/>
                <p:nvPr/>
              </p:nvSpPr>
              <p:spPr>
                <a:xfrm>
                  <a:off x="3885346" y="4261478"/>
                  <a:ext cx="143426" cy="143426"/>
                </a:xfrm>
                <a:custGeom>
                  <a:avLst/>
                  <a:ah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85" name="Google Shape;530;p27"/>
                <p:cNvSpPr/>
                <p:nvPr/>
              </p:nvSpPr>
              <p:spPr>
                <a:xfrm>
                  <a:off x="3885346" y="4453872"/>
                  <a:ext cx="143426" cy="143426"/>
                </a:xfrm>
                <a:custGeom>
                  <a:avLst/>
                  <a:ah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86" name="Google Shape;531;p27"/>
                <p:cNvSpPr/>
                <p:nvPr/>
              </p:nvSpPr>
              <p:spPr>
                <a:xfrm>
                  <a:off x="3885346" y="4645549"/>
                  <a:ext cx="143426" cy="338750"/>
                </a:xfrm>
                <a:custGeom>
                  <a:avLst/>
                  <a:ah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sp>
          <p:nvSpPr>
            <p:cNvPr id="1049887" name="Google Shape;532;p27"/>
            <p:cNvSpPr/>
            <p:nvPr/>
          </p:nvSpPr>
          <p:spPr>
            <a:xfrm>
              <a:off x="2415510" y="3608289"/>
              <a:ext cx="278008" cy="1899077"/>
            </a:xfrm>
            <a:custGeom>
              <a:avLst/>
              <a:ahLst/>
              <a:rect l="l" t="t" r="r" b="b"/>
              <a:pathLst>
                <a:path w="5030" h="34360" extrusionOk="0">
                  <a:moveTo>
                    <a:pt x="1" y="1"/>
                  </a:moveTo>
                  <a:lnTo>
                    <a:pt x="1" y="34359"/>
                  </a:lnTo>
                  <a:lnTo>
                    <a:pt x="5030" y="34359"/>
                  </a:lnTo>
                  <a:lnTo>
                    <a:pt x="5030" y="1"/>
                  </a:ln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88" name="Google Shape;533;p27"/>
            <p:cNvSpPr/>
            <p:nvPr/>
          </p:nvSpPr>
          <p:spPr>
            <a:xfrm>
              <a:off x="2653282" y="3608289"/>
              <a:ext cx="40237" cy="1899077"/>
            </a:xfrm>
            <a:custGeom>
              <a:avLst/>
              <a:ahLst/>
              <a:rect l="l" t="t" r="r" b="b"/>
              <a:pathLst>
                <a:path w="728" h="34360" extrusionOk="0">
                  <a:moveTo>
                    <a:pt x="0" y="1"/>
                  </a:moveTo>
                  <a:lnTo>
                    <a:pt x="0" y="34359"/>
                  </a:lnTo>
                  <a:lnTo>
                    <a:pt x="728" y="34359"/>
                  </a:lnTo>
                  <a:lnTo>
                    <a:pt x="728"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89" name="Google Shape;534;p27"/>
            <p:cNvSpPr/>
            <p:nvPr/>
          </p:nvSpPr>
          <p:spPr>
            <a:xfrm>
              <a:off x="2510630" y="3669749"/>
              <a:ext cx="182888" cy="8843"/>
            </a:xfrm>
            <a:custGeom>
              <a:avLst/>
              <a:ahLst/>
              <a:rect l="l" t="t" r="r" b="b"/>
              <a:pathLst>
                <a:path w="3309" h="160" extrusionOk="0">
                  <a:moveTo>
                    <a:pt x="0" y="1"/>
                  </a:moveTo>
                  <a:lnTo>
                    <a:pt x="0" y="159"/>
                  </a:lnTo>
                  <a:lnTo>
                    <a:pt x="3309" y="159"/>
                  </a:lnTo>
                  <a:lnTo>
                    <a:pt x="3309"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90" name="Google Shape;535;p27"/>
            <p:cNvSpPr/>
            <p:nvPr/>
          </p:nvSpPr>
          <p:spPr>
            <a:xfrm>
              <a:off x="2571316" y="3745856"/>
              <a:ext cx="122202" cy="8788"/>
            </a:xfrm>
            <a:custGeom>
              <a:avLst/>
              <a:ahLst/>
              <a:rect l="l" t="t" r="r" b="b"/>
              <a:pathLst>
                <a:path w="2211" h="159" extrusionOk="0">
                  <a:moveTo>
                    <a:pt x="1" y="0"/>
                  </a:moveTo>
                  <a:lnTo>
                    <a:pt x="1" y="159"/>
                  </a:lnTo>
                  <a:lnTo>
                    <a:pt x="2211" y="159"/>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91" name="Google Shape;536;p27"/>
            <p:cNvSpPr/>
            <p:nvPr/>
          </p:nvSpPr>
          <p:spPr>
            <a:xfrm>
              <a:off x="2571316" y="3848990"/>
              <a:ext cx="122202" cy="12491"/>
            </a:xfrm>
            <a:custGeom>
              <a:avLst/>
              <a:ahLst/>
              <a:rect l="l" t="t" r="r" b="b"/>
              <a:pathLst>
                <a:path w="2211" h="226" extrusionOk="0">
                  <a:moveTo>
                    <a:pt x="1" y="0"/>
                  </a:moveTo>
                  <a:lnTo>
                    <a:pt x="1" y="225"/>
                  </a:lnTo>
                  <a:lnTo>
                    <a:pt x="2211" y="225"/>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92" name="Google Shape;537;p27"/>
            <p:cNvSpPr/>
            <p:nvPr/>
          </p:nvSpPr>
          <p:spPr>
            <a:xfrm>
              <a:off x="2571316" y="3955771"/>
              <a:ext cx="122202" cy="9562"/>
            </a:xfrm>
            <a:custGeom>
              <a:avLst/>
              <a:ahLst/>
              <a:rect l="l" t="t" r="r" b="b"/>
              <a:pathLst>
                <a:path w="2211" h="173" extrusionOk="0">
                  <a:moveTo>
                    <a:pt x="1" y="1"/>
                  </a:moveTo>
                  <a:lnTo>
                    <a:pt x="1" y="173"/>
                  </a:lnTo>
                  <a:lnTo>
                    <a:pt x="2211" y="173"/>
                  </a:lnTo>
                  <a:lnTo>
                    <a:pt x="2211"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93" name="Google Shape;538;p27"/>
            <p:cNvSpPr/>
            <p:nvPr/>
          </p:nvSpPr>
          <p:spPr>
            <a:xfrm>
              <a:off x="2571316" y="4120365"/>
              <a:ext cx="122202" cy="9562"/>
            </a:xfrm>
            <a:custGeom>
              <a:avLst/>
              <a:ahLst/>
              <a:rect l="l" t="t" r="r" b="b"/>
              <a:pathLst>
                <a:path w="2211" h="173" extrusionOk="0">
                  <a:moveTo>
                    <a:pt x="1" y="0"/>
                  </a:moveTo>
                  <a:lnTo>
                    <a:pt x="1" y="173"/>
                  </a:lnTo>
                  <a:lnTo>
                    <a:pt x="2211" y="173"/>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94" name="Google Shape;539;p27"/>
            <p:cNvSpPr/>
            <p:nvPr/>
          </p:nvSpPr>
          <p:spPr>
            <a:xfrm>
              <a:off x="2571316" y="4227147"/>
              <a:ext cx="122202" cy="9562"/>
            </a:xfrm>
            <a:custGeom>
              <a:avLst/>
              <a:ahLst/>
              <a:rect l="l" t="t" r="r" b="b"/>
              <a:pathLst>
                <a:path w="2211" h="173" extrusionOk="0">
                  <a:moveTo>
                    <a:pt x="1" y="1"/>
                  </a:moveTo>
                  <a:lnTo>
                    <a:pt x="1" y="173"/>
                  </a:lnTo>
                  <a:lnTo>
                    <a:pt x="2211" y="173"/>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95" name="Google Shape;540;p27"/>
            <p:cNvSpPr/>
            <p:nvPr/>
          </p:nvSpPr>
          <p:spPr>
            <a:xfrm>
              <a:off x="2571316" y="4333984"/>
              <a:ext cx="122202" cy="8788"/>
            </a:xfrm>
            <a:custGeom>
              <a:avLst/>
              <a:ahLst/>
              <a:rect l="l" t="t" r="r" b="b"/>
              <a:pathLst>
                <a:path w="2211" h="159" extrusionOk="0">
                  <a:moveTo>
                    <a:pt x="1" y="0"/>
                  </a:moveTo>
                  <a:lnTo>
                    <a:pt x="1" y="159"/>
                  </a:lnTo>
                  <a:lnTo>
                    <a:pt x="2211" y="159"/>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96" name="Google Shape;541;p27"/>
            <p:cNvSpPr/>
            <p:nvPr/>
          </p:nvSpPr>
          <p:spPr>
            <a:xfrm>
              <a:off x="2571316" y="4495649"/>
              <a:ext cx="122202" cy="8788"/>
            </a:xfrm>
            <a:custGeom>
              <a:avLst/>
              <a:ahLst/>
              <a:rect l="l" t="t" r="r" b="b"/>
              <a:pathLst>
                <a:path w="2211" h="159" extrusionOk="0">
                  <a:moveTo>
                    <a:pt x="1" y="0"/>
                  </a:moveTo>
                  <a:lnTo>
                    <a:pt x="1" y="159"/>
                  </a:lnTo>
                  <a:lnTo>
                    <a:pt x="2211" y="159"/>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97" name="Google Shape;542;p27"/>
            <p:cNvSpPr/>
            <p:nvPr/>
          </p:nvSpPr>
          <p:spPr>
            <a:xfrm>
              <a:off x="2571316" y="4598782"/>
              <a:ext cx="122202" cy="12491"/>
            </a:xfrm>
            <a:custGeom>
              <a:avLst/>
              <a:ahLst/>
              <a:rect l="l" t="t" r="r" b="b"/>
              <a:pathLst>
                <a:path w="2211" h="226" extrusionOk="0">
                  <a:moveTo>
                    <a:pt x="1" y="0"/>
                  </a:moveTo>
                  <a:lnTo>
                    <a:pt x="1" y="225"/>
                  </a:lnTo>
                  <a:lnTo>
                    <a:pt x="2211" y="225"/>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98" name="Google Shape;543;p27"/>
            <p:cNvSpPr/>
            <p:nvPr/>
          </p:nvSpPr>
          <p:spPr>
            <a:xfrm>
              <a:off x="2571316" y="4705564"/>
              <a:ext cx="122202" cy="9562"/>
            </a:xfrm>
            <a:custGeom>
              <a:avLst/>
              <a:ahLst/>
              <a:rect l="l" t="t" r="r" b="b"/>
              <a:pathLst>
                <a:path w="2211" h="173" extrusionOk="0">
                  <a:moveTo>
                    <a:pt x="1" y="1"/>
                  </a:moveTo>
                  <a:lnTo>
                    <a:pt x="1" y="173"/>
                  </a:lnTo>
                  <a:lnTo>
                    <a:pt x="2211" y="173"/>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99" name="Google Shape;544;p27"/>
            <p:cNvSpPr/>
            <p:nvPr/>
          </p:nvSpPr>
          <p:spPr>
            <a:xfrm>
              <a:off x="2571316" y="4867229"/>
              <a:ext cx="122202" cy="12491"/>
            </a:xfrm>
            <a:custGeom>
              <a:avLst/>
              <a:ahLst/>
              <a:rect l="l" t="t" r="r" b="b"/>
              <a:pathLst>
                <a:path w="2211" h="226" extrusionOk="0">
                  <a:moveTo>
                    <a:pt x="1" y="1"/>
                  </a:moveTo>
                  <a:lnTo>
                    <a:pt x="1" y="226"/>
                  </a:lnTo>
                  <a:lnTo>
                    <a:pt x="2211" y="226"/>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00" name="Google Shape;545;p27"/>
            <p:cNvSpPr/>
            <p:nvPr/>
          </p:nvSpPr>
          <p:spPr>
            <a:xfrm>
              <a:off x="2571316" y="4974010"/>
              <a:ext cx="122202" cy="8843"/>
            </a:xfrm>
            <a:custGeom>
              <a:avLst/>
              <a:ahLst/>
              <a:rect l="l" t="t" r="r" b="b"/>
              <a:pathLst>
                <a:path w="2211" h="160" extrusionOk="0">
                  <a:moveTo>
                    <a:pt x="1" y="1"/>
                  </a:moveTo>
                  <a:lnTo>
                    <a:pt x="1" y="160"/>
                  </a:lnTo>
                  <a:lnTo>
                    <a:pt x="2211" y="160"/>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01" name="Google Shape;546;p27"/>
            <p:cNvSpPr/>
            <p:nvPr/>
          </p:nvSpPr>
          <p:spPr>
            <a:xfrm>
              <a:off x="2571316" y="5080847"/>
              <a:ext cx="122202" cy="8843"/>
            </a:xfrm>
            <a:custGeom>
              <a:avLst/>
              <a:ahLst/>
              <a:rect l="l" t="t" r="r" b="b"/>
              <a:pathLst>
                <a:path w="2211" h="160" extrusionOk="0">
                  <a:moveTo>
                    <a:pt x="1" y="0"/>
                  </a:moveTo>
                  <a:lnTo>
                    <a:pt x="1" y="159"/>
                  </a:lnTo>
                  <a:lnTo>
                    <a:pt x="2211" y="159"/>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02" name="Google Shape;547;p27"/>
            <p:cNvSpPr/>
            <p:nvPr/>
          </p:nvSpPr>
          <p:spPr>
            <a:xfrm>
              <a:off x="2571316" y="5242512"/>
              <a:ext cx="122202" cy="8843"/>
            </a:xfrm>
            <a:custGeom>
              <a:avLst/>
              <a:ahLst/>
              <a:rect l="l" t="t" r="r" b="b"/>
              <a:pathLst>
                <a:path w="2211" h="160" extrusionOk="0">
                  <a:moveTo>
                    <a:pt x="1" y="0"/>
                  </a:moveTo>
                  <a:lnTo>
                    <a:pt x="1" y="159"/>
                  </a:lnTo>
                  <a:lnTo>
                    <a:pt x="2211" y="159"/>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03" name="Google Shape;548;p27"/>
            <p:cNvSpPr/>
            <p:nvPr/>
          </p:nvSpPr>
          <p:spPr>
            <a:xfrm>
              <a:off x="2571316" y="5348575"/>
              <a:ext cx="122202" cy="9562"/>
            </a:xfrm>
            <a:custGeom>
              <a:avLst/>
              <a:ahLst/>
              <a:rect l="l" t="t" r="r" b="b"/>
              <a:pathLst>
                <a:path w="2211" h="173" extrusionOk="0">
                  <a:moveTo>
                    <a:pt x="1" y="0"/>
                  </a:moveTo>
                  <a:lnTo>
                    <a:pt x="1" y="172"/>
                  </a:lnTo>
                  <a:lnTo>
                    <a:pt x="2211" y="172"/>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04" name="Google Shape;549;p27"/>
            <p:cNvSpPr/>
            <p:nvPr/>
          </p:nvSpPr>
          <p:spPr>
            <a:xfrm>
              <a:off x="2571316" y="5452427"/>
              <a:ext cx="122202" cy="12491"/>
            </a:xfrm>
            <a:custGeom>
              <a:avLst/>
              <a:ahLst/>
              <a:rect l="l" t="t" r="r" b="b"/>
              <a:pathLst>
                <a:path w="2211" h="226" extrusionOk="0">
                  <a:moveTo>
                    <a:pt x="1" y="1"/>
                  </a:moveTo>
                  <a:lnTo>
                    <a:pt x="1" y="226"/>
                  </a:lnTo>
                  <a:lnTo>
                    <a:pt x="2211" y="226"/>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05" name="Google Shape;550;p27"/>
            <p:cNvSpPr/>
            <p:nvPr/>
          </p:nvSpPr>
          <p:spPr>
            <a:xfrm>
              <a:off x="2510630" y="4041384"/>
              <a:ext cx="182888" cy="12491"/>
            </a:xfrm>
            <a:custGeom>
              <a:avLst/>
              <a:ahLst/>
              <a:rect l="l" t="t" r="r" b="b"/>
              <a:pathLst>
                <a:path w="3309" h="226" extrusionOk="0">
                  <a:moveTo>
                    <a:pt x="0" y="0"/>
                  </a:moveTo>
                  <a:lnTo>
                    <a:pt x="0" y="225"/>
                  </a:lnTo>
                  <a:lnTo>
                    <a:pt x="3309" y="225"/>
                  </a:lnTo>
                  <a:lnTo>
                    <a:pt x="3309"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06" name="Google Shape;551;p27"/>
            <p:cNvSpPr/>
            <p:nvPr/>
          </p:nvSpPr>
          <p:spPr>
            <a:xfrm>
              <a:off x="2510630" y="4415894"/>
              <a:ext cx="182888" cy="9562"/>
            </a:xfrm>
            <a:custGeom>
              <a:avLst/>
              <a:ahLst/>
              <a:rect l="l" t="t" r="r" b="b"/>
              <a:pathLst>
                <a:path w="3309" h="173" extrusionOk="0">
                  <a:moveTo>
                    <a:pt x="0" y="0"/>
                  </a:moveTo>
                  <a:lnTo>
                    <a:pt x="0" y="173"/>
                  </a:lnTo>
                  <a:lnTo>
                    <a:pt x="3309" y="173"/>
                  </a:lnTo>
                  <a:lnTo>
                    <a:pt x="3309"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07" name="Google Shape;552;p27"/>
            <p:cNvSpPr/>
            <p:nvPr/>
          </p:nvSpPr>
          <p:spPr>
            <a:xfrm>
              <a:off x="2510630" y="4788248"/>
              <a:ext cx="182888" cy="8843"/>
            </a:xfrm>
            <a:custGeom>
              <a:avLst/>
              <a:ahLst/>
              <a:rect l="l" t="t" r="r" b="b"/>
              <a:pathLst>
                <a:path w="3309" h="160" extrusionOk="0">
                  <a:moveTo>
                    <a:pt x="0" y="0"/>
                  </a:moveTo>
                  <a:lnTo>
                    <a:pt x="0" y="159"/>
                  </a:lnTo>
                  <a:lnTo>
                    <a:pt x="3309" y="159"/>
                  </a:lnTo>
                  <a:lnTo>
                    <a:pt x="3309"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08" name="Google Shape;553;p27"/>
            <p:cNvSpPr/>
            <p:nvPr/>
          </p:nvSpPr>
          <p:spPr>
            <a:xfrm>
              <a:off x="2510630" y="5162757"/>
              <a:ext cx="182888" cy="9562"/>
            </a:xfrm>
            <a:custGeom>
              <a:avLst/>
              <a:ahLst/>
              <a:rect l="l" t="t" r="r" b="b"/>
              <a:pathLst>
                <a:path w="3309" h="173" extrusionOk="0">
                  <a:moveTo>
                    <a:pt x="0" y="1"/>
                  </a:moveTo>
                  <a:lnTo>
                    <a:pt x="0" y="173"/>
                  </a:lnTo>
                  <a:lnTo>
                    <a:pt x="3309" y="173"/>
                  </a:lnTo>
                  <a:lnTo>
                    <a:pt x="3309"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09" name="Google Shape;554;p27"/>
            <p:cNvSpPr/>
            <p:nvPr/>
          </p:nvSpPr>
          <p:spPr>
            <a:xfrm>
              <a:off x="2598398" y="4303254"/>
              <a:ext cx="317526" cy="1058089"/>
            </a:xfrm>
            <a:custGeom>
              <a:avLst/>
              <a:ah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10" name="Google Shape;555;p27"/>
            <p:cNvSpPr/>
            <p:nvPr/>
          </p:nvSpPr>
          <p:spPr>
            <a:xfrm>
              <a:off x="2607905" y="4617077"/>
              <a:ext cx="286796" cy="744266"/>
            </a:xfrm>
            <a:custGeom>
              <a:avLst/>
              <a:ah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11" name="Google Shape;556;p27"/>
            <p:cNvSpPr/>
            <p:nvPr/>
          </p:nvSpPr>
          <p:spPr>
            <a:xfrm>
              <a:off x="2723474" y="4415452"/>
              <a:ext cx="101034" cy="247886"/>
            </a:xfrm>
            <a:custGeom>
              <a:avLst/>
              <a:ah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12" name="Google Shape;557;p27"/>
            <p:cNvSpPr/>
            <p:nvPr/>
          </p:nvSpPr>
          <p:spPr>
            <a:xfrm>
              <a:off x="2525221" y="3916253"/>
              <a:ext cx="396562" cy="371691"/>
            </a:xfrm>
            <a:custGeom>
              <a:avLst/>
              <a:ah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13" name="Google Shape;558;p27"/>
            <p:cNvSpPr/>
            <p:nvPr/>
          </p:nvSpPr>
          <p:spPr>
            <a:xfrm>
              <a:off x="2568387" y="4063935"/>
              <a:ext cx="246559" cy="224009"/>
            </a:xfrm>
            <a:custGeom>
              <a:avLst/>
              <a:ah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14" name="Google Shape;559;p27"/>
            <p:cNvSpPr/>
            <p:nvPr/>
          </p:nvSpPr>
          <p:spPr>
            <a:xfrm>
              <a:off x="2586681" y="4259646"/>
              <a:ext cx="216603" cy="130382"/>
            </a:xfrm>
            <a:custGeom>
              <a:avLst/>
              <a:ah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15" name="Google Shape;560;p27"/>
            <p:cNvSpPr/>
            <p:nvPr/>
          </p:nvSpPr>
          <p:spPr>
            <a:xfrm rot="41933">
              <a:off x="2590197" y="4314548"/>
              <a:ext cx="215526" cy="77273"/>
            </a:xfrm>
            <a:custGeom>
              <a:avLst/>
              <a:ah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16" name="Google Shape;561;p27"/>
            <p:cNvSpPr/>
            <p:nvPr/>
          </p:nvSpPr>
          <p:spPr>
            <a:xfrm>
              <a:off x="2724193" y="5007670"/>
              <a:ext cx="239982" cy="242138"/>
            </a:xfrm>
            <a:custGeom>
              <a:avLst/>
              <a:ah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17" name="Google Shape;562;p27"/>
            <p:cNvSpPr/>
            <p:nvPr/>
          </p:nvSpPr>
          <p:spPr>
            <a:xfrm>
              <a:off x="2730052" y="4358081"/>
              <a:ext cx="356326" cy="853756"/>
            </a:xfrm>
            <a:custGeom>
              <a:avLst/>
              <a:ah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18" name="Google Shape;563;p27"/>
            <p:cNvSpPr/>
            <p:nvPr/>
          </p:nvSpPr>
          <p:spPr>
            <a:xfrm>
              <a:off x="2842692" y="4373447"/>
              <a:ext cx="243685" cy="838391"/>
            </a:xfrm>
            <a:custGeom>
              <a:avLst/>
              <a:ah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19" name="Google Shape;564;p27"/>
            <p:cNvSpPr/>
            <p:nvPr/>
          </p:nvSpPr>
          <p:spPr>
            <a:xfrm>
              <a:off x="2846063" y="4187684"/>
              <a:ext cx="240314" cy="242083"/>
            </a:xfrm>
            <a:custGeom>
              <a:avLst/>
              <a:ah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20" name="Google Shape;565;p27"/>
            <p:cNvSpPr/>
            <p:nvPr/>
          </p:nvSpPr>
          <p:spPr>
            <a:xfrm>
              <a:off x="2942952" y="4186493"/>
              <a:ext cx="79755" cy="77267"/>
            </a:xfrm>
            <a:custGeom>
              <a:avLst/>
              <a:ah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21" name="Google Shape;566;p27"/>
            <p:cNvSpPr/>
            <p:nvPr/>
          </p:nvSpPr>
          <p:spPr>
            <a:xfrm>
              <a:off x="2339458" y="4663117"/>
              <a:ext cx="777649" cy="963467"/>
            </a:xfrm>
            <a:custGeom>
              <a:avLst/>
              <a:ah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22" name="Google Shape;567;p27"/>
            <p:cNvSpPr/>
            <p:nvPr/>
          </p:nvSpPr>
          <p:spPr>
            <a:xfrm>
              <a:off x="2375983" y="4821897"/>
              <a:ext cx="741115" cy="804661"/>
            </a:xfrm>
            <a:custGeom>
              <a:avLst/>
              <a:ah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23" name="Google Shape;568;p27"/>
            <p:cNvSpPr/>
            <p:nvPr/>
          </p:nvSpPr>
          <p:spPr>
            <a:xfrm>
              <a:off x="2433804" y="4873087"/>
              <a:ext cx="460897" cy="490908"/>
            </a:xfrm>
            <a:custGeom>
              <a:avLst/>
              <a:ah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24" name="Google Shape;569;p27"/>
            <p:cNvSpPr/>
            <p:nvPr/>
          </p:nvSpPr>
          <p:spPr>
            <a:xfrm>
              <a:off x="3375992" y="4937477"/>
              <a:ext cx="426519" cy="429448"/>
            </a:xfrm>
            <a:custGeom>
              <a:avLst/>
              <a:ah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25" name="Google Shape;570;p27"/>
            <p:cNvSpPr/>
            <p:nvPr/>
          </p:nvSpPr>
          <p:spPr>
            <a:xfrm>
              <a:off x="2894646" y="4821907"/>
              <a:ext cx="658432" cy="768142"/>
            </a:xfrm>
            <a:custGeom>
              <a:avLst/>
              <a:ah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9926" name="Google Shape;571;p27"/>
            <p:cNvSpPr/>
            <p:nvPr/>
          </p:nvSpPr>
          <p:spPr>
            <a:xfrm>
              <a:off x="2927587" y="4821907"/>
              <a:ext cx="625491" cy="768142"/>
            </a:xfrm>
            <a:custGeom>
              <a:avLst/>
              <a:ah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07" name="Google Shape;572;p27"/>
            <p:cNvGrpSpPr/>
            <p:nvPr/>
          </p:nvGrpSpPr>
          <p:grpSpPr>
            <a:xfrm>
              <a:off x="3041664" y="5111577"/>
              <a:ext cx="320455" cy="156580"/>
              <a:chOff x="2774143" y="4536556"/>
              <a:chExt cx="320455" cy="156580"/>
            </a:xfrm>
          </p:grpSpPr>
          <p:sp>
            <p:nvSpPr>
              <p:cNvPr id="1049927" name="Google Shape;573;p27"/>
              <p:cNvSpPr/>
              <p:nvPr/>
            </p:nvSpPr>
            <p:spPr>
              <a:xfrm>
                <a:off x="2774143" y="4562865"/>
                <a:ext cx="112751" cy="98104"/>
              </a:xfrm>
              <a:custGeom>
                <a:avLst/>
                <a:ah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28" name="Google Shape;574;p27"/>
              <p:cNvSpPr/>
              <p:nvPr/>
            </p:nvSpPr>
            <p:spPr>
              <a:xfrm>
                <a:off x="2897782" y="4536556"/>
                <a:ext cx="65882" cy="66600"/>
              </a:xfrm>
              <a:custGeom>
                <a:avLst/>
                <a:ah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29" name="Google Shape;575;p27"/>
              <p:cNvSpPr/>
              <p:nvPr/>
            </p:nvSpPr>
            <p:spPr>
              <a:xfrm>
                <a:off x="2967311" y="4565794"/>
                <a:ext cx="127287" cy="127342"/>
              </a:xfrm>
              <a:custGeom>
                <a:avLst/>
                <a:ah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930" name="Google Shape;576;p27"/>
            <p:cNvSpPr/>
            <p:nvPr/>
          </p:nvSpPr>
          <p:spPr>
            <a:xfrm>
              <a:off x="3028510" y="5577559"/>
              <a:ext cx="389985" cy="49024"/>
            </a:xfrm>
            <a:custGeom>
              <a:avLst/>
              <a:ahLst/>
              <a:rect l="l" t="t" r="r" b="b"/>
              <a:pathLst>
                <a:path w="7056" h="887" extrusionOk="0">
                  <a:moveTo>
                    <a:pt x="1" y="0"/>
                  </a:moveTo>
                  <a:lnTo>
                    <a:pt x="1" y="887"/>
                  </a:lnTo>
                  <a:lnTo>
                    <a:pt x="7055" y="887"/>
                  </a:lnTo>
                  <a:lnTo>
                    <a:pt x="7055" y="0"/>
                  </a:lnTo>
                  <a:close/>
                </a:path>
              </a:pathLst>
            </a:custGeom>
            <a:solidFill>
              <a:srgbClr val="8D7D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931" name="Google Shape;578;p27"/>
          <p:cNvSpPr/>
          <p:nvPr/>
        </p:nvSpPr>
        <p:spPr>
          <a:xfrm>
            <a:off x="3307961" y="6418000"/>
            <a:ext cx="265628" cy="164649"/>
          </a:xfrm>
          <a:custGeom>
            <a:avLst/>
            <a:ahLst/>
            <a:rect l="l" t="t" r="r" b="b"/>
            <a:pathLst>
              <a:path w="4806" h="2979" extrusionOk="0">
                <a:moveTo>
                  <a:pt x="1" y="1"/>
                </a:moveTo>
                <a:lnTo>
                  <a:pt x="1" y="2978"/>
                </a:lnTo>
                <a:lnTo>
                  <a:pt x="4805" y="2978"/>
                </a:lnTo>
                <a:lnTo>
                  <a:pt x="4805" y="1"/>
                </a:lnTo>
                <a:close/>
              </a:path>
            </a:pathLst>
          </a:custGeom>
          <a:solidFill>
            <a:srgbClr val="CCCCC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08" name="Group 1"/>
          <p:cNvGrpSpPr/>
          <p:nvPr userDrawn="1"/>
        </p:nvGrpSpPr>
        <p:grpSpPr>
          <a:xfrm>
            <a:off x="1524301" y="5626805"/>
            <a:ext cx="9320239" cy="1231195"/>
            <a:chOff x="1524301" y="5626805"/>
            <a:chExt cx="9320239" cy="1231195"/>
          </a:xfrm>
        </p:grpSpPr>
        <p:sp>
          <p:nvSpPr>
            <p:cNvPr id="1049932" name="Google Shape;577;p27"/>
            <p:cNvSpPr/>
            <p:nvPr/>
          </p:nvSpPr>
          <p:spPr>
            <a:xfrm>
              <a:off x="3307961" y="6403010"/>
              <a:ext cx="265628" cy="451390"/>
            </a:xfrm>
            <a:custGeom>
              <a:avLst/>
              <a:ahLst/>
              <a:rect l="l" t="t" r="r" b="b"/>
              <a:pathLst>
                <a:path w="4806" h="8167" extrusionOk="0">
                  <a:moveTo>
                    <a:pt x="1" y="1"/>
                  </a:moveTo>
                  <a:lnTo>
                    <a:pt x="1" y="8167"/>
                  </a:lnTo>
                  <a:lnTo>
                    <a:pt x="4805" y="8167"/>
                  </a:lnTo>
                  <a:lnTo>
                    <a:pt x="4805" y="1"/>
                  </a:ln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09" name="Google Shape;579;p27"/>
            <p:cNvGrpSpPr/>
            <p:nvPr userDrawn="1"/>
          </p:nvGrpSpPr>
          <p:grpSpPr>
            <a:xfrm>
              <a:off x="1524301" y="5626805"/>
              <a:ext cx="9320239" cy="1231195"/>
              <a:chOff x="929285" y="5051507"/>
              <a:chExt cx="7315206" cy="1231195"/>
            </a:xfrm>
          </p:grpSpPr>
          <p:sp>
            <p:nvSpPr>
              <p:cNvPr id="1049933" name="Google Shape;580;p27"/>
              <p:cNvSpPr/>
              <p:nvPr/>
            </p:nvSpPr>
            <p:spPr>
              <a:xfrm>
                <a:off x="929285" y="5051507"/>
                <a:ext cx="7315206" cy="420715"/>
              </a:xfrm>
              <a:custGeom>
                <a:avLst/>
                <a:ah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34" name="Google Shape;581;p27"/>
              <p:cNvSpPr/>
              <p:nvPr/>
            </p:nvSpPr>
            <p:spPr>
              <a:xfrm>
                <a:off x="929285" y="5051507"/>
                <a:ext cx="7315206" cy="133919"/>
              </a:xfrm>
              <a:custGeom>
                <a:avLst/>
                <a:ah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35" name="Google Shape;582;p27"/>
              <p:cNvSpPr/>
              <p:nvPr/>
            </p:nvSpPr>
            <p:spPr>
              <a:xfrm>
                <a:off x="6668743" y="5831311"/>
                <a:ext cx="264854" cy="451390"/>
              </a:xfrm>
              <a:custGeom>
                <a:avLst/>
                <a:ahLst/>
                <a:rect l="l" t="t" r="r" b="b"/>
                <a:pathLst>
                  <a:path w="4792" h="8167" extrusionOk="0">
                    <a:moveTo>
                      <a:pt x="1" y="1"/>
                    </a:moveTo>
                    <a:lnTo>
                      <a:pt x="1" y="8167"/>
                    </a:lnTo>
                    <a:lnTo>
                      <a:pt x="4792" y="8167"/>
                    </a:lnTo>
                    <a:lnTo>
                      <a:pt x="4792" y="1"/>
                    </a:ln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36" name="Google Shape;583;p27"/>
              <p:cNvSpPr/>
              <p:nvPr/>
            </p:nvSpPr>
            <p:spPr>
              <a:xfrm>
                <a:off x="6668743" y="5831311"/>
                <a:ext cx="264854" cy="164649"/>
              </a:xfrm>
              <a:custGeom>
                <a:avLst/>
                <a:ahLst/>
                <a:rect l="l" t="t" r="r" b="b"/>
                <a:pathLst>
                  <a:path w="4792" h="2979" extrusionOk="0">
                    <a:moveTo>
                      <a:pt x="1" y="1"/>
                    </a:moveTo>
                    <a:lnTo>
                      <a:pt x="1" y="2978"/>
                    </a:lnTo>
                    <a:lnTo>
                      <a:pt x="4792" y="2978"/>
                    </a:lnTo>
                    <a:lnTo>
                      <a:pt x="4792" y="1"/>
                    </a:lnTo>
                    <a:close/>
                  </a:path>
                </a:pathLst>
              </a:custGeom>
              <a:solidFill>
                <a:srgbClr val="CCCCC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37" name="Google Shape;584;p27"/>
              <p:cNvSpPr/>
              <p:nvPr/>
            </p:nvSpPr>
            <p:spPr>
              <a:xfrm>
                <a:off x="1654207" y="5472167"/>
                <a:ext cx="5864644" cy="359200"/>
              </a:xfrm>
              <a:custGeom>
                <a:avLst/>
                <a:ah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38" name="Google Shape;585;p27"/>
              <p:cNvSpPr/>
              <p:nvPr/>
            </p:nvSpPr>
            <p:spPr>
              <a:xfrm>
                <a:off x="1654207" y="5472167"/>
                <a:ext cx="5864644" cy="176311"/>
              </a:xfrm>
              <a:custGeom>
                <a:avLst/>
                <a:ah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197"/>
                                        </p:tgtEl>
                                      </p:cBhvr>
                                      <p:by x="150000" y="150000"/>
                                    </p:animScale>
                                  </p:childTnLst>
                                </p:cTn>
                              </p:par>
                              <p:par>
                                <p:cTn fill="hold" id="7" nodeType="withEffect" presetClass="emph" presetID="6" presetSubtype="0" repeatCount="indefinite">
                                  <p:stCondLst>
                                    <p:cond delay="0"/>
                                  </p:stCondLst>
                                  <p:childTnLst>
                                    <p:animScale>
                                      <p:cBhvr>
                                        <p:cTn dur="1000" fill="hold" id="8"/>
                                        <p:tgtEl>
                                          <p:spTgt spid="200"/>
                                        </p:tgtEl>
                                      </p:cBhvr>
                                      <p:by x="150000" y="150000"/>
                                    </p:animScale>
                                  </p:childTnLst>
                                </p:cTn>
                              </p:par>
                              <p:par>
                                <p:cTn fill="hold" grpId="0" id="9" nodeType="withEffect" presetClass="emph" presetID="6" presetSubtype="0" repeatCount="indefinite">
                                  <p:stCondLst>
                                    <p:cond delay="0"/>
                                  </p:stCondLst>
                                  <p:childTnLst>
                                    <p:animScale>
                                      <p:cBhvr>
                                        <p:cTn dur="1000" fill="hold" id="10"/>
                                        <p:tgtEl>
                                          <p:spTgt spid="1049753"/>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198"/>
                                        </p:tgtEl>
                                      </p:cBhvr>
                                      <p:by x="150000" y="150000"/>
                                    </p:animScale>
                                  </p:childTnLst>
                                </p:cTn>
                              </p:par>
                              <p:par>
                                <p:cTn fill="hold" id="13" nodeType="withEffect" presetClass="emph" presetID="6" presetSubtype="0" repeatCount="indefinite">
                                  <p:stCondLst>
                                    <p:cond delay="0"/>
                                  </p:stCondLst>
                                  <p:childTnLst>
                                    <p:animScale>
                                      <p:cBhvr>
                                        <p:cTn dur="1000" fill="hold" id="14"/>
                                        <p:tgtEl>
                                          <p:spTgt spid="199"/>
                                        </p:tgtEl>
                                      </p:cBhvr>
                                      <p:by x="150000" y="150000"/>
                                    </p:animScale>
                                  </p:childTnLst>
                                </p:cTn>
                              </p:par>
                              <p:par>
                                <p:cTn fill="hold" grpId="0" id="15" nodeType="withEffect" presetClass="emph" presetID="6" presetSubtype="0" repeatCount="indefinite">
                                  <p:stCondLst>
                                    <p:cond delay="0"/>
                                  </p:stCondLst>
                                  <p:childTnLst>
                                    <p:animScale>
                                      <p:cBhvr>
                                        <p:cTn dur="1000" fill="hold" id="16"/>
                                        <p:tgtEl>
                                          <p:spTgt spid="1049754"/>
                                        </p:tgtEl>
                                      </p:cBhvr>
                                      <p:by x="150000" y="150000"/>
                                    </p:animScale>
                                  </p:childTnLst>
                                </p:cTn>
                              </p:par>
                              <p:par>
                                <p:cTn fill="hold" id="17" nodeType="withEffect" presetClass="entr" presetID="2" presetSubtype="4">
                                  <p:stCondLst>
                                    <p:cond delay="0"/>
                                  </p:stCondLst>
                                  <p:childTnLst>
                                    <p:set>
                                      <p:cBhvr>
                                        <p:cTn dur="1" fill="hold" id="18">
                                          <p:stCondLst>
                                            <p:cond delay="0"/>
                                          </p:stCondLst>
                                        </p:cTn>
                                        <p:tgtEl>
                                          <p:spTgt spid="208"/>
                                        </p:tgtEl>
                                        <p:attrNameLst>
                                          <p:attrName>style.visibility</p:attrName>
                                        </p:attrNameLst>
                                      </p:cBhvr>
                                      <p:to>
                                        <p:strVal val="visible"/>
                                      </p:to>
                                    </p:set>
                                    <p:anim calcmode="lin" valueType="num">
                                      <p:cBhvr additive="base">
                                        <p:cTn dur="500" fill="hold" id="19"/>
                                        <p:tgtEl>
                                          <p:spTgt spid="208"/>
                                        </p:tgtEl>
                                        <p:attrNameLst>
                                          <p:attrName>ppt_x</p:attrName>
                                        </p:attrNameLst>
                                      </p:cBhvr>
                                      <p:tavLst>
                                        <p:tav tm="0">
                                          <p:val>
                                            <p:strVal val="#ppt_x"/>
                                          </p:val>
                                        </p:tav>
                                        <p:tav tm="100000">
                                          <p:val>
                                            <p:strVal val="#ppt_x"/>
                                          </p:val>
                                        </p:tav>
                                      </p:tavLst>
                                    </p:anim>
                                    <p:anim calcmode="lin" valueType="num">
                                      <p:cBhvr additive="base">
                                        <p:cTn dur="500" fill="hold" id="20"/>
                                        <p:tgtEl>
                                          <p:spTgt spid="208"/>
                                        </p:tgtEl>
                                        <p:attrNameLst>
                                          <p:attrName>ppt_y</p:attrName>
                                        </p:attrNameLst>
                                      </p:cBhvr>
                                      <p:tavLst>
                                        <p:tav tm="0">
                                          <p:val>
                                            <p:strVal val="1+#ppt_h/2"/>
                                          </p:val>
                                        </p:tav>
                                        <p:tav tm="100000">
                                          <p:val>
                                            <p:strVal val="#ppt_y"/>
                                          </p:val>
                                        </p:tav>
                                      </p:tavLst>
                                    </p:anim>
                                  </p:childTnLst>
                                </p:cTn>
                              </p:par>
                            </p:childTnLst>
                          </p:cTn>
                        </p:par>
                        <p:par>
                          <p:cTn fill="hold" id="21">
                            <p:stCondLst>
                              <p:cond delay="1000"/>
                            </p:stCondLst>
                            <p:childTnLst>
                              <p:par>
                                <p:cTn fill="hold" id="22" nodeType="afterEffect" presetClass="entr" presetID="2" presetSubtype="8">
                                  <p:stCondLst>
                                    <p:cond delay="0"/>
                                  </p:stCondLst>
                                  <p:childTnLst>
                                    <p:set>
                                      <p:cBhvr>
                                        <p:cTn dur="1" fill="hold" id="23">
                                          <p:stCondLst>
                                            <p:cond delay="0"/>
                                          </p:stCondLst>
                                        </p:cTn>
                                        <p:tgtEl>
                                          <p:spTgt spid="204"/>
                                        </p:tgtEl>
                                        <p:attrNameLst>
                                          <p:attrName>style.visibility</p:attrName>
                                        </p:attrNameLst>
                                      </p:cBhvr>
                                      <p:to>
                                        <p:strVal val="visible"/>
                                      </p:to>
                                    </p:set>
                                    <p:anim calcmode="lin" valueType="num">
                                      <p:cBhvr additive="base">
                                        <p:cTn dur="500" fill="hold" id="24"/>
                                        <p:tgtEl>
                                          <p:spTgt spid="204"/>
                                        </p:tgtEl>
                                        <p:attrNameLst>
                                          <p:attrName>ppt_x</p:attrName>
                                        </p:attrNameLst>
                                      </p:cBhvr>
                                      <p:tavLst>
                                        <p:tav tm="0">
                                          <p:val>
                                            <p:strVal val="0-#ppt_w/2"/>
                                          </p:val>
                                        </p:tav>
                                        <p:tav tm="100000">
                                          <p:val>
                                            <p:strVal val="#ppt_x"/>
                                          </p:val>
                                        </p:tav>
                                      </p:tavLst>
                                    </p:anim>
                                    <p:anim calcmode="lin" valueType="num">
                                      <p:cBhvr additive="base">
                                        <p:cTn dur="500" fill="hold" id="25"/>
                                        <p:tgtEl>
                                          <p:spTgt spid="204"/>
                                        </p:tgtEl>
                                        <p:attrNameLst>
                                          <p:attrName>ppt_y</p:attrName>
                                        </p:attrNameLst>
                                      </p:cBhvr>
                                      <p:tavLst>
                                        <p:tav tm="0">
                                          <p:val>
                                            <p:strVal val="#ppt_y"/>
                                          </p:val>
                                        </p:tav>
                                        <p:tav tm="100000">
                                          <p:val>
                                            <p:strVal val="#ppt_y"/>
                                          </p:val>
                                        </p:tav>
                                      </p:tavLst>
                                    </p:anim>
                                  </p:childTnLst>
                                </p:cTn>
                              </p:par>
                            </p:childTnLst>
                          </p:cTn>
                        </p:par>
                        <p:par>
                          <p:cTn fill="hold" id="26">
                            <p:stCondLst>
                              <p:cond delay="1500"/>
                            </p:stCondLst>
                            <p:childTnLst>
                              <p:par>
                                <p:cTn fill="hold" id="27" nodeType="afterEffect" presetClass="entr" presetID="2" presetSubtype="2">
                                  <p:stCondLst>
                                    <p:cond delay="0"/>
                                  </p:stCondLst>
                                  <p:childTnLst>
                                    <p:set>
                                      <p:cBhvr>
                                        <p:cTn dur="1" fill="hold" id="28">
                                          <p:stCondLst>
                                            <p:cond delay="0"/>
                                          </p:stCondLst>
                                        </p:cTn>
                                        <p:tgtEl>
                                          <p:spTgt spid="203"/>
                                        </p:tgtEl>
                                        <p:attrNameLst>
                                          <p:attrName>style.visibility</p:attrName>
                                        </p:attrNameLst>
                                      </p:cBhvr>
                                      <p:to>
                                        <p:strVal val="visible"/>
                                      </p:to>
                                    </p:set>
                                    <p:anim calcmode="lin" valueType="num">
                                      <p:cBhvr additive="base">
                                        <p:cTn dur="500" fill="hold" id="29"/>
                                        <p:tgtEl>
                                          <p:spTgt spid="203"/>
                                        </p:tgtEl>
                                        <p:attrNameLst>
                                          <p:attrName>ppt_x</p:attrName>
                                        </p:attrNameLst>
                                      </p:cBhvr>
                                      <p:tavLst>
                                        <p:tav tm="0">
                                          <p:val>
                                            <p:strVal val="1+#ppt_w/2"/>
                                          </p:val>
                                        </p:tav>
                                        <p:tav tm="100000">
                                          <p:val>
                                            <p:strVal val="#ppt_x"/>
                                          </p:val>
                                        </p:tav>
                                      </p:tavLst>
                                    </p:anim>
                                    <p:anim calcmode="lin" valueType="num">
                                      <p:cBhvr additive="base">
                                        <p:cTn dur="500" fill="hold" id="30"/>
                                        <p:tgtEl>
                                          <p:spTgt spid="203"/>
                                        </p:tgtEl>
                                        <p:attrNameLst>
                                          <p:attrName>ppt_y</p:attrName>
                                        </p:attrNameLst>
                                      </p:cBhvr>
                                      <p:tavLst>
                                        <p:tav tm="0">
                                          <p:val>
                                            <p:strVal val="#ppt_y"/>
                                          </p:val>
                                        </p:tav>
                                        <p:tav tm="100000">
                                          <p:val>
                                            <p:strVal val="#ppt_y"/>
                                          </p:val>
                                        </p:tav>
                                      </p:tavLst>
                                    </p:anim>
                                  </p:childTnLst>
                                </p:cTn>
                              </p:par>
                            </p:childTnLst>
                          </p:cTn>
                        </p:par>
                        <p:par>
                          <p:cTn fill="hold" id="31">
                            <p:stCondLst>
                              <p:cond delay="2000"/>
                            </p:stCondLst>
                            <p:childTnLst>
                              <p:par>
                                <p:cTn fill="hold" id="32" nodeType="afterEffect" presetClass="entr" presetID="10" presetSubtype="0">
                                  <p:stCondLst>
                                    <p:cond delay="0"/>
                                  </p:stCondLst>
                                  <p:childTnLst>
                                    <p:set>
                                      <p:cBhvr>
                                        <p:cTn dur="1" fill="hold" id="33">
                                          <p:stCondLst>
                                            <p:cond delay="0"/>
                                          </p:stCondLst>
                                        </p:cTn>
                                        <p:tgtEl>
                                          <p:spTgt spid="201"/>
                                        </p:tgtEl>
                                        <p:attrNameLst>
                                          <p:attrName>style.visibility</p:attrName>
                                        </p:attrNameLst>
                                      </p:cBhvr>
                                      <p:to>
                                        <p:strVal val="visible"/>
                                      </p:to>
                                    </p:set>
                                    <p:animEffect transition="in" filter="fade">
                                      <p:cBhvr>
                                        <p:cTn dur="500" id="34"/>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753" grpId="0" animBg="1"/>
      <p:bldP spid="1049754"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295" name=""/>
        <p:cNvGrpSpPr/>
        <p:nvPr/>
      </p:nvGrpSpPr>
      <p:grpSpPr>
        <a:xfrm>
          <a:off x="0" y="0"/>
          <a:ext cx="0" cy="0"/>
          <a:chOff x="0" y="0"/>
          <a:chExt cx="0" cy="0"/>
        </a:xfrm>
      </p:grpSpPr>
      <p:grpSp>
        <p:nvGrpSpPr>
          <p:cNvPr id="296" name="Google Shape;992;p14"/>
          <p:cNvGrpSpPr/>
          <p:nvPr userDrawn="1"/>
        </p:nvGrpSpPr>
        <p:grpSpPr>
          <a:xfrm>
            <a:off x="395894" y="219519"/>
            <a:ext cx="11613234" cy="6240131"/>
            <a:chOff x="395894" y="219519"/>
            <a:chExt cx="8518865" cy="4788281"/>
          </a:xfrm>
        </p:grpSpPr>
        <p:sp>
          <p:nvSpPr>
            <p:cNvPr id="1050833"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97" name="Google Shape;994;p14"/>
            <p:cNvGrpSpPr/>
            <p:nvPr/>
          </p:nvGrpSpPr>
          <p:grpSpPr>
            <a:xfrm>
              <a:off x="8341543" y="2282008"/>
              <a:ext cx="569676" cy="380612"/>
              <a:chOff x="8341543" y="2282008"/>
              <a:chExt cx="569676" cy="380612"/>
            </a:xfrm>
          </p:grpSpPr>
          <p:sp>
            <p:nvSpPr>
              <p:cNvPr id="1050834"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35"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836"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98" name="Google Shape;998;p14"/>
            <p:cNvGrpSpPr/>
            <p:nvPr/>
          </p:nvGrpSpPr>
          <p:grpSpPr>
            <a:xfrm>
              <a:off x="8341543" y="1721094"/>
              <a:ext cx="569676" cy="380612"/>
              <a:chOff x="8341543" y="1721094"/>
              <a:chExt cx="569676" cy="380612"/>
            </a:xfrm>
          </p:grpSpPr>
          <p:sp>
            <p:nvSpPr>
              <p:cNvPr id="1050837"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38"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99" name="Google Shape;1001;p14"/>
            <p:cNvGrpSpPr/>
            <p:nvPr/>
          </p:nvGrpSpPr>
          <p:grpSpPr>
            <a:xfrm>
              <a:off x="8346273" y="1183592"/>
              <a:ext cx="568486" cy="388014"/>
              <a:chOff x="8346273" y="1183592"/>
              <a:chExt cx="568486" cy="388014"/>
            </a:xfrm>
          </p:grpSpPr>
          <p:sp>
            <p:nvSpPr>
              <p:cNvPr id="1050839"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40"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00" name="Google Shape;1004;p14"/>
            <p:cNvGrpSpPr/>
            <p:nvPr/>
          </p:nvGrpSpPr>
          <p:grpSpPr>
            <a:xfrm>
              <a:off x="8341543" y="606635"/>
              <a:ext cx="569676" cy="388014"/>
              <a:chOff x="8341543" y="606635"/>
              <a:chExt cx="569676" cy="388014"/>
            </a:xfrm>
          </p:grpSpPr>
          <p:sp>
            <p:nvSpPr>
              <p:cNvPr id="1050841"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42"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01" name="Google Shape;1007;p14"/>
            <p:cNvGrpSpPr/>
            <p:nvPr/>
          </p:nvGrpSpPr>
          <p:grpSpPr>
            <a:xfrm>
              <a:off x="8341543" y="2842933"/>
              <a:ext cx="569676" cy="380612"/>
              <a:chOff x="8341543" y="2282008"/>
              <a:chExt cx="569676" cy="380612"/>
            </a:xfrm>
          </p:grpSpPr>
          <p:sp>
            <p:nvSpPr>
              <p:cNvPr id="1050843"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44"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02" name="Google Shape;1010;p14"/>
            <p:cNvGrpSpPr/>
            <p:nvPr/>
          </p:nvGrpSpPr>
          <p:grpSpPr>
            <a:xfrm>
              <a:off x="8341543" y="3403858"/>
              <a:ext cx="569676" cy="380612"/>
              <a:chOff x="8341543" y="2282008"/>
              <a:chExt cx="569676" cy="380612"/>
            </a:xfrm>
          </p:grpSpPr>
          <p:sp>
            <p:nvSpPr>
              <p:cNvPr id="1050845"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46"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847"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48"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50849"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50"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51"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52"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53"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54"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55"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56"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57"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58"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59"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60"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61"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62"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63"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64"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65"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66"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67"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68"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69"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70"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71"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72"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73"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74"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75"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76"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77"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78"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79"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80"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81"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82"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83"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84"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85"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86"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87"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88"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89"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90"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91"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92"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93"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94" name="Google Shape;1765;p26"/>
          <p:cNvSpPr/>
          <p:nvPr userDrawn="1"/>
        </p:nvSpPr>
        <p:spPr>
          <a:xfrm rot="126755">
            <a:off x="3091462" y="1090110"/>
            <a:ext cx="5550035" cy="4730758"/>
          </a:xfrm>
          <a:prstGeom prst="rect"/>
          <a:solidFill>
            <a:srgbClr val="FFE285"/>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sz="500"/>
          </a:p>
        </p:txBody>
      </p:sp>
      <p:sp>
        <p:nvSpPr>
          <p:cNvPr id="1050895" name="Google Shape;1766;p26"/>
          <p:cNvSpPr/>
          <p:nvPr userDrawn="1"/>
        </p:nvSpPr>
        <p:spPr>
          <a:xfrm rot="-135875">
            <a:off x="2811048" y="772938"/>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50896" name="Google Shape;1767;p26"/>
          <p:cNvSpPr/>
          <p:nvPr userDrawn="1"/>
        </p:nvSpPr>
        <p:spPr>
          <a:xfrm rot="4829593">
            <a:off x="7640070" y="1029487"/>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grpSp>
        <p:nvGrpSpPr>
          <p:cNvPr id="303" name="Google Shape;211;p3"/>
          <p:cNvGrpSpPr/>
          <p:nvPr userDrawn="1"/>
        </p:nvGrpSpPr>
        <p:grpSpPr>
          <a:xfrm>
            <a:off x="1030175" y="1581350"/>
            <a:ext cx="444275" cy="398525"/>
            <a:chOff x="2495125" y="2142250"/>
            <a:chExt cx="444275" cy="398525"/>
          </a:xfrm>
        </p:grpSpPr>
        <p:sp>
          <p:nvSpPr>
            <p:cNvPr id="1050897"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0898"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04" name="Google Shape;214;p3"/>
          <p:cNvGrpSpPr/>
          <p:nvPr userDrawn="1"/>
        </p:nvGrpSpPr>
        <p:grpSpPr>
          <a:xfrm>
            <a:off x="10561107" y="5038641"/>
            <a:ext cx="291375" cy="281375"/>
            <a:chOff x="3243875" y="2372825"/>
            <a:chExt cx="291375" cy="281375"/>
          </a:xfrm>
        </p:grpSpPr>
        <p:sp>
          <p:nvSpPr>
            <p:cNvPr id="1050899"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00"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01"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02"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03"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04"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05"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0906"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07"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08"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05" name="Google Shape;225;p3"/>
          <p:cNvGrpSpPr/>
          <p:nvPr userDrawn="1"/>
        </p:nvGrpSpPr>
        <p:grpSpPr>
          <a:xfrm>
            <a:off x="10778557" y="714860"/>
            <a:ext cx="166675" cy="168575"/>
            <a:chOff x="4954425" y="2036375"/>
            <a:chExt cx="166675" cy="168575"/>
          </a:xfrm>
        </p:grpSpPr>
        <p:sp>
          <p:nvSpPr>
            <p:cNvPr id="1050909"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10"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911" name="Google Shape;228;p3"/>
          <p:cNvSpPr/>
          <p:nvPr userDrawn="1"/>
        </p:nvSpPr>
        <p:spPr>
          <a:xfrm>
            <a:off x="1577019" y="3597776"/>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12" name="Google Shape;229;p3"/>
          <p:cNvSpPr/>
          <p:nvPr userDrawn="1"/>
        </p:nvSpPr>
        <p:spPr>
          <a:xfrm>
            <a:off x="9846753" y="3888529"/>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06" name="Google Shape;230;p3"/>
          <p:cNvGrpSpPr/>
          <p:nvPr userDrawn="1"/>
        </p:nvGrpSpPr>
        <p:grpSpPr>
          <a:xfrm>
            <a:off x="1274794" y="5541495"/>
            <a:ext cx="166675" cy="168575"/>
            <a:chOff x="4954425" y="2036375"/>
            <a:chExt cx="166675" cy="168575"/>
          </a:xfrm>
        </p:grpSpPr>
        <p:sp>
          <p:nvSpPr>
            <p:cNvPr id="1050913"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14"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07" name="Google Shape;769;p31"/>
          <p:cNvGrpSpPr/>
          <p:nvPr userDrawn="1"/>
        </p:nvGrpSpPr>
        <p:grpSpPr>
          <a:xfrm>
            <a:off x="2548289" y="3588080"/>
            <a:ext cx="2599446" cy="2521829"/>
            <a:chOff x="5641385" y="2381306"/>
            <a:chExt cx="2599446" cy="2521829"/>
          </a:xfrm>
        </p:grpSpPr>
        <p:sp>
          <p:nvSpPr>
            <p:cNvPr id="1050915" name="Google Shape;770;p31"/>
            <p:cNvSpPr/>
            <p:nvPr/>
          </p:nvSpPr>
          <p:spPr>
            <a:xfrm>
              <a:off x="5715495" y="4459755"/>
              <a:ext cx="2364987" cy="361232"/>
            </a:xfrm>
            <a:custGeom>
              <a:avLst/>
              <a:ah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08" name="Google Shape;771;p31"/>
            <p:cNvGrpSpPr/>
            <p:nvPr/>
          </p:nvGrpSpPr>
          <p:grpSpPr>
            <a:xfrm flipH="1">
              <a:off x="6793275" y="3690844"/>
              <a:ext cx="1447557" cy="1002468"/>
              <a:chOff x="4799733" y="3457797"/>
              <a:chExt cx="2301388" cy="1593766"/>
            </a:xfrm>
          </p:grpSpPr>
          <p:sp>
            <p:nvSpPr>
              <p:cNvPr id="1050916" name="Google Shape;772;p31"/>
              <p:cNvSpPr/>
              <p:nvPr/>
            </p:nvSpPr>
            <p:spPr>
              <a:xfrm>
                <a:off x="5512937" y="4441437"/>
                <a:ext cx="134693" cy="122202"/>
              </a:xfrm>
              <a:custGeom>
                <a:avLst/>
                <a:ah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17" name="Google Shape;773;p31"/>
              <p:cNvSpPr/>
              <p:nvPr/>
            </p:nvSpPr>
            <p:spPr>
              <a:xfrm>
                <a:off x="5671673" y="4450943"/>
                <a:ext cx="91527" cy="79091"/>
              </a:xfrm>
              <a:custGeom>
                <a:avLst/>
                <a:ahLst/>
                <a:rect l="l" t="t" r="r" b="b"/>
                <a:pathLst>
                  <a:path w="1656" h="1431" extrusionOk="0">
                    <a:moveTo>
                      <a:pt x="1" y="1"/>
                    </a:moveTo>
                    <a:lnTo>
                      <a:pt x="1" y="1430"/>
                    </a:lnTo>
                    <a:lnTo>
                      <a:pt x="1655" y="1430"/>
                    </a:lnTo>
                    <a:lnTo>
                      <a:pt x="1655" y="1"/>
                    </a:lnTo>
                    <a:close/>
                  </a:path>
                </a:pathLst>
              </a:custGeom>
              <a:solidFill>
                <a:srgbClr val="F9CF7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18" name="Google Shape;774;p31"/>
              <p:cNvSpPr/>
              <p:nvPr/>
            </p:nvSpPr>
            <p:spPr>
              <a:xfrm>
                <a:off x="5670236" y="4448014"/>
                <a:ext cx="92246" cy="80528"/>
              </a:xfrm>
              <a:custGeom>
                <a:avLst/>
                <a:ah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19" name="Google Shape;775;p31"/>
              <p:cNvSpPr/>
              <p:nvPr/>
            </p:nvSpPr>
            <p:spPr>
              <a:xfrm>
                <a:off x="5668799" y="4448014"/>
                <a:ext cx="100260" cy="84895"/>
              </a:xfrm>
              <a:custGeom>
                <a:avLst/>
                <a:ah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20" name="Google Shape;776;p31"/>
              <p:cNvSpPr/>
              <p:nvPr/>
            </p:nvSpPr>
            <p:spPr>
              <a:xfrm>
                <a:off x="4799733" y="3864528"/>
                <a:ext cx="1237772" cy="1187034"/>
              </a:xfrm>
              <a:custGeom>
                <a:avLst/>
                <a:ah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21" name="Google Shape;777;p31"/>
              <p:cNvSpPr/>
              <p:nvPr/>
            </p:nvSpPr>
            <p:spPr>
              <a:xfrm>
                <a:off x="4845828" y="3874532"/>
                <a:ext cx="1027082" cy="1046648"/>
              </a:xfrm>
              <a:custGeom>
                <a:avLst/>
                <a:ah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22" name="Google Shape;778;p31"/>
              <p:cNvSpPr/>
              <p:nvPr/>
            </p:nvSpPr>
            <p:spPr>
              <a:xfrm>
                <a:off x="5818028" y="3941796"/>
                <a:ext cx="76107" cy="67374"/>
              </a:xfrm>
              <a:custGeom>
                <a:avLst/>
                <a:ah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23" name="Google Shape;779;p31"/>
              <p:cNvSpPr/>
              <p:nvPr/>
            </p:nvSpPr>
            <p:spPr>
              <a:xfrm>
                <a:off x="5647575" y="4112967"/>
                <a:ext cx="76107" cy="69585"/>
              </a:xfrm>
              <a:custGeom>
                <a:avLst/>
                <a:ah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24" name="Google Shape;780;p31"/>
              <p:cNvSpPr/>
              <p:nvPr/>
            </p:nvSpPr>
            <p:spPr>
              <a:xfrm>
                <a:off x="5775580" y="3984243"/>
                <a:ext cx="54883" cy="49080"/>
              </a:xfrm>
              <a:custGeom>
                <a:avLst/>
                <a:ah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25" name="Google Shape;781;p31"/>
              <p:cNvSpPr/>
              <p:nvPr/>
            </p:nvSpPr>
            <p:spPr>
              <a:xfrm>
                <a:off x="5736062" y="4024646"/>
                <a:ext cx="54938" cy="50351"/>
              </a:xfrm>
              <a:custGeom>
                <a:avLst/>
                <a:ah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26" name="Google Shape;782;p31"/>
              <p:cNvSpPr/>
              <p:nvPr/>
            </p:nvSpPr>
            <p:spPr>
              <a:xfrm>
                <a:off x="5695826" y="4066927"/>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27" name="Google Shape;783;p31"/>
              <p:cNvSpPr/>
              <p:nvPr/>
            </p:nvSpPr>
            <p:spPr>
              <a:xfrm>
                <a:off x="5604409" y="4158344"/>
                <a:ext cx="54883" cy="48361"/>
              </a:xfrm>
              <a:custGeom>
                <a:avLst/>
                <a:ah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28" name="Google Shape;784;p31"/>
              <p:cNvSpPr/>
              <p:nvPr/>
            </p:nvSpPr>
            <p:spPr>
              <a:xfrm>
                <a:off x="5564891" y="4198580"/>
                <a:ext cx="54938" cy="50517"/>
              </a:xfrm>
              <a:custGeom>
                <a:avLst/>
                <a:ah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29" name="Google Shape;785;p31"/>
              <p:cNvSpPr/>
              <p:nvPr/>
            </p:nvSpPr>
            <p:spPr>
              <a:xfrm>
                <a:off x="5525373" y="4240254"/>
                <a:ext cx="54938" cy="49080"/>
              </a:xfrm>
              <a:custGeom>
                <a:avLst/>
                <a:ah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30" name="Google Shape;786;p31"/>
              <p:cNvSpPr/>
              <p:nvPr/>
            </p:nvSpPr>
            <p:spPr>
              <a:xfrm>
                <a:off x="5433956" y="4331726"/>
                <a:ext cx="57868" cy="49080"/>
              </a:xfrm>
              <a:custGeom>
                <a:avLst/>
                <a:ah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31" name="Google Shape;787;p31"/>
              <p:cNvSpPr/>
              <p:nvPr/>
            </p:nvSpPr>
            <p:spPr>
              <a:xfrm>
                <a:off x="5394438" y="4372128"/>
                <a:ext cx="54938" cy="50351"/>
              </a:xfrm>
              <a:custGeom>
                <a:avLst/>
                <a:ah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32" name="Google Shape;788;p31"/>
              <p:cNvSpPr/>
              <p:nvPr/>
            </p:nvSpPr>
            <p:spPr>
              <a:xfrm>
                <a:off x="5354975" y="4414354"/>
                <a:ext cx="54883" cy="48361"/>
              </a:xfrm>
              <a:custGeom>
                <a:avLst/>
                <a:ah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33" name="Google Shape;789;p31"/>
              <p:cNvSpPr/>
              <p:nvPr/>
            </p:nvSpPr>
            <p:spPr>
              <a:xfrm>
                <a:off x="5266433" y="4505826"/>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34" name="Google Shape;790;p31"/>
              <p:cNvSpPr/>
              <p:nvPr/>
            </p:nvSpPr>
            <p:spPr>
              <a:xfrm>
                <a:off x="5223986" y="4546063"/>
                <a:ext cx="57868" cy="50517"/>
              </a:xfrm>
              <a:custGeom>
                <a:avLst/>
                <a:ah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35" name="Google Shape;791;p31"/>
              <p:cNvSpPr/>
              <p:nvPr/>
            </p:nvSpPr>
            <p:spPr>
              <a:xfrm>
                <a:off x="5183804" y="4587736"/>
                <a:ext cx="54883" cy="49080"/>
              </a:xfrm>
              <a:custGeom>
                <a:avLst/>
                <a:ah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36" name="Google Shape;792;p31"/>
              <p:cNvSpPr/>
              <p:nvPr/>
            </p:nvSpPr>
            <p:spPr>
              <a:xfrm>
                <a:off x="5095980" y="4679208"/>
                <a:ext cx="54938" cy="49024"/>
              </a:xfrm>
              <a:custGeom>
                <a:avLst/>
                <a:ah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37" name="Google Shape;793;p31"/>
              <p:cNvSpPr/>
              <p:nvPr/>
            </p:nvSpPr>
            <p:spPr>
              <a:xfrm>
                <a:off x="5055744" y="4719611"/>
                <a:ext cx="54938" cy="50351"/>
              </a:xfrm>
              <a:custGeom>
                <a:avLst/>
                <a:ah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38" name="Google Shape;794;p31"/>
              <p:cNvSpPr/>
              <p:nvPr/>
            </p:nvSpPr>
            <p:spPr>
              <a:xfrm>
                <a:off x="5013352" y="4761837"/>
                <a:ext cx="54883" cy="48361"/>
              </a:xfrm>
              <a:custGeom>
                <a:avLst/>
                <a:ah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39" name="Google Shape;795;p31"/>
              <p:cNvSpPr/>
              <p:nvPr/>
            </p:nvSpPr>
            <p:spPr>
              <a:xfrm>
                <a:off x="4924809" y="4853309"/>
                <a:ext cx="54938" cy="48306"/>
              </a:xfrm>
              <a:custGeom>
                <a:avLst/>
                <a:ah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40" name="Google Shape;796;p31"/>
              <p:cNvSpPr/>
              <p:nvPr/>
            </p:nvSpPr>
            <p:spPr>
              <a:xfrm>
                <a:off x="4885346" y="4893490"/>
                <a:ext cx="54883" cy="51291"/>
              </a:xfrm>
              <a:custGeom>
                <a:avLst/>
                <a:ah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41" name="Google Shape;797;p31"/>
              <p:cNvSpPr/>
              <p:nvPr/>
            </p:nvSpPr>
            <p:spPr>
              <a:xfrm>
                <a:off x="5480051" y="4287068"/>
                <a:ext cx="76107" cy="68645"/>
              </a:xfrm>
              <a:custGeom>
                <a:avLst/>
                <a:ah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42" name="Google Shape;798;p31"/>
              <p:cNvSpPr/>
              <p:nvPr/>
            </p:nvSpPr>
            <p:spPr>
              <a:xfrm>
                <a:off x="5308880" y="4459731"/>
                <a:ext cx="76107" cy="69530"/>
              </a:xfrm>
              <a:custGeom>
                <a:avLst/>
                <a:ah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43" name="Google Shape;799;p31"/>
              <p:cNvSpPr/>
              <p:nvPr/>
            </p:nvSpPr>
            <p:spPr>
              <a:xfrm>
                <a:off x="5138428" y="4631621"/>
                <a:ext cx="79036" cy="68811"/>
              </a:xfrm>
              <a:custGeom>
                <a:avLst/>
                <a:ah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44" name="Google Shape;800;p31"/>
              <p:cNvSpPr/>
              <p:nvPr/>
            </p:nvSpPr>
            <p:spPr>
              <a:xfrm>
                <a:off x="4970904" y="4805003"/>
                <a:ext cx="76107" cy="68811"/>
              </a:xfrm>
              <a:custGeom>
                <a:avLst/>
                <a:ah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45" name="Google Shape;801;p31"/>
              <p:cNvSpPr/>
              <p:nvPr/>
            </p:nvSpPr>
            <p:spPr>
              <a:xfrm>
                <a:off x="5818028" y="4746472"/>
                <a:ext cx="1121428" cy="305090"/>
              </a:xfrm>
              <a:custGeom>
                <a:avLst/>
                <a:ah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46" name="Google Shape;802;p31"/>
              <p:cNvSpPr/>
              <p:nvPr/>
            </p:nvSpPr>
            <p:spPr>
              <a:xfrm>
                <a:off x="5979692" y="4746472"/>
                <a:ext cx="1121428" cy="305090"/>
              </a:xfrm>
              <a:custGeom>
                <a:avLst/>
                <a:ah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47" name="Google Shape;803;p31"/>
              <p:cNvSpPr/>
              <p:nvPr/>
            </p:nvSpPr>
            <p:spPr>
              <a:xfrm>
                <a:off x="6052814" y="4807214"/>
                <a:ext cx="1011717" cy="182944"/>
              </a:xfrm>
              <a:custGeom>
                <a:avLst/>
                <a:ah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48" name="Google Shape;804;p31"/>
              <p:cNvSpPr/>
              <p:nvPr/>
            </p:nvSpPr>
            <p:spPr>
              <a:xfrm>
                <a:off x="6052814" y="4898630"/>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49" name="Google Shape;805;p31"/>
              <p:cNvSpPr/>
              <p:nvPr/>
            </p:nvSpPr>
            <p:spPr>
              <a:xfrm>
                <a:off x="5818028" y="4137120"/>
                <a:ext cx="1121428" cy="304372"/>
              </a:xfrm>
              <a:custGeom>
                <a:avLst/>
                <a:ah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50" name="Google Shape;806;p31"/>
              <p:cNvSpPr/>
              <p:nvPr/>
            </p:nvSpPr>
            <p:spPr>
              <a:xfrm>
                <a:off x="5979692" y="4137120"/>
                <a:ext cx="1121428" cy="304372"/>
              </a:xfrm>
              <a:custGeom>
                <a:avLst/>
                <a:ah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51" name="Google Shape;807;p31"/>
              <p:cNvSpPr/>
              <p:nvPr/>
            </p:nvSpPr>
            <p:spPr>
              <a:xfrm>
                <a:off x="6052814" y="4197862"/>
                <a:ext cx="1011717" cy="182944"/>
              </a:xfrm>
              <a:custGeom>
                <a:avLst/>
                <a:ah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52" name="Google Shape;808;p31"/>
              <p:cNvSpPr/>
              <p:nvPr/>
            </p:nvSpPr>
            <p:spPr>
              <a:xfrm>
                <a:off x="6052814" y="4289278"/>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53" name="Google Shape;809;p31"/>
              <p:cNvSpPr/>
              <p:nvPr/>
            </p:nvSpPr>
            <p:spPr>
              <a:xfrm>
                <a:off x="5878714" y="4441437"/>
                <a:ext cx="1122202" cy="305090"/>
              </a:xfrm>
              <a:custGeom>
                <a:avLst/>
                <a:ah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54" name="Google Shape;810;p31"/>
              <p:cNvSpPr/>
              <p:nvPr/>
            </p:nvSpPr>
            <p:spPr>
              <a:xfrm>
                <a:off x="5723626" y="4441437"/>
                <a:ext cx="1121484" cy="305090"/>
              </a:xfrm>
              <a:custGeom>
                <a:avLst/>
                <a:ah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55" name="Google Shape;811;p31"/>
              <p:cNvSpPr/>
              <p:nvPr/>
            </p:nvSpPr>
            <p:spPr>
              <a:xfrm>
                <a:off x="5760215" y="4502897"/>
                <a:ext cx="1011717" cy="182944"/>
              </a:xfrm>
              <a:custGeom>
                <a:avLst/>
                <a:ah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56" name="Google Shape;812;p31"/>
              <p:cNvSpPr/>
              <p:nvPr/>
            </p:nvSpPr>
            <p:spPr>
              <a:xfrm>
                <a:off x="5760215" y="4594314"/>
                <a:ext cx="1011717" cy="91527"/>
              </a:xfrm>
              <a:custGeom>
                <a:avLst/>
                <a:ah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57" name="Google Shape;813;p31"/>
              <p:cNvSpPr/>
              <p:nvPr/>
            </p:nvSpPr>
            <p:spPr>
              <a:xfrm>
                <a:off x="5485910" y="4847726"/>
                <a:ext cx="200077" cy="203836"/>
              </a:xfrm>
              <a:custGeom>
                <a:avLst/>
                <a:ah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58" name="Google Shape;814;p31"/>
              <p:cNvSpPr/>
              <p:nvPr/>
            </p:nvSpPr>
            <p:spPr>
              <a:xfrm>
                <a:off x="5528302" y="4988168"/>
                <a:ext cx="64445" cy="63395"/>
              </a:xfrm>
              <a:custGeom>
                <a:avLst/>
                <a:ah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59" name="Google Shape;815;p31"/>
              <p:cNvSpPr/>
              <p:nvPr/>
            </p:nvSpPr>
            <p:spPr>
              <a:xfrm>
                <a:off x="5644646" y="4085222"/>
                <a:ext cx="228265" cy="152158"/>
              </a:xfrm>
              <a:custGeom>
                <a:avLst/>
                <a:ah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60" name="Google Shape;816;p31"/>
              <p:cNvSpPr/>
              <p:nvPr/>
            </p:nvSpPr>
            <p:spPr>
              <a:xfrm>
                <a:off x="5644646" y="4137120"/>
                <a:ext cx="215829" cy="100260"/>
              </a:xfrm>
              <a:custGeom>
                <a:avLst/>
                <a:ah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61" name="Google Shape;817;p31"/>
              <p:cNvSpPr/>
              <p:nvPr/>
            </p:nvSpPr>
            <p:spPr>
              <a:xfrm>
                <a:off x="5629280" y="4231521"/>
                <a:ext cx="209971" cy="688388"/>
              </a:xfrm>
              <a:custGeom>
                <a:avLst/>
                <a:ah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62" name="Google Shape;818;p31"/>
              <p:cNvSpPr/>
              <p:nvPr/>
            </p:nvSpPr>
            <p:spPr>
              <a:xfrm>
                <a:off x="5559032" y="4216156"/>
                <a:ext cx="222462" cy="685459"/>
              </a:xfrm>
              <a:custGeom>
                <a:avLst/>
                <a:ah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63" name="Google Shape;819;p31"/>
              <p:cNvSpPr/>
              <p:nvPr/>
            </p:nvSpPr>
            <p:spPr>
              <a:xfrm>
                <a:off x="5485910" y="4200791"/>
                <a:ext cx="225336" cy="673741"/>
              </a:xfrm>
              <a:custGeom>
                <a:avLst/>
                <a:ah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64" name="Google Shape;820;p31"/>
              <p:cNvSpPr/>
              <p:nvPr/>
            </p:nvSpPr>
            <p:spPr>
              <a:xfrm>
                <a:off x="5616845" y="4167132"/>
                <a:ext cx="240701" cy="161720"/>
              </a:xfrm>
              <a:custGeom>
                <a:avLst/>
                <a:ah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65" name="Google Shape;821;p31"/>
              <p:cNvSpPr/>
              <p:nvPr/>
            </p:nvSpPr>
            <p:spPr>
              <a:xfrm>
                <a:off x="5629280" y="4167132"/>
                <a:ext cx="228265" cy="106837"/>
              </a:xfrm>
              <a:custGeom>
                <a:avLst/>
                <a:ah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66" name="Google Shape;822;p31"/>
              <p:cNvSpPr/>
              <p:nvPr/>
            </p:nvSpPr>
            <p:spPr>
              <a:xfrm>
                <a:off x="5626351" y="4160499"/>
                <a:ext cx="243630" cy="80584"/>
              </a:xfrm>
              <a:custGeom>
                <a:avLst/>
                <a:ah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67" name="Google Shape;823;p31"/>
              <p:cNvSpPr/>
              <p:nvPr/>
            </p:nvSpPr>
            <p:spPr>
              <a:xfrm>
                <a:off x="5604409" y="4252690"/>
                <a:ext cx="244349" cy="79865"/>
              </a:xfrm>
              <a:custGeom>
                <a:avLst/>
                <a:ah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68" name="Google Shape;824;p31"/>
              <p:cNvSpPr/>
              <p:nvPr/>
            </p:nvSpPr>
            <p:spPr>
              <a:xfrm>
                <a:off x="6376144" y="3457797"/>
                <a:ext cx="158072" cy="233903"/>
              </a:xfrm>
              <a:custGeom>
                <a:avLst/>
                <a:ah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69" name="Google Shape;825;p31"/>
              <p:cNvSpPr/>
              <p:nvPr/>
            </p:nvSpPr>
            <p:spPr>
              <a:xfrm>
                <a:off x="6180820" y="3609734"/>
                <a:ext cx="527497" cy="527442"/>
              </a:xfrm>
              <a:custGeom>
                <a:avLst/>
                <a:ah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70" name="Google Shape;826;p31"/>
              <p:cNvSpPr/>
              <p:nvPr/>
            </p:nvSpPr>
            <p:spPr>
              <a:xfrm>
                <a:off x="6241562" y="3659421"/>
                <a:ext cx="207815" cy="145692"/>
              </a:xfrm>
              <a:custGeom>
                <a:avLst/>
                <a:ah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71" name="Google Shape;827;p31"/>
              <p:cNvSpPr/>
              <p:nvPr/>
            </p:nvSpPr>
            <p:spPr>
              <a:xfrm>
                <a:off x="6189608" y="3719445"/>
                <a:ext cx="518709" cy="417731"/>
              </a:xfrm>
              <a:custGeom>
                <a:avLst/>
                <a:ah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972" name="Google Shape;828;p31"/>
            <p:cNvSpPr/>
            <p:nvPr/>
          </p:nvSpPr>
          <p:spPr>
            <a:xfrm>
              <a:off x="5641385" y="4715193"/>
              <a:ext cx="204624" cy="152288"/>
            </a:xfrm>
            <a:custGeom>
              <a:avLst/>
              <a:ah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73" name="Google Shape;829;p31"/>
            <p:cNvSpPr/>
            <p:nvPr/>
          </p:nvSpPr>
          <p:spPr>
            <a:xfrm>
              <a:off x="5767676" y="4250752"/>
              <a:ext cx="622196" cy="512492"/>
            </a:xfrm>
            <a:custGeom>
              <a:avLst/>
              <a:ah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74" name="Google Shape;830;p31"/>
            <p:cNvSpPr/>
            <p:nvPr/>
          </p:nvSpPr>
          <p:spPr>
            <a:xfrm>
              <a:off x="5767676" y="4250752"/>
              <a:ext cx="622196" cy="512492"/>
            </a:xfrm>
            <a:custGeom>
              <a:avLst/>
              <a:ah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75" name="Google Shape;831;p31"/>
            <p:cNvSpPr/>
            <p:nvPr/>
          </p:nvSpPr>
          <p:spPr>
            <a:xfrm>
              <a:off x="5802121" y="4428136"/>
              <a:ext cx="435338" cy="335107"/>
            </a:xfrm>
            <a:custGeom>
              <a:avLst/>
              <a:ah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76" name="Google Shape;832;p31"/>
            <p:cNvSpPr/>
            <p:nvPr/>
          </p:nvSpPr>
          <p:spPr>
            <a:xfrm>
              <a:off x="5993172" y="3849238"/>
              <a:ext cx="435338" cy="325727"/>
            </a:xfrm>
            <a:custGeom>
              <a:avLst/>
              <a:ah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77" name="Google Shape;833;p31"/>
            <p:cNvSpPr/>
            <p:nvPr/>
          </p:nvSpPr>
          <p:spPr>
            <a:xfrm>
              <a:off x="6106945" y="3870700"/>
              <a:ext cx="178533" cy="304824"/>
            </a:xfrm>
            <a:custGeom>
              <a:avLst/>
              <a:ah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78" name="Google Shape;834;p31"/>
            <p:cNvSpPr/>
            <p:nvPr/>
          </p:nvSpPr>
          <p:spPr>
            <a:xfrm>
              <a:off x="6175836" y="3779880"/>
              <a:ext cx="439532" cy="506031"/>
            </a:xfrm>
            <a:custGeom>
              <a:avLst/>
              <a:ah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79" name="Google Shape;835;p31"/>
            <p:cNvSpPr/>
            <p:nvPr/>
          </p:nvSpPr>
          <p:spPr>
            <a:xfrm>
              <a:off x="6446215" y="3823706"/>
              <a:ext cx="169153" cy="460404"/>
            </a:xfrm>
            <a:custGeom>
              <a:avLst/>
              <a:ah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80" name="Google Shape;836;p31"/>
            <p:cNvSpPr/>
            <p:nvPr/>
          </p:nvSpPr>
          <p:spPr>
            <a:xfrm>
              <a:off x="6123655" y="4195040"/>
              <a:ext cx="501093" cy="361229"/>
            </a:xfrm>
            <a:custGeom>
              <a:avLst/>
              <a:ah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81" name="Google Shape;837;p31"/>
            <p:cNvSpPr/>
            <p:nvPr/>
          </p:nvSpPr>
          <p:spPr>
            <a:xfrm>
              <a:off x="6319893" y="3623306"/>
              <a:ext cx="143063" cy="253078"/>
            </a:xfrm>
            <a:custGeom>
              <a:avLst/>
              <a:ah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82" name="Google Shape;838;p31"/>
            <p:cNvSpPr/>
            <p:nvPr/>
          </p:nvSpPr>
          <p:spPr>
            <a:xfrm>
              <a:off x="5802125" y="4764263"/>
              <a:ext cx="234920" cy="138872"/>
            </a:xfrm>
            <a:custGeom>
              <a:avLst/>
              <a:ah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83" name="Google Shape;839;p31"/>
            <p:cNvSpPr/>
            <p:nvPr/>
          </p:nvSpPr>
          <p:spPr>
            <a:xfrm>
              <a:off x="5950371" y="4370395"/>
              <a:ext cx="674377" cy="457578"/>
            </a:xfrm>
            <a:custGeom>
              <a:avLst/>
              <a:ah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84" name="Google Shape;840;p31"/>
            <p:cNvSpPr/>
            <p:nvPr/>
          </p:nvSpPr>
          <p:spPr>
            <a:xfrm>
              <a:off x="6428479" y="4371762"/>
              <a:ext cx="196269" cy="273515"/>
            </a:xfrm>
            <a:custGeom>
              <a:avLst/>
              <a:ah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85" name="Google Shape;841;p31"/>
            <p:cNvSpPr/>
            <p:nvPr/>
          </p:nvSpPr>
          <p:spPr>
            <a:xfrm>
              <a:off x="6476498" y="3874086"/>
              <a:ext cx="226552" cy="540508"/>
            </a:xfrm>
            <a:custGeom>
              <a:avLst/>
              <a:ah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86" name="Google Shape;842;p31"/>
            <p:cNvSpPr/>
            <p:nvPr/>
          </p:nvSpPr>
          <p:spPr>
            <a:xfrm>
              <a:off x="6645590" y="4402045"/>
              <a:ext cx="148281" cy="95013"/>
            </a:xfrm>
            <a:custGeom>
              <a:avLst/>
              <a:ah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87" name="Google Shape;843;p31"/>
            <p:cNvSpPr/>
            <p:nvPr/>
          </p:nvSpPr>
          <p:spPr>
            <a:xfrm>
              <a:off x="6454570" y="3753790"/>
              <a:ext cx="4193" cy="26122"/>
            </a:xfrm>
            <a:custGeom>
              <a:avLst/>
              <a:ah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88" name="Google Shape;844;p31"/>
            <p:cNvSpPr/>
            <p:nvPr/>
          </p:nvSpPr>
          <p:spPr>
            <a:xfrm>
              <a:off x="6458732" y="3779880"/>
              <a:ext cx="31" cy="31"/>
            </a:xfrm>
            <a:custGeom>
              <a:avLst/>
              <a:ahLst/>
              <a:rect l="l" t="t" r="r" b="b"/>
              <a:pathLst>
                <a:path w="1" h="1" extrusionOk="0">
                  <a:moveTo>
                    <a:pt x="1" y="0"/>
                  </a:moveTo>
                  <a:lnTo>
                    <a:pt x="1" y="0"/>
                  </a:lnTo>
                  <a:lnTo>
                    <a:pt x="1" y="0"/>
                  </a:lnTo>
                  <a:close/>
                </a:path>
              </a:pathLst>
            </a:custGeom>
            <a:solidFill>
              <a:srgbClr val="CBAA7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89" name="Google Shape;845;p31"/>
            <p:cNvSpPr/>
            <p:nvPr/>
          </p:nvSpPr>
          <p:spPr>
            <a:xfrm>
              <a:off x="6328248" y="3762114"/>
              <a:ext cx="4224" cy="21959"/>
            </a:xfrm>
            <a:custGeom>
              <a:avLst/>
              <a:ahLst/>
              <a:rect l="l" t="t" r="r" b="b"/>
              <a:pathLst>
                <a:path w="136" h="707" extrusionOk="0">
                  <a:moveTo>
                    <a:pt x="1" y="1"/>
                  </a:moveTo>
                  <a:lnTo>
                    <a:pt x="135" y="707"/>
                  </a:lnTo>
                  <a:lnTo>
                    <a:pt x="135" y="707"/>
                  </a:lnTo>
                  <a:lnTo>
                    <a:pt x="1" y="1"/>
                  </a:lnTo>
                  <a:close/>
                </a:path>
              </a:pathLst>
            </a:custGeom>
            <a:solidFill>
              <a:srgbClr val="D2BD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90" name="Google Shape;846;p31"/>
            <p:cNvSpPr/>
            <p:nvPr/>
          </p:nvSpPr>
          <p:spPr>
            <a:xfrm>
              <a:off x="6328248" y="3753790"/>
              <a:ext cx="130515" cy="56374"/>
            </a:xfrm>
            <a:custGeom>
              <a:avLst/>
              <a:ah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91" name="Google Shape;847;p31"/>
            <p:cNvSpPr/>
            <p:nvPr/>
          </p:nvSpPr>
          <p:spPr>
            <a:xfrm>
              <a:off x="5797959" y="2518871"/>
              <a:ext cx="1226595" cy="1243460"/>
            </a:xfrm>
            <a:custGeom>
              <a:avLst/>
              <a:ah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92" name="Google Shape;848;p31"/>
            <p:cNvSpPr/>
            <p:nvPr/>
          </p:nvSpPr>
          <p:spPr>
            <a:xfrm>
              <a:off x="5854333" y="3348735"/>
              <a:ext cx="1026164" cy="330945"/>
            </a:xfrm>
            <a:custGeom>
              <a:avLst/>
              <a:ah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93" name="Google Shape;849;p31"/>
            <p:cNvSpPr/>
            <p:nvPr/>
          </p:nvSpPr>
          <p:spPr>
            <a:xfrm>
              <a:off x="5854333" y="3127432"/>
              <a:ext cx="1122202" cy="552249"/>
            </a:xfrm>
            <a:custGeom>
              <a:avLst/>
              <a:ah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94" name="Google Shape;850;p31"/>
            <p:cNvSpPr/>
            <p:nvPr/>
          </p:nvSpPr>
          <p:spPr>
            <a:xfrm>
              <a:off x="5641385" y="2381306"/>
              <a:ext cx="1491724" cy="1007776"/>
            </a:xfrm>
            <a:custGeom>
              <a:avLst/>
              <a:ah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95" name="Google Shape;851;p31"/>
            <p:cNvSpPr/>
            <p:nvPr/>
          </p:nvSpPr>
          <p:spPr>
            <a:xfrm>
              <a:off x="5715495" y="3061677"/>
              <a:ext cx="8386" cy="5249"/>
            </a:xfrm>
            <a:custGeom>
              <a:avLst/>
              <a:ah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96" name="Google Shape;852;p31"/>
            <p:cNvSpPr/>
            <p:nvPr/>
          </p:nvSpPr>
          <p:spPr>
            <a:xfrm>
              <a:off x="6324086" y="3197379"/>
              <a:ext cx="96069" cy="52243"/>
            </a:xfrm>
            <a:custGeom>
              <a:avLst/>
              <a:ah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97" name="Google Shape;853;p31"/>
            <p:cNvSpPr/>
            <p:nvPr/>
          </p:nvSpPr>
          <p:spPr>
            <a:xfrm>
              <a:off x="6420124" y="3127432"/>
              <a:ext cx="221334" cy="78334"/>
            </a:xfrm>
            <a:custGeom>
              <a:avLst/>
              <a:ah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98" name="Google Shape;854;p31"/>
            <p:cNvSpPr/>
            <p:nvPr/>
          </p:nvSpPr>
          <p:spPr>
            <a:xfrm>
              <a:off x="6119462" y="3187999"/>
              <a:ext cx="126353" cy="61623"/>
            </a:xfrm>
            <a:custGeom>
              <a:avLst/>
              <a:ah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99" name="Google Shape;855;p31"/>
            <p:cNvSpPr/>
            <p:nvPr/>
          </p:nvSpPr>
          <p:spPr>
            <a:xfrm>
              <a:off x="5854333" y="3344573"/>
              <a:ext cx="31" cy="4193"/>
            </a:xfrm>
            <a:custGeom>
              <a:avLst/>
              <a:ahLst/>
              <a:rect l="l" t="t" r="r" b="b"/>
              <a:pathLst>
                <a:path w="1" h="135" extrusionOk="0">
                  <a:moveTo>
                    <a:pt x="0" y="0"/>
                  </a:moveTo>
                  <a:lnTo>
                    <a:pt x="0" y="0"/>
                  </a:lnTo>
                  <a:lnTo>
                    <a:pt x="0" y="135"/>
                  </a:lnTo>
                  <a:lnTo>
                    <a:pt x="0" y="135"/>
                  </a:lnTo>
                  <a:close/>
                </a:path>
              </a:pathLst>
            </a:custGeom>
            <a:solidFill>
              <a:srgbClr val="A9928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00" name="Google Shape;856;p31"/>
            <p:cNvSpPr/>
            <p:nvPr/>
          </p:nvSpPr>
          <p:spPr>
            <a:xfrm>
              <a:off x="5854333" y="3276272"/>
              <a:ext cx="43639" cy="72494"/>
            </a:xfrm>
            <a:custGeom>
              <a:avLst/>
              <a:ah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01" name="Google Shape;857;p31"/>
            <p:cNvSpPr/>
            <p:nvPr/>
          </p:nvSpPr>
          <p:spPr>
            <a:xfrm>
              <a:off x="5659120" y="3179644"/>
              <a:ext cx="1465664" cy="208817"/>
            </a:xfrm>
            <a:custGeom>
              <a:avLst/>
              <a:ah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02" name="Google Shape;858;p31"/>
            <p:cNvSpPr/>
            <p:nvPr/>
          </p:nvSpPr>
          <p:spPr>
            <a:xfrm>
              <a:off x="6968149" y="3384237"/>
              <a:ext cx="31" cy="31"/>
            </a:xfrm>
            <a:custGeom>
              <a:avLst/>
              <a:ahLst/>
              <a:rect l="l" t="t" r="r" b="b"/>
              <a:pathLst>
                <a:path w="1" h="1" extrusionOk="0">
                  <a:moveTo>
                    <a:pt x="1" y="1"/>
                  </a:moveTo>
                  <a:lnTo>
                    <a:pt x="1" y="1"/>
                  </a:lnTo>
                  <a:lnTo>
                    <a:pt x="1" y="1"/>
                  </a:lnTo>
                  <a:lnTo>
                    <a:pt x="1" y="1"/>
                  </a:lnTo>
                  <a:close/>
                </a:path>
              </a:pathLst>
            </a:custGeom>
            <a:solidFill>
              <a:srgbClr val="865F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03" name="Google Shape;859;p31"/>
            <p:cNvSpPr/>
            <p:nvPr/>
          </p:nvSpPr>
          <p:spPr>
            <a:xfrm>
              <a:off x="6880497" y="3314289"/>
              <a:ext cx="87683" cy="69978"/>
            </a:xfrm>
            <a:custGeom>
              <a:avLst/>
              <a:ah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04" name="Google Shape;860;p31"/>
            <p:cNvSpPr/>
            <p:nvPr/>
          </p:nvSpPr>
          <p:spPr>
            <a:xfrm>
              <a:off x="5659120" y="2836212"/>
              <a:ext cx="1465664" cy="552249"/>
            </a:xfrm>
            <a:custGeom>
              <a:avLst/>
              <a:ah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05" name="Google Shape;861;p31"/>
            <p:cNvSpPr/>
            <p:nvPr/>
          </p:nvSpPr>
          <p:spPr>
            <a:xfrm>
              <a:off x="6133036" y="3492792"/>
              <a:ext cx="178533" cy="122190"/>
            </a:xfrm>
            <a:custGeom>
              <a:avLst/>
              <a:ah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06" name="Google Shape;862;p31"/>
            <p:cNvSpPr/>
            <p:nvPr/>
          </p:nvSpPr>
          <p:spPr>
            <a:xfrm>
              <a:off x="6337660" y="3256735"/>
              <a:ext cx="234908" cy="209376"/>
            </a:xfrm>
            <a:custGeom>
              <a:avLst/>
              <a:ah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07" name="Google Shape;863;p31"/>
            <p:cNvSpPr/>
            <p:nvPr/>
          </p:nvSpPr>
          <p:spPr>
            <a:xfrm>
              <a:off x="6384622" y="3440611"/>
              <a:ext cx="266216" cy="134677"/>
            </a:xfrm>
            <a:custGeom>
              <a:avLst/>
              <a:ah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08" name="Google Shape;864;p31"/>
            <p:cNvSpPr/>
            <p:nvPr/>
          </p:nvSpPr>
          <p:spPr>
            <a:xfrm>
              <a:off x="5893997" y="3288416"/>
              <a:ext cx="217172" cy="192914"/>
            </a:xfrm>
            <a:custGeom>
              <a:avLst/>
              <a:ah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09" name="Google Shape;865;p31"/>
            <p:cNvSpPr/>
            <p:nvPr/>
          </p:nvSpPr>
          <p:spPr>
            <a:xfrm>
              <a:off x="5880424" y="3458346"/>
              <a:ext cx="182727" cy="121569"/>
            </a:xfrm>
            <a:custGeom>
              <a:avLst/>
              <a:ah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10" name="Google Shape;866;p31"/>
            <p:cNvSpPr/>
            <p:nvPr/>
          </p:nvSpPr>
          <p:spPr>
            <a:xfrm>
              <a:off x="5858495" y="3818488"/>
              <a:ext cx="248481" cy="358775"/>
            </a:xfrm>
            <a:custGeom>
              <a:avLst/>
              <a:ah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11" name="Google Shape;867;p31"/>
            <p:cNvSpPr/>
            <p:nvPr/>
          </p:nvSpPr>
          <p:spPr>
            <a:xfrm>
              <a:off x="5858495" y="3818488"/>
              <a:ext cx="248481" cy="357036"/>
            </a:xfrm>
            <a:custGeom>
              <a:avLst/>
              <a:ah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12" name="Google Shape;868;p31"/>
            <p:cNvSpPr/>
            <p:nvPr/>
          </p:nvSpPr>
          <p:spPr>
            <a:xfrm>
              <a:off x="6106945" y="3980311"/>
              <a:ext cx="31" cy="138870"/>
            </a:xfrm>
            <a:custGeom>
              <a:avLst/>
              <a:ahLst/>
              <a:rect l="l" t="t" r="r" b="b"/>
              <a:pathLst>
                <a:path w="1" h="4471" extrusionOk="0">
                  <a:moveTo>
                    <a:pt x="1" y="0"/>
                  </a:moveTo>
                  <a:lnTo>
                    <a:pt x="1" y="4470"/>
                  </a:lnTo>
                  <a:lnTo>
                    <a:pt x="1" y="4470"/>
                  </a:lnTo>
                  <a:close/>
                </a:path>
              </a:pathLst>
            </a:custGeom>
            <a:solidFill>
              <a:srgbClr val="DB9F5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13" name="Google Shape;869;p31"/>
            <p:cNvSpPr/>
            <p:nvPr/>
          </p:nvSpPr>
          <p:spPr>
            <a:xfrm>
              <a:off x="6080855" y="3827899"/>
              <a:ext cx="26122" cy="12548"/>
            </a:xfrm>
            <a:custGeom>
              <a:avLst/>
              <a:ah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14" name="Google Shape;870;p31"/>
            <p:cNvSpPr/>
            <p:nvPr/>
          </p:nvSpPr>
          <p:spPr>
            <a:xfrm>
              <a:off x="5858495" y="3827899"/>
              <a:ext cx="248481" cy="347625"/>
            </a:xfrm>
            <a:custGeom>
              <a:avLst/>
              <a:ah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15" name="Google Shape;871;p31"/>
            <p:cNvSpPr/>
            <p:nvPr/>
          </p:nvSpPr>
          <p:spPr>
            <a:xfrm>
              <a:off x="5858495" y="3784042"/>
              <a:ext cx="248481" cy="69978"/>
            </a:xfrm>
            <a:custGeom>
              <a:avLst/>
              <a:ah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16" name="Google Shape;872;p31"/>
            <p:cNvSpPr/>
            <p:nvPr/>
          </p:nvSpPr>
          <p:spPr>
            <a:xfrm>
              <a:off x="5872069" y="3797616"/>
              <a:ext cx="221334" cy="42832"/>
            </a:xfrm>
            <a:custGeom>
              <a:avLst/>
              <a:ah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17" name="Google Shape;873;p31"/>
            <p:cNvSpPr/>
            <p:nvPr/>
          </p:nvSpPr>
          <p:spPr>
            <a:xfrm>
              <a:off x="5888779" y="3814326"/>
              <a:ext cx="187914" cy="39695"/>
            </a:xfrm>
            <a:custGeom>
              <a:avLst/>
              <a:ah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18" name="Google Shape;874;p31"/>
            <p:cNvSpPr/>
            <p:nvPr/>
          </p:nvSpPr>
          <p:spPr>
            <a:xfrm>
              <a:off x="5737423" y="3468130"/>
              <a:ext cx="217141" cy="311781"/>
            </a:xfrm>
            <a:custGeom>
              <a:avLst/>
              <a:ah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19" name="Google Shape;875;p31"/>
            <p:cNvSpPr/>
            <p:nvPr/>
          </p:nvSpPr>
          <p:spPr>
            <a:xfrm>
              <a:off x="5771869" y="3709933"/>
              <a:ext cx="143032" cy="43888"/>
            </a:xfrm>
            <a:custGeom>
              <a:avLst/>
              <a:ah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20" name="Google Shape;876;p31"/>
            <p:cNvSpPr/>
            <p:nvPr/>
          </p:nvSpPr>
          <p:spPr>
            <a:xfrm>
              <a:off x="5749940" y="3583612"/>
              <a:ext cx="191051" cy="196300"/>
            </a:xfrm>
            <a:custGeom>
              <a:avLst/>
              <a:ah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21" name="Google Shape;877;p31"/>
            <p:cNvSpPr/>
            <p:nvPr/>
          </p:nvSpPr>
          <p:spPr>
            <a:xfrm>
              <a:off x="5984817" y="3614951"/>
              <a:ext cx="91876" cy="199406"/>
            </a:xfrm>
            <a:custGeom>
              <a:avLst/>
              <a:ah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22" name="Google Shape;878;p31"/>
            <p:cNvSpPr/>
            <p:nvPr/>
          </p:nvSpPr>
          <p:spPr>
            <a:xfrm>
              <a:off x="5984817" y="3645204"/>
              <a:ext cx="74140" cy="169153"/>
            </a:xfrm>
            <a:custGeom>
              <a:avLst/>
              <a:ah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23" name="Google Shape;879;p31"/>
            <p:cNvSpPr/>
            <p:nvPr/>
          </p:nvSpPr>
          <p:spPr>
            <a:xfrm>
              <a:off x="5972300" y="3370663"/>
              <a:ext cx="73084" cy="78334"/>
            </a:xfrm>
            <a:custGeom>
              <a:avLst/>
              <a:ah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24" name="Google Shape;880;p31"/>
            <p:cNvSpPr/>
            <p:nvPr/>
          </p:nvSpPr>
          <p:spPr>
            <a:xfrm>
              <a:off x="6398196" y="3353953"/>
              <a:ext cx="74140" cy="73115"/>
            </a:xfrm>
            <a:custGeom>
              <a:avLst/>
              <a:ah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25" name="Google Shape;881;p31"/>
            <p:cNvSpPr/>
            <p:nvPr/>
          </p:nvSpPr>
          <p:spPr>
            <a:xfrm>
              <a:off x="5949809" y="4373187"/>
              <a:ext cx="674377" cy="457578"/>
            </a:xfrm>
            <a:custGeom>
              <a:avLst/>
              <a:ah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026" name="TextBox 235"/>
          <p:cNvSpPr txBox="1"/>
          <p:nvPr userDrawn="1"/>
        </p:nvSpPr>
        <p:spPr>
          <a:xfrm>
            <a:off x="4334110" y="1572168"/>
            <a:ext cx="3725448" cy="3631763"/>
          </a:xfrm>
          <a:prstGeom prst="rect"/>
          <a:noFill/>
        </p:spPr>
        <p:txBody>
          <a:bodyPr rtlCol="0" wrap="square">
            <a:spAutoFit/>
          </a:bodyPr>
          <a:p>
            <a:pPr algn="ctr"/>
            <a:r>
              <a:rPr dirty="0" sz="11500" lang="vi-VN">
                <a:solidFill>
                  <a:schemeClr val="accent6">
                    <a:lumMod val="50000"/>
                  </a:schemeClr>
                </a:solidFill>
                <a:latin typeface="+mj-lt"/>
              </a:rPr>
              <a:t>KHÁM PHÁ</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303"/>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50911"/>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306"/>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305"/>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50912"/>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304"/>
                                        </p:tgtEl>
                                      </p:cBhvr>
                                      <p:by x="150000" y="150000"/>
                                    </p:animScale>
                                  </p:childTnLst>
                                </p:cTn>
                              </p:par>
                              <p:par>
                                <p:cTn fill="hold" grpId="0" id="17" nodeType="withEffect" presetClass="entr" presetID="16" presetSubtype="21">
                                  <p:stCondLst>
                                    <p:cond delay="0"/>
                                  </p:stCondLst>
                                  <p:childTnLst>
                                    <p:set>
                                      <p:cBhvr>
                                        <p:cTn dur="1" fill="hold" id="18">
                                          <p:stCondLst>
                                            <p:cond delay="0"/>
                                          </p:stCondLst>
                                        </p:cTn>
                                        <p:tgtEl>
                                          <p:spTgt spid="1050895"/>
                                        </p:tgtEl>
                                        <p:attrNameLst>
                                          <p:attrName>style.visibility</p:attrName>
                                        </p:attrNameLst>
                                      </p:cBhvr>
                                      <p:to>
                                        <p:strVal val="visible"/>
                                      </p:to>
                                    </p:set>
                                    <p:animEffect transition="in" filter="barn(inVertical)">
                                      <p:cBhvr>
                                        <p:cTn dur="500" id="19"/>
                                        <p:tgtEl>
                                          <p:spTgt spid="1050895"/>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1050896"/>
                                        </p:tgtEl>
                                        <p:attrNameLst>
                                          <p:attrName>style.visibility</p:attrName>
                                        </p:attrNameLst>
                                      </p:cBhvr>
                                      <p:to>
                                        <p:strVal val="visible"/>
                                      </p:to>
                                    </p:set>
                                    <p:animEffect transition="in" filter="barn(inVertical)">
                                      <p:cBhvr>
                                        <p:cTn dur="500" id="22"/>
                                        <p:tgtEl>
                                          <p:spTgt spid="1050896"/>
                                        </p:tgtEl>
                                      </p:cBhvr>
                                    </p:animEffect>
                                  </p:childTnLst>
                                </p:cTn>
                              </p:par>
                            </p:childTnLst>
                          </p:cTn>
                        </p:par>
                        <p:par>
                          <p:cTn fill="hold" id="23">
                            <p:stCondLst>
                              <p:cond delay="1000"/>
                            </p:stCondLst>
                            <p:childTnLst>
                              <p:par>
                                <p:cTn fill="hold" grpId="0" id="24" nodeType="afterEffect" presetClass="entr" presetID="10" presetSubtype="0">
                                  <p:stCondLst>
                                    <p:cond delay="0"/>
                                  </p:stCondLst>
                                  <p:childTnLst>
                                    <p:set>
                                      <p:cBhvr>
                                        <p:cTn dur="1" fill="hold" id="25">
                                          <p:stCondLst>
                                            <p:cond delay="0"/>
                                          </p:stCondLst>
                                        </p:cTn>
                                        <p:tgtEl>
                                          <p:spTgt spid="1050894"/>
                                        </p:tgtEl>
                                        <p:attrNameLst>
                                          <p:attrName>style.visibility</p:attrName>
                                        </p:attrNameLst>
                                      </p:cBhvr>
                                      <p:to>
                                        <p:strVal val="visible"/>
                                      </p:to>
                                    </p:set>
                                    <p:animEffect transition="in" filter="fade">
                                      <p:cBhvr>
                                        <p:cTn dur="500" id="26"/>
                                        <p:tgtEl>
                                          <p:spTgt spid="1050894"/>
                                        </p:tgtEl>
                                      </p:cBhvr>
                                    </p:animEffect>
                                  </p:childTnLst>
                                </p:cTn>
                              </p:par>
                            </p:childTnLst>
                          </p:cTn>
                        </p:par>
                        <p:par>
                          <p:cTn fill="hold" id="27">
                            <p:stCondLst>
                              <p:cond delay="1500"/>
                            </p:stCondLst>
                            <p:childTnLst>
                              <p:par>
                                <p:cTn fill="hold" id="28" nodeType="afterEffect" presetClass="entr" presetID="31" presetSubtype="0">
                                  <p:stCondLst>
                                    <p:cond delay="0"/>
                                  </p:stCondLst>
                                  <p:childTnLst>
                                    <p:set>
                                      <p:cBhvr>
                                        <p:cTn dur="1" fill="hold" id="29">
                                          <p:stCondLst>
                                            <p:cond delay="0"/>
                                          </p:stCondLst>
                                        </p:cTn>
                                        <p:tgtEl>
                                          <p:spTgt spid="307"/>
                                        </p:tgtEl>
                                        <p:attrNameLst>
                                          <p:attrName>style.visibility</p:attrName>
                                        </p:attrNameLst>
                                      </p:cBhvr>
                                      <p:to>
                                        <p:strVal val="visible"/>
                                      </p:to>
                                    </p:set>
                                    <p:anim calcmode="lin" valueType="num">
                                      <p:cBhvr>
                                        <p:cTn dur="1000" fill="hold" id="30"/>
                                        <p:tgtEl>
                                          <p:spTgt spid="307"/>
                                        </p:tgtEl>
                                        <p:attrNameLst>
                                          <p:attrName>ppt_w</p:attrName>
                                        </p:attrNameLst>
                                      </p:cBhvr>
                                      <p:tavLst>
                                        <p:tav tm="0">
                                          <p:val>
                                            <p:fltVal val="0.0"/>
                                          </p:val>
                                        </p:tav>
                                        <p:tav tm="100000">
                                          <p:val>
                                            <p:strVal val="#ppt_w"/>
                                          </p:val>
                                        </p:tav>
                                      </p:tavLst>
                                    </p:anim>
                                    <p:anim calcmode="lin" valueType="num">
                                      <p:cBhvr>
                                        <p:cTn dur="1000" fill="hold" id="31"/>
                                        <p:tgtEl>
                                          <p:spTgt spid="307"/>
                                        </p:tgtEl>
                                        <p:attrNameLst>
                                          <p:attrName>ppt_h</p:attrName>
                                        </p:attrNameLst>
                                      </p:cBhvr>
                                      <p:tavLst>
                                        <p:tav tm="0">
                                          <p:val>
                                            <p:fltVal val="0.0"/>
                                          </p:val>
                                        </p:tav>
                                        <p:tav tm="100000">
                                          <p:val>
                                            <p:strVal val="#ppt_h"/>
                                          </p:val>
                                        </p:tav>
                                      </p:tavLst>
                                    </p:anim>
                                    <p:anim calcmode="lin" valueType="num">
                                      <p:cBhvr>
                                        <p:cTn dur="1000" fill="hold" id="32"/>
                                        <p:tgtEl>
                                          <p:spTgt spid="307"/>
                                        </p:tgtEl>
                                        <p:attrNameLst>
                                          <p:attrName>style.rotation</p:attrName>
                                        </p:attrNameLst>
                                      </p:cBhvr>
                                      <p:tavLst>
                                        <p:tav tm="0">
                                          <p:val>
                                            <p:fltVal val="90.0"/>
                                          </p:val>
                                        </p:tav>
                                        <p:tav tm="100000">
                                          <p:val>
                                            <p:fltVal val="0.0"/>
                                          </p:val>
                                        </p:tav>
                                      </p:tavLst>
                                    </p:anim>
                                    <p:animEffect transition="in" filter="fade">
                                      <p:cBhvr>
                                        <p:cTn dur="1000" id="33"/>
                                        <p:tgtEl>
                                          <p:spTgt spid="307"/>
                                        </p:tgtEl>
                                      </p:cBhvr>
                                    </p:animEffect>
                                  </p:childTnLst>
                                </p:cTn>
                              </p:par>
                            </p:childTnLst>
                          </p:cTn>
                        </p:par>
                        <p:par>
                          <p:cTn fill="hold" id="34">
                            <p:stCondLst>
                              <p:cond delay="2500"/>
                            </p:stCondLst>
                            <p:childTnLst>
                              <p:par>
                                <p:cTn fill="hold" grpId="0" id="35" nodeType="afterEffect" presetClass="entr" presetID="14" presetSubtype="10">
                                  <p:stCondLst>
                                    <p:cond delay="0"/>
                                  </p:stCondLst>
                                  <p:childTnLst>
                                    <p:set>
                                      <p:cBhvr>
                                        <p:cTn dur="1" fill="hold" id="36">
                                          <p:stCondLst>
                                            <p:cond delay="0"/>
                                          </p:stCondLst>
                                        </p:cTn>
                                        <p:tgtEl>
                                          <p:spTgt spid="1051026"/>
                                        </p:tgtEl>
                                        <p:attrNameLst>
                                          <p:attrName>style.visibility</p:attrName>
                                        </p:attrNameLst>
                                      </p:cBhvr>
                                      <p:to>
                                        <p:strVal val="visible"/>
                                      </p:to>
                                    </p:set>
                                    <p:animEffect transition="in" filter="randombar(horizontal)">
                                      <p:cBhvr>
                                        <p:cTn dur="500" id="37"/>
                                        <p:tgtEl>
                                          <p:spTgt spid="105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894" grpId="0" animBg="1"/>
      <p:bldP spid="1050895" grpId="0" animBg="1"/>
      <p:bldP spid="1050896" grpId="0" animBg="1"/>
      <p:bldP spid="1050911" grpId="0" animBg="1"/>
      <p:bldP spid="1050912" grpId="0" animBg="1"/>
      <p:bldP spid="105102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433" name=""/>
        <p:cNvGrpSpPr/>
        <p:nvPr/>
      </p:nvGrpSpPr>
      <p:grpSpPr>
        <a:xfrm>
          <a:off x="0" y="0"/>
          <a:ext cx="0" cy="0"/>
          <a:chOff x="0" y="0"/>
          <a:chExt cx="0" cy="0"/>
        </a:xfrm>
      </p:grpSpPr>
      <p:grpSp>
        <p:nvGrpSpPr>
          <p:cNvPr id="434" name="Google Shape;992;p14"/>
          <p:cNvGrpSpPr/>
          <p:nvPr userDrawn="1"/>
        </p:nvGrpSpPr>
        <p:grpSpPr>
          <a:xfrm>
            <a:off x="395894" y="219519"/>
            <a:ext cx="11613234" cy="6240131"/>
            <a:chOff x="395894" y="219519"/>
            <a:chExt cx="8518865" cy="4788281"/>
          </a:xfrm>
        </p:grpSpPr>
        <p:sp>
          <p:nvSpPr>
            <p:cNvPr id="1052315"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35" name="Google Shape;994;p14"/>
            <p:cNvGrpSpPr/>
            <p:nvPr/>
          </p:nvGrpSpPr>
          <p:grpSpPr>
            <a:xfrm>
              <a:off x="8341543" y="2282008"/>
              <a:ext cx="569676" cy="380612"/>
              <a:chOff x="8341543" y="2282008"/>
              <a:chExt cx="569676" cy="380612"/>
            </a:xfrm>
          </p:grpSpPr>
          <p:sp>
            <p:nvSpPr>
              <p:cNvPr id="1052316"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17"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2318"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36" name="Google Shape;998;p14"/>
            <p:cNvGrpSpPr/>
            <p:nvPr/>
          </p:nvGrpSpPr>
          <p:grpSpPr>
            <a:xfrm>
              <a:off x="8341543" y="1721094"/>
              <a:ext cx="569676" cy="380612"/>
              <a:chOff x="8341543" y="1721094"/>
              <a:chExt cx="569676" cy="380612"/>
            </a:xfrm>
          </p:grpSpPr>
          <p:sp>
            <p:nvSpPr>
              <p:cNvPr id="1052319"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20"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37" name="Google Shape;1001;p14"/>
            <p:cNvGrpSpPr/>
            <p:nvPr/>
          </p:nvGrpSpPr>
          <p:grpSpPr>
            <a:xfrm>
              <a:off x="8346273" y="1183592"/>
              <a:ext cx="568486" cy="388014"/>
              <a:chOff x="8346273" y="1183592"/>
              <a:chExt cx="568486" cy="388014"/>
            </a:xfrm>
          </p:grpSpPr>
          <p:sp>
            <p:nvSpPr>
              <p:cNvPr id="1052321"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22"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38" name="Google Shape;1004;p14"/>
            <p:cNvGrpSpPr/>
            <p:nvPr/>
          </p:nvGrpSpPr>
          <p:grpSpPr>
            <a:xfrm>
              <a:off x="8341543" y="606635"/>
              <a:ext cx="569676" cy="388014"/>
              <a:chOff x="8341543" y="606635"/>
              <a:chExt cx="569676" cy="388014"/>
            </a:xfrm>
          </p:grpSpPr>
          <p:sp>
            <p:nvSpPr>
              <p:cNvPr id="1052323"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24"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39" name="Google Shape;1007;p14"/>
            <p:cNvGrpSpPr/>
            <p:nvPr/>
          </p:nvGrpSpPr>
          <p:grpSpPr>
            <a:xfrm>
              <a:off x="8341543" y="2842933"/>
              <a:ext cx="569676" cy="380612"/>
              <a:chOff x="8341543" y="2282008"/>
              <a:chExt cx="569676" cy="380612"/>
            </a:xfrm>
          </p:grpSpPr>
          <p:sp>
            <p:nvSpPr>
              <p:cNvPr id="1052325"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26"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40" name="Google Shape;1010;p14"/>
            <p:cNvGrpSpPr/>
            <p:nvPr/>
          </p:nvGrpSpPr>
          <p:grpSpPr>
            <a:xfrm>
              <a:off x="8341543" y="3403858"/>
              <a:ext cx="569676" cy="380612"/>
              <a:chOff x="8341543" y="2282008"/>
              <a:chExt cx="569676" cy="380612"/>
            </a:xfrm>
          </p:grpSpPr>
          <p:sp>
            <p:nvSpPr>
              <p:cNvPr id="1052327"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28"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2329"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30"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52331"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32"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33"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34"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35"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36"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37"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38"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39"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40"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41"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42"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43"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44"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45"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46"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47"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48"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49"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50"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51"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52"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53"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54"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55"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56"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57"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58"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59"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60"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61"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62"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63"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64"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65"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66"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67"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68"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69"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70"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71"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72"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73"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74"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75"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76" name="Google Shape;1765;p26"/>
          <p:cNvSpPr/>
          <p:nvPr userDrawn="1"/>
        </p:nvSpPr>
        <p:spPr>
          <a:xfrm rot="126755">
            <a:off x="3091462" y="1090110"/>
            <a:ext cx="5550035" cy="4730758"/>
          </a:xfrm>
          <a:prstGeom prst="rect"/>
          <a:solidFill>
            <a:schemeClr val="accent6">
              <a:lumMod val="40000"/>
              <a:lumOff val="6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sz="500"/>
          </a:p>
        </p:txBody>
      </p:sp>
      <p:sp>
        <p:nvSpPr>
          <p:cNvPr id="1052377" name="Google Shape;1766;p26"/>
          <p:cNvSpPr/>
          <p:nvPr userDrawn="1"/>
        </p:nvSpPr>
        <p:spPr>
          <a:xfrm rot="-135875">
            <a:off x="2811048" y="772938"/>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52378" name="Google Shape;1767;p26"/>
          <p:cNvSpPr/>
          <p:nvPr userDrawn="1"/>
        </p:nvSpPr>
        <p:spPr>
          <a:xfrm rot="4829593">
            <a:off x="7640070" y="1029487"/>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grpSp>
        <p:nvGrpSpPr>
          <p:cNvPr id="441" name="Google Shape;631;p30"/>
          <p:cNvGrpSpPr/>
          <p:nvPr userDrawn="1"/>
        </p:nvGrpSpPr>
        <p:grpSpPr>
          <a:xfrm>
            <a:off x="7672546" y="3622312"/>
            <a:ext cx="1309691" cy="2486166"/>
            <a:chOff x="961250" y="234750"/>
            <a:chExt cx="1222525" cy="2320700"/>
          </a:xfrm>
        </p:grpSpPr>
        <p:sp>
          <p:nvSpPr>
            <p:cNvPr id="1052379" name="Google Shape;632;p30"/>
            <p:cNvSpPr/>
            <p:nvPr/>
          </p:nvSpPr>
          <p:spPr>
            <a:xfrm>
              <a:off x="1529225" y="1558100"/>
              <a:ext cx="189075" cy="241150"/>
            </a:xfrm>
            <a:custGeom>
              <a:avLst/>
              <a:ah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80" name="Google Shape;633;p30"/>
            <p:cNvSpPr/>
            <p:nvPr/>
          </p:nvSpPr>
          <p:spPr>
            <a:xfrm>
              <a:off x="1647700" y="1816875"/>
              <a:ext cx="206725" cy="252400"/>
            </a:xfrm>
            <a:custGeom>
              <a:avLst/>
              <a:ah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81" name="Google Shape;634;p30"/>
            <p:cNvSpPr/>
            <p:nvPr/>
          </p:nvSpPr>
          <p:spPr>
            <a:xfrm>
              <a:off x="1598975" y="1737350"/>
              <a:ext cx="164700" cy="132500"/>
            </a:xfrm>
            <a:custGeom>
              <a:avLst/>
              <a:ah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82" name="Google Shape;635;p30"/>
            <p:cNvSpPr/>
            <p:nvPr/>
          </p:nvSpPr>
          <p:spPr>
            <a:xfrm>
              <a:off x="1287250" y="1496000"/>
              <a:ext cx="392400" cy="420700"/>
            </a:xfrm>
            <a:custGeom>
              <a:avLst/>
              <a:ah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83" name="Google Shape;636;p30"/>
            <p:cNvSpPr/>
            <p:nvPr/>
          </p:nvSpPr>
          <p:spPr>
            <a:xfrm>
              <a:off x="1567025" y="1904250"/>
              <a:ext cx="4225" cy="25"/>
            </a:xfrm>
            <a:custGeom>
              <a:avLst/>
              <a:ahLst/>
              <a:rect l="l" t="t" r="r" b="b"/>
              <a:pathLst>
                <a:path w="169" h="1" extrusionOk="0">
                  <a:moveTo>
                    <a:pt x="169" y="1"/>
                  </a:moveTo>
                  <a:lnTo>
                    <a:pt x="1" y="1"/>
                  </a:lnTo>
                  <a:lnTo>
                    <a:pt x="1" y="1"/>
                  </a:lnTo>
                  <a:lnTo>
                    <a:pt x="169" y="1"/>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84" name="Google Shape;637;p30"/>
            <p:cNvSpPr/>
            <p:nvPr/>
          </p:nvSpPr>
          <p:spPr>
            <a:xfrm>
              <a:off x="1567025" y="1575725"/>
              <a:ext cx="7600" cy="328550"/>
            </a:xfrm>
            <a:custGeom>
              <a:avLst/>
              <a:ah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85" name="Google Shape;638;p30"/>
            <p:cNvSpPr/>
            <p:nvPr/>
          </p:nvSpPr>
          <p:spPr>
            <a:xfrm>
              <a:off x="1462000" y="1915175"/>
              <a:ext cx="49600" cy="3400"/>
            </a:xfrm>
            <a:custGeom>
              <a:avLst/>
              <a:ah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86" name="Google Shape;639;p30"/>
            <p:cNvSpPr/>
            <p:nvPr/>
          </p:nvSpPr>
          <p:spPr>
            <a:xfrm>
              <a:off x="1462000" y="1533725"/>
              <a:ext cx="73975" cy="384850"/>
            </a:xfrm>
            <a:custGeom>
              <a:avLst/>
              <a:ah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87" name="Google Shape;640;p30"/>
            <p:cNvSpPr/>
            <p:nvPr/>
          </p:nvSpPr>
          <p:spPr>
            <a:xfrm>
              <a:off x="1602325" y="1519450"/>
              <a:ext cx="3375" cy="14300"/>
            </a:xfrm>
            <a:custGeom>
              <a:avLst/>
              <a:ahLst/>
              <a:rect l="l" t="t" r="r" b="b"/>
              <a:pathLst>
                <a:path w="135" h="572" extrusionOk="0">
                  <a:moveTo>
                    <a:pt x="135" y="0"/>
                  </a:moveTo>
                  <a:lnTo>
                    <a:pt x="0" y="572"/>
                  </a:lnTo>
                  <a:lnTo>
                    <a:pt x="135" y="572"/>
                  </a:lnTo>
                  <a:lnTo>
                    <a:pt x="135" y="0"/>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88" name="Google Shape;641;p30"/>
            <p:cNvSpPr/>
            <p:nvPr/>
          </p:nvSpPr>
          <p:spPr>
            <a:xfrm>
              <a:off x="1571225" y="1533725"/>
              <a:ext cx="34475" cy="370550"/>
            </a:xfrm>
            <a:custGeom>
              <a:avLst/>
              <a:ah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89" name="Google Shape;642;p30"/>
            <p:cNvSpPr/>
            <p:nvPr/>
          </p:nvSpPr>
          <p:spPr>
            <a:xfrm>
              <a:off x="1518300" y="1953825"/>
              <a:ext cx="252100" cy="447225"/>
            </a:xfrm>
            <a:custGeom>
              <a:avLst/>
              <a:ah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90" name="Google Shape;643;p30"/>
            <p:cNvSpPr/>
            <p:nvPr/>
          </p:nvSpPr>
          <p:spPr>
            <a:xfrm>
              <a:off x="1518300" y="2272275"/>
              <a:ext cx="84050" cy="128775"/>
            </a:xfrm>
            <a:custGeom>
              <a:avLst/>
              <a:ah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91" name="Google Shape;644;p30"/>
            <p:cNvSpPr/>
            <p:nvPr/>
          </p:nvSpPr>
          <p:spPr>
            <a:xfrm>
              <a:off x="1266250" y="1990050"/>
              <a:ext cx="357100" cy="513300"/>
            </a:xfrm>
            <a:custGeom>
              <a:avLst/>
              <a:ah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92" name="Google Shape;645;p30"/>
            <p:cNvSpPr/>
            <p:nvPr/>
          </p:nvSpPr>
          <p:spPr>
            <a:xfrm>
              <a:off x="1272950" y="1873175"/>
              <a:ext cx="420150" cy="227725"/>
            </a:xfrm>
            <a:custGeom>
              <a:avLst/>
              <a:ah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93" name="Google Shape;646;p30"/>
            <p:cNvSpPr/>
            <p:nvPr/>
          </p:nvSpPr>
          <p:spPr>
            <a:xfrm>
              <a:off x="1560325" y="2072300"/>
              <a:ext cx="119325" cy="200000"/>
            </a:xfrm>
            <a:custGeom>
              <a:avLst/>
              <a:ah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94" name="Google Shape;647;p30"/>
            <p:cNvSpPr/>
            <p:nvPr/>
          </p:nvSpPr>
          <p:spPr>
            <a:xfrm>
              <a:off x="1493925" y="1994601"/>
              <a:ext cx="111775" cy="108425"/>
            </a:xfrm>
            <a:custGeom>
              <a:avLst/>
              <a:ah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95" name="Google Shape;648;p30"/>
            <p:cNvSpPr/>
            <p:nvPr/>
          </p:nvSpPr>
          <p:spPr>
            <a:xfrm>
              <a:off x="1529225" y="2489050"/>
              <a:ext cx="153775" cy="66400"/>
            </a:xfrm>
            <a:custGeom>
              <a:avLst/>
              <a:ah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96" name="Google Shape;649;p30"/>
            <p:cNvSpPr/>
            <p:nvPr/>
          </p:nvSpPr>
          <p:spPr>
            <a:xfrm>
              <a:off x="1500650" y="1379125"/>
              <a:ext cx="112625" cy="203350"/>
            </a:xfrm>
            <a:custGeom>
              <a:avLst/>
              <a:ah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97" name="Google Shape;650;p30"/>
            <p:cNvSpPr/>
            <p:nvPr/>
          </p:nvSpPr>
          <p:spPr>
            <a:xfrm>
              <a:off x="1059550" y="406000"/>
              <a:ext cx="1015850" cy="1068100"/>
            </a:xfrm>
            <a:custGeom>
              <a:avLst/>
              <a:ah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98" name="Google Shape;651;p30"/>
            <p:cNvSpPr/>
            <p:nvPr/>
          </p:nvSpPr>
          <p:spPr>
            <a:xfrm>
              <a:off x="1077200" y="1176625"/>
              <a:ext cx="651175" cy="297475"/>
            </a:xfrm>
            <a:custGeom>
              <a:avLst/>
              <a:ah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99" name="Google Shape;652;p30"/>
            <p:cNvSpPr/>
            <p:nvPr/>
          </p:nvSpPr>
          <p:spPr>
            <a:xfrm>
              <a:off x="1560325" y="1467350"/>
              <a:ext cx="48750" cy="3375"/>
            </a:xfrm>
            <a:custGeom>
              <a:avLst/>
              <a:ah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00" name="Google Shape;653;p30"/>
            <p:cNvSpPr/>
            <p:nvPr/>
          </p:nvSpPr>
          <p:spPr>
            <a:xfrm>
              <a:off x="1077200" y="1078325"/>
              <a:ext cx="651175" cy="395775"/>
            </a:xfrm>
            <a:custGeom>
              <a:avLst/>
              <a:ah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01" name="Google Shape;654;p30"/>
            <p:cNvSpPr/>
            <p:nvPr/>
          </p:nvSpPr>
          <p:spPr>
            <a:xfrm>
              <a:off x="1230950" y="1480775"/>
              <a:ext cx="280650" cy="704150"/>
            </a:xfrm>
            <a:custGeom>
              <a:avLst/>
              <a:ah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02" name="Google Shape;655;p30"/>
            <p:cNvSpPr/>
            <p:nvPr/>
          </p:nvSpPr>
          <p:spPr>
            <a:xfrm>
              <a:off x="1235312" y="1480800"/>
              <a:ext cx="273100" cy="689825"/>
            </a:xfrm>
            <a:custGeom>
              <a:avLst/>
              <a:ah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2403" name="Google Shape;656;p30"/>
            <p:cNvSpPr/>
            <p:nvPr/>
          </p:nvSpPr>
          <p:spPr>
            <a:xfrm>
              <a:off x="1605675" y="1516075"/>
              <a:ext cx="158000" cy="639125"/>
            </a:xfrm>
            <a:custGeom>
              <a:avLst/>
              <a:ah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04" name="Google Shape;657;p30"/>
            <p:cNvSpPr/>
            <p:nvPr/>
          </p:nvSpPr>
          <p:spPr>
            <a:xfrm>
              <a:off x="1742650" y="1988275"/>
              <a:ext cx="25" cy="56325"/>
            </a:xfrm>
            <a:custGeom>
              <a:avLst/>
              <a:ahLst/>
              <a:rect l="l" t="t" r="r" b="b"/>
              <a:pathLst>
                <a:path w="1" h="2253" extrusionOk="0">
                  <a:moveTo>
                    <a:pt x="0" y="1"/>
                  </a:moveTo>
                  <a:lnTo>
                    <a:pt x="0" y="2253"/>
                  </a:lnTo>
                  <a:lnTo>
                    <a:pt x="0" y="2253"/>
                  </a:lnTo>
                  <a:close/>
                </a:path>
              </a:pathLst>
            </a:custGeom>
            <a:solidFill>
              <a:srgbClr val="9D68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05" name="Google Shape;658;p30"/>
            <p:cNvSpPr/>
            <p:nvPr/>
          </p:nvSpPr>
          <p:spPr>
            <a:xfrm>
              <a:off x="1612719" y="1526520"/>
              <a:ext cx="129425" cy="584825"/>
            </a:xfrm>
            <a:custGeom>
              <a:avLst/>
              <a:ah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06" name="Google Shape;659;p30"/>
            <p:cNvSpPr/>
            <p:nvPr/>
          </p:nvSpPr>
          <p:spPr>
            <a:xfrm>
              <a:off x="1672050" y="1203050"/>
              <a:ext cx="133625" cy="120650"/>
            </a:xfrm>
            <a:custGeom>
              <a:avLst/>
              <a:ah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07" name="Google Shape;660;p30"/>
            <p:cNvSpPr/>
            <p:nvPr/>
          </p:nvSpPr>
          <p:spPr>
            <a:xfrm>
              <a:off x="1511575" y="981325"/>
              <a:ext cx="189075" cy="169625"/>
            </a:xfrm>
            <a:custGeom>
              <a:avLst/>
              <a:ah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08" name="Google Shape;661;p30"/>
            <p:cNvSpPr/>
            <p:nvPr/>
          </p:nvSpPr>
          <p:spPr>
            <a:xfrm>
              <a:off x="1416625" y="1104875"/>
              <a:ext cx="217650" cy="119550"/>
            </a:xfrm>
            <a:custGeom>
              <a:avLst/>
              <a:ah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09" name="Google Shape;662;p30"/>
            <p:cNvSpPr/>
            <p:nvPr/>
          </p:nvSpPr>
          <p:spPr>
            <a:xfrm>
              <a:off x="1851025" y="1079925"/>
              <a:ext cx="161350" cy="143875"/>
            </a:xfrm>
            <a:custGeom>
              <a:avLst/>
              <a:ah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10" name="Google Shape;663;p30"/>
            <p:cNvSpPr/>
            <p:nvPr/>
          </p:nvSpPr>
          <p:spPr>
            <a:xfrm>
              <a:off x="1861100" y="1212125"/>
              <a:ext cx="130275" cy="93925"/>
            </a:xfrm>
            <a:custGeom>
              <a:avLst/>
              <a:ah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11" name="Google Shape;664;p30"/>
            <p:cNvSpPr/>
            <p:nvPr/>
          </p:nvSpPr>
          <p:spPr>
            <a:xfrm>
              <a:off x="1609050" y="1010500"/>
              <a:ext cx="70600" cy="61000"/>
            </a:xfrm>
            <a:custGeom>
              <a:avLst/>
              <a:ah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12" name="Google Shape;665;p30"/>
            <p:cNvSpPr/>
            <p:nvPr/>
          </p:nvSpPr>
          <p:spPr>
            <a:xfrm>
              <a:off x="1920775" y="1096000"/>
              <a:ext cx="70600" cy="61125"/>
            </a:xfrm>
            <a:custGeom>
              <a:avLst/>
              <a:ah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13" name="Google Shape;666;p30"/>
            <p:cNvSpPr/>
            <p:nvPr/>
          </p:nvSpPr>
          <p:spPr>
            <a:xfrm>
              <a:off x="961250" y="236825"/>
              <a:ext cx="1222525" cy="946550"/>
            </a:xfrm>
            <a:custGeom>
              <a:avLst/>
              <a:ah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14" name="Google Shape;667;p30"/>
            <p:cNvSpPr/>
            <p:nvPr/>
          </p:nvSpPr>
          <p:spPr>
            <a:xfrm>
              <a:off x="989800" y="234750"/>
              <a:ext cx="1193975" cy="706225"/>
            </a:xfrm>
            <a:custGeom>
              <a:avLst/>
              <a:ah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15" name="Google Shape;668;p30"/>
            <p:cNvSpPr/>
            <p:nvPr/>
          </p:nvSpPr>
          <p:spPr>
            <a:xfrm>
              <a:off x="989800" y="238125"/>
              <a:ext cx="1193975" cy="935175"/>
            </a:xfrm>
            <a:custGeom>
              <a:avLst/>
              <a:ah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16" name="Google Shape;669;p30"/>
            <p:cNvSpPr/>
            <p:nvPr/>
          </p:nvSpPr>
          <p:spPr>
            <a:xfrm>
              <a:off x="1070475" y="1736225"/>
              <a:ext cx="244525" cy="252075"/>
            </a:xfrm>
            <a:custGeom>
              <a:avLst/>
              <a:ah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17" name="Google Shape;670;p30"/>
            <p:cNvSpPr/>
            <p:nvPr/>
          </p:nvSpPr>
          <p:spPr>
            <a:xfrm>
              <a:off x="1272950" y="1526175"/>
              <a:ext cx="203375" cy="224350"/>
            </a:xfrm>
            <a:custGeom>
              <a:avLst/>
              <a:ah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18" name="Google Shape;671;p30"/>
            <p:cNvSpPr/>
            <p:nvPr/>
          </p:nvSpPr>
          <p:spPr>
            <a:xfrm>
              <a:off x="1272950" y="1526175"/>
              <a:ext cx="200000" cy="224350"/>
            </a:xfrm>
            <a:custGeom>
              <a:avLst/>
              <a:ah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19" name="Google Shape;672;p30"/>
            <p:cNvSpPr/>
            <p:nvPr/>
          </p:nvSpPr>
          <p:spPr>
            <a:xfrm>
              <a:off x="1220875" y="1659450"/>
              <a:ext cx="153775" cy="156625"/>
            </a:xfrm>
            <a:custGeom>
              <a:avLst/>
              <a:ah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42" name="Google Shape;211;p3"/>
          <p:cNvGrpSpPr/>
          <p:nvPr userDrawn="1"/>
        </p:nvGrpSpPr>
        <p:grpSpPr>
          <a:xfrm>
            <a:off x="1030175" y="1581350"/>
            <a:ext cx="444275" cy="398525"/>
            <a:chOff x="2495125" y="2142250"/>
            <a:chExt cx="444275" cy="398525"/>
          </a:xfrm>
        </p:grpSpPr>
        <p:sp>
          <p:nvSpPr>
            <p:cNvPr id="1052420"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2421"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43" name="Google Shape;214;p3"/>
          <p:cNvGrpSpPr/>
          <p:nvPr userDrawn="1"/>
        </p:nvGrpSpPr>
        <p:grpSpPr>
          <a:xfrm>
            <a:off x="10561107" y="5038641"/>
            <a:ext cx="291375" cy="281375"/>
            <a:chOff x="3243875" y="2372825"/>
            <a:chExt cx="291375" cy="281375"/>
          </a:xfrm>
        </p:grpSpPr>
        <p:sp>
          <p:nvSpPr>
            <p:cNvPr id="1052422"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23"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24"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25"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26"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27"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28"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2429"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30"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31"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44" name="Google Shape;225;p3"/>
          <p:cNvGrpSpPr/>
          <p:nvPr userDrawn="1"/>
        </p:nvGrpSpPr>
        <p:grpSpPr>
          <a:xfrm>
            <a:off x="10778557" y="714860"/>
            <a:ext cx="166675" cy="168575"/>
            <a:chOff x="4954425" y="2036375"/>
            <a:chExt cx="166675" cy="168575"/>
          </a:xfrm>
        </p:grpSpPr>
        <p:sp>
          <p:nvSpPr>
            <p:cNvPr id="1052432"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33"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2434" name="Google Shape;228;p3"/>
          <p:cNvSpPr/>
          <p:nvPr userDrawn="1"/>
        </p:nvSpPr>
        <p:spPr>
          <a:xfrm>
            <a:off x="1577019" y="3597776"/>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35" name="Google Shape;229;p3"/>
          <p:cNvSpPr/>
          <p:nvPr userDrawn="1"/>
        </p:nvSpPr>
        <p:spPr>
          <a:xfrm>
            <a:off x="9846753" y="3888529"/>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45" name="Google Shape;230;p3"/>
          <p:cNvGrpSpPr/>
          <p:nvPr userDrawn="1"/>
        </p:nvGrpSpPr>
        <p:grpSpPr>
          <a:xfrm>
            <a:off x="1274794" y="5541495"/>
            <a:ext cx="166675" cy="168575"/>
            <a:chOff x="4954425" y="2036375"/>
            <a:chExt cx="166675" cy="168575"/>
          </a:xfrm>
        </p:grpSpPr>
        <p:sp>
          <p:nvSpPr>
            <p:cNvPr id="1052436"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37"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2438" name="TextBox 137"/>
          <p:cNvSpPr txBox="1"/>
          <p:nvPr userDrawn="1"/>
        </p:nvSpPr>
        <p:spPr>
          <a:xfrm>
            <a:off x="3558840" y="1522374"/>
            <a:ext cx="4518031" cy="3631763"/>
          </a:xfrm>
          <a:prstGeom prst="rect"/>
          <a:noFill/>
        </p:spPr>
        <p:txBody>
          <a:bodyPr rtlCol="0" wrap="square">
            <a:spAutoFit/>
          </a:bodyPr>
          <a:p>
            <a:pPr algn="ctr"/>
            <a:r>
              <a:rPr dirty="0" sz="11500" lang="vi-VN">
                <a:solidFill>
                  <a:srgbClr val="C00000"/>
                </a:solidFill>
                <a:latin typeface="+mj-lt"/>
              </a:rPr>
              <a:t>HOẠT ĐỘNG</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442"/>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52434"/>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445"/>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444"/>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52435"/>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443"/>
                                        </p:tgtEl>
                                      </p:cBhvr>
                                      <p:by x="150000" y="150000"/>
                                    </p:animScale>
                                  </p:childTnLst>
                                </p:cTn>
                              </p:par>
                              <p:par>
                                <p:cTn fill="hold" grpId="0" id="17" nodeType="withEffect" presetClass="entr" presetID="16" presetSubtype="21">
                                  <p:stCondLst>
                                    <p:cond delay="0"/>
                                  </p:stCondLst>
                                  <p:childTnLst>
                                    <p:set>
                                      <p:cBhvr>
                                        <p:cTn dur="1" fill="hold" id="18">
                                          <p:stCondLst>
                                            <p:cond delay="0"/>
                                          </p:stCondLst>
                                        </p:cTn>
                                        <p:tgtEl>
                                          <p:spTgt spid="1052377"/>
                                        </p:tgtEl>
                                        <p:attrNameLst>
                                          <p:attrName>style.visibility</p:attrName>
                                        </p:attrNameLst>
                                      </p:cBhvr>
                                      <p:to>
                                        <p:strVal val="visible"/>
                                      </p:to>
                                    </p:set>
                                    <p:animEffect transition="in" filter="barn(inVertical)">
                                      <p:cBhvr>
                                        <p:cTn dur="500" id="19"/>
                                        <p:tgtEl>
                                          <p:spTgt spid="1052377"/>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1052378"/>
                                        </p:tgtEl>
                                        <p:attrNameLst>
                                          <p:attrName>style.visibility</p:attrName>
                                        </p:attrNameLst>
                                      </p:cBhvr>
                                      <p:to>
                                        <p:strVal val="visible"/>
                                      </p:to>
                                    </p:set>
                                    <p:animEffect transition="in" filter="barn(inVertical)">
                                      <p:cBhvr>
                                        <p:cTn dur="500" id="22"/>
                                        <p:tgtEl>
                                          <p:spTgt spid="1052378"/>
                                        </p:tgtEl>
                                      </p:cBhvr>
                                    </p:animEffect>
                                  </p:childTnLst>
                                </p:cTn>
                              </p:par>
                            </p:childTnLst>
                          </p:cTn>
                        </p:par>
                        <p:par>
                          <p:cTn fill="hold" id="23">
                            <p:stCondLst>
                              <p:cond delay="1000"/>
                            </p:stCondLst>
                            <p:childTnLst>
                              <p:par>
                                <p:cTn fill="hold" grpId="0" id="24" nodeType="afterEffect" presetClass="entr" presetID="10" presetSubtype="0">
                                  <p:stCondLst>
                                    <p:cond delay="0"/>
                                  </p:stCondLst>
                                  <p:childTnLst>
                                    <p:set>
                                      <p:cBhvr>
                                        <p:cTn dur="1" fill="hold" id="25">
                                          <p:stCondLst>
                                            <p:cond delay="0"/>
                                          </p:stCondLst>
                                        </p:cTn>
                                        <p:tgtEl>
                                          <p:spTgt spid="1052376"/>
                                        </p:tgtEl>
                                        <p:attrNameLst>
                                          <p:attrName>style.visibility</p:attrName>
                                        </p:attrNameLst>
                                      </p:cBhvr>
                                      <p:to>
                                        <p:strVal val="visible"/>
                                      </p:to>
                                    </p:set>
                                    <p:animEffect transition="in" filter="fade">
                                      <p:cBhvr>
                                        <p:cTn dur="500" id="26"/>
                                        <p:tgtEl>
                                          <p:spTgt spid="1052376"/>
                                        </p:tgtEl>
                                      </p:cBhvr>
                                    </p:animEffect>
                                  </p:childTnLst>
                                </p:cTn>
                              </p:par>
                            </p:childTnLst>
                          </p:cTn>
                        </p:par>
                        <p:par>
                          <p:cTn fill="hold" id="27">
                            <p:stCondLst>
                              <p:cond delay="1500"/>
                            </p:stCondLst>
                            <p:childTnLst>
                              <p:par>
                                <p:cTn fill="hold" id="28" nodeType="afterEffect" presetClass="entr" presetID="31" presetSubtype="0">
                                  <p:stCondLst>
                                    <p:cond delay="0"/>
                                  </p:stCondLst>
                                  <p:childTnLst>
                                    <p:set>
                                      <p:cBhvr>
                                        <p:cTn dur="1" fill="hold" id="29">
                                          <p:stCondLst>
                                            <p:cond delay="0"/>
                                          </p:stCondLst>
                                        </p:cTn>
                                        <p:tgtEl>
                                          <p:spTgt spid="441"/>
                                        </p:tgtEl>
                                        <p:attrNameLst>
                                          <p:attrName>style.visibility</p:attrName>
                                        </p:attrNameLst>
                                      </p:cBhvr>
                                      <p:to>
                                        <p:strVal val="visible"/>
                                      </p:to>
                                    </p:set>
                                    <p:anim calcmode="lin" valueType="num">
                                      <p:cBhvr>
                                        <p:cTn dur="1000" fill="hold" id="30"/>
                                        <p:tgtEl>
                                          <p:spTgt spid="441"/>
                                        </p:tgtEl>
                                        <p:attrNameLst>
                                          <p:attrName>ppt_w</p:attrName>
                                        </p:attrNameLst>
                                      </p:cBhvr>
                                      <p:tavLst>
                                        <p:tav tm="0">
                                          <p:val>
                                            <p:fltVal val="0.0"/>
                                          </p:val>
                                        </p:tav>
                                        <p:tav tm="100000">
                                          <p:val>
                                            <p:strVal val="#ppt_w"/>
                                          </p:val>
                                        </p:tav>
                                      </p:tavLst>
                                    </p:anim>
                                    <p:anim calcmode="lin" valueType="num">
                                      <p:cBhvr>
                                        <p:cTn dur="1000" fill="hold" id="31"/>
                                        <p:tgtEl>
                                          <p:spTgt spid="441"/>
                                        </p:tgtEl>
                                        <p:attrNameLst>
                                          <p:attrName>ppt_h</p:attrName>
                                        </p:attrNameLst>
                                      </p:cBhvr>
                                      <p:tavLst>
                                        <p:tav tm="0">
                                          <p:val>
                                            <p:fltVal val="0.0"/>
                                          </p:val>
                                        </p:tav>
                                        <p:tav tm="100000">
                                          <p:val>
                                            <p:strVal val="#ppt_h"/>
                                          </p:val>
                                        </p:tav>
                                      </p:tavLst>
                                    </p:anim>
                                    <p:anim calcmode="lin" valueType="num">
                                      <p:cBhvr>
                                        <p:cTn dur="1000" fill="hold" id="32"/>
                                        <p:tgtEl>
                                          <p:spTgt spid="441"/>
                                        </p:tgtEl>
                                        <p:attrNameLst>
                                          <p:attrName>style.rotation</p:attrName>
                                        </p:attrNameLst>
                                      </p:cBhvr>
                                      <p:tavLst>
                                        <p:tav tm="0">
                                          <p:val>
                                            <p:fltVal val="90.0"/>
                                          </p:val>
                                        </p:tav>
                                        <p:tav tm="100000">
                                          <p:val>
                                            <p:fltVal val="0.0"/>
                                          </p:val>
                                        </p:tav>
                                      </p:tavLst>
                                    </p:anim>
                                    <p:animEffect transition="in" filter="fade">
                                      <p:cBhvr>
                                        <p:cTn dur="1000" id="33"/>
                                        <p:tgtEl>
                                          <p:spTgt spid="441"/>
                                        </p:tgtEl>
                                      </p:cBhvr>
                                    </p:animEffect>
                                  </p:childTnLst>
                                </p:cTn>
                              </p:par>
                            </p:childTnLst>
                          </p:cTn>
                        </p:par>
                        <p:par>
                          <p:cTn fill="hold" id="34">
                            <p:stCondLst>
                              <p:cond delay="2500"/>
                            </p:stCondLst>
                            <p:childTnLst>
                              <p:par>
                                <p:cTn fill="hold" grpId="0" id="35" nodeType="afterEffect" presetClass="entr" presetID="14" presetSubtype="10">
                                  <p:stCondLst>
                                    <p:cond delay="0"/>
                                  </p:stCondLst>
                                  <p:childTnLst>
                                    <p:set>
                                      <p:cBhvr>
                                        <p:cTn dur="1" fill="hold" id="36">
                                          <p:stCondLst>
                                            <p:cond delay="0"/>
                                          </p:stCondLst>
                                        </p:cTn>
                                        <p:tgtEl>
                                          <p:spTgt spid="1052438"/>
                                        </p:tgtEl>
                                        <p:attrNameLst>
                                          <p:attrName>style.visibility</p:attrName>
                                        </p:attrNameLst>
                                      </p:cBhvr>
                                      <p:to>
                                        <p:strVal val="visible"/>
                                      </p:to>
                                    </p:set>
                                    <p:animEffect transition="in" filter="randombar(horizontal)">
                                      <p:cBhvr>
                                        <p:cTn dur="500" id="37"/>
                                        <p:tgtEl>
                                          <p:spTgt spid="1052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2376" grpId="0" animBg="1"/>
      <p:bldP spid="1052377" grpId="0" animBg="1"/>
      <p:bldP spid="1052378" grpId="0" animBg="1"/>
      <p:bldP spid="1052434" grpId="0" animBg="1"/>
      <p:bldP spid="1052435" grpId="0" animBg="1"/>
      <p:bldP spid="10524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49" name=""/>
        <p:cNvGrpSpPr/>
        <p:nvPr/>
      </p:nvGrpSpPr>
      <p:grpSpPr>
        <a:xfrm>
          <a:off x="0" y="0"/>
          <a:ext cx="0" cy="0"/>
          <a:chOff x="0" y="0"/>
          <a:chExt cx="0" cy="0"/>
        </a:xfrm>
      </p:grpSpPr>
      <p:grpSp>
        <p:nvGrpSpPr>
          <p:cNvPr id="150" name="Google Shape;992;p14"/>
          <p:cNvGrpSpPr/>
          <p:nvPr userDrawn="1"/>
        </p:nvGrpSpPr>
        <p:grpSpPr>
          <a:xfrm>
            <a:off x="395894" y="219519"/>
            <a:ext cx="11613234" cy="6240131"/>
            <a:chOff x="395894" y="219519"/>
            <a:chExt cx="8518865" cy="4788281"/>
          </a:xfrm>
        </p:grpSpPr>
        <p:sp>
          <p:nvSpPr>
            <p:cNvPr id="1049237"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51" name="Google Shape;994;p14"/>
            <p:cNvGrpSpPr/>
            <p:nvPr/>
          </p:nvGrpSpPr>
          <p:grpSpPr>
            <a:xfrm>
              <a:off x="8341543" y="2282008"/>
              <a:ext cx="569676" cy="380612"/>
              <a:chOff x="8341543" y="2282008"/>
              <a:chExt cx="569676" cy="380612"/>
            </a:xfrm>
          </p:grpSpPr>
          <p:sp>
            <p:nvSpPr>
              <p:cNvPr id="1049238"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39"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240"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52" name="Google Shape;998;p14"/>
            <p:cNvGrpSpPr/>
            <p:nvPr/>
          </p:nvGrpSpPr>
          <p:grpSpPr>
            <a:xfrm>
              <a:off x="8341543" y="1721094"/>
              <a:ext cx="569676" cy="380612"/>
              <a:chOff x="8341543" y="1721094"/>
              <a:chExt cx="569676" cy="380612"/>
            </a:xfrm>
          </p:grpSpPr>
          <p:sp>
            <p:nvSpPr>
              <p:cNvPr id="1049241"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42"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53" name="Google Shape;1001;p14"/>
            <p:cNvGrpSpPr/>
            <p:nvPr/>
          </p:nvGrpSpPr>
          <p:grpSpPr>
            <a:xfrm>
              <a:off x="8346273" y="1183592"/>
              <a:ext cx="568486" cy="388014"/>
              <a:chOff x="8346273" y="1183592"/>
              <a:chExt cx="568486" cy="388014"/>
            </a:xfrm>
          </p:grpSpPr>
          <p:sp>
            <p:nvSpPr>
              <p:cNvPr id="1049243"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44"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54" name="Google Shape;1004;p14"/>
            <p:cNvGrpSpPr/>
            <p:nvPr/>
          </p:nvGrpSpPr>
          <p:grpSpPr>
            <a:xfrm>
              <a:off x="8341543" y="606635"/>
              <a:ext cx="569676" cy="388014"/>
              <a:chOff x="8341543" y="606635"/>
              <a:chExt cx="569676" cy="388014"/>
            </a:xfrm>
          </p:grpSpPr>
          <p:sp>
            <p:nvSpPr>
              <p:cNvPr id="1049245"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46"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55" name="Google Shape;1007;p14"/>
            <p:cNvGrpSpPr/>
            <p:nvPr/>
          </p:nvGrpSpPr>
          <p:grpSpPr>
            <a:xfrm>
              <a:off x="8341543" y="2842933"/>
              <a:ext cx="569676" cy="380612"/>
              <a:chOff x="8341543" y="2282008"/>
              <a:chExt cx="569676" cy="380612"/>
            </a:xfrm>
          </p:grpSpPr>
          <p:sp>
            <p:nvSpPr>
              <p:cNvPr id="1049247"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48"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56" name="Google Shape;1010;p14"/>
            <p:cNvGrpSpPr/>
            <p:nvPr/>
          </p:nvGrpSpPr>
          <p:grpSpPr>
            <a:xfrm>
              <a:off x="8341543" y="3403858"/>
              <a:ext cx="569676" cy="380612"/>
              <a:chOff x="8341543" y="2282008"/>
              <a:chExt cx="569676" cy="380612"/>
            </a:xfrm>
          </p:grpSpPr>
          <p:sp>
            <p:nvSpPr>
              <p:cNvPr id="1049249"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50"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251"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52"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49253"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54"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55"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56"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57"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58"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59"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60"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61"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62"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63"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64"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65"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66"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67"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68"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69"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70"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71"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72"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73"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74"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75"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76"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77"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78"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79"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80"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81"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82"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83"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84"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85"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86"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87"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88"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89"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90"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91"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92"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93"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94"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95"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96"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97"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98" name="Google Shape;1765;p26"/>
          <p:cNvSpPr/>
          <p:nvPr userDrawn="1"/>
        </p:nvSpPr>
        <p:spPr>
          <a:xfrm rot="126755">
            <a:off x="3091462" y="1090110"/>
            <a:ext cx="5550035" cy="4730758"/>
          </a:xfrm>
          <a:prstGeom prst="rect"/>
          <a:solidFill>
            <a:schemeClr val="accent5">
              <a:lumMod val="40000"/>
              <a:lumOff val="6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sz="500"/>
          </a:p>
        </p:txBody>
      </p:sp>
      <p:sp>
        <p:nvSpPr>
          <p:cNvPr id="1049299" name="Google Shape;1766;p26"/>
          <p:cNvSpPr/>
          <p:nvPr userDrawn="1"/>
        </p:nvSpPr>
        <p:spPr>
          <a:xfrm rot="-135875">
            <a:off x="2811048" y="772938"/>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49300" name="Google Shape;1767;p26"/>
          <p:cNvSpPr/>
          <p:nvPr userDrawn="1"/>
        </p:nvSpPr>
        <p:spPr>
          <a:xfrm rot="4829593">
            <a:off x="7640070" y="1029487"/>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grpSp>
        <p:nvGrpSpPr>
          <p:cNvPr id="157" name="Google Shape;939;p32"/>
          <p:cNvGrpSpPr/>
          <p:nvPr userDrawn="1"/>
        </p:nvGrpSpPr>
        <p:grpSpPr>
          <a:xfrm>
            <a:off x="2204474" y="3950454"/>
            <a:ext cx="1973864" cy="2020086"/>
            <a:chOff x="2718975" y="493050"/>
            <a:chExt cx="2013175" cy="2066600"/>
          </a:xfrm>
        </p:grpSpPr>
        <p:sp>
          <p:nvSpPr>
            <p:cNvPr id="1049301" name="Google Shape;940;p32"/>
            <p:cNvSpPr/>
            <p:nvPr/>
          </p:nvSpPr>
          <p:spPr>
            <a:xfrm>
              <a:off x="3297025" y="2415950"/>
              <a:ext cx="962925" cy="143700"/>
            </a:xfrm>
            <a:custGeom>
              <a:avLst/>
              <a:ah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02" name="Google Shape;941;p32"/>
            <p:cNvSpPr/>
            <p:nvPr/>
          </p:nvSpPr>
          <p:spPr>
            <a:xfrm>
              <a:off x="3853250" y="2190975"/>
              <a:ext cx="381500" cy="366800"/>
            </a:xfrm>
            <a:custGeom>
              <a:avLst/>
              <a:ah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03" name="Google Shape;942;p32"/>
            <p:cNvSpPr/>
            <p:nvPr/>
          </p:nvSpPr>
          <p:spPr>
            <a:xfrm>
              <a:off x="3975925" y="2373950"/>
              <a:ext cx="195800" cy="181500"/>
            </a:xfrm>
            <a:custGeom>
              <a:avLst/>
              <a:ah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04" name="Google Shape;943;p32"/>
            <p:cNvSpPr/>
            <p:nvPr/>
          </p:nvSpPr>
          <p:spPr>
            <a:xfrm>
              <a:off x="3366775" y="2190975"/>
              <a:ext cx="381475" cy="366800"/>
            </a:xfrm>
            <a:custGeom>
              <a:avLst/>
              <a:ah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05" name="Google Shape;944;p32"/>
            <p:cNvSpPr/>
            <p:nvPr/>
          </p:nvSpPr>
          <p:spPr>
            <a:xfrm>
              <a:off x="3426425" y="2377300"/>
              <a:ext cx="199150" cy="178150"/>
            </a:xfrm>
            <a:custGeom>
              <a:avLst/>
              <a:ah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06" name="Google Shape;945;p32"/>
            <p:cNvSpPr/>
            <p:nvPr/>
          </p:nvSpPr>
          <p:spPr>
            <a:xfrm>
              <a:off x="3366775" y="2482325"/>
              <a:ext cx="111775" cy="75450"/>
            </a:xfrm>
            <a:custGeom>
              <a:avLst/>
              <a:ah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07" name="Google Shape;946;p32"/>
            <p:cNvSpPr/>
            <p:nvPr/>
          </p:nvSpPr>
          <p:spPr>
            <a:xfrm>
              <a:off x="4122975" y="2482325"/>
              <a:ext cx="111775" cy="75450"/>
            </a:xfrm>
            <a:custGeom>
              <a:avLst/>
              <a:ah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08" name="Google Shape;947;p32"/>
            <p:cNvSpPr/>
            <p:nvPr/>
          </p:nvSpPr>
          <p:spPr>
            <a:xfrm>
              <a:off x="3559175" y="1745975"/>
              <a:ext cx="473075" cy="611225"/>
            </a:xfrm>
            <a:custGeom>
              <a:avLst/>
              <a:ah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09" name="Google Shape;948;p32"/>
            <p:cNvSpPr/>
            <p:nvPr/>
          </p:nvSpPr>
          <p:spPr>
            <a:xfrm>
              <a:off x="3597825" y="2020200"/>
              <a:ext cx="14325" cy="111775"/>
            </a:xfrm>
            <a:custGeom>
              <a:avLst/>
              <a:ah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10" name="Google Shape;949;p32"/>
            <p:cNvSpPr/>
            <p:nvPr/>
          </p:nvSpPr>
          <p:spPr>
            <a:xfrm>
              <a:off x="3595030" y="1907045"/>
              <a:ext cx="59700" cy="252100"/>
            </a:xfrm>
            <a:custGeom>
              <a:avLst/>
              <a:ah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11" name="Google Shape;950;p32"/>
            <p:cNvSpPr/>
            <p:nvPr/>
          </p:nvSpPr>
          <p:spPr>
            <a:xfrm>
              <a:off x="3965850" y="1984925"/>
              <a:ext cx="31100" cy="147050"/>
            </a:xfrm>
            <a:custGeom>
              <a:avLst/>
              <a:ah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12" name="Google Shape;951;p32"/>
            <p:cNvSpPr/>
            <p:nvPr/>
          </p:nvSpPr>
          <p:spPr>
            <a:xfrm>
              <a:off x="3877625" y="1852175"/>
              <a:ext cx="115975" cy="308375"/>
            </a:xfrm>
            <a:custGeom>
              <a:avLst/>
              <a:ah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13" name="Google Shape;952;p32"/>
            <p:cNvSpPr/>
            <p:nvPr/>
          </p:nvSpPr>
          <p:spPr>
            <a:xfrm>
              <a:off x="3486075" y="2128600"/>
              <a:ext cx="622625" cy="372375"/>
            </a:xfrm>
            <a:custGeom>
              <a:avLst/>
              <a:ah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14" name="Google Shape;953;p32"/>
            <p:cNvSpPr/>
            <p:nvPr/>
          </p:nvSpPr>
          <p:spPr>
            <a:xfrm>
              <a:off x="3486075" y="2131950"/>
              <a:ext cx="111775" cy="224375"/>
            </a:xfrm>
            <a:custGeom>
              <a:avLst/>
              <a:ah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15" name="Google Shape;954;p32"/>
            <p:cNvSpPr/>
            <p:nvPr/>
          </p:nvSpPr>
          <p:spPr>
            <a:xfrm>
              <a:off x="3597825" y="2131950"/>
              <a:ext cx="25" cy="25"/>
            </a:xfrm>
            <a:custGeom>
              <a:avLst/>
              <a:ahLst/>
              <a:rect l="l" t="t" r="r" b="b"/>
              <a:pathLst>
                <a:path w="1" h="1" extrusionOk="0">
                  <a:moveTo>
                    <a:pt x="1" y="1"/>
                  </a:moveTo>
                  <a:lnTo>
                    <a:pt x="1" y="1"/>
                  </a:lnTo>
                  <a:lnTo>
                    <a:pt x="1" y="1"/>
                  </a:lnTo>
                  <a:lnTo>
                    <a:pt x="1" y="1"/>
                  </a:lnTo>
                  <a:close/>
                </a:path>
              </a:pathLst>
            </a:custGeom>
            <a:solidFill>
              <a:srgbClr val="949EC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16" name="Google Shape;955;p32"/>
            <p:cNvSpPr/>
            <p:nvPr/>
          </p:nvSpPr>
          <p:spPr>
            <a:xfrm>
              <a:off x="3486075" y="2131950"/>
              <a:ext cx="160525" cy="231100"/>
            </a:xfrm>
            <a:custGeom>
              <a:avLst/>
              <a:ah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17" name="Google Shape;956;p32"/>
            <p:cNvSpPr/>
            <p:nvPr/>
          </p:nvSpPr>
          <p:spPr>
            <a:xfrm>
              <a:off x="3996925" y="2131950"/>
              <a:ext cx="111775" cy="224375"/>
            </a:xfrm>
            <a:custGeom>
              <a:avLst/>
              <a:ahLst/>
              <a:rect l="l" t="t" r="r" b="b"/>
              <a:pathLst>
                <a:path w="4471" h="8975" extrusionOk="0">
                  <a:moveTo>
                    <a:pt x="1" y="1"/>
                  </a:moveTo>
                  <a:lnTo>
                    <a:pt x="1" y="1"/>
                  </a:lnTo>
                  <a:lnTo>
                    <a:pt x="4471" y="8974"/>
                  </a:lnTo>
                  <a:lnTo>
                    <a:pt x="4471" y="8974"/>
                  </a:lnTo>
                  <a:close/>
                </a:path>
              </a:pathLst>
            </a:custGeom>
            <a:solidFill>
              <a:srgbClr val="BAC5E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18" name="Google Shape;957;p32"/>
            <p:cNvSpPr/>
            <p:nvPr/>
          </p:nvSpPr>
          <p:spPr>
            <a:xfrm>
              <a:off x="3993575" y="2128600"/>
              <a:ext cx="3375" cy="3375"/>
            </a:xfrm>
            <a:custGeom>
              <a:avLst/>
              <a:ahLst/>
              <a:rect l="l" t="t" r="r" b="b"/>
              <a:pathLst>
                <a:path w="135" h="135" extrusionOk="0">
                  <a:moveTo>
                    <a:pt x="0" y="0"/>
                  </a:moveTo>
                  <a:lnTo>
                    <a:pt x="0" y="135"/>
                  </a:lnTo>
                  <a:lnTo>
                    <a:pt x="135" y="135"/>
                  </a:lnTo>
                  <a:lnTo>
                    <a:pt x="0" y="0"/>
                  </a:lnTo>
                  <a:close/>
                </a:path>
              </a:pathLst>
            </a:custGeom>
            <a:solidFill>
              <a:srgbClr val="949EC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19" name="Google Shape;958;p32"/>
            <p:cNvSpPr/>
            <p:nvPr/>
          </p:nvSpPr>
          <p:spPr>
            <a:xfrm>
              <a:off x="3933925" y="2128600"/>
              <a:ext cx="59675" cy="24400"/>
            </a:xfrm>
            <a:custGeom>
              <a:avLst/>
              <a:ah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20" name="Google Shape;959;p32"/>
            <p:cNvSpPr/>
            <p:nvPr/>
          </p:nvSpPr>
          <p:spPr>
            <a:xfrm>
              <a:off x="3933925" y="2128600"/>
              <a:ext cx="174775" cy="237800"/>
            </a:xfrm>
            <a:custGeom>
              <a:avLst/>
              <a:ah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21" name="Google Shape;960;p32"/>
            <p:cNvSpPr/>
            <p:nvPr/>
          </p:nvSpPr>
          <p:spPr>
            <a:xfrm>
              <a:off x="3801175" y="2093300"/>
              <a:ext cx="108400" cy="238650"/>
            </a:xfrm>
            <a:custGeom>
              <a:avLst/>
              <a:ah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22" name="Google Shape;961;p32"/>
            <p:cNvSpPr/>
            <p:nvPr/>
          </p:nvSpPr>
          <p:spPr>
            <a:xfrm>
              <a:off x="3814600" y="1806800"/>
              <a:ext cx="147075" cy="241175"/>
            </a:xfrm>
            <a:custGeom>
              <a:avLst/>
              <a:ah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23" name="Google Shape;962;p32"/>
            <p:cNvSpPr/>
            <p:nvPr/>
          </p:nvSpPr>
          <p:spPr>
            <a:xfrm>
              <a:off x="3807875" y="2044575"/>
              <a:ext cx="140350" cy="52950"/>
            </a:xfrm>
            <a:custGeom>
              <a:avLst/>
              <a:ah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24" name="Google Shape;963;p32"/>
            <p:cNvSpPr/>
            <p:nvPr/>
          </p:nvSpPr>
          <p:spPr>
            <a:xfrm>
              <a:off x="3618850" y="2044575"/>
              <a:ext cx="143700" cy="48750"/>
            </a:xfrm>
            <a:custGeom>
              <a:avLst/>
              <a:ahLst/>
              <a:rect l="l" t="t" r="r" b="b"/>
              <a:pathLst>
                <a:path w="5748" h="1950" extrusionOk="0">
                  <a:moveTo>
                    <a:pt x="0" y="1"/>
                  </a:moveTo>
                  <a:lnTo>
                    <a:pt x="1412" y="1950"/>
                  </a:lnTo>
                  <a:lnTo>
                    <a:pt x="5747" y="1950"/>
                  </a:lnTo>
                  <a:lnTo>
                    <a:pt x="5478"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25" name="Google Shape;964;p32"/>
            <p:cNvSpPr/>
            <p:nvPr/>
          </p:nvSpPr>
          <p:spPr>
            <a:xfrm>
              <a:off x="3612125" y="1806800"/>
              <a:ext cx="143700" cy="237800"/>
            </a:xfrm>
            <a:custGeom>
              <a:avLst/>
              <a:ah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26" name="Google Shape;965;p32"/>
            <p:cNvSpPr/>
            <p:nvPr/>
          </p:nvSpPr>
          <p:spPr>
            <a:xfrm>
              <a:off x="3654125" y="2093300"/>
              <a:ext cx="105050" cy="238650"/>
            </a:xfrm>
            <a:custGeom>
              <a:avLst/>
              <a:ah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27" name="Google Shape;966;p32"/>
            <p:cNvSpPr/>
            <p:nvPr/>
          </p:nvSpPr>
          <p:spPr>
            <a:xfrm>
              <a:off x="3706225" y="1631200"/>
              <a:ext cx="119325" cy="203350"/>
            </a:xfrm>
            <a:custGeom>
              <a:avLst/>
              <a:ah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28" name="Google Shape;967;p32"/>
            <p:cNvSpPr/>
            <p:nvPr/>
          </p:nvSpPr>
          <p:spPr>
            <a:xfrm>
              <a:off x="3717150" y="1729500"/>
              <a:ext cx="101675" cy="42025"/>
            </a:xfrm>
            <a:custGeom>
              <a:avLst/>
              <a:ah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29" name="Google Shape;968;p32"/>
            <p:cNvSpPr/>
            <p:nvPr/>
          </p:nvSpPr>
          <p:spPr>
            <a:xfrm>
              <a:off x="3891900" y="493050"/>
              <a:ext cx="840250" cy="1409575"/>
            </a:xfrm>
            <a:custGeom>
              <a:avLst/>
              <a:ah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30" name="Google Shape;969;p32"/>
            <p:cNvSpPr/>
            <p:nvPr/>
          </p:nvSpPr>
          <p:spPr>
            <a:xfrm>
              <a:off x="4056600" y="538900"/>
              <a:ext cx="304175" cy="1172975"/>
            </a:xfrm>
            <a:custGeom>
              <a:avLst/>
              <a:ah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31" name="Google Shape;970;p32"/>
            <p:cNvSpPr/>
            <p:nvPr/>
          </p:nvSpPr>
          <p:spPr>
            <a:xfrm>
              <a:off x="2718975" y="714525"/>
              <a:ext cx="861250" cy="1396700"/>
            </a:xfrm>
            <a:custGeom>
              <a:avLst/>
              <a:ah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32" name="Google Shape;971;p32"/>
            <p:cNvSpPr/>
            <p:nvPr/>
          </p:nvSpPr>
          <p:spPr>
            <a:xfrm>
              <a:off x="3135725" y="1369050"/>
              <a:ext cx="315100" cy="514225"/>
            </a:xfrm>
            <a:custGeom>
              <a:avLst/>
              <a:ah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33" name="Google Shape;972;p32"/>
            <p:cNvSpPr/>
            <p:nvPr/>
          </p:nvSpPr>
          <p:spPr>
            <a:xfrm>
              <a:off x="3198725" y="661575"/>
              <a:ext cx="1124250" cy="1071300"/>
            </a:xfrm>
            <a:custGeom>
              <a:avLst/>
              <a:ah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34" name="Google Shape;973;p32"/>
            <p:cNvSpPr/>
            <p:nvPr/>
          </p:nvSpPr>
          <p:spPr>
            <a:xfrm>
              <a:off x="3352500" y="1064050"/>
              <a:ext cx="830150" cy="259650"/>
            </a:xfrm>
            <a:custGeom>
              <a:avLst/>
              <a:ah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35" name="Google Shape;974;p32"/>
            <p:cNvSpPr/>
            <p:nvPr/>
          </p:nvSpPr>
          <p:spPr>
            <a:xfrm>
              <a:off x="4266650" y="1267375"/>
              <a:ext cx="56325" cy="94975"/>
            </a:xfrm>
            <a:custGeom>
              <a:avLst/>
              <a:ah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36" name="Google Shape;975;p32"/>
            <p:cNvSpPr/>
            <p:nvPr/>
          </p:nvSpPr>
          <p:spPr>
            <a:xfrm>
              <a:off x="4210350" y="1463150"/>
              <a:ext cx="52950" cy="10950"/>
            </a:xfrm>
            <a:custGeom>
              <a:avLst/>
              <a:ah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37" name="Google Shape;976;p32"/>
            <p:cNvSpPr/>
            <p:nvPr/>
          </p:nvSpPr>
          <p:spPr>
            <a:xfrm>
              <a:off x="4192700" y="1243000"/>
              <a:ext cx="130275" cy="231100"/>
            </a:xfrm>
            <a:custGeom>
              <a:avLst/>
              <a:ah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38" name="Google Shape;977;p32"/>
            <p:cNvSpPr/>
            <p:nvPr/>
          </p:nvSpPr>
          <p:spPr>
            <a:xfrm>
              <a:off x="3209650" y="1446350"/>
              <a:ext cx="10100" cy="21025"/>
            </a:xfrm>
            <a:custGeom>
              <a:avLst/>
              <a:ah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39" name="Google Shape;978;p32"/>
            <p:cNvSpPr/>
            <p:nvPr/>
          </p:nvSpPr>
          <p:spPr>
            <a:xfrm>
              <a:off x="3202100" y="1421125"/>
              <a:ext cx="38675" cy="83975"/>
            </a:xfrm>
            <a:custGeom>
              <a:avLst/>
              <a:ah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40" name="Google Shape;979;p32"/>
            <p:cNvSpPr/>
            <p:nvPr/>
          </p:nvSpPr>
          <p:spPr>
            <a:xfrm>
              <a:off x="3202100" y="1320300"/>
              <a:ext cx="175625" cy="297475"/>
            </a:xfrm>
            <a:custGeom>
              <a:avLst/>
              <a:ah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41" name="Google Shape;980;p32"/>
            <p:cNvSpPr/>
            <p:nvPr/>
          </p:nvSpPr>
          <p:spPr>
            <a:xfrm>
              <a:off x="3058425" y="530950"/>
              <a:ext cx="1320000" cy="898800"/>
            </a:xfrm>
            <a:custGeom>
              <a:avLst/>
              <a:ah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42" name="Google Shape;981;p32"/>
            <p:cNvSpPr/>
            <p:nvPr/>
          </p:nvSpPr>
          <p:spPr>
            <a:xfrm>
              <a:off x="4266650" y="996350"/>
              <a:ext cx="80675" cy="246675"/>
            </a:xfrm>
            <a:custGeom>
              <a:avLst/>
              <a:ah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43" name="Google Shape;982;p32"/>
            <p:cNvSpPr/>
            <p:nvPr/>
          </p:nvSpPr>
          <p:spPr>
            <a:xfrm>
              <a:off x="4287650" y="1162350"/>
              <a:ext cx="24400" cy="48750"/>
            </a:xfrm>
            <a:custGeom>
              <a:avLst/>
              <a:ah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44" name="Google Shape;983;p32"/>
            <p:cNvSpPr/>
            <p:nvPr/>
          </p:nvSpPr>
          <p:spPr>
            <a:xfrm>
              <a:off x="3759150" y="1134625"/>
              <a:ext cx="241150" cy="122700"/>
            </a:xfrm>
            <a:custGeom>
              <a:avLst/>
              <a:ah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45" name="Google Shape;984;p32"/>
            <p:cNvSpPr/>
            <p:nvPr/>
          </p:nvSpPr>
          <p:spPr>
            <a:xfrm>
              <a:off x="3058425" y="1190075"/>
              <a:ext cx="56300" cy="21025"/>
            </a:xfrm>
            <a:custGeom>
              <a:avLst/>
              <a:ah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46" name="Google Shape;985;p32"/>
            <p:cNvSpPr/>
            <p:nvPr/>
          </p:nvSpPr>
          <p:spPr>
            <a:xfrm>
              <a:off x="3671800" y="1239650"/>
              <a:ext cx="87375" cy="27750"/>
            </a:xfrm>
            <a:custGeom>
              <a:avLst/>
              <a:ah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47" name="Google Shape;986;p32"/>
            <p:cNvSpPr/>
            <p:nvPr/>
          </p:nvSpPr>
          <p:spPr>
            <a:xfrm>
              <a:off x="3097075" y="1260650"/>
              <a:ext cx="136975" cy="157150"/>
            </a:xfrm>
            <a:custGeom>
              <a:avLst/>
              <a:ah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48" name="Google Shape;987;p32"/>
            <p:cNvSpPr/>
            <p:nvPr/>
          </p:nvSpPr>
          <p:spPr>
            <a:xfrm>
              <a:off x="3234025" y="1417775"/>
              <a:ext cx="6750" cy="3375"/>
            </a:xfrm>
            <a:custGeom>
              <a:avLst/>
              <a:ah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49" name="Google Shape;988;p32"/>
            <p:cNvSpPr/>
            <p:nvPr/>
          </p:nvSpPr>
          <p:spPr>
            <a:xfrm>
              <a:off x="4175900" y="1351525"/>
              <a:ext cx="16775" cy="24275"/>
            </a:xfrm>
            <a:custGeom>
              <a:avLst/>
              <a:ah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50" name="Google Shape;989;p32"/>
            <p:cNvSpPr/>
            <p:nvPr/>
          </p:nvSpPr>
          <p:spPr>
            <a:xfrm>
              <a:off x="4000300" y="1074975"/>
              <a:ext cx="161350" cy="147050"/>
            </a:xfrm>
            <a:custGeom>
              <a:avLst/>
              <a:ah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51" name="Google Shape;990;p32"/>
            <p:cNvSpPr/>
            <p:nvPr/>
          </p:nvSpPr>
          <p:spPr>
            <a:xfrm>
              <a:off x="4266650" y="1239650"/>
              <a:ext cx="25" cy="3375"/>
            </a:xfrm>
            <a:custGeom>
              <a:avLst/>
              <a:ahLst/>
              <a:rect l="l" t="t" r="r" b="b"/>
              <a:pathLst>
                <a:path w="1" h="135" extrusionOk="0">
                  <a:moveTo>
                    <a:pt x="0" y="1"/>
                  </a:moveTo>
                  <a:lnTo>
                    <a:pt x="0" y="1"/>
                  </a:lnTo>
                  <a:lnTo>
                    <a:pt x="0" y="135"/>
                  </a:lnTo>
                  <a:lnTo>
                    <a:pt x="0" y="135"/>
                  </a:lnTo>
                  <a:close/>
                </a:path>
              </a:pathLst>
            </a:custGeom>
            <a:solidFill>
              <a:srgbClr val="E8BD6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52" name="Google Shape;991;p32"/>
            <p:cNvSpPr/>
            <p:nvPr/>
          </p:nvSpPr>
          <p:spPr>
            <a:xfrm>
              <a:off x="3265100" y="1239650"/>
              <a:ext cx="1001575" cy="126050"/>
            </a:xfrm>
            <a:custGeom>
              <a:avLst/>
              <a:ah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53" name="Google Shape;992;p32"/>
            <p:cNvSpPr/>
            <p:nvPr/>
          </p:nvSpPr>
          <p:spPr>
            <a:xfrm>
              <a:off x="3240750" y="1421125"/>
              <a:ext cx="25" cy="4250"/>
            </a:xfrm>
            <a:custGeom>
              <a:avLst/>
              <a:ahLst/>
              <a:rect l="l" t="t" r="r" b="b"/>
              <a:pathLst>
                <a:path w="1" h="170" extrusionOk="0">
                  <a:moveTo>
                    <a:pt x="0" y="1"/>
                  </a:moveTo>
                  <a:lnTo>
                    <a:pt x="0" y="1"/>
                  </a:lnTo>
                  <a:lnTo>
                    <a:pt x="0" y="169"/>
                  </a:lnTo>
                  <a:lnTo>
                    <a:pt x="0" y="1"/>
                  </a:lnTo>
                  <a:close/>
                </a:path>
              </a:pathLst>
            </a:custGeom>
            <a:solidFill>
              <a:srgbClr val="DFA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54" name="Google Shape;993;p32"/>
            <p:cNvSpPr/>
            <p:nvPr/>
          </p:nvSpPr>
          <p:spPr>
            <a:xfrm>
              <a:off x="3240750" y="1421125"/>
              <a:ext cx="48750" cy="10950"/>
            </a:xfrm>
            <a:custGeom>
              <a:avLst/>
              <a:ah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55" name="Google Shape;994;p32"/>
            <p:cNvSpPr/>
            <p:nvPr/>
          </p:nvSpPr>
          <p:spPr>
            <a:xfrm>
              <a:off x="3058425" y="819550"/>
              <a:ext cx="1316625" cy="612525"/>
            </a:xfrm>
            <a:custGeom>
              <a:avLst/>
              <a:ah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56" name="Google Shape;995;p32"/>
            <p:cNvSpPr/>
            <p:nvPr/>
          </p:nvSpPr>
          <p:spPr>
            <a:xfrm>
              <a:off x="3664200" y="1449700"/>
              <a:ext cx="175650" cy="115150"/>
            </a:xfrm>
            <a:custGeom>
              <a:avLst/>
              <a:ah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57" name="Google Shape;996;p32"/>
            <p:cNvSpPr/>
            <p:nvPr/>
          </p:nvSpPr>
          <p:spPr>
            <a:xfrm>
              <a:off x="3381050" y="1294800"/>
              <a:ext cx="231100" cy="168725"/>
            </a:xfrm>
            <a:custGeom>
              <a:avLst/>
              <a:ah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58" name="Google Shape;997;p32"/>
            <p:cNvSpPr/>
            <p:nvPr/>
          </p:nvSpPr>
          <p:spPr>
            <a:xfrm>
              <a:off x="3507100" y="1306025"/>
              <a:ext cx="59675" cy="59675"/>
            </a:xfrm>
            <a:custGeom>
              <a:avLst/>
              <a:ah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59" name="Google Shape;998;p32"/>
            <p:cNvSpPr/>
            <p:nvPr/>
          </p:nvSpPr>
          <p:spPr>
            <a:xfrm>
              <a:off x="3877625" y="1246025"/>
              <a:ext cx="227725" cy="168650"/>
            </a:xfrm>
            <a:custGeom>
              <a:avLst/>
              <a:ah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60" name="Google Shape;999;p32"/>
            <p:cNvSpPr/>
            <p:nvPr/>
          </p:nvSpPr>
          <p:spPr>
            <a:xfrm>
              <a:off x="3916275" y="1264025"/>
              <a:ext cx="59675" cy="59675"/>
            </a:xfrm>
            <a:custGeom>
              <a:avLst/>
              <a:ah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61" name="Google Shape;1000;p32"/>
            <p:cNvSpPr/>
            <p:nvPr/>
          </p:nvSpPr>
          <p:spPr>
            <a:xfrm>
              <a:off x="3373500" y="1446350"/>
              <a:ext cx="206725" cy="105050"/>
            </a:xfrm>
            <a:custGeom>
              <a:avLst/>
              <a:ah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62" name="Google Shape;1001;p32"/>
            <p:cNvSpPr/>
            <p:nvPr/>
          </p:nvSpPr>
          <p:spPr>
            <a:xfrm>
              <a:off x="3930550" y="1374500"/>
              <a:ext cx="213450" cy="111225"/>
            </a:xfrm>
            <a:custGeom>
              <a:avLst/>
              <a:ah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63" name="Google Shape;1002;p32"/>
            <p:cNvSpPr/>
            <p:nvPr/>
          </p:nvSpPr>
          <p:spPr>
            <a:xfrm>
              <a:off x="3597825" y="2131950"/>
              <a:ext cx="48775" cy="21050"/>
            </a:xfrm>
            <a:custGeom>
              <a:avLst/>
              <a:ah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58" name="Google Shape;211;p3"/>
          <p:cNvGrpSpPr/>
          <p:nvPr userDrawn="1"/>
        </p:nvGrpSpPr>
        <p:grpSpPr>
          <a:xfrm>
            <a:off x="1030175" y="1581350"/>
            <a:ext cx="444275" cy="398525"/>
            <a:chOff x="2495125" y="2142250"/>
            <a:chExt cx="444275" cy="398525"/>
          </a:xfrm>
        </p:grpSpPr>
        <p:sp>
          <p:nvSpPr>
            <p:cNvPr id="1049364"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9365"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59" name="Google Shape;214;p3"/>
          <p:cNvGrpSpPr/>
          <p:nvPr userDrawn="1"/>
        </p:nvGrpSpPr>
        <p:grpSpPr>
          <a:xfrm>
            <a:off x="10561107" y="5038641"/>
            <a:ext cx="291375" cy="281375"/>
            <a:chOff x="3243875" y="2372825"/>
            <a:chExt cx="291375" cy="281375"/>
          </a:xfrm>
        </p:grpSpPr>
        <p:sp>
          <p:nvSpPr>
            <p:cNvPr id="1049366"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67"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68"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69"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70"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71"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72"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9373"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74"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75"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60" name="Google Shape;225;p3"/>
          <p:cNvGrpSpPr/>
          <p:nvPr userDrawn="1"/>
        </p:nvGrpSpPr>
        <p:grpSpPr>
          <a:xfrm>
            <a:off x="10778557" y="714860"/>
            <a:ext cx="166675" cy="168575"/>
            <a:chOff x="4954425" y="2036375"/>
            <a:chExt cx="166675" cy="168575"/>
          </a:xfrm>
        </p:grpSpPr>
        <p:sp>
          <p:nvSpPr>
            <p:cNvPr id="1049376"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77"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378" name="Google Shape;228;p3"/>
          <p:cNvSpPr/>
          <p:nvPr userDrawn="1"/>
        </p:nvSpPr>
        <p:spPr>
          <a:xfrm>
            <a:off x="1577019" y="3597776"/>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79" name="Google Shape;229;p3"/>
          <p:cNvSpPr/>
          <p:nvPr userDrawn="1"/>
        </p:nvSpPr>
        <p:spPr>
          <a:xfrm>
            <a:off x="9846753" y="3888529"/>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61" name="Google Shape;230;p3"/>
          <p:cNvGrpSpPr/>
          <p:nvPr userDrawn="1"/>
        </p:nvGrpSpPr>
        <p:grpSpPr>
          <a:xfrm>
            <a:off x="1274794" y="5541495"/>
            <a:ext cx="166675" cy="168575"/>
            <a:chOff x="4954425" y="2036375"/>
            <a:chExt cx="166675" cy="168575"/>
          </a:xfrm>
        </p:grpSpPr>
        <p:sp>
          <p:nvSpPr>
            <p:cNvPr id="1049380"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81"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382" name="TextBox 223"/>
          <p:cNvSpPr txBox="1"/>
          <p:nvPr userDrawn="1"/>
        </p:nvSpPr>
        <p:spPr>
          <a:xfrm>
            <a:off x="3642720" y="1503378"/>
            <a:ext cx="4728208" cy="3631763"/>
          </a:xfrm>
          <a:prstGeom prst="rect"/>
          <a:noFill/>
        </p:spPr>
        <p:txBody>
          <a:bodyPr rtlCol="0" wrap="square">
            <a:spAutoFit/>
          </a:bodyPr>
          <a:p>
            <a:pPr algn="ctr"/>
            <a:r>
              <a:rPr dirty="0" sz="11500" lang="vi-VN">
                <a:solidFill>
                  <a:srgbClr val="002060"/>
                </a:solidFill>
                <a:latin typeface="+mj-lt"/>
              </a:rPr>
              <a:t>LUYỆN TẬP</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158"/>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49378"/>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161"/>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160"/>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49379"/>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159"/>
                                        </p:tgtEl>
                                      </p:cBhvr>
                                      <p:by x="150000" y="150000"/>
                                    </p:animScale>
                                  </p:childTnLst>
                                </p:cTn>
                              </p:par>
                              <p:par>
                                <p:cTn fill="hold" grpId="0" id="17" nodeType="withEffect" presetClass="entr" presetID="16" presetSubtype="21">
                                  <p:stCondLst>
                                    <p:cond delay="0"/>
                                  </p:stCondLst>
                                  <p:childTnLst>
                                    <p:set>
                                      <p:cBhvr>
                                        <p:cTn dur="1" fill="hold" id="18">
                                          <p:stCondLst>
                                            <p:cond delay="0"/>
                                          </p:stCondLst>
                                        </p:cTn>
                                        <p:tgtEl>
                                          <p:spTgt spid="1049299"/>
                                        </p:tgtEl>
                                        <p:attrNameLst>
                                          <p:attrName>style.visibility</p:attrName>
                                        </p:attrNameLst>
                                      </p:cBhvr>
                                      <p:to>
                                        <p:strVal val="visible"/>
                                      </p:to>
                                    </p:set>
                                    <p:animEffect transition="in" filter="barn(inVertical)">
                                      <p:cBhvr>
                                        <p:cTn dur="500" id="19"/>
                                        <p:tgtEl>
                                          <p:spTgt spid="1049299"/>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1049300"/>
                                        </p:tgtEl>
                                        <p:attrNameLst>
                                          <p:attrName>style.visibility</p:attrName>
                                        </p:attrNameLst>
                                      </p:cBhvr>
                                      <p:to>
                                        <p:strVal val="visible"/>
                                      </p:to>
                                    </p:set>
                                    <p:animEffect transition="in" filter="barn(inVertical)">
                                      <p:cBhvr>
                                        <p:cTn dur="500" id="22"/>
                                        <p:tgtEl>
                                          <p:spTgt spid="1049300"/>
                                        </p:tgtEl>
                                      </p:cBhvr>
                                    </p:animEffect>
                                  </p:childTnLst>
                                </p:cTn>
                              </p:par>
                            </p:childTnLst>
                          </p:cTn>
                        </p:par>
                        <p:par>
                          <p:cTn fill="hold" id="23">
                            <p:stCondLst>
                              <p:cond delay="1000"/>
                            </p:stCondLst>
                            <p:childTnLst>
                              <p:par>
                                <p:cTn fill="hold" grpId="0" id="24" nodeType="afterEffect" presetClass="entr" presetID="10" presetSubtype="0">
                                  <p:stCondLst>
                                    <p:cond delay="0"/>
                                  </p:stCondLst>
                                  <p:childTnLst>
                                    <p:set>
                                      <p:cBhvr>
                                        <p:cTn dur="1" fill="hold" id="25">
                                          <p:stCondLst>
                                            <p:cond delay="0"/>
                                          </p:stCondLst>
                                        </p:cTn>
                                        <p:tgtEl>
                                          <p:spTgt spid="1049298"/>
                                        </p:tgtEl>
                                        <p:attrNameLst>
                                          <p:attrName>style.visibility</p:attrName>
                                        </p:attrNameLst>
                                      </p:cBhvr>
                                      <p:to>
                                        <p:strVal val="visible"/>
                                      </p:to>
                                    </p:set>
                                    <p:animEffect transition="in" filter="fade">
                                      <p:cBhvr>
                                        <p:cTn dur="500" id="26"/>
                                        <p:tgtEl>
                                          <p:spTgt spid="1049298"/>
                                        </p:tgtEl>
                                      </p:cBhvr>
                                    </p:animEffect>
                                  </p:childTnLst>
                                </p:cTn>
                              </p:par>
                            </p:childTnLst>
                          </p:cTn>
                        </p:par>
                        <p:par>
                          <p:cTn fill="hold" id="27">
                            <p:stCondLst>
                              <p:cond delay="1500"/>
                            </p:stCondLst>
                            <p:childTnLst>
                              <p:par>
                                <p:cTn fill="hold" id="28" nodeType="afterEffect" presetClass="entr" presetID="31" presetSubtype="0">
                                  <p:stCondLst>
                                    <p:cond delay="0"/>
                                  </p:stCondLst>
                                  <p:childTnLst>
                                    <p:set>
                                      <p:cBhvr>
                                        <p:cTn dur="1" fill="hold" id="29">
                                          <p:stCondLst>
                                            <p:cond delay="0"/>
                                          </p:stCondLst>
                                        </p:cTn>
                                        <p:tgtEl>
                                          <p:spTgt spid="157"/>
                                        </p:tgtEl>
                                        <p:attrNameLst>
                                          <p:attrName>style.visibility</p:attrName>
                                        </p:attrNameLst>
                                      </p:cBhvr>
                                      <p:to>
                                        <p:strVal val="visible"/>
                                      </p:to>
                                    </p:set>
                                    <p:anim calcmode="lin" valueType="num">
                                      <p:cBhvr>
                                        <p:cTn dur="1000" fill="hold" id="30"/>
                                        <p:tgtEl>
                                          <p:spTgt spid="157"/>
                                        </p:tgtEl>
                                        <p:attrNameLst>
                                          <p:attrName>ppt_w</p:attrName>
                                        </p:attrNameLst>
                                      </p:cBhvr>
                                      <p:tavLst>
                                        <p:tav tm="0">
                                          <p:val>
                                            <p:fltVal val="0.0"/>
                                          </p:val>
                                        </p:tav>
                                        <p:tav tm="100000">
                                          <p:val>
                                            <p:strVal val="#ppt_w"/>
                                          </p:val>
                                        </p:tav>
                                      </p:tavLst>
                                    </p:anim>
                                    <p:anim calcmode="lin" valueType="num">
                                      <p:cBhvr>
                                        <p:cTn dur="1000" fill="hold" id="31"/>
                                        <p:tgtEl>
                                          <p:spTgt spid="157"/>
                                        </p:tgtEl>
                                        <p:attrNameLst>
                                          <p:attrName>ppt_h</p:attrName>
                                        </p:attrNameLst>
                                      </p:cBhvr>
                                      <p:tavLst>
                                        <p:tav tm="0">
                                          <p:val>
                                            <p:fltVal val="0.0"/>
                                          </p:val>
                                        </p:tav>
                                        <p:tav tm="100000">
                                          <p:val>
                                            <p:strVal val="#ppt_h"/>
                                          </p:val>
                                        </p:tav>
                                      </p:tavLst>
                                    </p:anim>
                                    <p:anim calcmode="lin" valueType="num">
                                      <p:cBhvr>
                                        <p:cTn dur="1000" fill="hold" id="32"/>
                                        <p:tgtEl>
                                          <p:spTgt spid="157"/>
                                        </p:tgtEl>
                                        <p:attrNameLst>
                                          <p:attrName>style.rotation</p:attrName>
                                        </p:attrNameLst>
                                      </p:cBhvr>
                                      <p:tavLst>
                                        <p:tav tm="0">
                                          <p:val>
                                            <p:fltVal val="90.0"/>
                                          </p:val>
                                        </p:tav>
                                        <p:tav tm="100000">
                                          <p:val>
                                            <p:fltVal val="0.0"/>
                                          </p:val>
                                        </p:tav>
                                      </p:tavLst>
                                    </p:anim>
                                    <p:animEffect transition="in" filter="fade">
                                      <p:cBhvr>
                                        <p:cTn dur="1000" id="33"/>
                                        <p:tgtEl>
                                          <p:spTgt spid="157"/>
                                        </p:tgtEl>
                                      </p:cBhvr>
                                    </p:animEffect>
                                  </p:childTnLst>
                                </p:cTn>
                              </p:par>
                            </p:childTnLst>
                          </p:cTn>
                        </p:par>
                        <p:par>
                          <p:cTn fill="hold" id="34">
                            <p:stCondLst>
                              <p:cond delay="2500"/>
                            </p:stCondLst>
                            <p:childTnLst>
                              <p:par>
                                <p:cTn fill="hold" grpId="0" id="35" nodeType="afterEffect" presetClass="entr" presetID="14" presetSubtype="10">
                                  <p:stCondLst>
                                    <p:cond delay="0"/>
                                  </p:stCondLst>
                                  <p:childTnLst>
                                    <p:set>
                                      <p:cBhvr>
                                        <p:cTn dur="1" fill="hold" id="36">
                                          <p:stCondLst>
                                            <p:cond delay="0"/>
                                          </p:stCondLst>
                                        </p:cTn>
                                        <p:tgtEl>
                                          <p:spTgt spid="1049382"/>
                                        </p:tgtEl>
                                        <p:attrNameLst>
                                          <p:attrName>style.visibility</p:attrName>
                                        </p:attrNameLst>
                                      </p:cBhvr>
                                      <p:to>
                                        <p:strVal val="visible"/>
                                      </p:to>
                                    </p:set>
                                    <p:animEffect transition="in" filter="randombar(horizontal)">
                                      <p:cBhvr>
                                        <p:cTn dur="500" id="37"/>
                                        <p:tgtEl>
                                          <p:spTgt spid="10493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298" grpId="0" animBg="1"/>
      <p:bldP spid="1049299" grpId="0" animBg="1"/>
      <p:bldP spid="1049300" grpId="0" animBg="1"/>
      <p:bldP spid="1049378" grpId="0" animBg="1"/>
      <p:bldP spid="1049379" grpId="0" animBg="1"/>
      <p:bldP spid="1049382"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244" name=""/>
        <p:cNvGrpSpPr/>
        <p:nvPr/>
      </p:nvGrpSpPr>
      <p:grpSpPr>
        <a:xfrm>
          <a:off x="0" y="0"/>
          <a:ext cx="0" cy="0"/>
          <a:chOff x="0" y="0"/>
          <a:chExt cx="0" cy="0"/>
        </a:xfrm>
      </p:grpSpPr>
      <p:grpSp>
        <p:nvGrpSpPr>
          <p:cNvPr id="245" name="Google Shape;992;p14"/>
          <p:cNvGrpSpPr/>
          <p:nvPr userDrawn="1"/>
        </p:nvGrpSpPr>
        <p:grpSpPr>
          <a:xfrm>
            <a:off x="395894" y="219519"/>
            <a:ext cx="11613234" cy="6240131"/>
            <a:chOff x="395894" y="219519"/>
            <a:chExt cx="8518865" cy="4788281"/>
          </a:xfrm>
        </p:grpSpPr>
        <p:sp>
          <p:nvSpPr>
            <p:cNvPr id="1050301"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46" name="Google Shape;994;p14"/>
            <p:cNvGrpSpPr/>
            <p:nvPr/>
          </p:nvGrpSpPr>
          <p:grpSpPr>
            <a:xfrm>
              <a:off x="8341543" y="2282008"/>
              <a:ext cx="569676" cy="380612"/>
              <a:chOff x="8341543" y="2282008"/>
              <a:chExt cx="569676" cy="380612"/>
            </a:xfrm>
          </p:grpSpPr>
          <p:sp>
            <p:nvSpPr>
              <p:cNvPr id="1050302"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03"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304"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47" name="Google Shape;998;p14"/>
            <p:cNvGrpSpPr/>
            <p:nvPr/>
          </p:nvGrpSpPr>
          <p:grpSpPr>
            <a:xfrm>
              <a:off x="8341543" y="1721094"/>
              <a:ext cx="569676" cy="380612"/>
              <a:chOff x="8341543" y="1721094"/>
              <a:chExt cx="569676" cy="380612"/>
            </a:xfrm>
          </p:grpSpPr>
          <p:sp>
            <p:nvSpPr>
              <p:cNvPr id="1050305"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06"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48" name="Google Shape;1001;p14"/>
            <p:cNvGrpSpPr/>
            <p:nvPr/>
          </p:nvGrpSpPr>
          <p:grpSpPr>
            <a:xfrm>
              <a:off x="8346273" y="1183592"/>
              <a:ext cx="568486" cy="388014"/>
              <a:chOff x="8346273" y="1183592"/>
              <a:chExt cx="568486" cy="388014"/>
            </a:xfrm>
          </p:grpSpPr>
          <p:sp>
            <p:nvSpPr>
              <p:cNvPr id="1050307"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08"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49" name="Google Shape;1004;p14"/>
            <p:cNvGrpSpPr/>
            <p:nvPr/>
          </p:nvGrpSpPr>
          <p:grpSpPr>
            <a:xfrm>
              <a:off x="8341543" y="606635"/>
              <a:ext cx="569676" cy="388014"/>
              <a:chOff x="8341543" y="606635"/>
              <a:chExt cx="569676" cy="388014"/>
            </a:xfrm>
          </p:grpSpPr>
          <p:sp>
            <p:nvSpPr>
              <p:cNvPr id="1050309"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10"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50" name="Google Shape;1007;p14"/>
            <p:cNvGrpSpPr/>
            <p:nvPr/>
          </p:nvGrpSpPr>
          <p:grpSpPr>
            <a:xfrm>
              <a:off x="8341543" y="2842933"/>
              <a:ext cx="569676" cy="380612"/>
              <a:chOff x="8341543" y="2282008"/>
              <a:chExt cx="569676" cy="380612"/>
            </a:xfrm>
          </p:grpSpPr>
          <p:sp>
            <p:nvSpPr>
              <p:cNvPr id="1050311"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12"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51" name="Google Shape;1010;p14"/>
            <p:cNvGrpSpPr/>
            <p:nvPr/>
          </p:nvGrpSpPr>
          <p:grpSpPr>
            <a:xfrm>
              <a:off x="8341543" y="3403858"/>
              <a:ext cx="569676" cy="380612"/>
              <a:chOff x="8341543" y="2282008"/>
              <a:chExt cx="569676" cy="380612"/>
            </a:xfrm>
          </p:grpSpPr>
          <p:sp>
            <p:nvSpPr>
              <p:cNvPr id="1050313"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14"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315"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16"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50317"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18"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19"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20"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21"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22"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23"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24"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25"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26"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27"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28"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29"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30"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31"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32"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33"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34"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35"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36"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37"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38"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39"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40"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41"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42"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43"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44"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45"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46"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47"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48"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49"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50"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51"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52"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53"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54"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55"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56"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57"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58"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59"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60"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61"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372" name=""/>
        <p:cNvGrpSpPr/>
        <p:nvPr/>
      </p:nvGrpSpPr>
      <p:grpSpPr>
        <a:xfrm>
          <a:off x="0" y="0"/>
          <a:ext cx="0" cy="0"/>
          <a:chOff x="0" y="0"/>
          <a:chExt cx="0" cy="0"/>
        </a:xfrm>
      </p:grpSpPr>
      <p:grpSp>
        <p:nvGrpSpPr>
          <p:cNvPr id="373" name="Google Shape;992;p14"/>
          <p:cNvGrpSpPr/>
          <p:nvPr userDrawn="1"/>
        </p:nvGrpSpPr>
        <p:grpSpPr>
          <a:xfrm>
            <a:off x="395894" y="219519"/>
            <a:ext cx="11613234" cy="6240131"/>
            <a:chOff x="395894" y="219519"/>
            <a:chExt cx="8518865" cy="4788281"/>
          </a:xfrm>
        </p:grpSpPr>
        <p:sp>
          <p:nvSpPr>
            <p:cNvPr id="1051635"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74" name="Google Shape;994;p14"/>
            <p:cNvGrpSpPr/>
            <p:nvPr/>
          </p:nvGrpSpPr>
          <p:grpSpPr>
            <a:xfrm>
              <a:off x="8341543" y="2282008"/>
              <a:ext cx="569676" cy="380612"/>
              <a:chOff x="8341543" y="2282008"/>
              <a:chExt cx="569676" cy="380612"/>
            </a:xfrm>
          </p:grpSpPr>
          <p:sp>
            <p:nvSpPr>
              <p:cNvPr id="1051636"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37"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638"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75" name="Google Shape;998;p14"/>
            <p:cNvGrpSpPr/>
            <p:nvPr/>
          </p:nvGrpSpPr>
          <p:grpSpPr>
            <a:xfrm>
              <a:off x="8341543" y="1721094"/>
              <a:ext cx="569676" cy="380612"/>
              <a:chOff x="8341543" y="1721094"/>
              <a:chExt cx="569676" cy="380612"/>
            </a:xfrm>
          </p:grpSpPr>
          <p:sp>
            <p:nvSpPr>
              <p:cNvPr id="1051639"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40"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76" name="Google Shape;1001;p14"/>
            <p:cNvGrpSpPr/>
            <p:nvPr/>
          </p:nvGrpSpPr>
          <p:grpSpPr>
            <a:xfrm>
              <a:off x="8346273" y="1183592"/>
              <a:ext cx="568486" cy="388014"/>
              <a:chOff x="8346273" y="1183592"/>
              <a:chExt cx="568486" cy="388014"/>
            </a:xfrm>
          </p:grpSpPr>
          <p:sp>
            <p:nvSpPr>
              <p:cNvPr id="1051641"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42"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77" name="Google Shape;1004;p14"/>
            <p:cNvGrpSpPr/>
            <p:nvPr/>
          </p:nvGrpSpPr>
          <p:grpSpPr>
            <a:xfrm>
              <a:off x="8341543" y="606635"/>
              <a:ext cx="569676" cy="388014"/>
              <a:chOff x="8341543" y="606635"/>
              <a:chExt cx="569676" cy="388014"/>
            </a:xfrm>
          </p:grpSpPr>
          <p:sp>
            <p:nvSpPr>
              <p:cNvPr id="1051643"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44"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78" name="Google Shape;1007;p14"/>
            <p:cNvGrpSpPr/>
            <p:nvPr/>
          </p:nvGrpSpPr>
          <p:grpSpPr>
            <a:xfrm>
              <a:off x="8341543" y="2842933"/>
              <a:ext cx="569676" cy="380612"/>
              <a:chOff x="8341543" y="2282008"/>
              <a:chExt cx="569676" cy="380612"/>
            </a:xfrm>
          </p:grpSpPr>
          <p:sp>
            <p:nvSpPr>
              <p:cNvPr id="1051645"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46"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79" name="Google Shape;1010;p14"/>
            <p:cNvGrpSpPr/>
            <p:nvPr/>
          </p:nvGrpSpPr>
          <p:grpSpPr>
            <a:xfrm>
              <a:off x="8341543" y="3403858"/>
              <a:ext cx="569676" cy="380612"/>
              <a:chOff x="8341543" y="2282008"/>
              <a:chExt cx="569676" cy="380612"/>
            </a:xfrm>
          </p:grpSpPr>
          <p:sp>
            <p:nvSpPr>
              <p:cNvPr id="1051647"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48"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649"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50"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grpSp>
        <p:nvGrpSpPr>
          <p:cNvPr id="380" name="Google Shape;1016;p14"/>
          <p:cNvGrpSpPr/>
          <p:nvPr userDrawn="1"/>
        </p:nvGrpSpPr>
        <p:grpSpPr>
          <a:xfrm>
            <a:off x="989192" y="5645930"/>
            <a:ext cx="615189" cy="535538"/>
            <a:chOff x="2495125" y="2142250"/>
            <a:chExt cx="444275" cy="398525"/>
          </a:xfrm>
        </p:grpSpPr>
        <p:sp>
          <p:nvSpPr>
            <p:cNvPr id="1051651" name="Google Shape;1017;p14"/>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52" name="Google Shape;1018;p14"/>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81" name="Google Shape;1019;p14"/>
          <p:cNvGrpSpPr/>
          <p:nvPr userDrawn="1"/>
        </p:nvGrpSpPr>
        <p:grpSpPr>
          <a:xfrm>
            <a:off x="10177821" y="427685"/>
            <a:ext cx="403468" cy="378112"/>
            <a:chOff x="3243875" y="2372825"/>
            <a:chExt cx="291375" cy="281375"/>
          </a:xfrm>
        </p:grpSpPr>
        <p:sp>
          <p:nvSpPr>
            <p:cNvPr id="1051653" name="Google Shape;1020;p14"/>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54" name="Google Shape;1021;p14"/>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55" name="Google Shape;1022;p14"/>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56" name="Google Shape;1023;p14"/>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57" name="Google Shape;1024;p14"/>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58" name="Google Shape;1025;p14"/>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59" name="Google Shape;1026;p14"/>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60" name="Google Shape;1027;p14"/>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61" name="Google Shape;1028;p14"/>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62" name="Google Shape;1029;p14"/>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82" name="Google Shape;1030;p14"/>
          <p:cNvGrpSpPr/>
          <p:nvPr userDrawn="1"/>
        </p:nvGrpSpPr>
        <p:grpSpPr>
          <a:xfrm>
            <a:off x="11004071" y="1043373"/>
            <a:ext cx="230796" cy="226531"/>
            <a:chOff x="4954425" y="2036375"/>
            <a:chExt cx="166675" cy="168575"/>
          </a:xfrm>
        </p:grpSpPr>
        <p:sp>
          <p:nvSpPr>
            <p:cNvPr id="1051663" name="Google Shape;1031;p14"/>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64" name="Google Shape;1032;p14"/>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665" name="Google Shape;1033;p14"/>
          <p:cNvSpPr/>
          <p:nvPr userDrawn="1"/>
        </p:nvSpPr>
        <p:spPr>
          <a:xfrm>
            <a:off x="2054612" y="6264683"/>
            <a:ext cx="164953" cy="109117"/>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66" name="Google Shape;1034;p14"/>
          <p:cNvSpPr/>
          <p:nvPr userDrawn="1"/>
        </p:nvSpPr>
        <p:spPr>
          <a:xfrm>
            <a:off x="10995521" y="6181468"/>
            <a:ext cx="120469" cy="8321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83" name="Google Shape;1035;p14"/>
          <p:cNvGrpSpPr/>
          <p:nvPr userDrawn="1"/>
        </p:nvGrpSpPr>
        <p:grpSpPr>
          <a:xfrm>
            <a:off x="817359" y="5192331"/>
            <a:ext cx="230796" cy="226531"/>
            <a:chOff x="4954425" y="2036375"/>
            <a:chExt cx="166675" cy="168575"/>
          </a:xfrm>
        </p:grpSpPr>
        <p:sp>
          <p:nvSpPr>
            <p:cNvPr id="1051667" name="Google Shape;1036;p14"/>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68" name="Google Shape;1037;p14"/>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669"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70"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71"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72"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73"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74"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75"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76"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77"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78"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79"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80"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81"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82"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83"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84"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85"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86"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87"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88"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89"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90"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91"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92"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93"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94"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95"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96"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97"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98"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99"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00"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01"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02"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03"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04"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05"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06"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07"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08"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09"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10"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11"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12"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13"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84" name="Google Shape;2356;p30"/>
          <p:cNvGrpSpPr/>
          <p:nvPr userDrawn="1"/>
        </p:nvGrpSpPr>
        <p:grpSpPr>
          <a:xfrm>
            <a:off x="745412" y="1491606"/>
            <a:ext cx="9867486" cy="4773077"/>
            <a:chOff x="623255" y="927125"/>
            <a:chExt cx="7691377" cy="3871900"/>
          </a:xfrm>
          <a:solidFill>
            <a:schemeClr val="accent3">
              <a:lumMod val="60000"/>
              <a:lumOff val="40000"/>
            </a:schemeClr>
          </a:solidFill>
        </p:grpSpPr>
        <p:sp>
          <p:nvSpPr>
            <p:cNvPr id="1051714" name="Google Shape;2357;p30"/>
            <p:cNvSpPr/>
            <p:nvPr/>
          </p:nvSpPr>
          <p:spPr>
            <a:xfrm>
              <a:off x="2977025" y="927125"/>
              <a:ext cx="3134100" cy="1481700"/>
            </a:xfrm>
            <a:prstGeom prst="ellipse"/>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85" name="Google Shape;2358;p30"/>
            <p:cNvGrpSpPr/>
            <p:nvPr/>
          </p:nvGrpSpPr>
          <p:grpSpPr>
            <a:xfrm>
              <a:off x="623255" y="973375"/>
              <a:ext cx="7691377" cy="3825650"/>
              <a:chOff x="623255" y="973375"/>
              <a:chExt cx="7691377" cy="3825650"/>
            </a:xfrm>
            <a:grpFill/>
          </p:grpSpPr>
          <p:sp>
            <p:nvSpPr>
              <p:cNvPr id="1051715" name="Google Shape;2359;p30"/>
              <p:cNvSpPr/>
              <p:nvPr/>
            </p:nvSpPr>
            <p:spPr>
              <a:xfrm>
                <a:off x="623255" y="973375"/>
                <a:ext cx="7691377" cy="3825650"/>
              </a:xfrm>
              <a:custGeom>
                <a:avLst/>
                <a:ah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1716" name="Google Shape;2360;p30"/>
              <p:cNvSpPr/>
              <p:nvPr/>
            </p:nvSpPr>
            <p:spPr>
              <a:xfrm>
                <a:off x="1878425" y="1185100"/>
                <a:ext cx="2028300" cy="1403400"/>
              </a:xfrm>
              <a:prstGeom prst="ellipse"/>
              <a:grp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1717" name="Google Shape;2361;p30"/>
              <p:cNvSpPr/>
              <p:nvPr/>
            </p:nvSpPr>
            <p:spPr>
              <a:xfrm>
                <a:off x="5585525" y="3231300"/>
                <a:ext cx="2028300" cy="1403400"/>
              </a:xfrm>
              <a:prstGeom prst="ellipse"/>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grpSp>
        <p:nvGrpSpPr>
          <p:cNvPr id="386" name="Google Shape;447;p27"/>
          <p:cNvGrpSpPr/>
          <p:nvPr userDrawn="1"/>
        </p:nvGrpSpPr>
        <p:grpSpPr>
          <a:xfrm>
            <a:off x="8391927" y="4047629"/>
            <a:ext cx="2301388" cy="1593766"/>
            <a:chOff x="4799733" y="3457797"/>
            <a:chExt cx="2301388" cy="1593766"/>
          </a:xfrm>
        </p:grpSpPr>
        <p:sp>
          <p:nvSpPr>
            <p:cNvPr id="1051718" name="Google Shape;448;p27"/>
            <p:cNvSpPr/>
            <p:nvPr/>
          </p:nvSpPr>
          <p:spPr>
            <a:xfrm>
              <a:off x="5512937" y="4441437"/>
              <a:ext cx="134693" cy="122202"/>
            </a:xfrm>
            <a:custGeom>
              <a:avLst/>
              <a:ah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19" name="Google Shape;449;p27"/>
            <p:cNvSpPr/>
            <p:nvPr/>
          </p:nvSpPr>
          <p:spPr>
            <a:xfrm>
              <a:off x="5671673" y="4450943"/>
              <a:ext cx="91527" cy="79091"/>
            </a:xfrm>
            <a:custGeom>
              <a:avLst/>
              <a:ahLst/>
              <a:rect l="l" t="t" r="r" b="b"/>
              <a:pathLst>
                <a:path w="1656" h="1431" extrusionOk="0">
                  <a:moveTo>
                    <a:pt x="1" y="1"/>
                  </a:moveTo>
                  <a:lnTo>
                    <a:pt x="1" y="1430"/>
                  </a:lnTo>
                  <a:lnTo>
                    <a:pt x="1655" y="1430"/>
                  </a:lnTo>
                  <a:lnTo>
                    <a:pt x="1655" y="1"/>
                  </a:lnTo>
                  <a:close/>
                </a:path>
              </a:pathLst>
            </a:custGeom>
            <a:solidFill>
              <a:srgbClr val="F9CF7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20" name="Google Shape;450;p27"/>
            <p:cNvSpPr/>
            <p:nvPr/>
          </p:nvSpPr>
          <p:spPr>
            <a:xfrm>
              <a:off x="5670236" y="4448014"/>
              <a:ext cx="92246" cy="80528"/>
            </a:xfrm>
            <a:custGeom>
              <a:avLst/>
              <a:ah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21" name="Google Shape;451;p27"/>
            <p:cNvSpPr/>
            <p:nvPr/>
          </p:nvSpPr>
          <p:spPr>
            <a:xfrm>
              <a:off x="5668799" y="4448014"/>
              <a:ext cx="100260" cy="84895"/>
            </a:xfrm>
            <a:custGeom>
              <a:avLst/>
              <a:ah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22" name="Google Shape;452;p27"/>
            <p:cNvSpPr/>
            <p:nvPr/>
          </p:nvSpPr>
          <p:spPr>
            <a:xfrm>
              <a:off x="4799733" y="3864528"/>
              <a:ext cx="1237772" cy="1187034"/>
            </a:xfrm>
            <a:custGeom>
              <a:avLst/>
              <a:ah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23" name="Google Shape;453;p27"/>
            <p:cNvSpPr/>
            <p:nvPr/>
          </p:nvSpPr>
          <p:spPr>
            <a:xfrm>
              <a:off x="4845828" y="3874532"/>
              <a:ext cx="1027082" cy="1046648"/>
            </a:xfrm>
            <a:custGeom>
              <a:avLst/>
              <a:ah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24" name="Google Shape;454;p27"/>
            <p:cNvSpPr/>
            <p:nvPr/>
          </p:nvSpPr>
          <p:spPr>
            <a:xfrm>
              <a:off x="5818028" y="3941796"/>
              <a:ext cx="76107" cy="67374"/>
            </a:xfrm>
            <a:custGeom>
              <a:avLst/>
              <a:ah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25" name="Google Shape;455;p27"/>
            <p:cNvSpPr/>
            <p:nvPr/>
          </p:nvSpPr>
          <p:spPr>
            <a:xfrm>
              <a:off x="5647575" y="4112967"/>
              <a:ext cx="76107" cy="69585"/>
            </a:xfrm>
            <a:custGeom>
              <a:avLst/>
              <a:ah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26" name="Google Shape;456;p27"/>
            <p:cNvSpPr/>
            <p:nvPr/>
          </p:nvSpPr>
          <p:spPr>
            <a:xfrm>
              <a:off x="5775580" y="3984243"/>
              <a:ext cx="54883" cy="49080"/>
            </a:xfrm>
            <a:custGeom>
              <a:avLst/>
              <a:ah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27" name="Google Shape;457;p27"/>
            <p:cNvSpPr/>
            <p:nvPr/>
          </p:nvSpPr>
          <p:spPr>
            <a:xfrm>
              <a:off x="5736062" y="4024646"/>
              <a:ext cx="54938" cy="50351"/>
            </a:xfrm>
            <a:custGeom>
              <a:avLst/>
              <a:ah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28" name="Google Shape;458;p27"/>
            <p:cNvSpPr/>
            <p:nvPr/>
          </p:nvSpPr>
          <p:spPr>
            <a:xfrm>
              <a:off x="5695826" y="4066927"/>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29" name="Google Shape;459;p27"/>
            <p:cNvSpPr/>
            <p:nvPr/>
          </p:nvSpPr>
          <p:spPr>
            <a:xfrm>
              <a:off x="5604409" y="4158344"/>
              <a:ext cx="54883" cy="48361"/>
            </a:xfrm>
            <a:custGeom>
              <a:avLst/>
              <a:ah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30" name="Google Shape;460;p27"/>
            <p:cNvSpPr/>
            <p:nvPr/>
          </p:nvSpPr>
          <p:spPr>
            <a:xfrm>
              <a:off x="5564891" y="4198580"/>
              <a:ext cx="54938" cy="50517"/>
            </a:xfrm>
            <a:custGeom>
              <a:avLst/>
              <a:ah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31" name="Google Shape;461;p27"/>
            <p:cNvSpPr/>
            <p:nvPr/>
          </p:nvSpPr>
          <p:spPr>
            <a:xfrm>
              <a:off x="5525373" y="4240254"/>
              <a:ext cx="54938" cy="49080"/>
            </a:xfrm>
            <a:custGeom>
              <a:avLst/>
              <a:ah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32" name="Google Shape;462;p27"/>
            <p:cNvSpPr/>
            <p:nvPr/>
          </p:nvSpPr>
          <p:spPr>
            <a:xfrm>
              <a:off x="5433956" y="4331726"/>
              <a:ext cx="57868" cy="49080"/>
            </a:xfrm>
            <a:custGeom>
              <a:avLst/>
              <a:ah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33" name="Google Shape;463;p27"/>
            <p:cNvSpPr/>
            <p:nvPr/>
          </p:nvSpPr>
          <p:spPr>
            <a:xfrm>
              <a:off x="5394438" y="4372128"/>
              <a:ext cx="54938" cy="50351"/>
            </a:xfrm>
            <a:custGeom>
              <a:avLst/>
              <a:ah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34" name="Google Shape;464;p27"/>
            <p:cNvSpPr/>
            <p:nvPr/>
          </p:nvSpPr>
          <p:spPr>
            <a:xfrm>
              <a:off x="5354975" y="4414354"/>
              <a:ext cx="54883" cy="48361"/>
            </a:xfrm>
            <a:custGeom>
              <a:avLst/>
              <a:ah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35" name="Google Shape;465;p27"/>
            <p:cNvSpPr/>
            <p:nvPr/>
          </p:nvSpPr>
          <p:spPr>
            <a:xfrm>
              <a:off x="5266433" y="4505826"/>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36" name="Google Shape;466;p27"/>
            <p:cNvSpPr/>
            <p:nvPr/>
          </p:nvSpPr>
          <p:spPr>
            <a:xfrm>
              <a:off x="5223986" y="4546063"/>
              <a:ext cx="57868" cy="50517"/>
            </a:xfrm>
            <a:custGeom>
              <a:avLst/>
              <a:ah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37" name="Google Shape;467;p27"/>
            <p:cNvSpPr/>
            <p:nvPr/>
          </p:nvSpPr>
          <p:spPr>
            <a:xfrm>
              <a:off x="5183804" y="4587736"/>
              <a:ext cx="54883" cy="49080"/>
            </a:xfrm>
            <a:custGeom>
              <a:avLst/>
              <a:ah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38" name="Google Shape;468;p27"/>
            <p:cNvSpPr/>
            <p:nvPr/>
          </p:nvSpPr>
          <p:spPr>
            <a:xfrm>
              <a:off x="5095980" y="4679208"/>
              <a:ext cx="54938" cy="49024"/>
            </a:xfrm>
            <a:custGeom>
              <a:avLst/>
              <a:ah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39" name="Google Shape;469;p27"/>
            <p:cNvSpPr/>
            <p:nvPr/>
          </p:nvSpPr>
          <p:spPr>
            <a:xfrm>
              <a:off x="5055744" y="4719611"/>
              <a:ext cx="54938" cy="50351"/>
            </a:xfrm>
            <a:custGeom>
              <a:avLst/>
              <a:ah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40" name="Google Shape;470;p27"/>
            <p:cNvSpPr/>
            <p:nvPr/>
          </p:nvSpPr>
          <p:spPr>
            <a:xfrm>
              <a:off x="5013352" y="4761837"/>
              <a:ext cx="54883" cy="48361"/>
            </a:xfrm>
            <a:custGeom>
              <a:avLst/>
              <a:ah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41" name="Google Shape;471;p27"/>
            <p:cNvSpPr/>
            <p:nvPr/>
          </p:nvSpPr>
          <p:spPr>
            <a:xfrm>
              <a:off x="4924809" y="4853309"/>
              <a:ext cx="54938" cy="48306"/>
            </a:xfrm>
            <a:custGeom>
              <a:avLst/>
              <a:ah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42" name="Google Shape;472;p27"/>
            <p:cNvSpPr/>
            <p:nvPr/>
          </p:nvSpPr>
          <p:spPr>
            <a:xfrm>
              <a:off x="4885346" y="4893490"/>
              <a:ext cx="54883" cy="51291"/>
            </a:xfrm>
            <a:custGeom>
              <a:avLst/>
              <a:ah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43" name="Google Shape;473;p27"/>
            <p:cNvSpPr/>
            <p:nvPr/>
          </p:nvSpPr>
          <p:spPr>
            <a:xfrm>
              <a:off x="5480051" y="4287068"/>
              <a:ext cx="76107" cy="68645"/>
            </a:xfrm>
            <a:custGeom>
              <a:avLst/>
              <a:ah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44" name="Google Shape;474;p27"/>
            <p:cNvSpPr/>
            <p:nvPr/>
          </p:nvSpPr>
          <p:spPr>
            <a:xfrm>
              <a:off x="5308880" y="4459731"/>
              <a:ext cx="76107" cy="69530"/>
            </a:xfrm>
            <a:custGeom>
              <a:avLst/>
              <a:ah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45" name="Google Shape;475;p27"/>
            <p:cNvSpPr/>
            <p:nvPr/>
          </p:nvSpPr>
          <p:spPr>
            <a:xfrm>
              <a:off x="5138428" y="4631621"/>
              <a:ext cx="79036" cy="68811"/>
            </a:xfrm>
            <a:custGeom>
              <a:avLst/>
              <a:ah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46" name="Google Shape;476;p27"/>
            <p:cNvSpPr/>
            <p:nvPr/>
          </p:nvSpPr>
          <p:spPr>
            <a:xfrm>
              <a:off x="4970904" y="4805003"/>
              <a:ext cx="76107" cy="68811"/>
            </a:xfrm>
            <a:custGeom>
              <a:avLst/>
              <a:ah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47" name="Google Shape;477;p27"/>
            <p:cNvSpPr/>
            <p:nvPr/>
          </p:nvSpPr>
          <p:spPr>
            <a:xfrm>
              <a:off x="5818028" y="4746472"/>
              <a:ext cx="1121428" cy="305090"/>
            </a:xfrm>
            <a:custGeom>
              <a:avLst/>
              <a:ah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48" name="Google Shape;478;p27"/>
            <p:cNvSpPr/>
            <p:nvPr/>
          </p:nvSpPr>
          <p:spPr>
            <a:xfrm>
              <a:off x="5979692" y="4746472"/>
              <a:ext cx="1121428" cy="305090"/>
            </a:xfrm>
            <a:custGeom>
              <a:avLst/>
              <a:ah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49" name="Google Shape;479;p27"/>
            <p:cNvSpPr/>
            <p:nvPr/>
          </p:nvSpPr>
          <p:spPr>
            <a:xfrm>
              <a:off x="6052814" y="4807214"/>
              <a:ext cx="1011717" cy="182944"/>
            </a:xfrm>
            <a:custGeom>
              <a:avLst/>
              <a:ah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50" name="Google Shape;480;p27"/>
            <p:cNvSpPr/>
            <p:nvPr/>
          </p:nvSpPr>
          <p:spPr>
            <a:xfrm>
              <a:off x="6052814" y="4898630"/>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51" name="Google Shape;481;p27"/>
            <p:cNvSpPr/>
            <p:nvPr/>
          </p:nvSpPr>
          <p:spPr>
            <a:xfrm>
              <a:off x="5818028" y="4137120"/>
              <a:ext cx="1121428" cy="304372"/>
            </a:xfrm>
            <a:custGeom>
              <a:avLst/>
              <a:ah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52" name="Google Shape;482;p27"/>
            <p:cNvSpPr/>
            <p:nvPr/>
          </p:nvSpPr>
          <p:spPr>
            <a:xfrm>
              <a:off x="5979692" y="4137120"/>
              <a:ext cx="1121428" cy="304372"/>
            </a:xfrm>
            <a:custGeom>
              <a:avLst/>
              <a:ah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1753" name="Google Shape;483;p27"/>
            <p:cNvSpPr/>
            <p:nvPr/>
          </p:nvSpPr>
          <p:spPr>
            <a:xfrm>
              <a:off x="6052814" y="4197862"/>
              <a:ext cx="1011717" cy="182944"/>
            </a:xfrm>
            <a:custGeom>
              <a:avLst/>
              <a:ah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54" name="Google Shape;484;p27"/>
            <p:cNvSpPr/>
            <p:nvPr/>
          </p:nvSpPr>
          <p:spPr>
            <a:xfrm>
              <a:off x="6052814" y="4289278"/>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55" name="Google Shape;485;p27"/>
            <p:cNvSpPr/>
            <p:nvPr/>
          </p:nvSpPr>
          <p:spPr>
            <a:xfrm>
              <a:off x="5878714" y="4441437"/>
              <a:ext cx="1122202" cy="305090"/>
            </a:xfrm>
            <a:custGeom>
              <a:avLst/>
              <a:ah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56" name="Google Shape;486;p27"/>
            <p:cNvSpPr/>
            <p:nvPr/>
          </p:nvSpPr>
          <p:spPr>
            <a:xfrm>
              <a:off x="5723626" y="4441437"/>
              <a:ext cx="1121484" cy="305090"/>
            </a:xfrm>
            <a:custGeom>
              <a:avLst/>
              <a:ah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57" name="Google Shape;487;p27"/>
            <p:cNvSpPr/>
            <p:nvPr/>
          </p:nvSpPr>
          <p:spPr>
            <a:xfrm>
              <a:off x="5760215" y="4502897"/>
              <a:ext cx="1011717" cy="182944"/>
            </a:xfrm>
            <a:custGeom>
              <a:avLst/>
              <a:ah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58" name="Google Shape;488;p27"/>
            <p:cNvSpPr/>
            <p:nvPr/>
          </p:nvSpPr>
          <p:spPr>
            <a:xfrm>
              <a:off x="5760215" y="4594314"/>
              <a:ext cx="1011717" cy="91527"/>
            </a:xfrm>
            <a:custGeom>
              <a:avLst/>
              <a:ah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59" name="Google Shape;489;p27"/>
            <p:cNvSpPr/>
            <p:nvPr/>
          </p:nvSpPr>
          <p:spPr>
            <a:xfrm>
              <a:off x="5485910" y="4847726"/>
              <a:ext cx="200077" cy="203836"/>
            </a:xfrm>
            <a:custGeom>
              <a:avLst/>
              <a:ah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60" name="Google Shape;490;p27"/>
            <p:cNvSpPr/>
            <p:nvPr/>
          </p:nvSpPr>
          <p:spPr>
            <a:xfrm>
              <a:off x="5528302" y="4988168"/>
              <a:ext cx="64445" cy="63395"/>
            </a:xfrm>
            <a:custGeom>
              <a:avLst/>
              <a:ah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61" name="Google Shape;491;p27"/>
            <p:cNvSpPr/>
            <p:nvPr/>
          </p:nvSpPr>
          <p:spPr>
            <a:xfrm>
              <a:off x="5644646" y="4085222"/>
              <a:ext cx="228265" cy="152158"/>
            </a:xfrm>
            <a:custGeom>
              <a:avLst/>
              <a:ah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62" name="Google Shape;492;p27"/>
            <p:cNvSpPr/>
            <p:nvPr/>
          </p:nvSpPr>
          <p:spPr>
            <a:xfrm>
              <a:off x="5645836" y="4137120"/>
              <a:ext cx="215829" cy="100260"/>
            </a:xfrm>
            <a:custGeom>
              <a:avLst/>
              <a:ah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63" name="Google Shape;493;p27"/>
            <p:cNvSpPr/>
            <p:nvPr/>
          </p:nvSpPr>
          <p:spPr>
            <a:xfrm>
              <a:off x="5629280" y="4231521"/>
              <a:ext cx="209971" cy="688388"/>
            </a:xfrm>
            <a:custGeom>
              <a:avLst/>
              <a:ah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64" name="Google Shape;494;p27"/>
            <p:cNvSpPr/>
            <p:nvPr/>
          </p:nvSpPr>
          <p:spPr>
            <a:xfrm>
              <a:off x="5559032" y="4216156"/>
              <a:ext cx="222462" cy="685459"/>
            </a:xfrm>
            <a:custGeom>
              <a:avLst/>
              <a:ah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65" name="Google Shape;495;p27"/>
            <p:cNvSpPr/>
            <p:nvPr/>
          </p:nvSpPr>
          <p:spPr>
            <a:xfrm>
              <a:off x="5485910" y="4200791"/>
              <a:ext cx="225336" cy="673741"/>
            </a:xfrm>
            <a:custGeom>
              <a:avLst/>
              <a:ah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66" name="Google Shape;496;p27"/>
            <p:cNvSpPr/>
            <p:nvPr/>
          </p:nvSpPr>
          <p:spPr>
            <a:xfrm>
              <a:off x="5616845" y="4167132"/>
              <a:ext cx="240701" cy="161720"/>
            </a:xfrm>
            <a:custGeom>
              <a:avLst/>
              <a:ah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67" name="Google Shape;497;p27"/>
            <p:cNvSpPr/>
            <p:nvPr/>
          </p:nvSpPr>
          <p:spPr>
            <a:xfrm>
              <a:off x="5629280" y="4167132"/>
              <a:ext cx="228265" cy="106837"/>
            </a:xfrm>
            <a:custGeom>
              <a:avLst/>
              <a:ah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68" name="Google Shape;498;p27"/>
            <p:cNvSpPr/>
            <p:nvPr/>
          </p:nvSpPr>
          <p:spPr>
            <a:xfrm>
              <a:off x="5626351" y="4160499"/>
              <a:ext cx="243630" cy="80584"/>
            </a:xfrm>
            <a:custGeom>
              <a:avLst/>
              <a:ah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69" name="Google Shape;499;p27"/>
            <p:cNvSpPr/>
            <p:nvPr/>
          </p:nvSpPr>
          <p:spPr>
            <a:xfrm>
              <a:off x="5604409" y="4254476"/>
              <a:ext cx="244349" cy="79865"/>
            </a:xfrm>
            <a:custGeom>
              <a:avLst/>
              <a:ah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70" name="Google Shape;500;p27"/>
            <p:cNvSpPr/>
            <p:nvPr/>
          </p:nvSpPr>
          <p:spPr>
            <a:xfrm>
              <a:off x="6376144" y="3457797"/>
              <a:ext cx="158072" cy="233903"/>
            </a:xfrm>
            <a:custGeom>
              <a:avLst/>
              <a:ah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71" name="Google Shape;501;p27"/>
            <p:cNvSpPr/>
            <p:nvPr/>
          </p:nvSpPr>
          <p:spPr>
            <a:xfrm>
              <a:off x="6180820" y="3609734"/>
              <a:ext cx="527497" cy="527442"/>
            </a:xfrm>
            <a:custGeom>
              <a:avLst/>
              <a:ah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72" name="Google Shape;502;p27"/>
            <p:cNvSpPr/>
            <p:nvPr/>
          </p:nvSpPr>
          <p:spPr>
            <a:xfrm>
              <a:off x="6241562" y="3659421"/>
              <a:ext cx="207815" cy="145692"/>
            </a:xfrm>
            <a:custGeom>
              <a:avLst/>
              <a:ah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73" name="Google Shape;503;p27"/>
            <p:cNvSpPr/>
            <p:nvPr/>
          </p:nvSpPr>
          <p:spPr>
            <a:xfrm>
              <a:off x="6189608" y="3719445"/>
              <a:ext cx="518709" cy="417731"/>
            </a:xfrm>
            <a:custGeom>
              <a:avLst/>
              <a:ah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87" name="Group 291"/>
          <p:cNvGrpSpPr/>
          <p:nvPr userDrawn="1"/>
        </p:nvGrpSpPr>
        <p:grpSpPr>
          <a:xfrm>
            <a:off x="1598355" y="3608289"/>
            <a:ext cx="2204156" cy="2018295"/>
            <a:chOff x="1598355" y="3608289"/>
            <a:chExt cx="2204156" cy="2018295"/>
          </a:xfrm>
        </p:grpSpPr>
        <p:grpSp>
          <p:nvGrpSpPr>
            <p:cNvPr id="388" name="Google Shape;505;p27"/>
            <p:cNvGrpSpPr/>
            <p:nvPr/>
          </p:nvGrpSpPr>
          <p:grpSpPr>
            <a:xfrm>
              <a:off x="1598355" y="4368136"/>
              <a:ext cx="868990" cy="1258447"/>
              <a:chOff x="3235834" y="3793115"/>
              <a:chExt cx="868990" cy="1258447"/>
            </a:xfrm>
          </p:grpSpPr>
          <p:sp>
            <p:nvSpPr>
              <p:cNvPr id="1051774" name="Google Shape;506;p27"/>
              <p:cNvSpPr/>
              <p:nvPr/>
            </p:nvSpPr>
            <p:spPr>
              <a:xfrm>
                <a:off x="3236476" y="3795496"/>
                <a:ext cx="868347" cy="1256066"/>
              </a:xfrm>
              <a:custGeom>
                <a:avLst/>
                <a:ah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89" name="Google Shape;507;p27"/>
              <p:cNvGrpSpPr/>
              <p:nvPr/>
            </p:nvGrpSpPr>
            <p:grpSpPr>
              <a:xfrm>
                <a:off x="3235834" y="3793115"/>
                <a:ext cx="865418" cy="1258447"/>
                <a:chOff x="3235834" y="3793115"/>
                <a:chExt cx="865418" cy="1258447"/>
              </a:xfrm>
            </p:grpSpPr>
            <p:sp>
              <p:nvSpPr>
                <p:cNvPr id="1051775" name="Google Shape;508;p27"/>
                <p:cNvSpPr/>
                <p:nvPr/>
              </p:nvSpPr>
              <p:spPr>
                <a:xfrm>
                  <a:off x="3235834" y="3793115"/>
                  <a:ext cx="865418" cy="389985"/>
                </a:xfrm>
                <a:custGeom>
                  <a:avLst/>
                  <a:ah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76" name="Google Shape;509;p27"/>
                <p:cNvSpPr/>
                <p:nvPr/>
              </p:nvSpPr>
              <p:spPr>
                <a:xfrm>
                  <a:off x="3306725" y="3905262"/>
                  <a:ext cx="719118" cy="182888"/>
                </a:xfrm>
                <a:custGeom>
                  <a:avLst/>
                  <a:ah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77" name="Google Shape;510;p27"/>
                <p:cNvSpPr/>
                <p:nvPr/>
              </p:nvSpPr>
              <p:spPr>
                <a:xfrm>
                  <a:off x="3309654" y="4261478"/>
                  <a:ext cx="146355" cy="143426"/>
                </a:xfrm>
                <a:custGeom>
                  <a:avLst/>
                  <a:ah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78" name="Google Shape;511;p27"/>
                <p:cNvSpPr/>
                <p:nvPr/>
              </p:nvSpPr>
              <p:spPr>
                <a:xfrm>
                  <a:off x="3501275" y="4261478"/>
                  <a:ext cx="143426" cy="143426"/>
                </a:xfrm>
                <a:custGeom>
                  <a:avLst/>
                  <a:ah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79" name="Google Shape;512;p27"/>
                <p:cNvSpPr/>
                <p:nvPr/>
              </p:nvSpPr>
              <p:spPr>
                <a:xfrm>
                  <a:off x="3693670" y="4261478"/>
                  <a:ext cx="143426" cy="143426"/>
                </a:xfrm>
                <a:custGeom>
                  <a:avLst/>
                  <a:ah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80" name="Google Shape;513;p27"/>
                <p:cNvSpPr/>
                <p:nvPr/>
              </p:nvSpPr>
              <p:spPr>
                <a:xfrm>
                  <a:off x="3309654" y="4453872"/>
                  <a:ext cx="146355" cy="143426"/>
                </a:xfrm>
                <a:custGeom>
                  <a:avLst/>
                  <a:ah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81" name="Google Shape;514;p27"/>
                <p:cNvSpPr/>
                <p:nvPr/>
              </p:nvSpPr>
              <p:spPr>
                <a:xfrm>
                  <a:off x="3501275" y="4453872"/>
                  <a:ext cx="143426" cy="143426"/>
                </a:xfrm>
                <a:custGeom>
                  <a:avLst/>
                  <a:ah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82" name="Google Shape;515;p27"/>
                <p:cNvSpPr/>
                <p:nvPr/>
              </p:nvSpPr>
              <p:spPr>
                <a:xfrm>
                  <a:off x="3693670" y="4453872"/>
                  <a:ext cx="143426" cy="143426"/>
                </a:xfrm>
                <a:custGeom>
                  <a:avLst/>
                  <a:ah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83" name="Google Shape;516;p27"/>
                <p:cNvSpPr/>
                <p:nvPr/>
              </p:nvSpPr>
              <p:spPr>
                <a:xfrm>
                  <a:off x="3309654" y="4645549"/>
                  <a:ext cx="146355" cy="146355"/>
                </a:xfrm>
                <a:custGeom>
                  <a:avLst/>
                  <a:ah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84" name="Google Shape;517;p27"/>
                <p:cNvSpPr/>
                <p:nvPr/>
              </p:nvSpPr>
              <p:spPr>
                <a:xfrm>
                  <a:off x="3501275" y="4645549"/>
                  <a:ext cx="143426" cy="146355"/>
                </a:xfrm>
                <a:custGeom>
                  <a:avLst/>
                  <a:ah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85" name="Google Shape;518;p27"/>
                <p:cNvSpPr/>
                <p:nvPr/>
              </p:nvSpPr>
              <p:spPr>
                <a:xfrm>
                  <a:off x="3693670" y="4645549"/>
                  <a:ext cx="143426" cy="146355"/>
                </a:xfrm>
                <a:custGeom>
                  <a:avLst/>
                  <a:ah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86" name="Google Shape;519;p27"/>
                <p:cNvSpPr/>
                <p:nvPr/>
              </p:nvSpPr>
              <p:spPr>
                <a:xfrm>
                  <a:off x="3309654" y="4840873"/>
                  <a:ext cx="146355" cy="143426"/>
                </a:xfrm>
                <a:custGeom>
                  <a:avLst/>
                  <a:ah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87" name="Google Shape;520;p27"/>
                <p:cNvSpPr/>
                <p:nvPr/>
              </p:nvSpPr>
              <p:spPr>
                <a:xfrm>
                  <a:off x="3501275" y="4840873"/>
                  <a:ext cx="143426" cy="143426"/>
                </a:xfrm>
                <a:custGeom>
                  <a:avLst/>
                  <a:ah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88" name="Google Shape;521;p27"/>
                <p:cNvSpPr/>
                <p:nvPr/>
              </p:nvSpPr>
              <p:spPr>
                <a:xfrm>
                  <a:off x="3693670" y="4840873"/>
                  <a:ext cx="143426" cy="143426"/>
                </a:xfrm>
                <a:custGeom>
                  <a:avLst/>
                  <a:ah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89" name="Google Shape;522;p27"/>
                <p:cNvSpPr/>
                <p:nvPr/>
              </p:nvSpPr>
              <p:spPr>
                <a:xfrm>
                  <a:off x="3855335" y="4185426"/>
                  <a:ext cx="243685" cy="866136"/>
                </a:xfrm>
                <a:custGeom>
                  <a:avLst/>
                  <a:ah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90" name="Google Shape;523;p27"/>
                <p:cNvSpPr/>
                <p:nvPr/>
              </p:nvSpPr>
              <p:spPr>
                <a:xfrm>
                  <a:off x="3855335" y="3793115"/>
                  <a:ext cx="243685" cy="389985"/>
                </a:xfrm>
                <a:custGeom>
                  <a:avLst/>
                  <a:ah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91" name="Google Shape;524;p27"/>
                <p:cNvSpPr/>
                <p:nvPr/>
              </p:nvSpPr>
              <p:spPr>
                <a:xfrm>
                  <a:off x="3855335" y="3905262"/>
                  <a:ext cx="170508" cy="182888"/>
                </a:xfrm>
                <a:custGeom>
                  <a:avLst/>
                  <a:ah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92" name="Google Shape;525;p27"/>
                <p:cNvSpPr/>
                <p:nvPr/>
              </p:nvSpPr>
              <p:spPr>
                <a:xfrm>
                  <a:off x="3723681" y="3945499"/>
                  <a:ext cx="35870" cy="100260"/>
                </a:xfrm>
                <a:custGeom>
                  <a:avLst/>
                  <a:ah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93" name="Google Shape;526;p27"/>
                <p:cNvSpPr/>
                <p:nvPr/>
              </p:nvSpPr>
              <p:spPr>
                <a:xfrm>
                  <a:off x="3764636" y="3944007"/>
                  <a:ext cx="63671" cy="102471"/>
                </a:xfrm>
                <a:custGeom>
                  <a:avLst/>
                  <a:ah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94" name="Google Shape;527;p27"/>
                <p:cNvSpPr/>
                <p:nvPr/>
              </p:nvSpPr>
              <p:spPr>
                <a:xfrm>
                  <a:off x="3829745" y="3991539"/>
                  <a:ext cx="65882" cy="57149"/>
                </a:xfrm>
                <a:custGeom>
                  <a:avLst/>
                  <a:ah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95" name="Google Shape;528;p27"/>
                <p:cNvSpPr/>
                <p:nvPr/>
              </p:nvSpPr>
              <p:spPr>
                <a:xfrm>
                  <a:off x="3901430" y="3946218"/>
                  <a:ext cx="60023" cy="100260"/>
                </a:xfrm>
                <a:custGeom>
                  <a:avLst/>
                  <a:ah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96" name="Google Shape;529;p27"/>
                <p:cNvSpPr/>
                <p:nvPr/>
              </p:nvSpPr>
              <p:spPr>
                <a:xfrm>
                  <a:off x="3885346" y="4261478"/>
                  <a:ext cx="143426" cy="143426"/>
                </a:xfrm>
                <a:custGeom>
                  <a:avLst/>
                  <a:ah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97" name="Google Shape;530;p27"/>
                <p:cNvSpPr/>
                <p:nvPr/>
              </p:nvSpPr>
              <p:spPr>
                <a:xfrm>
                  <a:off x="3885346" y="4453872"/>
                  <a:ext cx="143426" cy="143426"/>
                </a:xfrm>
                <a:custGeom>
                  <a:avLst/>
                  <a:ah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98" name="Google Shape;531;p27"/>
                <p:cNvSpPr/>
                <p:nvPr/>
              </p:nvSpPr>
              <p:spPr>
                <a:xfrm>
                  <a:off x="3885346" y="4645549"/>
                  <a:ext cx="143426" cy="338750"/>
                </a:xfrm>
                <a:custGeom>
                  <a:avLst/>
                  <a:ah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sp>
          <p:nvSpPr>
            <p:cNvPr id="1051799" name="Google Shape;532;p27"/>
            <p:cNvSpPr/>
            <p:nvPr/>
          </p:nvSpPr>
          <p:spPr>
            <a:xfrm>
              <a:off x="2415510" y="3608289"/>
              <a:ext cx="278008" cy="1899077"/>
            </a:xfrm>
            <a:custGeom>
              <a:avLst/>
              <a:ahLst/>
              <a:rect l="l" t="t" r="r" b="b"/>
              <a:pathLst>
                <a:path w="5030" h="34360" extrusionOk="0">
                  <a:moveTo>
                    <a:pt x="1" y="1"/>
                  </a:moveTo>
                  <a:lnTo>
                    <a:pt x="1" y="34359"/>
                  </a:lnTo>
                  <a:lnTo>
                    <a:pt x="5030" y="34359"/>
                  </a:lnTo>
                  <a:lnTo>
                    <a:pt x="5030" y="1"/>
                  </a:ln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00" name="Google Shape;533;p27"/>
            <p:cNvSpPr/>
            <p:nvPr/>
          </p:nvSpPr>
          <p:spPr>
            <a:xfrm>
              <a:off x="2653282" y="3608289"/>
              <a:ext cx="40237" cy="1899077"/>
            </a:xfrm>
            <a:custGeom>
              <a:avLst/>
              <a:ahLst/>
              <a:rect l="l" t="t" r="r" b="b"/>
              <a:pathLst>
                <a:path w="728" h="34360" extrusionOk="0">
                  <a:moveTo>
                    <a:pt x="0" y="1"/>
                  </a:moveTo>
                  <a:lnTo>
                    <a:pt x="0" y="34359"/>
                  </a:lnTo>
                  <a:lnTo>
                    <a:pt x="728" y="34359"/>
                  </a:lnTo>
                  <a:lnTo>
                    <a:pt x="728"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01" name="Google Shape;534;p27"/>
            <p:cNvSpPr/>
            <p:nvPr/>
          </p:nvSpPr>
          <p:spPr>
            <a:xfrm>
              <a:off x="2510630" y="3669749"/>
              <a:ext cx="182888" cy="8843"/>
            </a:xfrm>
            <a:custGeom>
              <a:avLst/>
              <a:ahLst/>
              <a:rect l="l" t="t" r="r" b="b"/>
              <a:pathLst>
                <a:path w="3309" h="160" extrusionOk="0">
                  <a:moveTo>
                    <a:pt x="0" y="1"/>
                  </a:moveTo>
                  <a:lnTo>
                    <a:pt x="0" y="159"/>
                  </a:lnTo>
                  <a:lnTo>
                    <a:pt x="3309" y="159"/>
                  </a:lnTo>
                  <a:lnTo>
                    <a:pt x="3309"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02" name="Google Shape;535;p27"/>
            <p:cNvSpPr/>
            <p:nvPr/>
          </p:nvSpPr>
          <p:spPr>
            <a:xfrm>
              <a:off x="2571316" y="3745856"/>
              <a:ext cx="122202" cy="8788"/>
            </a:xfrm>
            <a:custGeom>
              <a:avLst/>
              <a:ahLst/>
              <a:rect l="l" t="t" r="r" b="b"/>
              <a:pathLst>
                <a:path w="2211" h="159" extrusionOk="0">
                  <a:moveTo>
                    <a:pt x="1" y="0"/>
                  </a:moveTo>
                  <a:lnTo>
                    <a:pt x="1" y="159"/>
                  </a:lnTo>
                  <a:lnTo>
                    <a:pt x="2211" y="159"/>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03" name="Google Shape;536;p27"/>
            <p:cNvSpPr/>
            <p:nvPr/>
          </p:nvSpPr>
          <p:spPr>
            <a:xfrm>
              <a:off x="2571316" y="3848990"/>
              <a:ext cx="122202" cy="12491"/>
            </a:xfrm>
            <a:custGeom>
              <a:avLst/>
              <a:ahLst/>
              <a:rect l="l" t="t" r="r" b="b"/>
              <a:pathLst>
                <a:path w="2211" h="226" extrusionOk="0">
                  <a:moveTo>
                    <a:pt x="1" y="0"/>
                  </a:moveTo>
                  <a:lnTo>
                    <a:pt x="1" y="225"/>
                  </a:lnTo>
                  <a:lnTo>
                    <a:pt x="2211" y="225"/>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04" name="Google Shape;537;p27"/>
            <p:cNvSpPr/>
            <p:nvPr/>
          </p:nvSpPr>
          <p:spPr>
            <a:xfrm>
              <a:off x="2571316" y="3955771"/>
              <a:ext cx="122202" cy="9562"/>
            </a:xfrm>
            <a:custGeom>
              <a:avLst/>
              <a:ahLst/>
              <a:rect l="l" t="t" r="r" b="b"/>
              <a:pathLst>
                <a:path w="2211" h="173" extrusionOk="0">
                  <a:moveTo>
                    <a:pt x="1" y="1"/>
                  </a:moveTo>
                  <a:lnTo>
                    <a:pt x="1" y="173"/>
                  </a:lnTo>
                  <a:lnTo>
                    <a:pt x="2211" y="173"/>
                  </a:lnTo>
                  <a:lnTo>
                    <a:pt x="2211"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05" name="Google Shape;538;p27"/>
            <p:cNvSpPr/>
            <p:nvPr/>
          </p:nvSpPr>
          <p:spPr>
            <a:xfrm>
              <a:off x="2571316" y="4120365"/>
              <a:ext cx="122202" cy="9562"/>
            </a:xfrm>
            <a:custGeom>
              <a:avLst/>
              <a:ahLst/>
              <a:rect l="l" t="t" r="r" b="b"/>
              <a:pathLst>
                <a:path w="2211" h="173" extrusionOk="0">
                  <a:moveTo>
                    <a:pt x="1" y="0"/>
                  </a:moveTo>
                  <a:lnTo>
                    <a:pt x="1" y="173"/>
                  </a:lnTo>
                  <a:lnTo>
                    <a:pt x="2211" y="173"/>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06" name="Google Shape;539;p27"/>
            <p:cNvSpPr/>
            <p:nvPr/>
          </p:nvSpPr>
          <p:spPr>
            <a:xfrm>
              <a:off x="2571316" y="4227147"/>
              <a:ext cx="122202" cy="9562"/>
            </a:xfrm>
            <a:custGeom>
              <a:avLst/>
              <a:ahLst/>
              <a:rect l="l" t="t" r="r" b="b"/>
              <a:pathLst>
                <a:path w="2211" h="173" extrusionOk="0">
                  <a:moveTo>
                    <a:pt x="1" y="1"/>
                  </a:moveTo>
                  <a:lnTo>
                    <a:pt x="1" y="173"/>
                  </a:lnTo>
                  <a:lnTo>
                    <a:pt x="2211" y="173"/>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07" name="Google Shape;540;p27"/>
            <p:cNvSpPr/>
            <p:nvPr/>
          </p:nvSpPr>
          <p:spPr>
            <a:xfrm>
              <a:off x="2571316" y="4333984"/>
              <a:ext cx="122202" cy="8788"/>
            </a:xfrm>
            <a:custGeom>
              <a:avLst/>
              <a:ahLst/>
              <a:rect l="l" t="t" r="r" b="b"/>
              <a:pathLst>
                <a:path w="2211" h="159" extrusionOk="0">
                  <a:moveTo>
                    <a:pt x="1" y="0"/>
                  </a:moveTo>
                  <a:lnTo>
                    <a:pt x="1" y="159"/>
                  </a:lnTo>
                  <a:lnTo>
                    <a:pt x="2211" y="159"/>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08" name="Google Shape;541;p27"/>
            <p:cNvSpPr/>
            <p:nvPr/>
          </p:nvSpPr>
          <p:spPr>
            <a:xfrm>
              <a:off x="2571316" y="4495649"/>
              <a:ext cx="122202" cy="8788"/>
            </a:xfrm>
            <a:custGeom>
              <a:avLst/>
              <a:ahLst/>
              <a:rect l="l" t="t" r="r" b="b"/>
              <a:pathLst>
                <a:path w="2211" h="159" extrusionOk="0">
                  <a:moveTo>
                    <a:pt x="1" y="0"/>
                  </a:moveTo>
                  <a:lnTo>
                    <a:pt x="1" y="159"/>
                  </a:lnTo>
                  <a:lnTo>
                    <a:pt x="2211" y="159"/>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09" name="Google Shape;542;p27"/>
            <p:cNvSpPr/>
            <p:nvPr/>
          </p:nvSpPr>
          <p:spPr>
            <a:xfrm>
              <a:off x="2571316" y="4598782"/>
              <a:ext cx="122202" cy="12491"/>
            </a:xfrm>
            <a:custGeom>
              <a:avLst/>
              <a:ahLst/>
              <a:rect l="l" t="t" r="r" b="b"/>
              <a:pathLst>
                <a:path w="2211" h="226" extrusionOk="0">
                  <a:moveTo>
                    <a:pt x="1" y="0"/>
                  </a:moveTo>
                  <a:lnTo>
                    <a:pt x="1" y="225"/>
                  </a:lnTo>
                  <a:lnTo>
                    <a:pt x="2211" y="225"/>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10" name="Google Shape;543;p27"/>
            <p:cNvSpPr/>
            <p:nvPr/>
          </p:nvSpPr>
          <p:spPr>
            <a:xfrm>
              <a:off x="2571316" y="4705564"/>
              <a:ext cx="122202" cy="9562"/>
            </a:xfrm>
            <a:custGeom>
              <a:avLst/>
              <a:ahLst/>
              <a:rect l="l" t="t" r="r" b="b"/>
              <a:pathLst>
                <a:path w="2211" h="173" extrusionOk="0">
                  <a:moveTo>
                    <a:pt x="1" y="1"/>
                  </a:moveTo>
                  <a:lnTo>
                    <a:pt x="1" y="173"/>
                  </a:lnTo>
                  <a:lnTo>
                    <a:pt x="2211" y="173"/>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11" name="Google Shape;544;p27"/>
            <p:cNvSpPr/>
            <p:nvPr/>
          </p:nvSpPr>
          <p:spPr>
            <a:xfrm>
              <a:off x="2571316" y="4867229"/>
              <a:ext cx="122202" cy="12491"/>
            </a:xfrm>
            <a:custGeom>
              <a:avLst/>
              <a:ahLst/>
              <a:rect l="l" t="t" r="r" b="b"/>
              <a:pathLst>
                <a:path w="2211" h="226" extrusionOk="0">
                  <a:moveTo>
                    <a:pt x="1" y="1"/>
                  </a:moveTo>
                  <a:lnTo>
                    <a:pt x="1" y="226"/>
                  </a:lnTo>
                  <a:lnTo>
                    <a:pt x="2211" y="226"/>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12" name="Google Shape;545;p27"/>
            <p:cNvSpPr/>
            <p:nvPr/>
          </p:nvSpPr>
          <p:spPr>
            <a:xfrm>
              <a:off x="2571316" y="4974010"/>
              <a:ext cx="122202" cy="8843"/>
            </a:xfrm>
            <a:custGeom>
              <a:avLst/>
              <a:ahLst/>
              <a:rect l="l" t="t" r="r" b="b"/>
              <a:pathLst>
                <a:path w="2211" h="160" extrusionOk="0">
                  <a:moveTo>
                    <a:pt x="1" y="1"/>
                  </a:moveTo>
                  <a:lnTo>
                    <a:pt x="1" y="160"/>
                  </a:lnTo>
                  <a:lnTo>
                    <a:pt x="2211" y="160"/>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13" name="Google Shape;546;p27"/>
            <p:cNvSpPr/>
            <p:nvPr/>
          </p:nvSpPr>
          <p:spPr>
            <a:xfrm>
              <a:off x="2571316" y="5080847"/>
              <a:ext cx="122202" cy="8843"/>
            </a:xfrm>
            <a:custGeom>
              <a:avLst/>
              <a:ahLst/>
              <a:rect l="l" t="t" r="r" b="b"/>
              <a:pathLst>
                <a:path w="2211" h="160" extrusionOk="0">
                  <a:moveTo>
                    <a:pt x="1" y="0"/>
                  </a:moveTo>
                  <a:lnTo>
                    <a:pt x="1" y="159"/>
                  </a:lnTo>
                  <a:lnTo>
                    <a:pt x="2211" y="159"/>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14" name="Google Shape;547;p27"/>
            <p:cNvSpPr/>
            <p:nvPr/>
          </p:nvSpPr>
          <p:spPr>
            <a:xfrm>
              <a:off x="2571316" y="5242512"/>
              <a:ext cx="122202" cy="8843"/>
            </a:xfrm>
            <a:custGeom>
              <a:avLst/>
              <a:ahLst/>
              <a:rect l="l" t="t" r="r" b="b"/>
              <a:pathLst>
                <a:path w="2211" h="160" extrusionOk="0">
                  <a:moveTo>
                    <a:pt x="1" y="0"/>
                  </a:moveTo>
                  <a:lnTo>
                    <a:pt x="1" y="159"/>
                  </a:lnTo>
                  <a:lnTo>
                    <a:pt x="2211" y="159"/>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15" name="Google Shape;548;p27"/>
            <p:cNvSpPr/>
            <p:nvPr/>
          </p:nvSpPr>
          <p:spPr>
            <a:xfrm>
              <a:off x="2571316" y="5348575"/>
              <a:ext cx="122202" cy="9562"/>
            </a:xfrm>
            <a:custGeom>
              <a:avLst/>
              <a:ahLst/>
              <a:rect l="l" t="t" r="r" b="b"/>
              <a:pathLst>
                <a:path w="2211" h="173" extrusionOk="0">
                  <a:moveTo>
                    <a:pt x="1" y="0"/>
                  </a:moveTo>
                  <a:lnTo>
                    <a:pt x="1" y="172"/>
                  </a:lnTo>
                  <a:lnTo>
                    <a:pt x="2211" y="172"/>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16" name="Google Shape;549;p27"/>
            <p:cNvSpPr/>
            <p:nvPr/>
          </p:nvSpPr>
          <p:spPr>
            <a:xfrm>
              <a:off x="2571316" y="5452427"/>
              <a:ext cx="122202" cy="12491"/>
            </a:xfrm>
            <a:custGeom>
              <a:avLst/>
              <a:ahLst/>
              <a:rect l="l" t="t" r="r" b="b"/>
              <a:pathLst>
                <a:path w="2211" h="226" extrusionOk="0">
                  <a:moveTo>
                    <a:pt x="1" y="1"/>
                  </a:moveTo>
                  <a:lnTo>
                    <a:pt x="1" y="226"/>
                  </a:lnTo>
                  <a:lnTo>
                    <a:pt x="2211" y="226"/>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17" name="Google Shape;550;p27"/>
            <p:cNvSpPr/>
            <p:nvPr/>
          </p:nvSpPr>
          <p:spPr>
            <a:xfrm>
              <a:off x="2510630" y="4041384"/>
              <a:ext cx="182888" cy="12491"/>
            </a:xfrm>
            <a:custGeom>
              <a:avLst/>
              <a:ahLst/>
              <a:rect l="l" t="t" r="r" b="b"/>
              <a:pathLst>
                <a:path w="3309" h="226" extrusionOk="0">
                  <a:moveTo>
                    <a:pt x="0" y="0"/>
                  </a:moveTo>
                  <a:lnTo>
                    <a:pt x="0" y="225"/>
                  </a:lnTo>
                  <a:lnTo>
                    <a:pt x="3309" y="225"/>
                  </a:lnTo>
                  <a:lnTo>
                    <a:pt x="3309"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18" name="Google Shape;551;p27"/>
            <p:cNvSpPr/>
            <p:nvPr/>
          </p:nvSpPr>
          <p:spPr>
            <a:xfrm>
              <a:off x="2510630" y="4415894"/>
              <a:ext cx="182888" cy="9562"/>
            </a:xfrm>
            <a:custGeom>
              <a:avLst/>
              <a:ahLst/>
              <a:rect l="l" t="t" r="r" b="b"/>
              <a:pathLst>
                <a:path w="3309" h="173" extrusionOk="0">
                  <a:moveTo>
                    <a:pt x="0" y="0"/>
                  </a:moveTo>
                  <a:lnTo>
                    <a:pt x="0" y="173"/>
                  </a:lnTo>
                  <a:lnTo>
                    <a:pt x="3309" y="173"/>
                  </a:lnTo>
                  <a:lnTo>
                    <a:pt x="3309"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19" name="Google Shape;552;p27"/>
            <p:cNvSpPr/>
            <p:nvPr/>
          </p:nvSpPr>
          <p:spPr>
            <a:xfrm>
              <a:off x="2510630" y="4788248"/>
              <a:ext cx="182888" cy="8843"/>
            </a:xfrm>
            <a:custGeom>
              <a:avLst/>
              <a:ahLst/>
              <a:rect l="l" t="t" r="r" b="b"/>
              <a:pathLst>
                <a:path w="3309" h="160" extrusionOk="0">
                  <a:moveTo>
                    <a:pt x="0" y="0"/>
                  </a:moveTo>
                  <a:lnTo>
                    <a:pt x="0" y="159"/>
                  </a:lnTo>
                  <a:lnTo>
                    <a:pt x="3309" y="159"/>
                  </a:lnTo>
                  <a:lnTo>
                    <a:pt x="3309"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20" name="Google Shape;553;p27"/>
            <p:cNvSpPr/>
            <p:nvPr/>
          </p:nvSpPr>
          <p:spPr>
            <a:xfrm>
              <a:off x="2510630" y="5162757"/>
              <a:ext cx="182888" cy="9562"/>
            </a:xfrm>
            <a:custGeom>
              <a:avLst/>
              <a:ahLst/>
              <a:rect l="l" t="t" r="r" b="b"/>
              <a:pathLst>
                <a:path w="3309" h="173" extrusionOk="0">
                  <a:moveTo>
                    <a:pt x="0" y="1"/>
                  </a:moveTo>
                  <a:lnTo>
                    <a:pt x="0" y="173"/>
                  </a:lnTo>
                  <a:lnTo>
                    <a:pt x="3309" y="173"/>
                  </a:lnTo>
                  <a:lnTo>
                    <a:pt x="3309"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21" name="Google Shape;554;p27"/>
            <p:cNvSpPr/>
            <p:nvPr/>
          </p:nvSpPr>
          <p:spPr>
            <a:xfrm>
              <a:off x="2598398" y="4303254"/>
              <a:ext cx="317526" cy="1058089"/>
            </a:xfrm>
            <a:custGeom>
              <a:avLst/>
              <a:ah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22" name="Google Shape;555;p27"/>
            <p:cNvSpPr/>
            <p:nvPr/>
          </p:nvSpPr>
          <p:spPr>
            <a:xfrm>
              <a:off x="2607905" y="4617077"/>
              <a:ext cx="286796" cy="744266"/>
            </a:xfrm>
            <a:custGeom>
              <a:avLst/>
              <a:ah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23" name="Google Shape;556;p27"/>
            <p:cNvSpPr/>
            <p:nvPr/>
          </p:nvSpPr>
          <p:spPr>
            <a:xfrm>
              <a:off x="2723474" y="4415452"/>
              <a:ext cx="101034" cy="247886"/>
            </a:xfrm>
            <a:custGeom>
              <a:avLst/>
              <a:ah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24" name="Google Shape;557;p27"/>
            <p:cNvSpPr/>
            <p:nvPr/>
          </p:nvSpPr>
          <p:spPr>
            <a:xfrm>
              <a:off x="2525221" y="3916253"/>
              <a:ext cx="396562" cy="371691"/>
            </a:xfrm>
            <a:custGeom>
              <a:avLst/>
              <a:ah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25" name="Google Shape;558;p27"/>
            <p:cNvSpPr/>
            <p:nvPr/>
          </p:nvSpPr>
          <p:spPr>
            <a:xfrm>
              <a:off x="2568387" y="4063935"/>
              <a:ext cx="246559" cy="224009"/>
            </a:xfrm>
            <a:custGeom>
              <a:avLst/>
              <a:ah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26" name="Google Shape;559;p27"/>
            <p:cNvSpPr/>
            <p:nvPr/>
          </p:nvSpPr>
          <p:spPr>
            <a:xfrm>
              <a:off x="2586681" y="4259646"/>
              <a:ext cx="216603" cy="130382"/>
            </a:xfrm>
            <a:custGeom>
              <a:avLst/>
              <a:ah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27" name="Google Shape;560;p27"/>
            <p:cNvSpPr/>
            <p:nvPr/>
          </p:nvSpPr>
          <p:spPr>
            <a:xfrm rot="41933">
              <a:off x="2590197" y="4314548"/>
              <a:ext cx="215526" cy="77273"/>
            </a:xfrm>
            <a:custGeom>
              <a:avLst/>
              <a:ah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28" name="Google Shape;561;p27"/>
            <p:cNvSpPr/>
            <p:nvPr/>
          </p:nvSpPr>
          <p:spPr>
            <a:xfrm>
              <a:off x="2724193" y="5007670"/>
              <a:ext cx="239982" cy="242138"/>
            </a:xfrm>
            <a:custGeom>
              <a:avLst/>
              <a:ah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29" name="Google Shape;562;p27"/>
            <p:cNvSpPr/>
            <p:nvPr/>
          </p:nvSpPr>
          <p:spPr>
            <a:xfrm>
              <a:off x="2730052" y="4358081"/>
              <a:ext cx="356326" cy="853756"/>
            </a:xfrm>
            <a:custGeom>
              <a:avLst/>
              <a:ah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30" name="Google Shape;563;p27"/>
            <p:cNvSpPr/>
            <p:nvPr/>
          </p:nvSpPr>
          <p:spPr>
            <a:xfrm>
              <a:off x="2842692" y="4373447"/>
              <a:ext cx="243685" cy="838391"/>
            </a:xfrm>
            <a:custGeom>
              <a:avLst/>
              <a:ah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31" name="Google Shape;564;p27"/>
            <p:cNvSpPr/>
            <p:nvPr/>
          </p:nvSpPr>
          <p:spPr>
            <a:xfrm>
              <a:off x="2846063" y="4187684"/>
              <a:ext cx="240314" cy="242083"/>
            </a:xfrm>
            <a:custGeom>
              <a:avLst/>
              <a:ah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32" name="Google Shape;565;p27"/>
            <p:cNvSpPr/>
            <p:nvPr/>
          </p:nvSpPr>
          <p:spPr>
            <a:xfrm>
              <a:off x="2942952" y="4186493"/>
              <a:ext cx="79755" cy="77267"/>
            </a:xfrm>
            <a:custGeom>
              <a:avLst/>
              <a:ah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33" name="Google Shape;566;p27"/>
            <p:cNvSpPr/>
            <p:nvPr/>
          </p:nvSpPr>
          <p:spPr>
            <a:xfrm>
              <a:off x="2339458" y="4663117"/>
              <a:ext cx="777649" cy="963467"/>
            </a:xfrm>
            <a:custGeom>
              <a:avLst/>
              <a:ah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34" name="Google Shape;567;p27"/>
            <p:cNvSpPr/>
            <p:nvPr/>
          </p:nvSpPr>
          <p:spPr>
            <a:xfrm>
              <a:off x="2375983" y="4821897"/>
              <a:ext cx="741115" cy="804661"/>
            </a:xfrm>
            <a:custGeom>
              <a:avLst/>
              <a:ah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35" name="Google Shape;568;p27"/>
            <p:cNvSpPr/>
            <p:nvPr/>
          </p:nvSpPr>
          <p:spPr>
            <a:xfrm>
              <a:off x="2433804" y="4873087"/>
              <a:ext cx="460897" cy="490908"/>
            </a:xfrm>
            <a:custGeom>
              <a:avLst/>
              <a:ah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36" name="Google Shape;569;p27"/>
            <p:cNvSpPr/>
            <p:nvPr/>
          </p:nvSpPr>
          <p:spPr>
            <a:xfrm>
              <a:off x="3375992" y="4937477"/>
              <a:ext cx="426519" cy="429448"/>
            </a:xfrm>
            <a:custGeom>
              <a:avLst/>
              <a:ah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37" name="Google Shape;570;p27"/>
            <p:cNvSpPr/>
            <p:nvPr/>
          </p:nvSpPr>
          <p:spPr>
            <a:xfrm>
              <a:off x="2894646" y="4821907"/>
              <a:ext cx="658432" cy="768142"/>
            </a:xfrm>
            <a:custGeom>
              <a:avLst/>
              <a:ah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1838" name="Google Shape;571;p27"/>
            <p:cNvSpPr/>
            <p:nvPr/>
          </p:nvSpPr>
          <p:spPr>
            <a:xfrm>
              <a:off x="2927587" y="4821907"/>
              <a:ext cx="625491" cy="768142"/>
            </a:xfrm>
            <a:custGeom>
              <a:avLst/>
              <a:ah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90" name="Google Shape;572;p27"/>
            <p:cNvGrpSpPr/>
            <p:nvPr/>
          </p:nvGrpSpPr>
          <p:grpSpPr>
            <a:xfrm>
              <a:off x="3041664" y="5111577"/>
              <a:ext cx="320455" cy="156580"/>
              <a:chOff x="2774143" y="4536556"/>
              <a:chExt cx="320455" cy="156580"/>
            </a:xfrm>
          </p:grpSpPr>
          <p:sp>
            <p:nvSpPr>
              <p:cNvPr id="1051839" name="Google Shape;573;p27"/>
              <p:cNvSpPr/>
              <p:nvPr/>
            </p:nvSpPr>
            <p:spPr>
              <a:xfrm>
                <a:off x="2774143" y="4562865"/>
                <a:ext cx="112751" cy="98104"/>
              </a:xfrm>
              <a:custGeom>
                <a:avLst/>
                <a:ah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40" name="Google Shape;574;p27"/>
              <p:cNvSpPr/>
              <p:nvPr/>
            </p:nvSpPr>
            <p:spPr>
              <a:xfrm>
                <a:off x="2897782" y="4536556"/>
                <a:ext cx="65882" cy="66600"/>
              </a:xfrm>
              <a:custGeom>
                <a:avLst/>
                <a:ah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41" name="Google Shape;575;p27"/>
              <p:cNvSpPr/>
              <p:nvPr/>
            </p:nvSpPr>
            <p:spPr>
              <a:xfrm>
                <a:off x="2967311" y="4565794"/>
                <a:ext cx="127287" cy="127342"/>
              </a:xfrm>
              <a:custGeom>
                <a:avLst/>
                <a:ah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842" name="Google Shape;576;p27"/>
            <p:cNvSpPr/>
            <p:nvPr/>
          </p:nvSpPr>
          <p:spPr>
            <a:xfrm>
              <a:off x="3028510" y="5577559"/>
              <a:ext cx="389985" cy="49024"/>
            </a:xfrm>
            <a:custGeom>
              <a:avLst/>
              <a:ahLst/>
              <a:rect l="l" t="t" r="r" b="b"/>
              <a:pathLst>
                <a:path w="7056" h="887" extrusionOk="0">
                  <a:moveTo>
                    <a:pt x="1" y="0"/>
                  </a:moveTo>
                  <a:lnTo>
                    <a:pt x="1" y="887"/>
                  </a:lnTo>
                  <a:lnTo>
                    <a:pt x="7055" y="887"/>
                  </a:lnTo>
                  <a:lnTo>
                    <a:pt x="7055" y="0"/>
                  </a:lnTo>
                  <a:close/>
                </a:path>
              </a:pathLst>
            </a:custGeom>
            <a:solidFill>
              <a:srgbClr val="8D7D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843" name="Google Shape;578;p27"/>
          <p:cNvSpPr/>
          <p:nvPr/>
        </p:nvSpPr>
        <p:spPr>
          <a:xfrm>
            <a:off x="3307961" y="6418000"/>
            <a:ext cx="265628" cy="164649"/>
          </a:xfrm>
          <a:custGeom>
            <a:avLst/>
            <a:ahLst/>
            <a:rect l="l" t="t" r="r" b="b"/>
            <a:pathLst>
              <a:path w="4806" h="2979" extrusionOk="0">
                <a:moveTo>
                  <a:pt x="1" y="1"/>
                </a:moveTo>
                <a:lnTo>
                  <a:pt x="1" y="2978"/>
                </a:lnTo>
                <a:lnTo>
                  <a:pt x="4805" y="2978"/>
                </a:lnTo>
                <a:lnTo>
                  <a:pt x="4805" y="1"/>
                </a:lnTo>
                <a:close/>
              </a:path>
            </a:pathLst>
          </a:custGeom>
          <a:solidFill>
            <a:srgbClr val="CCCCC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91" name="Group 1"/>
          <p:cNvGrpSpPr/>
          <p:nvPr userDrawn="1"/>
        </p:nvGrpSpPr>
        <p:grpSpPr>
          <a:xfrm>
            <a:off x="1524301" y="5626805"/>
            <a:ext cx="9320239" cy="1231195"/>
            <a:chOff x="1524301" y="5626805"/>
            <a:chExt cx="9320239" cy="1231195"/>
          </a:xfrm>
        </p:grpSpPr>
        <p:sp>
          <p:nvSpPr>
            <p:cNvPr id="1051844" name="Google Shape;577;p27"/>
            <p:cNvSpPr/>
            <p:nvPr/>
          </p:nvSpPr>
          <p:spPr>
            <a:xfrm>
              <a:off x="3307961" y="6403010"/>
              <a:ext cx="265628" cy="451390"/>
            </a:xfrm>
            <a:custGeom>
              <a:avLst/>
              <a:ahLst/>
              <a:rect l="l" t="t" r="r" b="b"/>
              <a:pathLst>
                <a:path w="4806" h="8167" extrusionOk="0">
                  <a:moveTo>
                    <a:pt x="1" y="1"/>
                  </a:moveTo>
                  <a:lnTo>
                    <a:pt x="1" y="8167"/>
                  </a:lnTo>
                  <a:lnTo>
                    <a:pt x="4805" y="8167"/>
                  </a:lnTo>
                  <a:lnTo>
                    <a:pt x="4805" y="1"/>
                  </a:ln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92" name="Google Shape;579;p27"/>
            <p:cNvGrpSpPr/>
            <p:nvPr userDrawn="1"/>
          </p:nvGrpSpPr>
          <p:grpSpPr>
            <a:xfrm>
              <a:off x="1524301" y="5626805"/>
              <a:ext cx="9320239" cy="1231195"/>
              <a:chOff x="929285" y="5051507"/>
              <a:chExt cx="7315206" cy="1231195"/>
            </a:xfrm>
          </p:grpSpPr>
          <p:sp>
            <p:nvSpPr>
              <p:cNvPr id="1051845" name="Google Shape;580;p27"/>
              <p:cNvSpPr/>
              <p:nvPr/>
            </p:nvSpPr>
            <p:spPr>
              <a:xfrm>
                <a:off x="929285" y="5051507"/>
                <a:ext cx="7315206" cy="420715"/>
              </a:xfrm>
              <a:custGeom>
                <a:avLst/>
                <a:ah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46" name="Google Shape;581;p27"/>
              <p:cNvSpPr/>
              <p:nvPr/>
            </p:nvSpPr>
            <p:spPr>
              <a:xfrm>
                <a:off x="929285" y="5051507"/>
                <a:ext cx="7315206" cy="133919"/>
              </a:xfrm>
              <a:custGeom>
                <a:avLst/>
                <a:ah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47" name="Google Shape;582;p27"/>
              <p:cNvSpPr/>
              <p:nvPr/>
            </p:nvSpPr>
            <p:spPr>
              <a:xfrm>
                <a:off x="6668743" y="5831311"/>
                <a:ext cx="264854" cy="451390"/>
              </a:xfrm>
              <a:custGeom>
                <a:avLst/>
                <a:ahLst/>
                <a:rect l="l" t="t" r="r" b="b"/>
                <a:pathLst>
                  <a:path w="4792" h="8167" extrusionOk="0">
                    <a:moveTo>
                      <a:pt x="1" y="1"/>
                    </a:moveTo>
                    <a:lnTo>
                      <a:pt x="1" y="8167"/>
                    </a:lnTo>
                    <a:lnTo>
                      <a:pt x="4792" y="8167"/>
                    </a:lnTo>
                    <a:lnTo>
                      <a:pt x="4792" y="1"/>
                    </a:ln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48" name="Google Shape;583;p27"/>
              <p:cNvSpPr/>
              <p:nvPr/>
            </p:nvSpPr>
            <p:spPr>
              <a:xfrm>
                <a:off x="6668743" y="5831311"/>
                <a:ext cx="264854" cy="164649"/>
              </a:xfrm>
              <a:custGeom>
                <a:avLst/>
                <a:ahLst/>
                <a:rect l="l" t="t" r="r" b="b"/>
                <a:pathLst>
                  <a:path w="4792" h="2979" extrusionOk="0">
                    <a:moveTo>
                      <a:pt x="1" y="1"/>
                    </a:moveTo>
                    <a:lnTo>
                      <a:pt x="1" y="2978"/>
                    </a:lnTo>
                    <a:lnTo>
                      <a:pt x="4792" y="2978"/>
                    </a:lnTo>
                    <a:lnTo>
                      <a:pt x="4792" y="1"/>
                    </a:lnTo>
                    <a:close/>
                  </a:path>
                </a:pathLst>
              </a:custGeom>
              <a:solidFill>
                <a:srgbClr val="CCCCC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49" name="Google Shape;584;p27"/>
              <p:cNvSpPr/>
              <p:nvPr/>
            </p:nvSpPr>
            <p:spPr>
              <a:xfrm>
                <a:off x="1654207" y="5472167"/>
                <a:ext cx="5864644" cy="359200"/>
              </a:xfrm>
              <a:custGeom>
                <a:avLst/>
                <a:ah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50" name="Google Shape;585;p27"/>
              <p:cNvSpPr/>
              <p:nvPr/>
            </p:nvSpPr>
            <p:spPr>
              <a:xfrm>
                <a:off x="1654207" y="5472167"/>
                <a:ext cx="5864644" cy="176311"/>
              </a:xfrm>
              <a:custGeom>
                <a:avLst/>
                <a:ah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380"/>
                                        </p:tgtEl>
                                      </p:cBhvr>
                                      <p:by x="150000" y="150000"/>
                                    </p:animScale>
                                  </p:childTnLst>
                                </p:cTn>
                              </p:par>
                              <p:par>
                                <p:cTn fill="hold" id="7" nodeType="withEffect" presetClass="emph" presetID="6" presetSubtype="0" repeatCount="indefinite">
                                  <p:stCondLst>
                                    <p:cond delay="0"/>
                                  </p:stCondLst>
                                  <p:childTnLst>
                                    <p:animScale>
                                      <p:cBhvr>
                                        <p:cTn dur="1000" fill="hold" id="8"/>
                                        <p:tgtEl>
                                          <p:spTgt spid="383"/>
                                        </p:tgtEl>
                                      </p:cBhvr>
                                      <p:by x="150000" y="150000"/>
                                    </p:animScale>
                                  </p:childTnLst>
                                </p:cTn>
                              </p:par>
                              <p:par>
                                <p:cTn fill="hold" grpId="0" id="9" nodeType="withEffect" presetClass="emph" presetID="6" presetSubtype="0" repeatCount="indefinite">
                                  <p:stCondLst>
                                    <p:cond delay="0"/>
                                  </p:stCondLst>
                                  <p:childTnLst>
                                    <p:animScale>
                                      <p:cBhvr>
                                        <p:cTn dur="1000" fill="hold" id="10"/>
                                        <p:tgtEl>
                                          <p:spTgt spid="1051665"/>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381"/>
                                        </p:tgtEl>
                                      </p:cBhvr>
                                      <p:by x="150000" y="150000"/>
                                    </p:animScale>
                                  </p:childTnLst>
                                </p:cTn>
                              </p:par>
                              <p:par>
                                <p:cTn fill="hold" id="13" nodeType="withEffect" presetClass="emph" presetID="6" presetSubtype="0" repeatCount="indefinite">
                                  <p:stCondLst>
                                    <p:cond delay="0"/>
                                  </p:stCondLst>
                                  <p:childTnLst>
                                    <p:animScale>
                                      <p:cBhvr>
                                        <p:cTn dur="1000" fill="hold" id="14"/>
                                        <p:tgtEl>
                                          <p:spTgt spid="382"/>
                                        </p:tgtEl>
                                      </p:cBhvr>
                                      <p:by x="150000" y="150000"/>
                                    </p:animScale>
                                  </p:childTnLst>
                                </p:cTn>
                              </p:par>
                              <p:par>
                                <p:cTn fill="hold" grpId="0" id="15" nodeType="withEffect" presetClass="emph" presetID="6" presetSubtype="0" repeatCount="indefinite">
                                  <p:stCondLst>
                                    <p:cond delay="0"/>
                                  </p:stCondLst>
                                  <p:childTnLst>
                                    <p:animScale>
                                      <p:cBhvr>
                                        <p:cTn dur="1000" fill="hold" id="16"/>
                                        <p:tgtEl>
                                          <p:spTgt spid="1051666"/>
                                        </p:tgtEl>
                                      </p:cBhvr>
                                      <p:by x="150000" y="150000"/>
                                    </p:animScale>
                                  </p:childTnLst>
                                </p:cTn>
                              </p:par>
                              <p:par>
                                <p:cTn fill="hold" id="17" nodeType="withEffect" presetClass="entr" presetID="2" presetSubtype="4">
                                  <p:stCondLst>
                                    <p:cond delay="0"/>
                                  </p:stCondLst>
                                  <p:childTnLst>
                                    <p:set>
                                      <p:cBhvr>
                                        <p:cTn dur="1" fill="hold" id="18">
                                          <p:stCondLst>
                                            <p:cond delay="0"/>
                                          </p:stCondLst>
                                        </p:cTn>
                                        <p:tgtEl>
                                          <p:spTgt spid="391"/>
                                        </p:tgtEl>
                                        <p:attrNameLst>
                                          <p:attrName>style.visibility</p:attrName>
                                        </p:attrNameLst>
                                      </p:cBhvr>
                                      <p:to>
                                        <p:strVal val="visible"/>
                                      </p:to>
                                    </p:set>
                                    <p:anim calcmode="lin" valueType="num">
                                      <p:cBhvr additive="base">
                                        <p:cTn dur="500" fill="hold" id="19"/>
                                        <p:tgtEl>
                                          <p:spTgt spid="391"/>
                                        </p:tgtEl>
                                        <p:attrNameLst>
                                          <p:attrName>ppt_x</p:attrName>
                                        </p:attrNameLst>
                                      </p:cBhvr>
                                      <p:tavLst>
                                        <p:tav tm="0">
                                          <p:val>
                                            <p:strVal val="#ppt_x"/>
                                          </p:val>
                                        </p:tav>
                                        <p:tav tm="100000">
                                          <p:val>
                                            <p:strVal val="#ppt_x"/>
                                          </p:val>
                                        </p:tav>
                                      </p:tavLst>
                                    </p:anim>
                                    <p:anim calcmode="lin" valueType="num">
                                      <p:cBhvr additive="base">
                                        <p:cTn dur="500" fill="hold" id="20"/>
                                        <p:tgtEl>
                                          <p:spTgt spid="391"/>
                                        </p:tgtEl>
                                        <p:attrNameLst>
                                          <p:attrName>ppt_y</p:attrName>
                                        </p:attrNameLst>
                                      </p:cBhvr>
                                      <p:tavLst>
                                        <p:tav tm="0">
                                          <p:val>
                                            <p:strVal val="1+#ppt_h/2"/>
                                          </p:val>
                                        </p:tav>
                                        <p:tav tm="100000">
                                          <p:val>
                                            <p:strVal val="#ppt_y"/>
                                          </p:val>
                                        </p:tav>
                                      </p:tavLst>
                                    </p:anim>
                                  </p:childTnLst>
                                </p:cTn>
                              </p:par>
                            </p:childTnLst>
                          </p:cTn>
                        </p:par>
                        <p:par>
                          <p:cTn fill="hold" id="21">
                            <p:stCondLst>
                              <p:cond delay="1000"/>
                            </p:stCondLst>
                            <p:childTnLst>
                              <p:par>
                                <p:cTn fill="hold" id="22" nodeType="afterEffect" presetClass="entr" presetID="2" presetSubtype="8">
                                  <p:stCondLst>
                                    <p:cond delay="0"/>
                                  </p:stCondLst>
                                  <p:childTnLst>
                                    <p:set>
                                      <p:cBhvr>
                                        <p:cTn dur="1" fill="hold" id="23">
                                          <p:stCondLst>
                                            <p:cond delay="0"/>
                                          </p:stCondLst>
                                        </p:cTn>
                                        <p:tgtEl>
                                          <p:spTgt spid="387"/>
                                        </p:tgtEl>
                                        <p:attrNameLst>
                                          <p:attrName>style.visibility</p:attrName>
                                        </p:attrNameLst>
                                      </p:cBhvr>
                                      <p:to>
                                        <p:strVal val="visible"/>
                                      </p:to>
                                    </p:set>
                                    <p:anim calcmode="lin" valueType="num">
                                      <p:cBhvr additive="base">
                                        <p:cTn dur="500" fill="hold" id="24"/>
                                        <p:tgtEl>
                                          <p:spTgt spid="387"/>
                                        </p:tgtEl>
                                        <p:attrNameLst>
                                          <p:attrName>ppt_x</p:attrName>
                                        </p:attrNameLst>
                                      </p:cBhvr>
                                      <p:tavLst>
                                        <p:tav tm="0">
                                          <p:val>
                                            <p:strVal val="0-#ppt_w/2"/>
                                          </p:val>
                                        </p:tav>
                                        <p:tav tm="100000">
                                          <p:val>
                                            <p:strVal val="#ppt_x"/>
                                          </p:val>
                                        </p:tav>
                                      </p:tavLst>
                                    </p:anim>
                                    <p:anim calcmode="lin" valueType="num">
                                      <p:cBhvr additive="base">
                                        <p:cTn dur="500" fill="hold" id="25"/>
                                        <p:tgtEl>
                                          <p:spTgt spid="387"/>
                                        </p:tgtEl>
                                        <p:attrNameLst>
                                          <p:attrName>ppt_y</p:attrName>
                                        </p:attrNameLst>
                                      </p:cBhvr>
                                      <p:tavLst>
                                        <p:tav tm="0">
                                          <p:val>
                                            <p:strVal val="#ppt_y"/>
                                          </p:val>
                                        </p:tav>
                                        <p:tav tm="100000">
                                          <p:val>
                                            <p:strVal val="#ppt_y"/>
                                          </p:val>
                                        </p:tav>
                                      </p:tavLst>
                                    </p:anim>
                                  </p:childTnLst>
                                </p:cTn>
                              </p:par>
                            </p:childTnLst>
                          </p:cTn>
                        </p:par>
                        <p:par>
                          <p:cTn fill="hold" id="26">
                            <p:stCondLst>
                              <p:cond delay="1500"/>
                            </p:stCondLst>
                            <p:childTnLst>
                              <p:par>
                                <p:cTn fill="hold" id="27" nodeType="afterEffect" presetClass="entr" presetID="2" presetSubtype="2">
                                  <p:stCondLst>
                                    <p:cond delay="0"/>
                                  </p:stCondLst>
                                  <p:childTnLst>
                                    <p:set>
                                      <p:cBhvr>
                                        <p:cTn dur="1" fill="hold" id="28">
                                          <p:stCondLst>
                                            <p:cond delay="0"/>
                                          </p:stCondLst>
                                        </p:cTn>
                                        <p:tgtEl>
                                          <p:spTgt spid="386"/>
                                        </p:tgtEl>
                                        <p:attrNameLst>
                                          <p:attrName>style.visibility</p:attrName>
                                        </p:attrNameLst>
                                      </p:cBhvr>
                                      <p:to>
                                        <p:strVal val="visible"/>
                                      </p:to>
                                    </p:set>
                                    <p:anim calcmode="lin" valueType="num">
                                      <p:cBhvr additive="base">
                                        <p:cTn dur="500" fill="hold" id="29"/>
                                        <p:tgtEl>
                                          <p:spTgt spid="386"/>
                                        </p:tgtEl>
                                        <p:attrNameLst>
                                          <p:attrName>ppt_x</p:attrName>
                                        </p:attrNameLst>
                                      </p:cBhvr>
                                      <p:tavLst>
                                        <p:tav tm="0">
                                          <p:val>
                                            <p:strVal val="1+#ppt_w/2"/>
                                          </p:val>
                                        </p:tav>
                                        <p:tav tm="100000">
                                          <p:val>
                                            <p:strVal val="#ppt_x"/>
                                          </p:val>
                                        </p:tav>
                                      </p:tavLst>
                                    </p:anim>
                                    <p:anim calcmode="lin" valueType="num">
                                      <p:cBhvr additive="base">
                                        <p:cTn dur="500" fill="hold" id="30"/>
                                        <p:tgtEl>
                                          <p:spTgt spid="386"/>
                                        </p:tgtEl>
                                        <p:attrNameLst>
                                          <p:attrName>ppt_y</p:attrName>
                                        </p:attrNameLst>
                                      </p:cBhvr>
                                      <p:tavLst>
                                        <p:tav tm="0">
                                          <p:val>
                                            <p:strVal val="#ppt_y"/>
                                          </p:val>
                                        </p:tav>
                                        <p:tav tm="100000">
                                          <p:val>
                                            <p:strVal val="#ppt_y"/>
                                          </p:val>
                                        </p:tav>
                                      </p:tavLst>
                                    </p:anim>
                                  </p:childTnLst>
                                </p:cTn>
                              </p:par>
                            </p:childTnLst>
                          </p:cTn>
                        </p:par>
                        <p:par>
                          <p:cTn fill="hold" id="31">
                            <p:stCondLst>
                              <p:cond delay="2000"/>
                            </p:stCondLst>
                            <p:childTnLst>
                              <p:par>
                                <p:cTn fill="hold" id="32" nodeType="afterEffect" presetClass="entr" presetID="10" presetSubtype="0">
                                  <p:stCondLst>
                                    <p:cond delay="0"/>
                                  </p:stCondLst>
                                  <p:childTnLst>
                                    <p:set>
                                      <p:cBhvr>
                                        <p:cTn dur="1" fill="hold" id="33">
                                          <p:stCondLst>
                                            <p:cond delay="0"/>
                                          </p:stCondLst>
                                        </p:cTn>
                                        <p:tgtEl>
                                          <p:spTgt spid="384"/>
                                        </p:tgtEl>
                                        <p:attrNameLst>
                                          <p:attrName>style.visibility</p:attrName>
                                        </p:attrNameLst>
                                      </p:cBhvr>
                                      <p:to>
                                        <p:strVal val="visible"/>
                                      </p:to>
                                    </p:set>
                                    <p:animEffect transition="in" filter="fade">
                                      <p:cBhvr>
                                        <p:cTn dur="500" id="34"/>
                                        <p:tgtEl>
                                          <p:spTgt spid="3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1665" grpId="0" animBg="1"/>
      <p:bldP spid="1051666"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252" name=""/>
        <p:cNvGrpSpPr/>
        <p:nvPr/>
      </p:nvGrpSpPr>
      <p:grpSpPr>
        <a:xfrm>
          <a:off x="0" y="0"/>
          <a:ext cx="0" cy="0"/>
          <a:chOff x="0" y="0"/>
          <a:chExt cx="0" cy="0"/>
        </a:xfrm>
      </p:grpSpPr>
      <p:grpSp>
        <p:nvGrpSpPr>
          <p:cNvPr id="253" name="Google Shape;992;p14"/>
          <p:cNvGrpSpPr/>
          <p:nvPr userDrawn="1"/>
        </p:nvGrpSpPr>
        <p:grpSpPr>
          <a:xfrm>
            <a:off x="395894" y="219519"/>
            <a:ext cx="11613234" cy="6240131"/>
            <a:chOff x="395894" y="219519"/>
            <a:chExt cx="8518865" cy="4788281"/>
          </a:xfrm>
        </p:grpSpPr>
        <p:sp>
          <p:nvSpPr>
            <p:cNvPr id="1050362"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54" name="Google Shape;994;p14"/>
            <p:cNvGrpSpPr/>
            <p:nvPr/>
          </p:nvGrpSpPr>
          <p:grpSpPr>
            <a:xfrm>
              <a:off x="8341543" y="2282008"/>
              <a:ext cx="569676" cy="380612"/>
              <a:chOff x="8341543" y="2282008"/>
              <a:chExt cx="569676" cy="380612"/>
            </a:xfrm>
          </p:grpSpPr>
          <p:sp>
            <p:nvSpPr>
              <p:cNvPr id="1050363"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64"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365"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55" name="Google Shape;998;p14"/>
            <p:cNvGrpSpPr/>
            <p:nvPr/>
          </p:nvGrpSpPr>
          <p:grpSpPr>
            <a:xfrm>
              <a:off x="8341543" y="1721094"/>
              <a:ext cx="569676" cy="380612"/>
              <a:chOff x="8341543" y="1721094"/>
              <a:chExt cx="569676" cy="380612"/>
            </a:xfrm>
          </p:grpSpPr>
          <p:sp>
            <p:nvSpPr>
              <p:cNvPr id="1050366"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67"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56" name="Google Shape;1001;p14"/>
            <p:cNvGrpSpPr/>
            <p:nvPr/>
          </p:nvGrpSpPr>
          <p:grpSpPr>
            <a:xfrm>
              <a:off x="8346273" y="1183592"/>
              <a:ext cx="568486" cy="388014"/>
              <a:chOff x="8346273" y="1183592"/>
              <a:chExt cx="568486" cy="388014"/>
            </a:xfrm>
          </p:grpSpPr>
          <p:sp>
            <p:nvSpPr>
              <p:cNvPr id="1050368"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69"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57" name="Google Shape;1004;p14"/>
            <p:cNvGrpSpPr/>
            <p:nvPr/>
          </p:nvGrpSpPr>
          <p:grpSpPr>
            <a:xfrm>
              <a:off x="8341543" y="606635"/>
              <a:ext cx="569676" cy="388014"/>
              <a:chOff x="8341543" y="606635"/>
              <a:chExt cx="569676" cy="388014"/>
            </a:xfrm>
          </p:grpSpPr>
          <p:sp>
            <p:nvSpPr>
              <p:cNvPr id="1050370"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71"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58" name="Google Shape;1007;p14"/>
            <p:cNvGrpSpPr/>
            <p:nvPr/>
          </p:nvGrpSpPr>
          <p:grpSpPr>
            <a:xfrm>
              <a:off x="8341543" y="2842933"/>
              <a:ext cx="569676" cy="380612"/>
              <a:chOff x="8341543" y="2282008"/>
              <a:chExt cx="569676" cy="380612"/>
            </a:xfrm>
          </p:grpSpPr>
          <p:sp>
            <p:nvSpPr>
              <p:cNvPr id="1050372"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73"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59" name="Google Shape;1010;p14"/>
            <p:cNvGrpSpPr/>
            <p:nvPr/>
          </p:nvGrpSpPr>
          <p:grpSpPr>
            <a:xfrm>
              <a:off x="8341543" y="3403858"/>
              <a:ext cx="569676" cy="380612"/>
              <a:chOff x="8341543" y="2282008"/>
              <a:chExt cx="569676" cy="380612"/>
            </a:xfrm>
          </p:grpSpPr>
          <p:sp>
            <p:nvSpPr>
              <p:cNvPr id="1050374"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75"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376"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77"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50378"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79"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80"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81"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82"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83"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84"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85"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86"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87"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88"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89"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90"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91"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92"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93"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94"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95"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96"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97"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98"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99"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00"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01"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02"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03"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04"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05"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06"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07"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08"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09"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10"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11"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12"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13"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14"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15"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16"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17"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18"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19"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20"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21"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22"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23" name="Google Shape;1765;p26"/>
          <p:cNvSpPr/>
          <p:nvPr userDrawn="1"/>
        </p:nvSpPr>
        <p:spPr>
          <a:xfrm rot="126755">
            <a:off x="3091462" y="1090110"/>
            <a:ext cx="5550035" cy="4730758"/>
          </a:xfrm>
          <a:prstGeom prst="rect"/>
          <a:solidFill>
            <a:srgbClr val="FFE285"/>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sz="500"/>
          </a:p>
        </p:txBody>
      </p:sp>
      <p:sp>
        <p:nvSpPr>
          <p:cNvPr id="1050424" name="Google Shape;1766;p26"/>
          <p:cNvSpPr/>
          <p:nvPr userDrawn="1"/>
        </p:nvSpPr>
        <p:spPr>
          <a:xfrm rot="-135875">
            <a:off x="2811048" y="772938"/>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50425" name="Google Shape;1767;p26"/>
          <p:cNvSpPr/>
          <p:nvPr userDrawn="1"/>
        </p:nvSpPr>
        <p:spPr>
          <a:xfrm rot="4829593">
            <a:off x="7640070" y="1029487"/>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grpSp>
        <p:nvGrpSpPr>
          <p:cNvPr id="260" name="Google Shape;211;p3"/>
          <p:cNvGrpSpPr/>
          <p:nvPr userDrawn="1"/>
        </p:nvGrpSpPr>
        <p:grpSpPr>
          <a:xfrm>
            <a:off x="1030175" y="1581350"/>
            <a:ext cx="444275" cy="398525"/>
            <a:chOff x="2495125" y="2142250"/>
            <a:chExt cx="444275" cy="398525"/>
          </a:xfrm>
        </p:grpSpPr>
        <p:sp>
          <p:nvSpPr>
            <p:cNvPr id="1050426"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0427"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61" name="Google Shape;214;p3"/>
          <p:cNvGrpSpPr/>
          <p:nvPr userDrawn="1"/>
        </p:nvGrpSpPr>
        <p:grpSpPr>
          <a:xfrm>
            <a:off x="10561107" y="5038641"/>
            <a:ext cx="291375" cy="281375"/>
            <a:chOff x="3243875" y="2372825"/>
            <a:chExt cx="291375" cy="281375"/>
          </a:xfrm>
        </p:grpSpPr>
        <p:sp>
          <p:nvSpPr>
            <p:cNvPr id="1050428"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29"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30"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31"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32"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33"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34"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0435"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36"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37"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62" name="Google Shape;225;p3"/>
          <p:cNvGrpSpPr/>
          <p:nvPr userDrawn="1"/>
        </p:nvGrpSpPr>
        <p:grpSpPr>
          <a:xfrm>
            <a:off x="10778557" y="714860"/>
            <a:ext cx="166675" cy="168575"/>
            <a:chOff x="4954425" y="2036375"/>
            <a:chExt cx="166675" cy="168575"/>
          </a:xfrm>
        </p:grpSpPr>
        <p:sp>
          <p:nvSpPr>
            <p:cNvPr id="1050438"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39"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440" name="Google Shape;228;p3"/>
          <p:cNvSpPr/>
          <p:nvPr userDrawn="1"/>
        </p:nvSpPr>
        <p:spPr>
          <a:xfrm>
            <a:off x="1577019" y="3597776"/>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41" name="Google Shape;229;p3"/>
          <p:cNvSpPr/>
          <p:nvPr userDrawn="1"/>
        </p:nvSpPr>
        <p:spPr>
          <a:xfrm>
            <a:off x="9846753" y="3888529"/>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63" name="Google Shape;230;p3"/>
          <p:cNvGrpSpPr/>
          <p:nvPr userDrawn="1"/>
        </p:nvGrpSpPr>
        <p:grpSpPr>
          <a:xfrm>
            <a:off x="1274794" y="5541495"/>
            <a:ext cx="166675" cy="168575"/>
            <a:chOff x="4954425" y="2036375"/>
            <a:chExt cx="166675" cy="168575"/>
          </a:xfrm>
        </p:grpSpPr>
        <p:sp>
          <p:nvSpPr>
            <p:cNvPr id="1050442"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43"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64" name="Google Shape;769;p31"/>
          <p:cNvGrpSpPr/>
          <p:nvPr userDrawn="1"/>
        </p:nvGrpSpPr>
        <p:grpSpPr>
          <a:xfrm>
            <a:off x="2548289" y="3588080"/>
            <a:ext cx="2599446" cy="2521829"/>
            <a:chOff x="5641385" y="2381306"/>
            <a:chExt cx="2599446" cy="2521829"/>
          </a:xfrm>
        </p:grpSpPr>
        <p:sp>
          <p:nvSpPr>
            <p:cNvPr id="1050444" name="Google Shape;770;p31"/>
            <p:cNvSpPr/>
            <p:nvPr/>
          </p:nvSpPr>
          <p:spPr>
            <a:xfrm>
              <a:off x="5715495" y="4459755"/>
              <a:ext cx="2364987" cy="361232"/>
            </a:xfrm>
            <a:custGeom>
              <a:avLst/>
              <a:ah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65" name="Google Shape;771;p31"/>
            <p:cNvGrpSpPr/>
            <p:nvPr/>
          </p:nvGrpSpPr>
          <p:grpSpPr>
            <a:xfrm flipH="1">
              <a:off x="6793275" y="3690844"/>
              <a:ext cx="1447557" cy="1002468"/>
              <a:chOff x="4799733" y="3457797"/>
              <a:chExt cx="2301388" cy="1593766"/>
            </a:xfrm>
          </p:grpSpPr>
          <p:sp>
            <p:nvSpPr>
              <p:cNvPr id="1050445" name="Google Shape;772;p31"/>
              <p:cNvSpPr/>
              <p:nvPr/>
            </p:nvSpPr>
            <p:spPr>
              <a:xfrm>
                <a:off x="5512937" y="4441437"/>
                <a:ext cx="134693" cy="122202"/>
              </a:xfrm>
              <a:custGeom>
                <a:avLst/>
                <a:ah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46" name="Google Shape;773;p31"/>
              <p:cNvSpPr/>
              <p:nvPr/>
            </p:nvSpPr>
            <p:spPr>
              <a:xfrm>
                <a:off x="5671673" y="4450943"/>
                <a:ext cx="91527" cy="79091"/>
              </a:xfrm>
              <a:custGeom>
                <a:avLst/>
                <a:ahLst/>
                <a:rect l="l" t="t" r="r" b="b"/>
                <a:pathLst>
                  <a:path w="1656" h="1431" extrusionOk="0">
                    <a:moveTo>
                      <a:pt x="1" y="1"/>
                    </a:moveTo>
                    <a:lnTo>
                      <a:pt x="1" y="1430"/>
                    </a:lnTo>
                    <a:lnTo>
                      <a:pt x="1655" y="1430"/>
                    </a:lnTo>
                    <a:lnTo>
                      <a:pt x="1655" y="1"/>
                    </a:lnTo>
                    <a:close/>
                  </a:path>
                </a:pathLst>
              </a:custGeom>
              <a:solidFill>
                <a:srgbClr val="F9CF7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47" name="Google Shape;774;p31"/>
              <p:cNvSpPr/>
              <p:nvPr/>
            </p:nvSpPr>
            <p:spPr>
              <a:xfrm>
                <a:off x="5670236" y="4448014"/>
                <a:ext cx="92246" cy="80528"/>
              </a:xfrm>
              <a:custGeom>
                <a:avLst/>
                <a:ah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48" name="Google Shape;775;p31"/>
              <p:cNvSpPr/>
              <p:nvPr/>
            </p:nvSpPr>
            <p:spPr>
              <a:xfrm>
                <a:off x="5668799" y="4448014"/>
                <a:ext cx="100260" cy="84895"/>
              </a:xfrm>
              <a:custGeom>
                <a:avLst/>
                <a:ah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49" name="Google Shape;776;p31"/>
              <p:cNvSpPr/>
              <p:nvPr/>
            </p:nvSpPr>
            <p:spPr>
              <a:xfrm>
                <a:off x="4799733" y="3864528"/>
                <a:ext cx="1237772" cy="1187034"/>
              </a:xfrm>
              <a:custGeom>
                <a:avLst/>
                <a:ah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50" name="Google Shape;777;p31"/>
              <p:cNvSpPr/>
              <p:nvPr/>
            </p:nvSpPr>
            <p:spPr>
              <a:xfrm>
                <a:off x="4845828" y="3874532"/>
                <a:ext cx="1027082" cy="1046648"/>
              </a:xfrm>
              <a:custGeom>
                <a:avLst/>
                <a:ah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51" name="Google Shape;778;p31"/>
              <p:cNvSpPr/>
              <p:nvPr/>
            </p:nvSpPr>
            <p:spPr>
              <a:xfrm>
                <a:off x="5818028" y="3941796"/>
                <a:ext cx="76107" cy="67374"/>
              </a:xfrm>
              <a:custGeom>
                <a:avLst/>
                <a:ah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52" name="Google Shape;779;p31"/>
              <p:cNvSpPr/>
              <p:nvPr/>
            </p:nvSpPr>
            <p:spPr>
              <a:xfrm>
                <a:off x="5647575" y="4112967"/>
                <a:ext cx="76107" cy="69585"/>
              </a:xfrm>
              <a:custGeom>
                <a:avLst/>
                <a:ah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53" name="Google Shape;780;p31"/>
              <p:cNvSpPr/>
              <p:nvPr/>
            </p:nvSpPr>
            <p:spPr>
              <a:xfrm>
                <a:off x="5775580" y="3984243"/>
                <a:ext cx="54883" cy="49080"/>
              </a:xfrm>
              <a:custGeom>
                <a:avLst/>
                <a:ah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54" name="Google Shape;781;p31"/>
              <p:cNvSpPr/>
              <p:nvPr/>
            </p:nvSpPr>
            <p:spPr>
              <a:xfrm>
                <a:off x="5736062" y="4024646"/>
                <a:ext cx="54938" cy="50351"/>
              </a:xfrm>
              <a:custGeom>
                <a:avLst/>
                <a:ah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55" name="Google Shape;782;p31"/>
              <p:cNvSpPr/>
              <p:nvPr/>
            </p:nvSpPr>
            <p:spPr>
              <a:xfrm>
                <a:off x="5695826" y="4066927"/>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56" name="Google Shape;783;p31"/>
              <p:cNvSpPr/>
              <p:nvPr/>
            </p:nvSpPr>
            <p:spPr>
              <a:xfrm>
                <a:off x="5604409" y="4158344"/>
                <a:ext cx="54883" cy="48361"/>
              </a:xfrm>
              <a:custGeom>
                <a:avLst/>
                <a:ah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57" name="Google Shape;784;p31"/>
              <p:cNvSpPr/>
              <p:nvPr/>
            </p:nvSpPr>
            <p:spPr>
              <a:xfrm>
                <a:off x="5564891" y="4198580"/>
                <a:ext cx="54938" cy="50517"/>
              </a:xfrm>
              <a:custGeom>
                <a:avLst/>
                <a:ah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58" name="Google Shape;785;p31"/>
              <p:cNvSpPr/>
              <p:nvPr/>
            </p:nvSpPr>
            <p:spPr>
              <a:xfrm>
                <a:off x="5525373" y="4240254"/>
                <a:ext cx="54938" cy="49080"/>
              </a:xfrm>
              <a:custGeom>
                <a:avLst/>
                <a:ah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59" name="Google Shape;786;p31"/>
              <p:cNvSpPr/>
              <p:nvPr/>
            </p:nvSpPr>
            <p:spPr>
              <a:xfrm>
                <a:off x="5433956" y="4331726"/>
                <a:ext cx="57868" cy="49080"/>
              </a:xfrm>
              <a:custGeom>
                <a:avLst/>
                <a:ah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60" name="Google Shape;787;p31"/>
              <p:cNvSpPr/>
              <p:nvPr/>
            </p:nvSpPr>
            <p:spPr>
              <a:xfrm>
                <a:off x="5394438" y="4372128"/>
                <a:ext cx="54938" cy="50351"/>
              </a:xfrm>
              <a:custGeom>
                <a:avLst/>
                <a:ah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61" name="Google Shape;788;p31"/>
              <p:cNvSpPr/>
              <p:nvPr/>
            </p:nvSpPr>
            <p:spPr>
              <a:xfrm>
                <a:off x="5354975" y="4414354"/>
                <a:ext cx="54883" cy="48361"/>
              </a:xfrm>
              <a:custGeom>
                <a:avLst/>
                <a:ah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62" name="Google Shape;789;p31"/>
              <p:cNvSpPr/>
              <p:nvPr/>
            </p:nvSpPr>
            <p:spPr>
              <a:xfrm>
                <a:off x="5266433" y="4505826"/>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63" name="Google Shape;790;p31"/>
              <p:cNvSpPr/>
              <p:nvPr/>
            </p:nvSpPr>
            <p:spPr>
              <a:xfrm>
                <a:off x="5223986" y="4546063"/>
                <a:ext cx="57868" cy="50517"/>
              </a:xfrm>
              <a:custGeom>
                <a:avLst/>
                <a:ah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64" name="Google Shape;791;p31"/>
              <p:cNvSpPr/>
              <p:nvPr/>
            </p:nvSpPr>
            <p:spPr>
              <a:xfrm>
                <a:off x="5183804" y="4587736"/>
                <a:ext cx="54883" cy="49080"/>
              </a:xfrm>
              <a:custGeom>
                <a:avLst/>
                <a:ah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65" name="Google Shape;792;p31"/>
              <p:cNvSpPr/>
              <p:nvPr/>
            </p:nvSpPr>
            <p:spPr>
              <a:xfrm>
                <a:off x="5095980" y="4679208"/>
                <a:ext cx="54938" cy="49024"/>
              </a:xfrm>
              <a:custGeom>
                <a:avLst/>
                <a:ah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66" name="Google Shape;793;p31"/>
              <p:cNvSpPr/>
              <p:nvPr/>
            </p:nvSpPr>
            <p:spPr>
              <a:xfrm>
                <a:off x="5055744" y="4719611"/>
                <a:ext cx="54938" cy="50351"/>
              </a:xfrm>
              <a:custGeom>
                <a:avLst/>
                <a:ah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67" name="Google Shape;794;p31"/>
              <p:cNvSpPr/>
              <p:nvPr/>
            </p:nvSpPr>
            <p:spPr>
              <a:xfrm>
                <a:off x="5013352" y="4761837"/>
                <a:ext cx="54883" cy="48361"/>
              </a:xfrm>
              <a:custGeom>
                <a:avLst/>
                <a:ah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68" name="Google Shape;795;p31"/>
              <p:cNvSpPr/>
              <p:nvPr/>
            </p:nvSpPr>
            <p:spPr>
              <a:xfrm>
                <a:off x="4924809" y="4853309"/>
                <a:ext cx="54938" cy="48306"/>
              </a:xfrm>
              <a:custGeom>
                <a:avLst/>
                <a:ah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69" name="Google Shape;796;p31"/>
              <p:cNvSpPr/>
              <p:nvPr/>
            </p:nvSpPr>
            <p:spPr>
              <a:xfrm>
                <a:off x="4885346" y="4893490"/>
                <a:ext cx="54883" cy="51291"/>
              </a:xfrm>
              <a:custGeom>
                <a:avLst/>
                <a:ah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70" name="Google Shape;797;p31"/>
              <p:cNvSpPr/>
              <p:nvPr/>
            </p:nvSpPr>
            <p:spPr>
              <a:xfrm>
                <a:off x="5480051" y="4287068"/>
                <a:ext cx="76107" cy="68645"/>
              </a:xfrm>
              <a:custGeom>
                <a:avLst/>
                <a:ah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71" name="Google Shape;798;p31"/>
              <p:cNvSpPr/>
              <p:nvPr/>
            </p:nvSpPr>
            <p:spPr>
              <a:xfrm>
                <a:off x="5308880" y="4459731"/>
                <a:ext cx="76107" cy="69530"/>
              </a:xfrm>
              <a:custGeom>
                <a:avLst/>
                <a:ah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72" name="Google Shape;799;p31"/>
              <p:cNvSpPr/>
              <p:nvPr/>
            </p:nvSpPr>
            <p:spPr>
              <a:xfrm>
                <a:off x="5138428" y="4631621"/>
                <a:ext cx="79036" cy="68811"/>
              </a:xfrm>
              <a:custGeom>
                <a:avLst/>
                <a:ah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73" name="Google Shape;800;p31"/>
              <p:cNvSpPr/>
              <p:nvPr/>
            </p:nvSpPr>
            <p:spPr>
              <a:xfrm>
                <a:off x="4970904" y="4805003"/>
                <a:ext cx="76107" cy="68811"/>
              </a:xfrm>
              <a:custGeom>
                <a:avLst/>
                <a:ah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74" name="Google Shape;801;p31"/>
              <p:cNvSpPr/>
              <p:nvPr/>
            </p:nvSpPr>
            <p:spPr>
              <a:xfrm>
                <a:off x="5818028" y="4746472"/>
                <a:ext cx="1121428" cy="305090"/>
              </a:xfrm>
              <a:custGeom>
                <a:avLst/>
                <a:ah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75" name="Google Shape;802;p31"/>
              <p:cNvSpPr/>
              <p:nvPr/>
            </p:nvSpPr>
            <p:spPr>
              <a:xfrm>
                <a:off x="5979692" y="4746472"/>
                <a:ext cx="1121428" cy="305090"/>
              </a:xfrm>
              <a:custGeom>
                <a:avLst/>
                <a:ah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76" name="Google Shape;803;p31"/>
              <p:cNvSpPr/>
              <p:nvPr/>
            </p:nvSpPr>
            <p:spPr>
              <a:xfrm>
                <a:off x="6052814" y="4807214"/>
                <a:ext cx="1011717" cy="182944"/>
              </a:xfrm>
              <a:custGeom>
                <a:avLst/>
                <a:ah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77" name="Google Shape;804;p31"/>
              <p:cNvSpPr/>
              <p:nvPr/>
            </p:nvSpPr>
            <p:spPr>
              <a:xfrm>
                <a:off x="6052814" y="4898630"/>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78" name="Google Shape;805;p31"/>
              <p:cNvSpPr/>
              <p:nvPr/>
            </p:nvSpPr>
            <p:spPr>
              <a:xfrm>
                <a:off x="5818028" y="4137120"/>
                <a:ext cx="1121428" cy="304372"/>
              </a:xfrm>
              <a:custGeom>
                <a:avLst/>
                <a:ah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79" name="Google Shape;806;p31"/>
              <p:cNvSpPr/>
              <p:nvPr/>
            </p:nvSpPr>
            <p:spPr>
              <a:xfrm>
                <a:off x="5979692" y="4137120"/>
                <a:ext cx="1121428" cy="304372"/>
              </a:xfrm>
              <a:custGeom>
                <a:avLst/>
                <a:ah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80" name="Google Shape;807;p31"/>
              <p:cNvSpPr/>
              <p:nvPr/>
            </p:nvSpPr>
            <p:spPr>
              <a:xfrm>
                <a:off x="6052814" y="4197862"/>
                <a:ext cx="1011717" cy="182944"/>
              </a:xfrm>
              <a:custGeom>
                <a:avLst/>
                <a:ah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81" name="Google Shape;808;p31"/>
              <p:cNvSpPr/>
              <p:nvPr/>
            </p:nvSpPr>
            <p:spPr>
              <a:xfrm>
                <a:off x="6052814" y="4289278"/>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82" name="Google Shape;809;p31"/>
              <p:cNvSpPr/>
              <p:nvPr/>
            </p:nvSpPr>
            <p:spPr>
              <a:xfrm>
                <a:off x="5878714" y="4441437"/>
                <a:ext cx="1122202" cy="305090"/>
              </a:xfrm>
              <a:custGeom>
                <a:avLst/>
                <a:ah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83" name="Google Shape;810;p31"/>
              <p:cNvSpPr/>
              <p:nvPr/>
            </p:nvSpPr>
            <p:spPr>
              <a:xfrm>
                <a:off x="5723626" y="4441437"/>
                <a:ext cx="1121484" cy="305090"/>
              </a:xfrm>
              <a:custGeom>
                <a:avLst/>
                <a:ah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84" name="Google Shape;811;p31"/>
              <p:cNvSpPr/>
              <p:nvPr/>
            </p:nvSpPr>
            <p:spPr>
              <a:xfrm>
                <a:off x="5760215" y="4502897"/>
                <a:ext cx="1011717" cy="182944"/>
              </a:xfrm>
              <a:custGeom>
                <a:avLst/>
                <a:ah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85" name="Google Shape;812;p31"/>
              <p:cNvSpPr/>
              <p:nvPr/>
            </p:nvSpPr>
            <p:spPr>
              <a:xfrm>
                <a:off x="5760215" y="4594314"/>
                <a:ext cx="1011717" cy="91527"/>
              </a:xfrm>
              <a:custGeom>
                <a:avLst/>
                <a:ah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86" name="Google Shape;813;p31"/>
              <p:cNvSpPr/>
              <p:nvPr/>
            </p:nvSpPr>
            <p:spPr>
              <a:xfrm>
                <a:off x="5485910" y="4847726"/>
                <a:ext cx="200077" cy="203836"/>
              </a:xfrm>
              <a:custGeom>
                <a:avLst/>
                <a:ah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87" name="Google Shape;814;p31"/>
              <p:cNvSpPr/>
              <p:nvPr/>
            </p:nvSpPr>
            <p:spPr>
              <a:xfrm>
                <a:off x="5528302" y="4988168"/>
                <a:ext cx="64445" cy="63395"/>
              </a:xfrm>
              <a:custGeom>
                <a:avLst/>
                <a:ah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88" name="Google Shape;815;p31"/>
              <p:cNvSpPr/>
              <p:nvPr/>
            </p:nvSpPr>
            <p:spPr>
              <a:xfrm>
                <a:off x="5644646" y="4085222"/>
                <a:ext cx="228265" cy="152158"/>
              </a:xfrm>
              <a:custGeom>
                <a:avLst/>
                <a:ah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89" name="Google Shape;816;p31"/>
              <p:cNvSpPr/>
              <p:nvPr/>
            </p:nvSpPr>
            <p:spPr>
              <a:xfrm>
                <a:off x="5644646" y="4137120"/>
                <a:ext cx="215829" cy="100260"/>
              </a:xfrm>
              <a:custGeom>
                <a:avLst/>
                <a:ah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90" name="Google Shape;817;p31"/>
              <p:cNvSpPr/>
              <p:nvPr/>
            </p:nvSpPr>
            <p:spPr>
              <a:xfrm>
                <a:off x="5629280" y="4231521"/>
                <a:ext cx="209971" cy="688388"/>
              </a:xfrm>
              <a:custGeom>
                <a:avLst/>
                <a:ah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91" name="Google Shape;818;p31"/>
              <p:cNvSpPr/>
              <p:nvPr/>
            </p:nvSpPr>
            <p:spPr>
              <a:xfrm>
                <a:off x="5559032" y="4216156"/>
                <a:ext cx="222462" cy="685459"/>
              </a:xfrm>
              <a:custGeom>
                <a:avLst/>
                <a:ah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92" name="Google Shape;819;p31"/>
              <p:cNvSpPr/>
              <p:nvPr/>
            </p:nvSpPr>
            <p:spPr>
              <a:xfrm>
                <a:off x="5485910" y="4200791"/>
                <a:ext cx="225336" cy="673741"/>
              </a:xfrm>
              <a:custGeom>
                <a:avLst/>
                <a:ah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93" name="Google Shape;820;p31"/>
              <p:cNvSpPr/>
              <p:nvPr/>
            </p:nvSpPr>
            <p:spPr>
              <a:xfrm>
                <a:off x="5616845" y="4167132"/>
                <a:ext cx="240701" cy="161720"/>
              </a:xfrm>
              <a:custGeom>
                <a:avLst/>
                <a:ah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94" name="Google Shape;821;p31"/>
              <p:cNvSpPr/>
              <p:nvPr/>
            </p:nvSpPr>
            <p:spPr>
              <a:xfrm>
                <a:off x="5629280" y="4167132"/>
                <a:ext cx="228265" cy="106837"/>
              </a:xfrm>
              <a:custGeom>
                <a:avLst/>
                <a:ah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95" name="Google Shape;822;p31"/>
              <p:cNvSpPr/>
              <p:nvPr/>
            </p:nvSpPr>
            <p:spPr>
              <a:xfrm>
                <a:off x="5626351" y="4160499"/>
                <a:ext cx="243630" cy="80584"/>
              </a:xfrm>
              <a:custGeom>
                <a:avLst/>
                <a:ah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96" name="Google Shape;823;p31"/>
              <p:cNvSpPr/>
              <p:nvPr/>
            </p:nvSpPr>
            <p:spPr>
              <a:xfrm>
                <a:off x="5604409" y="4252690"/>
                <a:ext cx="244349" cy="79865"/>
              </a:xfrm>
              <a:custGeom>
                <a:avLst/>
                <a:ah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97" name="Google Shape;824;p31"/>
              <p:cNvSpPr/>
              <p:nvPr/>
            </p:nvSpPr>
            <p:spPr>
              <a:xfrm>
                <a:off x="6376144" y="3457797"/>
                <a:ext cx="158072" cy="233903"/>
              </a:xfrm>
              <a:custGeom>
                <a:avLst/>
                <a:ah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98" name="Google Shape;825;p31"/>
              <p:cNvSpPr/>
              <p:nvPr/>
            </p:nvSpPr>
            <p:spPr>
              <a:xfrm>
                <a:off x="6180820" y="3609734"/>
                <a:ext cx="527497" cy="527442"/>
              </a:xfrm>
              <a:custGeom>
                <a:avLst/>
                <a:ah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99" name="Google Shape;826;p31"/>
              <p:cNvSpPr/>
              <p:nvPr/>
            </p:nvSpPr>
            <p:spPr>
              <a:xfrm>
                <a:off x="6241562" y="3659421"/>
                <a:ext cx="207815" cy="145692"/>
              </a:xfrm>
              <a:custGeom>
                <a:avLst/>
                <a:ah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00" name="Google Shape;827;p31"/>
              <p:cNvSpPr/>
              <p:nvPr/>
            </p:nvSpPr>
            <p:spPr>
              <a:xfrm>
                <a:off x="6189608" y="3719445"/>
                <a:ext cx="518709" cy="417731"/>
              </a:xfrm>
              <a:custGeom>
                <a:avLst/>
                <a:ah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501" name="Google Shape;828;p31"/>
            <p:cNvSpPr/>
            <p:nvPr/>
          </p:nvSpPr>
          <p:spPr>
            <a:xfrm>
              <a:off x="5641385" y="4715193"/>
              <a:ext cx="204624" cy="152288"/>
            </a:xfrm>
            <a:custGeom>
              <a:avLst/>
              <a:ah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02" name="Google Shape;829;p31"/>
            <p:cNvSpPr/>
            <p:nvPr/>
          </p:nvSpPr>
          <p:spPr>
            <a:xfrm>
              <a:off x="5767676" y="4250752"/>
              <a:ext cx="622196" cy="512492"/>
            </a:xfrm>
            <a:custGeom>
              <a:avLst/>
              <a:ah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03" name="Google Shape;830;p31"/>
            <p:cNvSpPr/>
            <p:nvPr/>
          </p:nvSpPr>
          <p:spPr>
            <a:xfrm>
              <a:off x="5767676" y="4250752"/>
              <a:ext cx="622196" cy="512492"/>
            </a:xfrm>
            <a:custGeom>
              <a:avLst/>
              <a:ah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04" name="Google Shape;831;p31"/>
            <p:cNvSpPr/>
            <p:nvPr/>
          </p:nvSpPr>
          <p:spPr>
            <a:xfrm>
              <a:off x="5802121" y="4428136"/>
              <a:ext cx="435338" cy="335107"/>
            </a:xfrm>
            <a:custGeom>
              <a:avLst/>
              <a:ah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05" name="Google Shape;832;p31"/>
            <p:cNvSpPr/>
            <p:nvPr/>
          </p:nvSpPr>
          <p:spPr>
            <a:xfrm>
              <a:off x="5993172" y="3849238"/>
              <a:ext cx="435338" cy="325727"/>
            </a:xfrm>
            <a:custGeom>
              <a:avLst/>
              <a:ah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06" name="Google Shape;833;p31"/>
            <p:cNvSpPr/>
            <p:nvPr/>
          </p:nvSpPr>
          <p:spPr>
            <a:xfrm>
              <a:off x="6106945" y="3870700"/>
              <a:ext cx="178533" cy="304824"/>
            </a:xfrm>
            <a:custGeom>
              <a:avLst/>
              <a:ah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07" name="Google Shape;834;p31"/>
            <p:cNvSpPr/>
            <p:nvPr/>
          </p:nvSpPr>
          <p:spPr>
            <a:xfrm>
              <a:off x="6175836" y="3779880"/>
              <a:ext cx="439532" cy="506031"/>
            </a:xfrm>
            <a:custGeom>
              <a:avLst/>
              <a:ah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08" name="Google Shape;835;p31"/>
            <p:cNvSpPr/>
            <p:nvPr/>
          </p:nvSpPr>
          <p:spPr>
            <a:xfrm>
              <a:off x="6446215" y="3823706"/>
              <a:ext cx="169153" cy="460404"/>
            </a:xfrm>
            <a:custGeom>
              <a:avLst/>
              <a:ah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09" name="Google Shape;836;p31"/>
            <p:cNvSpPr/>
            <p:nvPr/>
          </p:nvSpPr>
          <p:spPr>
            <a:xfrm>
              <a:off x="6123655" y="4195040"/>
              <a:ext cx="501093" cy="361229"/>
            </a:xfrm>
            <a:custGeom>
              <a:avLst/>
              <a:ah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10" name="Google Shape;837;p31"/>
            <p:cNvSpPr/>
            <p:nvPr/>
          </p:nvSpPr>
          <p:spPr>
            <a:xfrm>
              <a:off x="6319893" y="3623306"/>
              <a:ext cx="143063" cy="253078"/>
            </a:xfrm>
            <a:custGeom>
              <a:avLst/>
              <a:ah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11" name="Google Shape;838;p31"/>
            <p:cNvSpPr/>
            <p:nvPr/>
          </p:nvSpPr>
          <p:spPr>
            <a:xfrm>
              <a:off x="5802125" y="4764263"/>
              <a:ext cx="234920" cy="138872"/>
            </a:xfrm>
            <a:custGeom>
              <a:avLst/>
              <a:ah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12" name="Google Shape;839;p31"/>
            <p:cNvSpPr/>
            <p:nvPr/>
          </p:nvSpPr>
          <p:spPr>
            <a:xfrm>
              <a:off x="5950371" y="4370395"/>
              <a:ext cx="674377" cy="457578"/>
            </a:xfrm>
            <a:custGeom>
              <a:avLst/>
              <a:ah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13" name="Google Shape;840;p31"/>
            <p:cNvSpPr/>
            <p:nvPr/>
          </p:nvSpPr>
          <p:spPr>
            <a:xfrm>
              <a:off x="6428479" y="4371762"/>
              <a:ext cx="196269" cy="273515"/>
            </a:xfrm>
            <a:custGeom>
              <a:avLst/>
              <a:ah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14" name="Google Shape;841;p31"/>
            <p:cNvSpPr/>
            <p:nvPr/>
          </p:nvSpPr>
          <p:spPr>
            <a:xfrm>
              <a:off x="6476498" y="3874086"/>
              <a:ext cx="226552" cy="540508"/>
            </a:xfrm>
            <a:custGeom>
              <a:avLst/>
              <a:ah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15" name="Google Shape;842;p31"/>
            <p:cNvSpPr/>
            <p:nvPr/>
          </p:nvSpPr>
          <p:spPr>
            <a:xfrm>
              <a:off x="6645590" y="4402045"/>
              <a:ext cx="148281" cy="95013"/>
            </a:xfrm>
            <a:custGeom>
              <a:avLst/>
              <a:ah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16" name="Google Shape;843;p31"/>
            <p:cNvSpPr/>
            <p:nvPr/>
          </p:nvSpPr>
          <p:spPr>
            <a:xfrm>
              <a:off x="6454570" y="3753790"/>
              <a:ext cx="4193" cy="26122"/>
            </a:xfrm>
            <a:custGeom>
              <a:avLst/>
              <a:ah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17" name="Google Shape;844;p31"/>
            <p:cNvSpPr/>
            <p:nvPr/>
          </p:nvSpPr>
          <p:spPr>
            <a:xfrm>
              <a:off x="6458732" y="3779880"/>
              <a:ext cx="31" cy="31"/>
            </a:xfrm>
            <a:custGeom>
              <a:avLst/>
              <a:ahLst/>
              <a:rect l="l" t="t" r="r" b="b"/>
              <a:pathLst>
                <a:path w="1" h="1" extrusionOk="0">
                  <a:moveTo>
                    <a:pt x="1" y="0"/>
                  </a:moveTo>
                  <a:lnTo>
                    <a:pt x="1" y="0"/>
                  </a:lnTo>
                  <a:lnTo>
                    <a:pt x="1" y="0"/>
                  </a:lnTo>
                  <a:close/>
                </a:path>
              </a:pathLst>
            </a:custGeom>
            <a:solidFill>
              <a:srgbClr val="CBAA7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18" name="Google Shape;845;p31"/>
            <p:cNvSpPr/>
            <p:nvPr/>
          </p:nvSpPr>
          <p:spPr>
            <a:xfrm>
              <a:off x="6328248" y="3762114"/>
              <a:ext cx="4224" cy="21959"/>
            </a:xfrm>
            <a:custGeom>
              <a:avLst/>
              <a:ahLst/>
              <a:rect l="l" t="t" r="r" b="b"/>
              <a:pathLst>
                <a:path w="136" h="707" extrusionOk="0">
                  <a:moveTo>
                    <a:pt x="1" y="1"/>
                  </a:moveTo>
                  <a:lnTo>
                    <a:pt x="135" y="707"/>
                  </a:lnTo>
                  <a:lnTo>
                    <a:pt x="135" y="707"/>
                  </a:lnTo>
                  <a:lnTo>
                    <a:pt x="1" y="1"/>
                  </a:lnTo>
                  <a:close/>
                </a:path>
              </a:pathLst>
            </a:custGeom>
            <a:solidFill>
              <a:srgbClr val="D2BD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19" name="Google Shape;846;p31"/>
            <p:cNvSpPr/>
            <p:nvPr/>
          </p:nvSpPr>
          <p:spPr>
            <a:xfrm>
              <a:off x="6328248" y="3753790"/>
              <a:ext cx="130515" cy="56374"/>
            </a:xfrm>
            <a:custGeom>
              <a:avLst/>
              <a:ah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20" name="Google Shape;847;p31"/>
            <p:cNvSpPr/>
            <p:nvPr/>
          </p:nvSpPr>
          <p:spPr>
            <a:xfrm>
              <a:off x="5797959" y="2518871"/>
              <a:ext cx="1226595" cy="1243460"/>
            </a:xfrm>
            <a:custGeom>
              <a:avLst/>
              <a:ah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21" name="Google Shape;848;p31"/>
            <p:cNvSpPr/>
            <p:nvPr/>
          </p:nvSpPr>
          <p:spPr>
            <a:xfrm>
              <a:off x="5854333" y="3348735"/>
              <a:ext cx="1026164" cy="330945"/>
            </a:xfrm>
            <a:custGeom>
              <a:avLst/>
              <a:ah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22" name="Google Shape;849;p31"/>
            <p:cNvSpPr/>
            <p:nvPr/>
          </p:nvSpPr>
          <p:spPr>
            <a:xfrm>
              <a:off x="5854333" y="3127432"/>
              <a:ext cx="1122202" cy="552249"/>
            </a:xfrm>
            <a:custGeom>
              <a:avLst/>
              <a:ah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23" name="Google Shape;850;p31"/>
            <p:cNvSpPr/>
            <p:nvPr/>
          </p:nvSpPr>
          <p:spPr>
            <a:xfrm>
              <a:off x="5641385" y="2381306"/>
              <a:ext cx="1491724" cy="1007776"/>
            </a:xfrm>
            <a:custGeom>
              <a:avLst/>
              <a:ah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24" name="Google Shape;851;p31"/>
            <p:cNvSpPr/>
            <p:nvPr/>
          </p:nvSpPr>
          <p:spPr>
            <a:xfrm>
              <a:off x="5715495" y="3061677"/>
              <a:ext cx="8386" cy="5249"/>
            </a:xfrm>
            <a:custGeom>
              <a:avLst/>
              <a:ah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25" name="Google Shape;852;p31"/>
            <p:cNvSpPr/>
            <p:nvPr/>
          </p:nvSpPr>
          <p:spPr>
            <a:xfrm>
              <a:off x="6324086" y="3197379"/>
              <a:ext cx="96069" cy="52243"/>
            </a:xfrm>
            <a:custGeom>
              <a:avLst/>
              <a:ah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26" name="Google Shape;853;p31"/>
            <p:cNvSpPr/>
            <p:nvPr/>
          </p:nvSpPr>
          <p:spPr>
            <a:xfrm>
              <a:off x="6420124" y="3127432"/>
              <a:ext cx="221334" cy="78334"/>
            </a:xfrm>
            <a:custGeom>
              <a:avLst/>
              <a:ah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27" name="Google Shape;854;p31"/>
            <p:cNvSpPr/>
            <p:nvPr/>
          </p:nvSpPr>
          <p:spPr>
            <a:xfrm>
              <a:off x="6119462" y="3187999"/>
              <a:ext cx="126353" cy="61623"/>
            </a:xfrm>
            <a:custGeom>
              <a:avLst/>
              <a:ah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28" name="Google Shape;855;p31"/>
            <p:cNvSpPr/>
            <p:nvPr/>
          </p:nvSpPr>
          <p:spPr>
            <a:xfrm>
              <a:off x="5854333" y="3344573"/>
              <a:ext cx="31" cy="4193"/>
            </a:xfrm>
            <a:custGeom>
              <a:avLst/>
              <a:ahLst/>
              <a:rect l="l" t="t" r="r" b="b"/>
              <a:pathLst>
                <a:path w="1" h="135" extrusionOk="0">
                  <a:moveTo>
                    <a:pt x="0" y="0"/>
                  </a:moveTo>
                  <a:lnTo>
                    <a:pt x="0" y="0"/>
                  </a:lnTo>
                  <a:lnTo>
                    <a:pt x="0" y="135"/>
                  </a:lnTo>
                  <a:lnTo>
                    <a:pt x="0" y="135"/>
                  </a:lnTo>
                  <a:close/>
                </a:path>
              </a:pathLst>
            </a:custGeom>
            <a:solidFill>
              <a:srgbClr val="A9928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29" name="Google Shape;856;p31"/>
            <p:cNvSpPr/>
            <p:nvPr/>
          </p:nvSpPr>
          <p:spPr>
            <a:xfrm>
              <a:off x="5854333" y="3276272"/>
              <a:ext cx="43639" cy="72494"/>
            </a:xfrm>
            <a:custGeom>
              <a:avLst/>
              <a:ah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30" name="Google Shape;857;p31"/>
            <p:cNvSpPr/>
            <p:nvPr/>
          </p:nvSpPr>
          <p:spPr>
            <a:xfrm>
              <a:off x="5659120" y="3179644"/>
              <a:ext cx="1465664" cy="208817"/>
            </a:xfrm>
            <a:custGeom>
              <a:avLst/>
              <a:ah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31" name="Google Shape;858;p31"/>
            <p:cNvSpPr/>
            <p:nvPr/>
          </p:nvSpPr>
          <p:spPr>
            <a:xfrm>
              <a:off x="6968149" y="3384237"/>
              <a:ext cx="31" cy="31"/>
            </a:xfrm>
            <a:custGeom>
              <a:avLst/>
              <a:ahLst/>
              <a:rect l="l" t="t" r="r" b="b"/>
              <a:pathLst>
                <a:path w="1" h="1" extrusionOk="0">
                  <a:moveTo>
                    <a:pt x="1" y="1"/>
                  </a:moveTo>
                  <a:lnTo>
                    <a:pt x="1" y="1"/>
                  </a:lnTo>
                  <a:lnTo>
                    <a:pt x="1" y="1"/>
                  </a:lnTo>
                  <a:lnTo>
                    <a:pt x="1" y="1"/>
                  </a:lnTo>
                  <a:close/>
                </a:path>
              </a:pathLst>
            </a:custGeom>
            <a:solidFill>
              <a:srgbClr val="865F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32" name="Google Shape;859;p31"/>
            <p:cNvSpPr/>
            <p:nvPr/>
          </p:nvSpPr>
          <p:spPr>
            <a:xfrm>
              <a:off x="6880497" y="3314289"/>
              <a:ext cx="87683" cy="69978"/>
            </a:xfrm>
            <a:custGeom>
              <a:avLst/>
              <a:ah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33" name="Google Shape;860;p31"/>
            <p:cNvSpPr/>
            <p:nvPr/>
          </p:nvSpPr>
          <p:spPr>
            <a:xfrm>
              <a:off x="5659120" y="2836212"/>
              <a:ext cx="1465664" cy="552249"/>
            </a:xfrm>
            <a:custGeom>
              <a:avLst/>
              <a:ah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34" name="Google Shape;861;p31"/>
            <p:cNvSpPr/>
            <p:nvPr/>
          </p:nvSpPr>
          <p:spPr>
            <a:xfrm>
              <a:off x="6133036" y="3492792"/>
              <a:ext cx="178533" cy="122190"/>
            </a:xfrm>
            <a:custGeom>
              <a:avLst/>
              <a:ah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35" name="Google Shape;862;p31"/>
            <p:cNvSpPr/>
            <p:nvPr/>
          </p:nvSpPr>
          <p:spPr>
            <a:xfrm>
              <a:off x="6337660" y="3256735"/>
              <a:ext cx="234908" cy="209376"/>
            </a:xfrm>
            <a:custGeom>
              <a:avLst/>
              <a:ah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36" name="Google Shape;863;p31"/>
            <p:cNvSpPr/>
            <p:nvPr/>
          </p:nvSpPr>
          <p:spPr>
            <a:xfrm>
              <a:off x="6384622" y="3440611"/>
              <a:ext cx="266216" cy="134677"/>
            </a:xfrm>
            <a:custGeom>
              <a:avLst/>
              <a:ah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37" name="Google Shape;864;p31"/>
            <p:cNvSpPr/>
            <p:nvPr/>
          </p:nvSpPr>
          <p:spPr>
            <a:xfrm>
              <a:off x="5893997" y="3288416"/>
              <a:ext cx="217172" cy="192914"/>
            </a:xfrm>
            <a:custGeom>
              <a:avLst/>
              <a:ah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38" name="Google Shape;865;p31"/>
            <p:cNvSpPr/>
            <p:nvPr/>
          </p:nvSpPr>
          <p:spPr>
            <a:xfrm>
              <a:off x="5880424" y="3458346"/>
              <a:ext cx="182727" cy="121569"/>
            </a:xfrm>
            <a:custGeom>
              <a:avLst/>
              <a:ah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39" name="Google Shape;866;p31"/>
            <p:cNvSpPr/>
            <p:nvPr/>
          </p:nvSpPr>
          <p:spPr>
            <a:xfrm>
              <a:off x="5858495" y="3818488"/>
              <a:ext cx="248481" cy="358775"/>
            </a:xfrm>
            <a:custGeom>
              <a:avLst/>
              <a:ah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40" name="Google Shape;867;p31"/>
            <p:cNvSpPr/>
            <p:nvPr/>
          </p:nvSpPr>
          <p:spPr>
            <a:xfrm>
              <a:off x="5858495" y="3818488"/>
              <a:ext cx="248481" cy="357036"/>
            </a:xfrm>
            <a:custGeom>
              <a:avLst/>
              <a:ah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41" name="Google Shape;868;p31"/>
            <p:cNvSpPr/>
            <p:nvPr/>
          </p:nvSpPr>
          <p:spPr>
            <a:xfrm>
              <a:off x="6106945" y="3980311"/>
              <a:ext cx="31" cy="138870"/>
            </a:xfrm>
            <a:custGeom>
              <a:avLst/>
              <a:ahLst/>
              <a:rect l="l" t="t" r="r" b="b"/>
              <a:pathLst>
                <a:path w="1" h="4471" extrusionOk="0">
                  <a:moveTo>
                    <a:pt x="1" y="0"/>
                  </a:moveTo>
                  <a:lnTo>
                    <a:pt x="1" y="4470"/>
                  </a:lnTo>
                  <a:lnTo>
                    <a:pt x="1" y="4470"/>
                  </a:lnTo>
                  <a:close/>
                </a:path>
              </a:pathLst>
            </a:custGeom>
            <a:solidFill>
              <a:srgbClr val="DB9F5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42" name="Google Shape;869;p31"/>
            <p:cNvSpPr/>
            <p:nvPr/>
          </p:nvSpPr>
          <p:spPr>
            <a:xfrm>
              <a:off x="6080855" y="3827899"/>
              <a:ext cx="26122" cy="12548"/>
            </a:xfrm>
            <a:custGeom>
              <a:avLst/>
              <a:ah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43" name="Google Shape;870;p31"/>
            <p:cNvSpPr/>
            <p:nvPr/>
          </p:nvSpPr>
          <p:spPr>
            <a:xfrm>
              <a:off x="5858495" y="3827899"/>
              <a:ext cx="248481" cy="347625"/>
            </a:xfrm>
            <a:custGeom>
              <a:avLst/>
              <a:ah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44" name="Google Shape;871;p31"/>
            <p:cNvSpPr/>
            <p:nvPr/>
          </p:nvSpPr>
          <p:spPr>
            <a:xfrm>
              <a:off x="5858495" y="3784042"/>
              <a:ext cx="248481" cy="69978"/>
            </a:xfrm>
            <a:custGeom>
              <a:avLst/>
              <a:ah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45" name="Google Shape;872;p31"/>
            <p:cNvSpPr/>
            <p:nvPr/>
          </p:nvSpPr>
          <p:spPr>
            <a:xfrm>
              <a:off x="5872069" y="3797616"/>
              <a:ext cx="221334" cy="42832"/>
            </a:xfrm>
            <a:custGeom>
              <a:avLst/>
              <a:ah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46" name="Google Shape;873;p31"/>
            <p:cNvSpPr/>
            <p:nvPr/>
          </p:nvSpPr>
          <p:spPr>
            <a:xfrm>
              <a:off x="5888779" y="3814326"/>
              <a:ext cx="187914" cy="39695"/>
            </a:xfrm>
            <a:custGeom>
              <a:avLst/>
              <a:ah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47" name="Google Shape;874;p31"/>
            <p:cNvSpPr/>
            <p:nvPr/>
          </p:nvSpPr>
          <p:spPr>
            <a:xfrm>
              <a:off x="5737423" y="3468130"/>
              <a:ext cx="217141" cy="311781"/>
            </a:xfrm>
            <a:custGeom>
              <a:avLst/>
              <a:ah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48" name="Google Shape;875;p31"/>
            <p:cNvSpPr/>
            <p:nvPr/>
          </p:nvSpPr>
          <p:spPr>
            <a:xfrm>
              <a:off x="5771869" y="3709933"/>
              <a:ext cx="143032" cy="43888"/>
            </a:xfrm>
            <a:custGeom>
              <a:avLst/>
              <a:ah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49" name="Google Shape;876;p31"/>
            <p:cNvSpPr/>
            <p:nvPr/>
          </p:nvSpPr>
          <p:spPr>
            <a:xfrm>
              <a:off x="5749940" y="3583612"/>
              <a:ext cx="191051" cy="196300"/>
            </a:xfrm>
            <a:custGeom>
              <a:avLst/>
              <a:ah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50" name="Google Shape;877;p31"/>
            <p:cNvSpPr/>
            <p:nvPr/>
          </p:nvSpPr>
          <p:spPr>
            <a:xfrm>
              <a:off x="5984817" y="3614951"/>
              <a:ext cx="91876" cy="199406"/>
            </a:xfrm>
            <a:custGeom>
              <a:avLst/>
              <a:ah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51" name="Google Shape;878;p31"/>
            <p:cNvSpPr/>
            <p:nvPr/>
          </p:nvSpPr>
          <p:spPr>
            <a:xfrm>
              <a:off x="5984817" y="3645204"/>
              <a:ext cx="74140" cy="169153"/>
            </a:xfrm>
            <a:custGeom>
              <a:avLst/>
              <a:ah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52" name="Google Shape;879;p31"/>
            <p:cNvSpPr/>
            <p:nvPr/>
          </p:nvSpPr>
          <p:spPr>
            <a:xfrm>
              <a:off x="5972300" y="3370663"/>
              <a:ext cx="73084" cy="78334"/>
            </a:xfrm>
            <a:custGeom>
              <a:avLst/>
              <a:ah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53" name="Google Shape;880;p31"/>
            <p:cNvSpPr/>
            <p:nvPr/>
          </p:nvSpPr>
          <p:spPr>
            <a:xfrm>
              <a:off x="6398196" y="3353953"/>
              <a:ext cx="74140" cy="73115"/>
            </a:xfrm>
            <a:custGeom>
              <a:avLst/>
              <a:ah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54" name="Google Shape;881;p31"/>
            <p:cNvSpPr/>
            <p:nvPr/>
          </p:nvSpPr>
          <p:spPr>
            <a:xfrm>
              <a:off x="5949809" y="4373187"/>
              <a:ext cx="674377" cy="457578"/>
            </a:xfrm>
            <a:custGeom>
              <a:avLst/>
              <a:ah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555" name="TextBox 235"/>
          <p:cNvSpPr txBox="1"/>
          <p:nvPr userDrawn="1"/>
        </p:nvSpPr>
        <p:spPr>
          <a:xfrm>
            <a:off x="4334110" y="1572168"/>
            <a:ext cx="3725448" cy="3631763"/>
          </a:xfrm>
          <a:prstGeom prst="rect"/>
          <a:noFill/>
        </p:spPr>
        <p:txBody>
          <a:bodyPr rtlCol="0" wrap="square">
            <a:spAutoFit/>
          </a:bodyPr>
          <a:p>
            <a:pPr algn="ctr"/>
            <a:r>
              <a:rPr dirty="0" sz="11500" lang="vi-VN">
                <a:solidFill>
                  <a:schemeClr val="accent6">
                    <a:lumMod val="50000"/>
                  </a:schemeClr>
                </a:solidFill>
                <a:latin typeface="+mj-lt"/>
              </a:rPr>
              <a:t>KHÁM PHÁ</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260"/>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50440"/>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263"/>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262"/>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50441"/>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261"/>
                                        </p:tgtEl>
                                      </p:cBhvr>
                                      <p:by x="150000" y="150000"/>
                                    </p:animScale>
                                  </p:childTnLst>
                                </p:cTn>
                              </p:par>
                              <p:par>
                                <p:cTn fill="hold" grpId="0" id="17" nodeType="withEffect" presetClass="entr" presetID="16" presetSubtype="21">
                                  <p:stCondLst>
                                    <p:cond delay="0"/>
                                  </p:stCondLst>
                                  <p:childTnLst>
                                    <p:set>
                                      <p:cBhvr>
                                        <p:cTn dur="1" fill="hold" id="18">
                                          <p:stCondLst>
                                            <p:cond delay="0"/>
                                          </p:stCondLst>
                                        </p:cTn>
                                        <p:tgtEl>
                                          <p:spTgt spid="1050424"/>
                                        </p:tgtEl>
                                        <p:attrNameLst>
                                          <p:attrName>style.visibility</p:attrName>
                                        </p:attrNameLst>
                                      </p:cBhvr>
                                      <p:to>
                                        <p:strVal val="visible"/>
                                      </p:to>
                                    </p:set>
                                    <p:animEffect transition="in" filter="barn(inVertical)">
                                      <p:cBhvr>
                                        <p:cTn dur="500" id="19"/>
                                        <p:tgtEl>
                                          <p:spTgt spid="1050424"/>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1050425"/>
                                        </p:tgtEl>
                                        <p:attrNameLst>
                                          <p:attrName>style.visibility</p:attrName>
                                        </p:attrNameLst>
                                      </p:cBhvr>
                                      <p:to>
                                        <p:strVal val="visible"/>
                                      </p:to>
                                    </p:set>
                                    <p:animEffect transition="in" filter="barn(inVertical)">
                                      <p:cBhvr>
                                        <p:cTn dur="500" id="22"/>
                                        <p:tgtEl>
                                          <p:spTgt spid="1050425"/>
                                        </p:tgtEl>
                                      </p:cBhvr>
                                    </p:animEffect>
                                  </p:childTnLst>
                                </p:cTn>
                              </p:par>
                            </p:childTnLst>
                          </p:cTn>
                        </p:par>
                        <p:par>
                          <p:cTn fill="hold" id="23">
                            <p:stCondLst>
                              <p:cond delay="1000"/>
                            </p:stCondLst>
                            <p:childTnLst>
                              <p:par>
                                <p:cTn fill="hold" grpId="0" id="24" nodeType="afterEffect" presetClass="entr" presetID="10" presetSubtype="0">
                                  <p:stCondLst>
                                    <p:cond delay="0"/>
                                  </p:stCondLst>
                                  <p:childTnLst>
                                    <p:set>
                                      <p:cBhvr>
                                        <p:cTn dur="1" fill="hold" id="25">
                                          <p:stCondLst>
                                            <p:cond delay="0"/>
                                          </p:stCondLst>
                                        </p:cTn>
                                        <p:tgtEl>
                                          <p:spTgt spid="1050423"/>
                                        </p:tgtEl>
                                        <p:attrNameLst>
                                          <p:attrName>style.visibility</p:attrName>
                                        </p:attrNameLst>
                                      </p:cBhvr>
                                      <p:to>
                                        <p:strVal val="visible"/>
                                      </p:to>
                                    </p:set>
                                    <p:animEffect transition="in" filter="fade">
                                      <p:cBhvr>
                                        <p:cTn dur="500" id="26"/>
                                        <p:tgtEl>
                                          <p:spTgt spid="1050423"/>
                                        </p:tgtEl>
                                      </p:cBhvr>
                                    </p:animEffect>
                                  </p:childTnLst>
                                </p:cTn>
                              </p:par>
                            </p:childTnLst>
                          </p:cTn>
                        </p:par>
                        <p:par>
                          <p:cTn fill="hold" id="27">
                            <p:stCondLst>
                              <p:cond delay="1500"/>
                            </p:stCondLst>
                            <p:childTnLst>
                              <p:par>
                                <p:cTn fill="hold" id="28" nodeType="afterEffect" presetClass="entr" presetID="31" presetSubtype="0">
                                  <p:stCondLst>
                                    <p:cond delay="0"/>
                                  </p:stCondLst>
                                  <p:childTnLst>
                                    <p:set>
                                      <p:cBhvr>
                                        <p:cTn dur="1" fill="hold" id="29">
                                          <p:stCondLst>
                                            <p:cond delay="0"/>
                                          </p:stCondLst>
                                        </p:cTn>
                                        <p:tgtEl>
                                          <p:spTgt spid="264"/>
                                        </p:tgtEl>
                                        <p:attrNameLst>
                                          <p:attrName>style.visibility</p:attrName>
                                        </p:attrNameLst>
                                      </p:cBhvr>
                                      <p:to>
                                        <p:strVal val="visible"/>
                                      </p:to>
                                    </p:set>
                                    <p:anim calcmode="lin" valueType="num">
                                      <p:cBhvr>
                                        <p:cTn dur="1000" fill="hold" id="30"/>
                                        <p:tgtEl>
                                          <p:spTgt spid="264"/>
                                        </p:tgtEl>
                                        <p:attrNameLst>
                                          <p:attrName>ppt_w</p:attrName>
                                        </p:attrNameLst>
                                      </p:cBhvr>
                                      <p:tavLst>
                                        <p:tav tm="0">
                                          <p:val>
                                            <p:fltVal val="0.0"/>
                                          </p:val>
                                        </p:tav>
                                        <p:tav tm="100000">
                                          <p:val>
                                            <p:strVal val="#ppt_w"/>
                                          </p:val>
                                        </p:tav>
                                      </p:tavLst>
                                    </p:anim>
                                    <p:anim calcmode="lin" valueType="num">
                                      <p:cBhvr>
                                        <p:cTn dur="1000" fill="hold" id="31"/>
                                        <p:tgtEl>
                                          <p:spTgt spid="264"/>
                                        </p:tgtEl>
                                        <p:attrNameLst>
                                          <p:attrName>ppt_h</p:attrName>
                                        </p:attrNameLst>
                                      </p:cBhvr>
                                      <p:tavLst>
                                        <p:tav tm="0">
                                          <p:val>
                                            <p:fltVal val="0.0"/>
                                          </p:val>
                                        </p:tav>
                                        <p:tav tm="100000">
                                          <p:val>
                                            <p:strVal val="#ppt_h"/>
                                          </p:val>
                                        </p:tav>
                                      </p:tavLst>
                                    </p:anim>
                                    <p:anim calcmode="lin" valueType="num">
                                      <p:cBhvr>
                                        <p:cTn dur="1000" fill="hold" id="32"/>
                                        <p:tgtEl>
                                          <p:spTgt spid="264"/>
                                        </p:tgtEl>
                                        <p:attrNameLst>
                                          <p:attrName>style.rotation</p:attrName>
                                        </p:attrNameLst>
                                      </p:cBhvr>
                                      <p:tavLst>
                                        <p:tav tm="0">
                                          <p:val>
                                            <p:fltVal val="90.0"/>
                                          </p:val>
                                        </p:tav>
                                        <p:tav tm="100000">
                                          <p:val>
                                            <p:fltVal val="0.0"/>
                                          </p:val>
                                        </p:tav>
                                      </p:tavLst>
                                    </p:anim>
                                    <p:animEffect transition="in" filter="fade">
                                      <p:cBhvr>
                                        <p:cTn dur="1000" id="33"/>
                                        <p:tgtEl>
                                          <p:spTgt spid="264"/>
                                        </p:tgtEl>
                                      </p:cBhvr>
                                    </p:animEffect>
                                  </p:childTnLst>
                                </p:cTn>
                              </p:par>
                            </p:childTnLst>
                          </p:cTn>
                        </p:par>
                        <p:par>
                          <p:cTn fill="hold" id="34">
                            <p:stCondLst>
                              <p:cond delay="2500"/>
                            </p:stCondLst>
                            <p:childTnLst>
                              <p:par>
                                <p:cTn fill="hold" grpId="0" id="35" nodeType="afterEffect" presetClass="entr" presetID="14" presetSubtype="10">
                                  <p:stCondLst>
                                    <p:cond delay="0"/>
                                  </p:stCondLst>
                                  <p:childTnLst>
                                    <p:set>
                                      <p:cBhvr>
                                        <p:cTn dur="1" fill="hold" id="36">
                                          <p:stCondLst>
                                            <p:cond delay="0"/>
                                          </p:stCondLst>
                                        </p:cTn>
                                        <p:tgtEl>
                                          <p:spTgt spid="1050555"/>
                                        </p:tgtEl>
                                        <p:attrNameLst>
                                          <p:attrName>style.visibility</p:attrName>
                                        </p:attrNameLst>
                                      </p:cBhvr>
                                      <p:to>
                                        <p:strVal val="visible"/>
                                      </p:to>
                                    </p:set>
                                    <p:animEffect transition="in" filter="randombar(horizontal)">
                                      <p:cBhvr>
                                        <p:cTn dur="500" id="37"/>
                                        <p:tgtEl>
                                          <p:spTgt spid="1050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423" grpId="0" animBg="1"/>
      <p:bldP spid="1050424" grpId="0" animBg="1"/>
      <p:bldP spid="1050425" grpId="0" animBg="1"/>
      <p:bldP spid="1050440" grpId="0" animBg="1"/>
      <p:bldP spid="1050441" grpId="0" animBg="1"/>
      <p:bldP spid="1050555"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359" name=""/>
        <p:cNvGrpSpPr/>
        <p:nvPr/>
      </p:nvGrpSpPr>
      <p:grpSpPr>
        <a:xfrm>
          <a:off x="0" y="0"/>
          <a:ext cx="0" cy="0"/>
          <a:chOff x="0" y="0"/>
          <a:chExt cx="0" cy="0"/>
        </a:xfrm>
      </p:grpSpPr>
      <p:grpSp>
        <p:nvGrpSpPr>
          <p:cNvPr id="360" name="Google Shape;992;p14"/>
          <p:cNvGrpSpPr/>
          <p:nvPr userDrawn="1"/>
        </p:nvGrpSpPr>
        <p:grpSpPr>
          <a:xfrm>
            <a:off x="395894" y="219519"/>
            <a:ext cx="11613234" cy="6240131"/>
            <a:chOff x="395894" y="219519"/>
            <a:chExt cx="8518865" cy="4788281"/>
          </a:xfrm>
        </p:grpSpPr>
        <p:sp>
          <p:nvSpPr>
            <p:cNvPr id="1051511"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61" name="Google Shape;994;p14"/>
            <p:cNvGrpSpPr/>
            <p:nvPr/>
          </p:nvGrpSpPr>
          <p:grpSpPr>
            <a:xfrm>
              <a:off x="8341543" y="2282008"/>
              <a:ext cx="569676" cy="380612"/>
              <a:chOff x="8341543" y="2282008"/>
              <a:chExt cx="569676" cy="380612"/>
            </a:xfrm>
          </p:grpSpPr>
          <p:sp>
            <p:nvSpPr>
              <p:cNvPr id="1051512"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13"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514"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62" name="Google Shape;998;p14"/>
            <p:cNvGrpSpPr/>
            <p:nvPr/>
          </p:nvGrpSpPr>
          <p:grpSpPr>
            <a:xfrm>
              <a:off x="8341543" y="1721094"/>
              <a:ext cx="569676" cy="380612"/>
              <a:chOff x="8341543" y="1721094"/>
              <a:chExt cx="569676" cy="380612"/>
            </a:xfrm>
          </p:grpSpPr>
          <p:sp>
            <p:nvSpPr>
              <p:cNvPr id="1051515"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16"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63" name="Google Shape;1001;p14"/>
            <p:cNvGrpSpPr/>
            <p:nvPr/>
          </p:nvGrpSpPr>
          <p:grpSpPr>
            <a:xfrm>
              <a:off x="8346273" y="1183592"/>
              <a:ext cx="568486" cy="388014"/>
              <a:chOff x="8346273" y="1183592"/>
              <a:chExt cx="568486" cy="388014"/>
            </a:xfrm>
          </p:grpSpPr>
          <p:sp>
            <p:nvSpPr>
              <p:cNvPr id="1051517"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18"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64" name="Google Shape;1004;p14"/>
            <p:cNvGrpSpPr/>
            <p:nvPr/>
          </p:nvGrpSpPr>
          <p:grpSpPr>
            <a:xfrm>
              <a:off x="8341543" y="606635"/>
              <a:ext cx="569676" cy="388014"/>
              <a:chOff x="8341543" y="606635"/>
              <a:chExt cx="569676" cy="388014"/>
            </a:xfrm>
          </p:grpSpPr>
          <p:sp>
            <p:nvSpPr>
              <p:cNvPr id="1051519"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20"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65" name="Google Shape;1007;p14"/>
            <p:cNvGrpSpPr/>
            <p:nvPr/>
          </p:nvGrpSpPr>
          <p:grpSpPr>
            <a:xfrm>
              <a:off x="8341543" y="2842933"/>
              <a:ext cx="569676" cy="380612"/>
              <a:chOff x="8341543" y="2282008"/>
              <a:chExt cx="569676" cy="380612"/>
            </a:xfrm>
          </p:grpSpPr>
          <p:sp>
            <p:nvSpPr>
              <p:cNvPr id="1051521"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22"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66" name="Google Shape;1010;p14"/>
            <p:cNvGrpSpPr/>
            <p:nvPr/>
          </p:nvGrpSpPr>
          <p:grpSpPr>
            <a:xfrm>
              <a:off x="8341543" y="3403858"/>
              <a:ext cx="569676" cy="380612"/>
              <a:chOff x="8341543" y="2282008"/>
              <a:chExt cx="569676" cy="380612"/>
            </a:xfrm>
          </p:grpSpPr>
          <p:sp>
            <p:nvSpPr>
              <p:cNvPr id="1051523"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24"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525"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26"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51527"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28"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29"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30"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31"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32"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33"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34"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35"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36"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37"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38"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39"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40"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41"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42"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43"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44"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45"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46"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47"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48"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49"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50"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51"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52"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53"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54"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55"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56"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57"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58"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59"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60"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61"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62"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63"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64"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65"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66"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67"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68"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69"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70"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71"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72" name="Google Shape;1765;p26"/>
          <p:cNvSpPr/>
          <p:nvPr userDrawn="1"/>
        </p:nvSpPr>
        <p:spPr>
          <a:xfrm rot="126755">
            <a:off x="3091462" y="1090110"/>
            <a:ext cx="5550035" cy="4730758"/>
          </a:xfrm>
          <a:prstGeom prst="rect"/>
          <a:solidFill>
            <a:schemeClr val="accent6">
              <a:lumMod val="40000"/>
              <a:lumOff val="6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sz="500"/>
          </a:p>
        </p:txBody>
      </p:sp>
      <p:sp>
        <p:nvSpPr>
          <p:cNvPr id="1051573" name="Google Shape;1766;p26"/>
          <p:cNvSpPr/>
          <p:nvPr userDrawn="1"/>
        </p:nvSpPr>
        <p:spPr>
          <a:xfrm rot="-135875">
            <a:off x="2811048" y="772938"/>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51574" name="Google Shape;1767;p26"/>
          <p:cNvSpPr/>
          <p:nvPr userDrawn="1"/>
        </p:nvSpPr>
        <p:spPr>
          <a:xfrm rot="4829593">
            <a:off x="7640070" y="1029487"/>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grpSp>
        <p:nvGrpSpPr>
          <p:cNvPr id="367" name="Google Shape;631;p30"/>
          <p:cNvGrpSpPr/>
          <p:nvPr userDrawn="1"/>
        </p:nvGrpSpPr>
        <p:grpSpPr>
          <a:xfrm>
            <a:off x="7672546" y="3622312"/>
            <a:ext cx="1309691" cy="2486166"/>
            <a:chOff x="961250" y="234750"/>
            <a:chExt cx="1222525" cy="2320700"/>
          </a:xfrm>
        </p:grpSpPr>
        <p:sp>
          <p:nvSpPr>
            <p:cNvPr id="1051575" name="Google Shape;632;p30"/>
            <p:cNvSpPr/>
            <p:nvPr/>
          </p:nvSpPr>
          <p:spPr>
            <a:xfrm>
              <a:off x="1529225" y="1558100"/>
              <a:ext cx="189075" cy="241150"/>
            </a:xfrm>
            <a:custGeom>
              <a:avLst/>
              <a:ah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76" name="Google Shape;633;p30"/>
            <p:cNvSpPr/>
            <p:nvPr/>
          </p:nvSpPr>
          <p:spPr>
            <a:xfrm>
              <a:off x="1647700" y="1816875"/>
              <a:ext cx="206725" cy="252400"/>
            </a:xfrm>
            <a:custGeom>
              <a:avLst/>
              <a:ah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77" name="Google Shape;634;p30"/>
            <p:cNvSpPr/>
            <p:nvPr/>
          </p:nvSpPr>
          <p:spPr>
            <a:xfrm>
              <a:off x="1598975" y="1737350"/>
              <a:ext cx="164700" cy="132500"/>
            </a:xfrm>
            <a:custGeom>
              <a:avLst/>
              <a:ah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78" name="Google Shape;635;p30"/>
            <p:cNvSpPr/>
            <p:nvPr/>
          </p:nvSpPr>
          <p:spPr>
            <a:xfrm>
              <a:off x="1287250" y="1496000"/>
              <a:ext cx="392400" cy="420700"/>
            </a:xfrm>
            <a:custGeom>
              <a:avLst/>
              <a:ah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79" name="Google Shape;636;p30"/>
            <p:cNvSpPr/>
            <p:nvPr/>
          </p:nvSpPr>
          <p:spPr>
            <a:xfrm>
              <a:off x="1567025" y="1904250"/>
              <a:ext cx="4225" cy="25"/>
            </a:xfrm>
            <a:custGeom>
              <a:avLst/>
              <a:ahLst/>
              <a:rect l="l" t="t" r="r" b="b"/>
              <a:pathLst>
                <a:path w="169" h="1" extrusionOk="0">
                  <a:moveTo>
                    <a:pt x="169" y="1"/>
                  </a:moveTo>
                  <a:lnTo>
                    <a:pt x="1" y="1"/>
                  </a:lnTo>
                  <a:lnTo>
                    <a:pt x="1" y="1"/>
                  </a:lnTo>
                  <a:lnTo>
                    <a:pt x="169" y="1"/>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80" name="Google Shape;637;p30"/>
            <p:cNvSpPr/>
            <p:nvPr/>
          </p:nvSpPr>
          <p:spPr>
            <a:xfrm>
              <a:off x="1567025" y="1575725"/>
              <a:ext cx="7600" cy="328550"/>
            </a:xfrm>
            <a:custGeom>
              <a:avLst/>
              <a:ah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81" name="Google Shape;638;p30"/>
            <p:cNvSpPr/>
            <p:nvPr/>
          </p:nvSpPr>
          <p:spPr>
            <a:xfrm>
              <a:off x="1462000" y="1915175"/>
              <a:ext cx="49600" cy="3400"/>
            </a:xfrm>
            <a:custGeom>
              <a:avLst/>
              <a:ah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82" name="Google Shape;639;p30"/>
            <p:cNvSpPr/>
            <p:nvPr/>
          </p:nvSpPr>
          <p:spPr>
            <a:xfrm>
              <a:off x="1462000" y="1533725"/>
              <a:ext cx="73975" cy="384850"/>
            </a:xfrm>
            <a:custGeom>
              <a:avLst/>
              <a:ah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83" name="Google Shape;640;p30"/>
            <p:cNvSpPr/>
            <p:nvPr/>
          </p:nvSpPr>
          <p:spPr>
            <a:xfrm>
              <a:off x="1602325" y="1519450"/>
              <a:ext cx="3375" cy="14300"/>
            </a:xfrm>
            <a:custGeom>
              <a:avLst/>
              <a:ahLst/>
              <a:rect l="l" t="t" r="r" b="b"/>
              <a:pathLst>
                <a:path w="135" h="572" extrusionOk="0">
                  <a:moveTo>
                    <a:pt x="135" y="0"/>
                  </a:moveTo>
                  <a:lnTo>
                    <a:pt x="0" y="572"/>
                  </a:lnTo>
                  <a:lnTo>
                    <a:pt x="135" y="572"/>
                  </a:lnTo>
                  <a:lnTo>
                    <a:pt x="135" y="0"/>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84" name="Google Shape;641;p30"/>
            <p:cNvSpPr/>
            <p:nvPr/>
          </p:nvSpPr>
          <p:spPr>
            <a:xfrm>
              <a:off x="1571225" y="1533725"/>
              <a:ext cx="34475" cy="370550"/>
            </a:xfrm>
            <a:custGeom>
              <a:avLst/>
              <a:ah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85" name="Google Shape;642;p30"/>
            <p:cNvSpPr/>
            <p:nvPr/>
          </p:nvSpPr>
          <p:spPr>
            <a:xfrm>
              <a:off x="1518300" y="1953825"/>
              <a:ext cx="252100" cy="447225"/>
            </a:xfrm>
            <a:custGeom>
              <a:avLst/>
              <a:ah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86" name="Google Shape;643;p30"/>
            <p:cNvSpPr/>
            <p:nvPr/>
          </p:nvSpPr>
          <p:spPr>
            <a:xfrm>
              <a:off x="1518300" y="2272275"/>
              <a:ext cx="84050" cy="128775"/>
            </a:xfrm>
            <a:custGeom>
              <a:avLst/>
              <a:ah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87" name="Google Shape;644;p30"/>
            <p:cNvSpPr/>
            <p:nvPr/>
          </p:nvSpPr>
          <p:spPr>
            <a:xfrm>
              <a:off x="1266250" y="1990050"/>
              <a:ext cx="357100" cy="513300"/>
            </a:xfrm>
            <a:custGeom>
              <a:avLst/>
              <a:ah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88" name="Google Shape;645;p30"/>
            <p:cNvSpPr/>
            <p:nvPr/>
          </p:nvSpPr>
          <p:spPr>
            <a:xfrm>
              <a:off x="1272950" y="1873175"/>
              <a:ext cx="420150" cy="227725"/>
            </a:xfrm>
            <a:custGeom>
              <a:avLst/>
              <a:ah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89" name="Google Shape;646;p30"/>
            <p:cNvSpPr/>
            <p:nvPr/>
          </p:nvSpPr>
          <p:spPr>
            <a:xfrm>
              <a:off x="1560325" y="2072300"/>
              <a:ext cx="119325" cy="200000"/>
            </a:xfrm>
            <a:custGeom>
              <a:avLst/>
              <a:ah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90" name="Google Shape;647;p30"/>
            <p:cNvSpPr/>
            <p:nvPr/>
          </p:nvSpPr>
          <p:spPr>
            <a:xfrm>
              <a:off x="1493925" y="1994601"/>
              <a:ext cx="111775" cy="108425"/>
            </a:xfrm>
            <a:custGeom>
              <a:avLst/>
              <a:ah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91" name="Google Shape;648;p30"/>
            <p:cNvSpPr/>
            <p:nvPr/>
          </p:nvSpPr>
          <p:spPr>
            <a:xfrm>
              <a:off x="1529225" y="2489050"/>
              <a:ext cx="153775" cy="66400"/>
            </a:xfrm>
            <a:custGeom>
              <a:avLst/>
              <a:ah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92" name="Google Shape;649;p30"/>
            <p:cNvSpPr/>
            <p:nvPr/>
          </p:nvSpPr>
          <p:spPr>
            <a:xfrm>
              <a:off x="1500650" y="1379125"/>
              <a:ext cx="112625" cy="203350"/>
            </a:xfrm>
            <a:custGeom>
              <a:avLst/>
              <a:ah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93" name="Google Shape;650;p30"/>
            <p:cNvSpPr/>
            <p:nvPr/>
          </p:nvSpPr>
          <p:spPr>
            <a:xfrm>
              <a:off x="1059550" y="406000"/>
              <a:ext cx="1015850" cy="1068100"/>
            </a:xfrm>
            <a:custGeom>
              <a:avLst/>
              <a:ah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94" name="Google Shape;651;p30"/>
            <p:cNvSpPr/>
            <p:nvPr/>
          </p:nvSpPr>
          <p:spPr>
            <a:xfrm>
              <a:off x="1077200" y="1176625"/>
              <a:ext cx="651175" cy="297475"/>
            </a:xfrm>
            <a:custGeom>
              <a:avLst/>
              <a:ah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95" name="Google Shape;652;p30"/>
            <p:cNvSpPr/>
            <p:nvPr/>
          </p:nvSpPr>
          <p:spPr>
            <a:xfrm>
              <a:off x="1560325" y="1467350"/>
              <a:ext cx="48750" cy="3375"/>
            </a:xfrm>
            <a:custGeom>
              <a:avLst/>
              <a:ah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96" name="Google Shape;653;p30"/>
            <p:cNvSpPr/>
            <p:nvPr/>
          </p:nvSpPr>
          <p:spPr>
            <a:xfrm>
              <a:off x="1077200" y="1078325"/>
              <a:ext cx="651175" cy="395775"/>
            </a:xfrm>
            <a:custGeom>
              <a:avLst/>
              <a:ah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97" name="Google Shape;654;p30"/>
            <p:cNvSpPr/>
            <p:nvPr/>
          </p:nvSpPr>
          <p:spPr>
            <a:xfrm>
              <a:off x="1230950" y="1480775"/>
              <a:ext cx="280650" cy="704150"/>
            </a:xfrm>
            <a:custGeom>
              <a:avLst/>
              <a:ah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98" name="Google Shape;655;p30"/>
            <p:cNvSpPr/>
            <p:nvPr/>
          </p:nvSpPr>
          <p:spPr>
            <a:xfrm>
              <a:off x="1235312" y="1480800"/>
              <a:ext cx="273100" cy="689825"/>
            </a:xfrm>
            <a:custGeom>
              <a:avLst/>
              <a:ah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1599" name="Google Shape;656;p30"/>
            <p:cNvSpPr/>
            <p:nvPr/>
          </p:nvSpPr>
          <p:spPr>
            <a:xfrm>
              <a:off x="1605675" y="1516075"/>
              <a:ext cx="158000" cy="639125"/>
            </a:xfrm>
            <a:custGeom>
              <a:avLst/>
              <a:ah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00" name="Google Shape;657;p30"/>
            <p:cNvSpPr/>
            <p:nvPr/>
          </p:nvSpPr>
          <p:spPr>
            <a:xfrm>
              <a:off x="1742650" y="1988275"/>
              <a:ext cx="25" cy="56325"/>
            </a:xfrm>
            <a:custGeom>
              <a:avLst/>
              <a:ahLst/>
              <a:rect l="l" t="t" r="r" b="b"/>
              <a:pathLst>
                <a:path w="1" h="2253" extrusionOk="0">
                  <a:moveTo>
                    <a:pt x="0" y="1"/>
                  </a:moveTo>
                  <a:lnTo>
                    <a:pt x="0" y="2253"/>
                  </a:lnTo>
                  <a:lnTo>
                    <a:pt x="0" y="2253"/>
                  </a:lnTo>
                  <a:close/>
                </a:path>
              </a:pathLst>
            </a:custGeom>
            <a:solidFill>
              <a:srgbClr val="9D68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01" name="Google Shape;658;p30"/>
            <p:cNvSpPr/>
            <p:nvPr/>
          </p:nvSpPr>
          <p:spPr>
            <a:xfrm>
              <a:off x="1612719" y="1526520"/>
              <a:ext cx="129425" cy="584825"/>
            </a:xfrm>
            <a:custGeom>
              <a:avLst/>
              <a:ah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02" name="Google Shape;659;p30"/>
            <p:cNvSpPr/>
            <p:nvPr/>
          </p:nvSpPr>
          <p:spPr>
            <a:xfrm>
              <a:off x="1672050" y="1203050"/>
              <a:ext cx="133625" cy="120650"/>
            </a:xfrm>
            <a:custGeom>
              <a:avLst/>
              <a:ah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03" name="Google Shape;660;p30"/>
            <p:cNvSpPr/>
            <p:nvPr/>
          </p:nvSpPr>
          <p:spPr>
            <a:xfrm>
              <a:off x="1511575" y="981325"/>
              <a:ext cx="189075" cy="169625"/>
            </a:xfrm>
            <a:custGeom>
              <a:avLst/>
              <a:ah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04" name="Google Shape;661;p30"/>
            <p:cNvSpPr/>
            <p:nvPr/>
          </p:nvSpPr>
          <p:spPr>
            <a:xfrm>
              <a:off x="1416625" y="1104875"/>
              <a:ext cx="217650" cy="119550"/>
            </a:xfrm>
            <a:custGeom>
              <a:avLst/>
              <a:ah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05" name="Google Shape;662;p30"/>
            <p:cNvSpPr/>
            <p:nvPr/>
          </p:nvSpPr>
          <p:spPr>
            <a:xfrm>
              <a:off x="1851025" y="1079925"/>
              <a:ext cx="161350" cy="143875"/>
            </a:xfrm>
            <a:custGeom>
              <a:avLst/>
              <a:ah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06" name="Google Shape;663;p30"/>
            <p:cNvSpPr/>
            <p:nvPr/>
          </p:nvSpPr>
          <p:spPr>
            <a:xfrm>
              <a:off x="1861100" y="1212125"/>
              <a:ext cx="130275" cy="93925"/>
            </a:xfrm>
            <a:custGeom>
              <a:avLst/>
              <a:ah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07" name="Google Shape;664;p30"/>
            <p:cNvSpPr/>
            <p:nvPr/>
          </p:nvSpPr>
          <p:spPr>
            <a:xfrm>
              <a:off x="1609050" y="1010500"/>
              <a:ext cx="70600" cy="61000"/>
            </a:xfrm>
            <a:custGeom>
              <a:avLst/>
              <a:ah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08" name="Google Shape;665;p30"/>
            <p:cNvSpPr/>
            <p:nvPr/>
          </p:nvSpPr>
          <p:spPr>
            <a:xfrm>
              <a:off x="1920775" y="1096000"/>
              <a:ext cx="70600" cy="61125"/>
            </a:xfrm>
            <a:custGeom>
              <a:avLst/>
              <a:ah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09" name="Google Shape;666;p30"/>
            <p:cNvSpPr/>
            <p:nvPr/>
          </p:nvSpPr>
          <p:spPr>
            <a:xfrm>
              <a:off x="961250" y="236825"/>
              <a:ext cx="1222525" cy="946550"/>
            </a:xfrm>
            <a:custGeom>
              <a:avLst/>
              <a:ah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10" name="Google Shape;667;p30"/>
            <p:cNvSpPr/>
            <p:nvPr/>
          </p:nvSpPr>
          <p:spPr>
            <a:xfrm>
              <a:off x="989800" y="234750"/>
              <a:ext cx="1193975" cy="706225"/>
            </a:xfrm>
            <a:custGeom>
              <a:avLst/>
              <a:ah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11" name="Google Shape;668;p30"/>
            <p:cNvSpPr/>
            <p:nvPr/>
          </p:nvSpPr>
          <p:spPr>
            <a:xfrm>
              <a:off x="989800" y="238125"/>
              <a:ext cx="1193975" cy="935175"/>
            </a:xfrm>
            <a:custGeom>
              <a:avLst/>
              <a:ah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12" name="Google Shape;669;p30"/>
            <p:cNvSpPr/>
            <p:nvPr/>
          </p:nvSpPr>
          <p:spPr>
            <a:xfrm>
              <a:off x="1070475" y="1736225"/>
              <a:ext cx="244525" cy="252075"/>
            </a:xfrm>
            <a:custGeom>
              <a:avLst/>
              <a:ah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13" name="Google Shape;670;p30"/>
            <p:cNvSpPr/>
            <p:nvPr/>
          </p:nvSpPr>
          <p:spPr>
            <a:xfrm>
              <a:off x="1272950" y="1526175"/>
              <a:ext cx="203375" cy="224350"/>
            </a:xfrm>
            <a:custGeom>
              <a:avLst/>
              <a:ah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14" name="Google Shape;671;p30"/>
            <p:cNvSpPr/>
            <p:nvPr/>
          </p:nvSpPr>
          <p:spPr>
            <a:xfrm>
              <a:off x="1272950" y="1526175"/>
              <a:ext cx="200000" cy="224350"/>
            </a:xfrm>
            <a:custGeom>
              <a:avLst/>
              <a:ah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15" name="Google Shape;672;p30"/>
            <p:cNvSpPr/>
            <p:nvPr/>
          </p:nvSpPr>
          <p:spPr>
            <a:xfrm>
              <a:off x="1220875" y="1659450"/>
              <a:ext cx="153775" cy="156625"/>
            </a:xfrm>
            <a:custGeom>
              <a:avLst/>
              <a:ah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68" name="Google Shape;211;p3"/>
          <p:cNvGrpSpPr/>
          <p:nvPr userDrawn="1"/>
        </p:nvGrpSpPr>
        <p:grpSpPr>
          <a:xfrm>
            <a:off x="1030175" y="1581350"/>
            <a:ext cx="444275" cy="398525"/>
            <a:chOff x="2495125" y="2142250"/>
            <a:chExt cx="444275" cy="398525"/>
          </a:xfrm>
        </p:grpSpPr>
        <p:sp>
          <p:nvSpPr>
            <p:cNvPr id="1051616"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1617"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69" name="Google Shape;214;p3"/>
          <p:cNvGrpSpPr/>
          <p:nvPr userDrawn="1"/>
        </p:nvGrpSpPr>
        <p:grpSpPr>
          <a:xfrm>
            <a:off x="10561107" y="5038641"/>
            <a:ext cx="291375" cy="281375"/>
            <a:chOff x="3243875" y="2372825"/>
            <a:chExt cx="291375" cy="281375"/>
          </a:xfrm>
        </p:grpSpPr>
        <p:sp>
          <p:nvSpPr>
            <p:cNvPr id="1051618"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19"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20"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21"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22"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23"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24"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1625"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26"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27"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70" name="Google Shape;225;p3"/>
          <p:cNvGrpSpPr/>
          <p:nvPr userDrawn="1"/>
        </p:nvGrpSpPr>
        <p:grpSpPr>
          <a:xfrm>
            <a:off x="10778557" y="714860"/>
            <a:ext cx="166675" cy="168575"/>
            <a:chOff x="4954425" y="2036375"/>
            <a:chExt cx="166675" cy="168575"/>
          </a:xfrm>
        </p:grpSpPr>
        <p:sp>
          <p:nvSpPr>
            <p:cNvPr id="1051628"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29"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630" name="Google Shape;228;p3"/>
          <p:cNvSpPr/>
          <p:nvPr userDrawn="1"/>
        </p:nvSpPr>
        <p:spPr>
          <a:xfrm>
            <a:off x="1577019" y="3597776"/>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31" name="Google Shape;229;p3"/>
          <p:cNvSpPr/>
          <p:nvPr userDrawn="1"/>
        </p:nvSpPr>
        <p:spPr>
          <a:xfrm>
            <a:off x="9846753" y="3888529"/>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71" name="Google Shape;230;p3"/>
          <p:cNvGrpSpPr/>
          <p:nvPr userDrawn="1"/>
        </p:nvGrpSpPr>
        <p:grpSpPr>
          <a:xfrm>
            <a:off x="1274794" y="5541495"/>
            <a:ext cx="166675" cy="168575"/>
            <a:chOff x="4954425" y="2036375"/>
            <a:chExt cx="166675" cy="168575"/>
          </a:xfrm>
        </p:grpSpPr>
        <p:sp>
          <p:nvSpPr>
            <p:cNvPr id="1051632"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33"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634" name="TextBox 137"/>
          <p:cNvSpPr txBox="1"/>
          <p:nvPr userDrawn="1"/>
        </p:nvSpPr>
        <p:spPr>
          <a:xfrm>
            <a:off x="3558840" y="1522374"/>
            <a:ext cx="4518031" cy="3631763"/>
          </a:xfrm>
          <a:prstGeom prst="rect"/>
          <a:noFill/>
        </p:spPr>
        <p:txBody>
          <a:bodyPr rtlCol="0" wrap="square">
            <a:spAutoFit/>
          </a:bodyPr>
          <a:p>
            <a:pPr algn="ctr"/>
            <a:r>
              <a:rPr dirty="0" sz="11500" lang="vi-VN">
                <a:solidFill>
                  <a:srgbClr val="C00000"/>
                </a:solidFill>
                <a:latin typeface="+mj-lt"/>
              </a:rPr>
              <a:t>HOẠT ĐỘNG</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368"/>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51630"/>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371"/>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370"/>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51631"/>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369"/>
                                        </p:tgtEl>
                                      </p:cBhvr>
                                      <p:by x="150000" y="150000"/>
                                    </p:animScale>
                                  </p:childTnLst>
                                </p:cTn>
                              </p:par>
                              <p:par>
                                <p:cTn fill="hold" grpId="0" id="17" nodeType="withEffect" presetClass="entr" presetID="16" presetSubtype="21">
                                  <p:stCondLst>
                                    <p:cond delay="0"/>
                                  </p:stCondLst>
                                  <p:childTnLst>
                                    <p:set>
                                      <p:cBhvr>
                                        <p:cTn dur="1" fill="hold" id="18">
                                          <p:stCondLst>
                                            <p:cond delay="0"/>
                                          </p:stCondLst>
                                        </p:cTn>
                                        <p:tgtEl>
                                          <p:spTgt spid="1051573"/>
                                        </p:tgtEl>
                                        <p:attrNameLst>
                                          <p:attrName>style.visibility</p:attrName>
                                        </p:attrNameLst>
                                      </p:cBhvr>
                                      <p:to>
                                        <p:strVal val="visible"/>
                                      </p:to>
                                    </p:set>
                                    <p:animEffect transition="in" filter="barn(inVertical)">
                                      <p:cBhvr>
                                        <p:cTn dur="500" id="19"/>
                                        <p:tgtEl>
                                          <p:spTgt spid="1051573"/>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1051574"/>
                                        </p:tgtEl>
                                        <p:attrNameLst>
                                          <p:attrName>style.visibility</p:attrName>
                                        </p:attrNameLst>
                                      </p:cBhvr>
                                      <p:to>
                                        <p:strVal val="visible"/>
                                      </p:to>
                                    </p:set>
                                    <p:animEffect transition="in" filter="barn(inVertical)">
                                      <p:cBhvr>
                                        <p:cTn dur="500" id="22"/>
                                        <p:tgtEl>
                                          <p:spTgt spid="1051574"/>
                                        </p:tgtEl>
                                      </p:cBhvr>
                                    </p:animEffect>
                                  </p:childTnLst>
                                </p:cTn>
                              </p:par>
                            </p:childTnLst>
                          </p:cTn>
                        </p:par>
                        <p:par>
                          <p:cTn fill="hold" id="23">
                            <p:stCondLst>
                              <p:cond delay="1000"/>
                            </p:stCondLst>
                            <p:childTnLst>
                              <p:par>
                                <p:cTn fill="hold" grpId="0" id="24" nodeType="afterEffect" presetClass="entr" presetID="10" presetSubtype="0">
                                  <p:stCondLst>
                                    <p:cond delay="0"/>
                                  </p:stCondLst>
                                  <p:childTnLst>
                                    <p:set>
                                      <p:cBhvr>
                                        <p:cTn dur="1" fill="hold" id="25">
                                          <p:stCondLst>
                                            <p:cond delay="0"/>
                                          </p:stCondLst>
                                        </p:cTn>
                                        <p:tgtEl>
                                          <p:spTgt spid="1051572"/>
                                        </p:tgtEl>
                                        <p:attrNameLst>
                                          <p:attrName>style.visibility</p:attrName>
                                        </p:attrNameLst>
                                      </p:cBhvr>
                                      <p:to>
                                        <p:strVal val="visible"/>
                                      </p:to>
                                    </p:set>
                                    <p:animEffect transition="in" filter="fade">
                                      <p:cBhvr>
                                        <p:cTn dur="500" id="26"/>
                                        <p:tgtEl>
                                          <p:spTgt spid="1051572"/>
                                        </p:tgtEl>
                                      </p:cBhvr>
                                    </p:animEffect>
                                  </p:childTnLst>
                                </p:cTn>
                              </p:par>
                            </p:childTnLst>
                          </p:cTn>
                        </p:par>
                        <p:par>
                          <p:cTn fill="hold" id="27">
                            <p:stCondLst>
                              <p:cond delay="1500"/>
                            </p:stCondLst>
                            <p:childTnLst>
                              <p:par>
                                <p:cTn fill="hold" id="28" nodeType="afterEffect" presetClass="entr" presetID="31" presetSubtype="0">
                                  <p:stCondLst>
                                    <p:cond delay="0"/>
                                  </p:stCondLst>
                                  <p:childTnLst>
                                    <p:set>
                                      <p:cBhvr>
                                        <p:cTn dur="1" fill="hold" id="29">
                                          <p:stCondLst>
                                            <p:cond delay="0"/>
                                          </p:stCondLst>
                                        </p:cTn>
                                        <p:tgtEl>
                                          <p:spTgt spid="367"/>
                                        </p:tgtEl>
                                        <p:attrNameLst>
                                          <p:attrName>style.visibility</p:attrName>
                                        </p:attrNameLst>
                                      </p:cBhvr>
                                      <p:to>
                                        <p:strVal val="visible"/>
                                      </p:to>
                                    </p:set>
                                    <p:anim calcmode="lin" valueType="num">
                                      <p:cBhvr>
                                        <p:cTn dur="1000" fill="hold" id="30"/>
                                        <p:tgtEl>
                                          <p:spTgt spid="367"/>
                                        </p:tgtEl>
                                        <p:attrNameLst>
                                          <p:attrName>ppt_w</p:attrName>
                                        </p:attrNameLst>
                                      </p:cBhvr>
                                      <p:tavLst>
                                        <p:tav tm="0">
                                          <p:val>
                                            <p:fltVal val="0.0"/>
                                          </p:val>
                                        </p:tav>
                                        <p:tav tm="100000">
                                          <p:val>
                                            <p:strVal val="#ppt_w"/>
                                          </p:val>
                                        </p:tav>
                                      </p:tavLst>
                                    </p:anim>
                                    <p:anim calcmode="lin" valueType="num">
                                      <p:cBhvr>
                                        <p:cTn dur="1000" fill="hold" id="31"/>
                                        <p:tgtEl>
                                          <p:spTgt spid="367"/>
                                        </p:tgtEl>
                                        <p:attrNameLst>
                                          <p:attrName>ppt_h</p:attrName>
                                        </p:attrNameLst>
                                      </p:cBhvr>
                                      <p:tavLst>
                                        <p:tav tm="0">
                                          <p:val>
                                            <p:fltVal val="0.0"/>
                                          </p:val>
                                        </p:tav>
                                        <p:tav tm="100000">
                                          <p:val>
                                            <p:strVal val="#ppt_h"/>
                                          </p:val>
                                        </p:tav>
                                      </p:tavLst>
                                    </p:anim>
                                    <p:anim calcmode="lin" valueType="num">
                                      <p:cBhvr>
                                        <p:cTn dur="1000" fill="hold" id="32"/>
                                        <p:tgtEl>
                                          <p:spTgt spid="367"/>
                                        </p:tgtEl>
                                        <p:attrNameLst>
                                          <p:attrName>style.rotation</p:attrName>
                                        </p:attrNameLst>
                                      </p:cBhvr>
                                      <p:tavLst>
                                        <p:tav tm="0">
                                          <p:val>
                                            <p:fltVal val="90.0"/>
                                          </p:val>
                                        </p:tav>
                                        <p:tav tm="100000">
                                          <p:val>
                                            <p:fltVal val="0.0"/>
                                          </p:val>
                                        </p:tav>
                                      </p:tavLst>
                                    </p:anim>
                                    <p:animEffect transition="in" filter="fade">
                                      <p:cBhvr>
                                        <p:cTn dur="1000" id="33"/>
                                        <p:tgtEl>
                                          <p:spTgt spid="367"/>
                                        </p:tgtEl>
                                      </p:cBhvr>
                                    </p:animEffect>
                                  </p:childTnLst>
                                </p:cTn>
                              </p:par>
                            </p:childTnLst>
                          </p:cTn>
                        </p:par>
                        <p:par>
                          <p:cTn fill="hold" id="34">
                            <p:stCondLst>
                              <p:cond delay="2500"/>
                            </p:stCondLst>
                            <p:childTnLst>
                              <p:par>
                                <p:cTn fill="hold" grpId="0" id="35" nodeType="afterEffect" presetClass="entr" presetID="14" presetSubtype="10">
                                  <p:stCondLst>
                                    <p:cond delay="0"/>
                                  </p:stCondLst>
                                  <p:childTnLst>
                                    <p:set>
                                      <p:cBhvr>
                                        <p:cTn dur="1" fill="hold" id="36">
                                          <p:stCondLst>
                                            <p:cond delay="0"/>
                                          </p:stCondLst>
                                        </p:cTn>
                                        <p:tgtEl>
                                          <p:spTgt spid="1051634"/>
                                        </p:tgtEl>
                                        <p:attrNameLst>
                                          <p:attrName>style.visibility</p:attrName>
                                        </p:attrNameLst>
                                      </p:cBhvr>
                                      <p:to>
                                        <p:strVal val="visible"/>
                                      </p:to>
                                    </p:set>
                                    <p:animEffect transition="in" filter="randombar(horizontal)">
                                      <p:cBhvr>
                                        <p:cTn dur="500" id="37"/>
                                        <p:tgtEl>
                                          <p:spTgt spid="10516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1572" grpId="0" animBg="1"/>
      <p:bldP spid="1051573" grpId="0" animBg="1"/>
      <p:bldP spid="1051574" grpId="0" animBg="1"/>
      <p:bldP spid="1051630" grpId="0" animBg="1"/>
      <p:bldP spid="1051631" grpId="0" animBg="1"/>
      <p:bldP spid="105163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210" name=""/>
        <p:cNvGrpSpPr/>
        <p:nvPr/>
      </p:nvGrpSpPr>
      <p:grpSpPr>
        <a:xfrm>
          <a:off x="0" y="0"/>
          <a:ext cx="0" cy="0"/>
          <a:chOff x="0" y="0"/>
          <a:chExt cx="0" cy="0"/>
        </a:xfrm>
      </p:grpSpPr>
      <p:grpSp>
        <p:nvGrpSpPr>
          <p:cNvPr id="211" name="Google Shape;992;p14"/>
          <p:cNvGrpSpPr/>
          <p:nvPr userDrawn="1"/>
        </p:nvGrpSpPr>
        <p:grpSpPr>
          <a:xfrm>
            <a:off x="395894" y="219519"/>
            <a:ext cx="11613234" cy="6240131"/>
            <a:chOff x="395894" y="219519"/>
            <a:chExt cx="8518865" cy="4788281"/>
          </a:xfrm>
        </p:grpSpPr>
        <p:sp>
          <p:nvSpPr>
            <p:cNvPr id="1049939"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grpSp>
          <p:nvGrpSpPr>
            <p:cNvPr id="212" name="Google Shape;994;p14"/>
            <p:cNvGrpSpPr/>
            <p:nvPr/>
          </p:nvGrpSpPr>
          <p:grpSpPr>
            <a:xfrm>
              <a:off x="8341543" y="2282008"/>
              <a:ext cx="569676" cy="380612"/>
              <a:chOff x="8341543" y="2282008"/>
              <a:chExt cx="569676" cy="380612"/>
            </a:xfrm>
          </p:grpSpPr>
          <p:sp>
            <p:nvSpPr>
              <p:cNvPr id="1049940"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41"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grpSp>
        <p:sp>
          <p:nvSpPr>
            <p:cNvPr id="1049942"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grpSp>
          <p:nvGrpSpPr>
            <p:cNvPr id="213" name="Google Shape;998;p14"/>
            <p:cNvGrpSpPr/>
            <p:nvPr/>
          </p:nvGrpSpPr>
          <p:grpSpPr>
            <a:xfrm>
              <a:off x="8341543" y="1721094"/>
              <a:ext cx="569676" cy="380612"/>
              <a:chOff x="8341543" y="1721094"/>
              <a:chExt cx="569676" cy="380612"/>
            </a:xfrm>
          </p:grpSpPr>
          <p:sp>
            <p:nvSpPr>
              <p:cNvPr id="1049943"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44"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grpSp>
        <p:grpSp>
          <p:nvGrpSpPr>
            <p:cNvPr id="214" name="Google Shape;1001;p14"/>
            <p:cNvGrpSpPr/>
            <p:nvPr/>
          </p:nvGrpSpPr>
          <p:grpSpPr>
            <a:xfrm>
              <a:off x="8346273" y="1183592"/>
              <a:ext cx="568486" cy="388014"/>
              <a:chOff x="8346273" y="1183592"/>
              <a:chExt cx="568486" cy="388014"/>
            </a:xfrm>
          </p:grpSpPr>
          <p:sp>
            <p:nvSpPr>
              <p:cNvPr id="1049945"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46"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grpSp>
        <p:grpSp>
          <p:nvGrpSpPr>
            <p:cNvPr id="215" name="Google Shape;1004;p14"/>
            <p:cNvGrpSpPr/>
            <p:nvPr/>
          </p:nvGrpSpPr>
          <p:grpSpPr>
            <a:xfrm>
              <a:off x="8341543" y="606635"/>
              <a:ext cx="569676" cy="388014"/>
              <a:chOff x="8341543" y="606635"/>
              <a:chExt cx="569676" cy="388014"/>
            </a:xfrm>
          </p:grpSpPr>
          <p:sp>
            <p:nvSpPr>
              <p:cNvPr id="1049947"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48"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grpSp>
        <p:grpSp>
          <p:nvGrpSpPr>
            <p:cNvPr id="216" name="Google Shape;1007;p14"/>
            <p:cNvGrpSpPr/>
            <p:nvPr/>
          </p:nvGrpSpPr>
          <p:grpSpPr>
            <a:xfrm>
              <a:off x="8341543" y="2842933"/>
              <a:ext cx="569676" cy="380612"/>
              <a:chOff x="8341543" y="2282008"/>
              <a:chExt cx="569676" cy="380612"/>
            </a:xfrm>
          </p:grpSpPr>
          <p:sp>
            <p:nvSpPr>
              <p:cNvPr id="1049949"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50"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grpSp>
        <p:grpSp>
          <p:nvGrpSpPr>
            <p:cNvPr id="217" name="Google Shape;1010;p14"/>
            <p:cNvGrpSpPr/>
            <p:nvPr/>
          </p:nvGrpSpPr>
          <p:grpSpPr>
            <a:xfrm>
              <a:off x="8341543" y="3403858"/>
              <a:ext cx="569676" cy="380612"/>
              <a:chOff x="8341543" y="2282008"/>
              <a:chExt cx="569676" cy="380612"/>
            </a:xfrm>
          </p:grpSpPr>
          <p:sp>
            <p:nvSpPr>
              <p:cNvPr id="1049951"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52"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grpSp>
        <p:sp>
          <p:nvSpPr>
            <p:cNvPr id="1049953"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54"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grpSp>
      <p:grpSp>
        <p:nvGrpSpPr>
          <p:cNvPr id="218" name="Google Shape;1016;p14"/>
          <p:cNvGrpSpPr/>
          <p:nvPr userDrawn="1"/>
        </p:nvGrpSpPr>
        <p:grpSpPr>
          <a:xfrm>
            <a:off x="989192" y="5645930"/>
            <a:ext cx="615189" cy="535538"/>
            <a:chOff x="2495125" y="2142250"/>
            <a:chExt cx="444275" cy="398525"/>
          </a:xfrm>
        </p:grpSpPr>
        <p:sp>
          <p:nvSpPr>
            <p:cNvPr id="1049955" name="Google Shape;1017;p14"/>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56" name="Google Shape;1018;p14"/>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grpSp>
      <p:grpSp>
        <p:nvGrpSpPr>
          <p:cNvPr id="219" name="Google Shape;1019;p14"/>
          <p:cNvGrpSpPr/>
          <p:nvPr userDrawn="1"/>
        </p:nvGrpSpPr>
        <p:grpSpPr>
          <a:xfrm>
            <a:off x="10177821" y="427685"/>
            <a:ext cx="403468" cy="378112"/>
            <a:chOff x="3243875" y="2372825"/>
            <a:chExt cx="291375" cy="281375"/>
          </a:xfrm>
        </p:grpSpPr>
        <p:sp>
          <p:nvSpPr>
            <p:cNvPr id="1049957" name="Google Shape;1020;p14"/>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58" name="Google Shape;1021;p14"/>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59" name="Google Shape;1022;p14"/>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60" name="Google Shape;1023;p14"/>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61" name="Google Shape;1024;p14"/>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62" name="Google Shape;1025;p14"/>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63" name="Google Shape;1026;p14"/>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64" name="Google Shape;1027;p14"/>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65" name="Google Shape;1028;p14"/>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66" name="Google Shape;1029;p14"/>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grpSp>
      <p:grpSp>
        <p:nvGrpSpPr>
          <p:cNvPr id="220" name="Google Shape;1030;p14"/>
          <p:cNvGrpSpPr/>
          <p:nvPr userDrawn="1"/>
        </p:nvGrpSpPr>
        <p:grpSpPr>
          <a:xfrm>
            <a:off x="11004071" y="1043373"/>
            <a:ext cx="230796" cy="226531"/>
            <a:chOff x="4954425" y="2036375"/>
            <a:chExt cx="166675" cy="168575"/>
          </a:xfrm>
        </p:grpSpPr>
        <p:sp>
          <p:nvSpPr>
            <p:cNvPr id="1049967" name="Google Shape;1031;p14"/>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68" name="Google Shape;1032;p14"/>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grpSp>
      <p:sp>
        <p:nvSpPr>
          <p:cNvPr id="1049969" name="Google Shape;1033;p14"/>
          <p:cNvSpPr/>
          <p:nvPr userDrawn="1"/>
        </p:nvSpPr>
        <p:spPr>
          <a:xfrm>
            <a:off x="2054612" y="6264683"/>
            <a:ext cx="164953" cy="109117"/>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70" name="Google Shape;1034;p14"/>
          <p:cNvSpPr/>
          <p:nvPr userDrawn="1"/>
        </p:nvSpPr>
        <p:spPr>
          <a:xfrm>
            <a:off x="10995521" y="6181468"/>
            <a:ext cx="120469" cy="8321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grpSp>
        <p:nvGrpSpPr>
          <p:cNvPr id="221" name="Google Shape;1035;p14"/>
          <p:cNvGrpSpPr/>
          <p:nvPr userDrawn="1"/>
        </p:nvGrpSpPr>
        <p:grpSpPr>
          <a:xfrm>
            <a:off x="817359" y="5192331"/>
            <a:ext cx="230796" cy="226531"/>
            <a:chOff x="4954425" y="2036375"/>
            <a:chExt cx="166675" cy="168575"/>
          </a:xfrm>
        </p:grpSpPr>
        <p:sp>
          <p:nvSpPr>
            <p:cNvPr id="1049971" name="Google Shape;1036;p14"/>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72" name="Google Shape;1037;p14"/>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grpSp>
      <p:sp>
        <p:nvSpPr>
          <p:cNvPr id="1049973"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74"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75"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76"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77"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78"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79"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80"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81"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82"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83"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84"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85"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86"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87"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88"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89"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90"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91"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92"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93"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94"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95"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96"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97"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98"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9999"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00"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01"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02"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03"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04"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05"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06"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07"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08"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09"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10"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11"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12"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13"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14"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15"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16"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17"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grpSp>
        <p:nvGrpSpPr>
          <p:cNvPr id="222" name="Google Shape;2356;p30"/>
          <p:cNvGrpSpPr/>
          <p:nvPr userDrawn="1"/>
        </p:nvGrpSpPr>
        <p:grpSpPr>
          <a:xfrm>
            <a:off x="745412" y="1491606"/>
            <a:ext cx="9867486" cy="4773077"/>
            <a:chOff x="623255" y="927125"/>
            <a:chExt cx="7691377" cy="3871900"/>
          </a:xfrm>
          <a:solidFill>
            <a:schemeClr val="accent4">
              <a:lumMod val="60000"/>
              <a:lumOff val="40000"/>
            </a:schemeClr>
          </a:solidFill>
        </p:grpSpPr>
        <p:sp>
          <p:nvSpPr>
            <p:cNvPr id="1050018" name="Google Shape;2357;p30"/>
            <p:cNvSpPr/>
            <p:nvPr/>
          </p:nvSpPr>
          <p:spPr>
            <a:xfrm>
              <a:off x="2977025" y="927125"/>
              <a:ext cx="3134100" cy="1481700"/>
            </a:xfrm>
            <a:prstGeom prst="ellipse"/>
            <a:grp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grpSp>
          <p:nvGrpSpPr>
            <p:cNvPr id="223" name="Google Shape;2358;p30"/>
            <p:cNvGrpSpPr/>
            <p:nvPr/>
          </p:nvGrpSpPr>
          <p:grpSpPr>
            <a:xfrm>
              <a:off x="623255" y="973375"/>
              <a:ext cx="7691377" cy="3825650"/>
              <a:chOff x="623255" y="973375"/>
              <a:chExt cx="7691377" cy="3825650"/>
            </a:xfrm>
            <a:grpFill/>
          </p:grpSpPr>
          <p:sp>
            <p:nvSpPr>
              <p:cNvPr id="1050019" name="Google Shape;2359;p30"/>
              <p:cNvSpPr/>
              <p:nvPr/>
            </p:nvSpPr>
            <p:spPr>
              <a:xfrm>
                <a:off x="623255" y="973375"/>
                <a:ext cx="7691377" cy="3825650"/>
              </a:xfrm>
              <a:custGeom>
                <a:avLst/>
                <a:ah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20" name="Google Shape;2360;p30"/>
              <p:cNvSpPr/>
              <p:nvPr/>
            </p:nvSpPr>
            <p:spPr>
              <a:xfrm>
                <a:off x="1878425" y="1185100"/>
                <a:ext cx="2028300" cy="1403400"/>
              </a:xfrm>
              <a:prstGeom prst="ellipse"/>
              <a:grp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21" name="Google Shape;2361;p30"/>
              <p:cNvSpPr/>
              <p:nvPr/>
            </p:nvSpPr>
            <p:spPr>
              <a:xfrm>
                <a:off x="5585525" y="3231300"/>
                <a:ext cx="2028300" cy="1403400"/>
              </a:xfrm>
              <a:prstGeom prst="ellipse"/>
              <a:grp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grpSp>
      </p:grpSp>
      <p:grpSp>
        <p:nvGrpSpPr>
          <p:cNvPr id="224" name="Google Shape;447;p27"/>
          <p:cNvGrpSpPr/>
          <p:nvPr userDrawn="1"/>
        </p:nvGrpSpPr>
        <p:grpSpPr>
          <a:xfrm>
            <a:off x="8391927" y="4047629"/>
            <a:ext cx="2301388" cy="1593766"/>
            <a:chOff x="4799733" y="3457797"/>
            <a:chExt cx="2301388" cy="1593766"/>
          </a:xfrm>
        </p:grpSpPr>
        <p:sp>
          <p:nvSpPr>
            <p:cNvPr id="1050022" name="Google Shape;448;p27"/>
            <p:cNvSpPr/>
            <p:nvPr/>
          </p:nvSpPr>
          <p:spPr>
            <a:xfrm>
              <a:off x="5512937" y="4441437"/>
              <a:ext cx="134693" cy="122202"/>
            </a:xfrm>
            <a:custGeom>
              <a:avLst/>
              <a:ah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23" name="Google Shape;449;p27"/>
            <p:cNvSpPr/>
            <p:nvPr/>
          </p:nvSpPr>
          <p:spPr>
            <a:xfrm>
              <a:off x="5671673" y="4450943"/>
              <a:ext cx="91527" cy="79091"/>
            </a:xfrm>
            <a:custGeom>
              <a:avLst/>
              <a:ahLst/>
              <a:rect l="l" t="t" r="r" b="b"/>
              <a:pathLst>
                <a:path w="1656" h="1431" extrusionOk="0">
                  <a:moveTo>
                    <a:pt x="1" y="1"/>
                  </a:moveTo>
                  <a:lnTo>
                    <a:pt x="1" y="1430"/>
                  </a:lnTo>
                  <a:lnTo>
                    <a:pt x="1655" y="1430"/>
                  </a:lnTo>
                  <a:lnTo>
                    <a:pt x="1655" y="1"/>
                  </a:lnTo>
                  <a:close/>
                </a:path>
              </a:pathLst>
            </a:custGeom>
            <a:solidFill>
              <a:srgbClr val="F9CF7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24" name="Google Shape;450;p27"/>
            <p:cNvSpPr/>
            <p:nvPr/>
          </p:nvSpPr>
          <p:spPr>
            <a:xfrm>
              <a:off x="5670236" y="4448014"/>
              <a:ext cx="92246" cy="80528"/>
            </a:xfrm>
            <a:custGeom>
              <a:avLst/>
              <a:ah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25" name="Google Shape;451;p27"/>
            <p:cNvSpPr/>
            <p:nvPr/>
          </p:nvSpPr>
          <p:spPr>
            <a:xfrm>
              <a:off x="5668799" y="4448014"/>
              <a:ext cx="100260" cy="84895"/>
            </a:xfrm>
            <a:custGeom>
              <a:avLst/>
              <a:ah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26" name="Google Shape;452;p27"/>
            <p:cNvSpPr/>
            <p:nvPr/>
          </p:nvSpPr>
          <p:spPr>
            <a:xfrm>
              <a:off x="4799733" y="3864528"/>
              <a:ext cx="1237772" cy="1187034"/>
            </a:xfrm>
            <a:custGeom>
              <a:avLst/>
              <a:ah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27" name="Google Shape;453;p27"/>
            <p:cNvSpPr/>
            <p:nvPr/>
          </p:nvSpPr>
          <p:spPr>
            <a:xfrm>
              <a:off x="4845828" y="3874532"/>
              <a:ext cx="1027082" cy="1046648"/>
            </a:xfrm>
            <a:custGeom>
              <a:avLst/>
              <a:ah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28" name="Google Shape;454;p27"/>
            <p:cNvSpPr/>
            <p:nvPr/>
          </p:nvSpPr>
          <p:spPr>
            <a:xfrm>
              <a:off x="5818028" y="3941796"/>
              <a:ext cx="76107" cy="67374"/>
            </a:xfrm>
            <a:custGeom>
              <a:avLst/>
              <a:ah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29" name="Google Shape;455;p27"/>
            <p:cNvSpPr/>
            <p:nvPr/>
          </p:nvSpPr>
          <p:spPr>
            <a:xfrm>
              <a:off x="5647575" y="4112967"/>
              <a:ext cx="76107" cy="69585"/>
            </a:xfrm>
            <a:custGeom>
              <a:avLst/>
              <a:ah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30" name="Google Shape;456;p27"/>
            <p:cNvSpPr/>
            <p:nvPr/>
          </p:nvSpPr>
          <p:spPr>
            <a:xfrm>
              <a:off x="5775580" y="3984243"/>
              <a:ext cx="54883" cy="49080"/>
            </a:xfrm>
            <a:custGeom>
              <a:avLst/>
              <a:ah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31" name="Google Shape;457;p27"/>
            <p:cNvSpPr/>
            <p:nvPr/>
          </p:nvSpPr>
          <p:spPr>
            <a:xfrm>
              <a:off x="5736062" y="4024646"/>
              <a:ext cx="54938" cy="50351"/>
            </a:xfrm>
            <a:custGeom>
              <a:avLst/>
              <a:ah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32" name="Google Shape;458;p27"/>
            <p:cNvSpPr/>
            <p:nvPr/>
          </p:nvSpPr>
          <p:spPr>
            <a:xfrm>
              <a:off x="5695826" y="4066927"/>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33" name="Google Shape;459;p27"/>
            <p:cNvSpPr/>
            <p:nvPr/>
          </p:nvSpPr>
          <p:spPr>
            <a:xfrm>
              <a:off x="5604409" y="4158344"/>
              <a:ext cx="54883" cy="48361"/>
            </a:xfrm>
            <a:custGeom>
              <a:avLst/>
              <a:ah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34" name="Google Shape;460;p27"/>
            <p:cNvSpPr/>
            <p:nvPr/>
          </p:nvSpPr>
          <p:spPr>
            <a:xfrm>
              <a:off x="5564891" y="4198580"/>
              <a:ext cx="54938" cy="50517"/>
            </a:xfrm>
            <a:custGeom>
              <a:avLst/>
              <a:ah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35" name="Google Shape;461;p27"/>
            <p:cNvSpPr/>
            <p:nvPr/>
          </p:nvSpPr>
          <p:spPr>
            <a:xfrm>
              <a:off x="5525373" y="4240254"/>
              <a:ext cx="54938" cy="49080"/>
            </a:xfrm>
            <a:custGeom>
              <a:avLst/>
              <a:ah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36" name="Google Shape;462;p27"/>
            <p:cNvSpPr/>
            <p:nvPr/>
          </p:nvSpPr>
          <p:spPr>
            <a:xfrm>
              <a:off x="5433956" y="4331726"/>
              <a:ext cx="57868" cy="49080"/>
            </a:xfrm>
            <a:custGeom>
              <a:avLst/>
              <a:ah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37" name="Google Shape;463;p27"/>
            <p:cNvSpPr/>
            <p:nvPr/>
          </p:nvSpPr>
          <p:spPr>
            <a:xfrm>
              <a:off x="5394438" y="4372128"/>
              <a:ext cx="54938" cy="50351"/>
            </a:xfrm>
            <a:custGeom>
              <a:avLst/>
              <a:ah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38" name="Google Shape;464;p27"/>
            <p:cNvSpPr/>
            <p:nvPr/>
          </p:nvSpPr>
          <p:spPr>
            <a:xfrm>
              <a:off x="5354975" y="4414354"/>
              <a:ext cx="54883" cy="48361"/>
            </a:xfrm>
            <a:custGeom>
              <a:avLst/>
              <a:ah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39" name="Google Shape;465;p27"/>
            <p:cNvSpPr/>
            <p:nvPr/>
          </p:nvSpPr>
          <p:spPr>
            <a:xfrm>
              <a:off x="5266433" y="4505826"/>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40" name="Google Shape;466;p27"/>
            <p:cNvSpPr/>
            <p:nvPr/>
          </p:nvSpPr>
          <p:spPr>
            <a:xfrm>
              <a:off x="5223986" y="4546063"/>
              <a:ext cx="57868" cy="50517"/>
            </a:xfrm>
            <a:custGeom>
              <a:avLst/>
              <a:ah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41" name="Google Shape;467;p27"/>
            <p:cNvSpPr/>
            <p:nvPr/>
          </p:nvSpPr>
          <p:spPr>
            <a:xfrm>
              <a:off x="5183804" y="4587736"/>
              <a:ext cx="54883" cy="49080"/>
            </a:xfrm>
            <a:custGeom>
              <a:avLst/>
              <a:ah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42" name="Google Shape;468;p27"/>
            <p:cNvSpPr/>
            <p:nvPr/>
          </p:nvSpPr>
          <p:spPr>
            <a:xfrm>
              <a:off x="5095980" y="4679208"/>
              <a:ext cx="54938" cy="49024"/>
            </a:xfrm>
            <a:custGeom>
              <a:avLst/>
              <a:ah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43" name="Google Shape;469;p27"/>
            <p:cNvSpPr/>
            <p:nvPr/>
          </p:nvSpPr>
          <p:spPr>
            <a:xfrm>
              <a:off x="5055744" y="4719611"/>
              <a:ext cx="54938" cy="50351"/>
            </a:xfrm>
            <a:custGeom>
              <a:avLst/>
              <a:ah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44" name="Google Shape;470;p27"/>
            <p:cNvSpPr/>
            <p:nvPr/>
          </p:nvSpPr>
          <p:spPr>
            <a:xfrm>
              <a:off x="5013352" y="4761837"/>
              <a:ext cx="54883" cy="48361"/>
            </a:xfrm>
            <a:custGeom>
              <a:avLst/>
              <a:ah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45" name="Google Shape;471;p27"/>
            <p:cNvSpPr/>
            <p:nvPr/>
          </p:nvSpPr>
          <p:spPr>
            <a:xfrm>
              <a:off x="4924809" y="4853309"/>
              <a:ext cx="54938" cy="48306"/>
            </a:xfrm>
            <a:custGeom>
              <a:avLst/>
              <a:ah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46" name="Google Shape;472;p27"/>
            <p:cNvSpPr/>
            <p:nvPr/>
          </p:nvSpPr>
          <p:spPr>
            <a:xfrm>
              <a:off x="4885346" y="4893490"/>
              <a:ext cx="54883" cy="51291"/>
            </a:xfrm>
            <a:custGeom>
              <a:avLst/>
              <a:ah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47" name="Google Shape;473;p27"/>
            <p:cNvSpPr/>
            <p:nvPr/>
          </p:nvSpPr>
          <p:spPr>
            <a:xfrm>
              <a:off x="5480051" y="4287068"/>
              <a:ext cx="76107" cy="68645"/>
            </a:xfrm>
            <a:custGeom>
              <a:avLst/>
              <a:ah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48" name="Google Shape;474;p27"/>
            <p:cNvSpPr/>
            <p:nvPr/>
          </p:nvSpPr>
          <p:spPr>
            <a:xfrm>
              <a:off x="5308880" y="4459731"/>
              <a:ext cx="76107" cy="69530"/>
            </a:xfrm>
            <a:custGeom>
              <a:avLst/>
              <a:ah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49" name="Google Shape;475;p27"/>
            <p:cNvSpPr/>
            <p:nvPr/>
          </p:nvSpPr>
          <p:spPr>
            <a:xfrm>
              <a:off x="5138428" y="4631621"/>
              <a:ext cx="79036" cy="68811"/>
            </a:xfrm>
            <a:custGeom>
              <a:avLst/>
              <a:ah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50" name="Google Shape;476;p27"/>
            <p:cNvSpPr/>
            <p:nvPr/>
          </p:nvSpPr>
          <p:spPr>
            <a:xfrm>
              <a:off x="4970904" y="4805003"/>
              <a:ext cx="76107" cy="68811"/>
            </a:xfrm>
            <a:custGeom>
              <a:avLst/>
              <a:ah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51" name="Google Shape;477;p27"/>
            <p:cNvSpPr/>
            <p:nvPr/>
          </p:nvSpPr>
          <p:spPr>
            <a:xfrm>
              <a:off x="5818028" y="4746472"/>
              <a:ext cx="1121428" cy="305090"/>
            </a:xfrm>
            <a:custGeom>
              <a:avLst/>
              <a:ah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52" name="Google Shape;478;p27"/>
            <p:cNvSpPr/>
            <p:nvPr/>
          </p:nvSpPr>
          <p:spPr>
            <a:xfrm>
              <a:off x="5979692" y="4746472"/>
              <a:ext cx="1121428" cy="305090"/>
            </a:xfrm>
            <a:custGeom>
              <a:avLst/>
              <a:ah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53" name="Google Shape;479;p27"/>
            <p:cNvSpPr/>
            <p:nvPr/>
          </p:nvSpPr>
          <p:spPr>
            <a:xfrm>
              <a:off x="6052814" y="4807214"/>
              <a:ext cx="1011717" cy="182944"/>
            </a:xfrm>
            <a:custGeom>
              <a:avLst/>
              <a:ah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54" name="Google Shape;480;p27"/>
            <p:cNvSpPr/>
            <p:nvPr/>
          </p:nvSpPr>
          <p:spPr>
            <a:xfrm>
              <a:off x="6052814" y="4898630"/>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55" name="Google Shape;481;p27"/>
            <p:cNvSpPr/>
            <p:nvPr/>
          </p:nvSpPr>
          <p:spPr>
            <a:xfrm>
              <a:off x="5818028" y="4137120"/>
              <a:ext cx="1121428" cy="304372"/>
            </a:xfrm>
            <a:custGeom>
              <a:avLst/>
              <a:ah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56" name="Google Shape;482;p27"/>
            <p:cNvSpPr/>
            <p:nvPr/>
          </p:nvSpPr>
          <p:spPr>
            <a:xfrm>
              <a:off x="5979692" y="4137120"/>
              <a:ext cx="1121428" cy="304372"/>
            </a:xfrm>
            <a:custGeom>
              <a:avLst/>
              <a:ah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57" name="Google Shape;483;p27"/>
            <p:cNvSpPr/>
            <p:nvPr/>
          </p:nvSpPr>
          <p:spPr>
            <a:xfrm>
              <a:off x="6052814" y="4197862"/>
              <a:ext cx="1011717" cy="182944"/>
            </a:xfrm>
            <a:custGeom>
              <a:avLst/>
              <a:ah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58" name="Google Shape;484;p27"/>
            <p:cNvSpPr/>
            <p:nvPr/>
          </p:nvSpPr>
          <p:spPr>
            <a:xfrm>
              <a:off x="6052814" y="4289278"/>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59" name="Google Shape;485;p27"/>
            <p:cNvSpPr/>
            <p:nvPr/>
          </p:nvSpPr>
          <p:spPr>
            <a:xfrm>
              <a:off x="5878714" y="4441437"/>
              <a:ext cx="1122202" cy="305090"/>
            </a:xfrm>
            <a:custGeom>
              <a:avLst/>
              <a:ah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60" name="Google Shape;486;p27"/>
            <p:cNvSpPr/>
            <p:nvPr/>
          </p:nvSpPr>
          <p:spPr>
            <a:xfrm>
              <a:off x="5723626" y="4441437"/>
              <a:ext cx="1121484" cy="305090"/>
            </a:xfrm>
            <a:custGeom>
              <a:avLst/>
              <a:ah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61" name="Google Shape;487;p27"/>
            <p:cNvSpPr/>
            <p:nvPr/>
          </p:nvSpPr>
          <p:spPr>
            <a:xfrm>
              <a:off x="5760215" y="4502897"/>
              <a:ext cx="1011717" cy="182944"/>
            </a:xfrm>
            <a:custGeom>
              <a:avLst/>
              <a:ah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62" name="Google Shape;488;p27"/>
            <p:cNvSpPr/>
            <p:nvPr/>
          </p:nvSpPr>
          <p:spPr>
            <a:xfrm>
              <a:off x="5760215" y="4594314"/>
              <a:ext cx="1011717" cy="91527"/>
            </a:xfrm>
            <a:custGeom>
              <a:avLst/>
              <a:ah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63" name="Google Shape;489;p27"/>
            <p:cNvSpPr/>
            <p:nvPr/>
          </p:nvSpPr>
          <p:spPr>
            <a:xfrm>
              <a:off x="5485910" y="4847726"/>
              <a:ext cx="200077" cy="203836"/>
            </a:xfrm>
            <a:custGeom>
              <a:avLst/>
              <a:ah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64" name="Google Shape;490;p27"/>
            <p:cNvSpPr/>
            <p:nvPr/>
          </p:nvSpPr>
          <p:spPr>
            <a:xfrm>
              <a:off x="5528302" y="4988168"/>
              <a:ext cx="64445" cy="63395"/>
            </a:xfrm>
            <a:custGeom>
              <a:avLst/>
              <a:ah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65" name="Google Shape;491;p27"/>
            <p:cNvSpPr/>
            <p:nvPr/>
          </p:nvSpPr>
          <p:spPr>
            <a:xfrm>
              <a:off x="5644646" y="4085222"/>
              <a:ext cx="228265" cy="152158"/>
            </a:xfrm>
            <a:custGeom>
              <a:avLst/>
              <a:ah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66" name="Google Shape;492;p27"/>
            <p:cNvSpPr/>
            <p:nvPr/>
          </p:nvSpPr>
          <p:spPr>
            <a:xfrm>
              <a:off x="5645836" y="4137120"/>
              <a:ext cx="215829" cy="100260"/>
            </a:xfrm>
            <a:custGeom>
              <a:avLst/>
              <a:ah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67" name="Google Shape;493;p27"/>
            <p:cNvSpPr/>
            <p:nvPr/>
          </p:nvSpPr>
          <p:spPr>
            <a:xfrm>
              <a:off x="5629280" y="4231521"/>
              <a:ext cx="209971" cy="688388"/>
            </a:xfrm>
            <a:custGeom>
              <a:avLst/>
              <a:ah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68" name="Google Shape;494;p27"/>
            <p:cNvSpPr/>
            <p:nvPr/>
          </p:nvSpPr>
          <p:spPr>
            <a:xfrm>
              <a:off x="5559032" y="4216156"/>
              <a:ext cx="222462" cy="685459"/>
            </a:xfrm>
            <a:custGeom>
              <a:avLst/>
              <a:ah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69" name="Google Shape;495;p27"/>
            <p:cNvSpPr/>
            <p:nvPr/>
          </p:nvSpPr>
          <p:spPr>
            <a:xfrm>
              <a:off x="5485910" y="4200791"/>
              <a:ext cx="225336" cy="673741"/>
            </a:xfrm>
            <a:custGeom>
              <a:avLst/>
              <a:ah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70" name="Google Shape;496;p27"/>
            <p:cNvSpPr/>
            <p:nvPr/>
          </p:nvSpPr>
          <p:spPr>
            <a:xfrm>
              <a:off x="5616845" y="4167132"/>
              <a:ext cx="240701" cy="161720"/>
            </a:xfrm>
            <a:custGeom>
              <a:avLst/>
              <a:ah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71" name="Google Shape;497;p27"/>
            <p:cNvSpPr/>
            <p:nvPr/>
          </p:nvSpPr>
          <p:spPr>
            <a:xfrm>
              <a:off x="5629280" y="4167132"/>
              <a:ext cx="228265" cy="106837"/>
            </a:xfrm>
            <a:custGeom>
              <a:avLst/>
              <a:ah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72" name="Google Shape;498;p27"/>
            <p:cNvSpPr/>
            <p:nvPr/>
          </p:nvSpPr>
          <p:spPr>
            <a:xfrm>
              <a:off x="5626351" y="4160499"/>
              <a:ext cx="243630" cy="80584"/>
            </a:xfrm>
            <a:custGeom>
              <a:avLst/>
              <a:ah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73" name="Google Shape;499;p27"/>
            <p:cNvSpPr/>
            <p:nvPr/>
          </p:nvSpPr>
          <p:spPr>
            <a:xfrm>
              <a:off x="5604409" y="4254476"/>
              <a:ext cx="244349" cy="79865"/>
            </a:xfrm>
            <a:custGeom>
              <a:avLst/>
              <a:ah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74" name="Google Shape;500;p27"/>
            <p:cNvSpPr/>
            <p:nvPr/>
          </p:nvSpPr>
          <p:spPr>
            <a:xfrm>
              <a:off x="6376144" y="3457797"/>
              <a:ext cx="158072" cy="233903"/>
            </a:xfrm>
            <a:custGeom>
              <a:avLst/>
              <a:ah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75" name="Google Shape;501;p27"/>
            <p:cNvSpPr/>
            <p:nvPr/>
          </p:nvSpPr>
          <p:spPr>
            <a:xfrm>
              <a:off x="6180820" y="3609734"/>
              <a:ext cx="527497" cy="527442"/>
            </a:xfrm>
            <a:custGeom>
              <a:avLst/>
              <a:ah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76" name="Google Shape;502;p27"/>
            <p:cNvSpPr/>
            <p:nvPr/>
          </p:nvSpPr>
          <p:spPr>
            <a:xfrm>
              <a:off x="6241562" y="3659421"/>
              <a:ext cx="207815" cy="145692"/>
            </a:xfrm>
            <a:custGeom>
              <a:avLst/>
              <a:ah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77" name="Google Shape;503;p27"/>
            <p:cNvSpPr/>
            <p:nvPr/>
          </p:nvSpPr>
          <p:spPr>
            <a:xfrm>
              <a:off x="6189608" y="3719445"/>
              <a:ext cx="518709" cy="417731"/>
            </a:xfrm>
            <a:custGeom>
              <a:avLst/>
              <a:ah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grpSp>
      <p:grpSp>
        <p:nvGrpSpPr>
          <p:cNvPr id="225" name="Group 291"/>
          <p:cNvGrpSpPr/>
          <p:nvPr userDrawn="1"/>
        </p:nvGrpSpPr>
        <p:grpSpPr>
          <a:xfrm>
            <a:off x="1598355" y="3608289"/>
            <a:ext cx="2204156" cy="2018295"/>
            <a:chOff x="1598355" y="3608289"/>
            <a:chExt cx="2204156" cy="2018295"/>
          </a:xfrm>
        </p:grpSpPr>
        <p:grpSp>
          <p:nvGrpSpPr>
            <p:cNvPr id="226" name="Google Shape;505;p27"/>
            <p:cNvGrpSpPr/>
            <p:nvPr/>
          </p:nvGrpSpPr>
          <p:grpSpPr>
            <a:xfrm>
              <a:off x="1598355" y="4368136"/>
              <a:ext cx="868990" cy="1258447"/>
              <a:chOff x="3235834" y="3793115"/>
              <a:chExt cx="868990" cy="1258447"/>
            </a:xfrm>
          </p:grpSpPr>
          <p:sp>
            <p:nvSpPr>
              <p:cNvPr id="1050078" name="Google Shape;506;p27"/>
              <p:cNvSpPr/>
              <p:nvPr/>
            </p:nvSpPr>
            <p:spPr>
              <a:xfrm>
                <a:off x="3236476" y="3795496"/>
                <a:ext cx="868347" cy="1256066"/>
              </a:xfrm>
              <a:custGeom>
                <a:avLst/>
                <a:ah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grpSp>
            <p:nvGrpSpPr>
              <p:cNvPr id="227" name="Google Shape;507;p27"/>
              <p:cNvGrpSpPr/>
              <p:nvPr/>
            </p:nvGrpSpPr>
            <p:grpSpPr>
              <a:xfrm>
                <a:off x="3235834" y="3793115"/>
                <a:ext cx="865418" cy="1258447"/>
                <a:chOff x="3235834" y="3793115"/>
                <a:chExt cx="865418" cy="1258447"/>
              </a:xfrm>
            </p:grpSpPr>
            <p:sp>
              <p:nvSpPr>
                <p:cNvPr id="1050079" name="Google Shape;508;p27"/>
                <p:cNvSpPr/>
                <p:nvPr/>
              </p:nvSpPr>
              <p:spPr>
                <a:xfrm>
                  <a:off x="3235834" y="3793115"/>
                  <a:ext cx="865418" cy="389985"/>
                </a:xfrm>
                <a:custGeom>
                  <a:avLst/>
                  <a:ah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80" name="Google Shape;509;p27"/>
                <p:cNvSpPr/>
                <p:nvPr/>
              </p:nvSpPr>
              <p:spPr>
                <a:xfrm>
                  <a:off x="3306725" y="3905262"/>
                  <a:ext cx="719118" cy="182888"/>
                </a:xfrm>
                <a:custGeom>
                  <a:avLst/>
                  <a:ah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81" name="Google Shape;510;p27"/>
                <p:cNvSpPr/>
                <p:nvPr/>
              </p:nvSpPr>
              <p:spPr>
                <a:xfrm>
                  <a:off x="3309654" y="4261478"/>
                  <a:ext cx="146355" cy="143426"/>
                </a:xfrm>
                <a:custGeom>
                  <a:avLst/>
                  <a:ah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82" name="Google Shape;511;p27"/>
                <p:cNvSpPr/>
                <p:nvPr/>
              </p:nvSpPr>
              <p:spPr>
                <a:xfrm>
                  <a:off x="3501275" y="4261478"/>
                  <a:ext cx="143426" cy="143426"/>
                </a:xfrm>
                <a:custGeom>
                  <a:avLst/>
                  <a:ah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83" name="Google Shape;512;p27"/>
                <p:cNvSpPr/>
                <p:nvPr/>
              </p:nvSpPr>
              <p:spPr>
                <a:xfrm>
                  <a:off x="3693670" y="4261478"/>
                  <a:ext cx="143426" cy="143426"/>
                </a:xfrm>
                <a:custGeom>
                  <a:avLst/>
                  <a:ah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84" name="Google Shape;513;p27"/>
                <p:cNvSpPr/>
                <p:nvPr/>
              </p:nvSpPr>
              <p:spPr>
                <a:xfrm>
                  <a:off x="3309654" y="4453872"/>
                  <a:ext cx="146355" cy="143426"/>
                </a:xfrm>
                <a:custGeom>
                  <a:avLst/>
                  <a:ah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85" name="Google Shape;514;p27"/>
                <p:cNvSpPr/>
                <p:nvPr/>
              </p:nvSpPr>
              <p:spPr>
                <a:xfrm>
                  <a:off x="3501275" y="4453872"/>
                  <a:ext cx="143426" cy="143426"/>
                </a:xfrm>
                <a:custGeom>
                  <a:avLst/>
                  <a:ah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86" name="Google Shape;515;p27"/>
                <p:cNvSpPr/>
                <p:nvPr/>
              </p:nvSpPr>
              <p:spPr>
                <a:xfrm>
                  <a:off x="3693670" y="4453872"/>
                  <a:ext cx="143426" cy="143426"/>
                </a:xfrm>
                <a:custGeom>
                  <a:avLst/>
                  <a:ah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87" name="Google Shape;516;p27"/>
                <p:cNvSpPr/>
                <p:nvPr/>
              </p:nvSpPr>
              <p:spPr>
                <a:xfrm>
                  <a:off x="3309654" y="4645549"/>
                  <a:ext cx="146355" cy="146355"/>
                </a:xfrm>
                <a:custGeom>
                  <a:avLst/>
                  <a:ah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88" name="Google Shape;517;p27"/>
                <p:cNvSpPr/>
                <p:nvPr/>
              </p:nvSpPr>
              <p:spPr>
                <a:xfrm>
                  <a:off x="3501275" y="4645549"/>
                  <a:ext cx="143426" cy="146355"/>
                </a:xfrm>
                <a:custGeom>
                  <a:avLst/>
                  <a:ah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89" name="Google Shape;518;p27"/>
                <p:cNvSpPr/>
                <p:nvPr/>
              </p:nvSpPr>
              <p:spPr>
                <a:xfrm>
                  <a:off x="3693670" y="4645549"/>
                  <a:ext cx="143426" cy="146355"/>
                </a:xfrm>
                <a:custGeom>
                  <a:avLst/>
                  <a:ah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90" name="Google Shape;519;p27"/>
                <p:cNvSpPr/>
                <p:nvPr/>
              </p:nvSpPr>
              <p:spPr>
                <a:xfrm>
                  <a:off x="3309654" y="4840873"/>
                  <a:ext cx="146355" cy="143426"/>
                </a:xfrm>
                <a:custGeom>
                  <a:avLst/>
                  <a:ah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91" name="Google Shape;520;p27"/>
                <p:cNvSpPr/>
                <p:nvPr/>
              </p:nvSpPr>
              <p:spPr>
                <a:xfrm>
                  <a:off x="3501275" y="4840873"/>
                  <a:ext cx="143426" cy="143426"/>
                </a:xfrm>
                <a:custGeom>
                  <a:avLst/>
                  <a:ah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92" name="Google Shape;521;p27"/>
                <p:cNvSpPr/>
                <p:nvPr/>
              </p:nvSpPr>
              <p:spPr>
                <a:xfrm>
                  <a:off x="3693670" y="4840873"/>
                  <a:ext cx="143426" cy="143426"/>
                </a:xfrm>
                <a:custGeom>
                  <a:avLst/>
                  <a:ah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93" name="Google Shape;522;p27"/>
                <p:cNvSpPr/>
                <p:nvPr/>
              </p:nvSpPr>
              <p:spPr>
                <a:xfrm>
                  <a:off x="3855335" y="4185426"/>
                  <a:ext cx="243685" cy="866136"/>
                </a:xfrm>
                <a:custGeom>
                  <a:avLst/>
                  <a:ah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94" name="Google Shape;523;p27"/>
                <p:cNvSpPr/>
                <p:nvPr/>
              </p:nvSpPr>
              <p:spPr>
                <a:xfrm>
                  <a:off x="3855335" y="3793115"/>
                  <a:ext cx="243685" cy="389985"/>
                </a:xfrm>
                <a:custGeom>
                  <a:avLst/>
                  <a:ah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95" name="Google Shape;524;p27"/>
                <p:cNvSpPr/>
                <p:nvPr/>
              </p:nvSpPr>
              <p:spPr>
                <a:xfrm>
                  <a:off x="3855335" y="3905262"/>
                  <a:ext cx="170508" cy="182888"/>
                </a:xfrm>
                <a:custGeom>
                  <a:avLst/>
                  <a:ah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96" name="Google Shape;525;p27"/>
                <p:cNvSpPr/>
                <p:nvPr/>
              </p:nvSpPr>
              <p:spPr>
                <a:xfrm>
                  <a:off x="3723681" y="3945499"/>
                  <a:ext cx="35870" cy="100260"/>
                </a:xfrm>
                <a:custGeom>
                  <a:avLst/>
                  <a:ah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97" name="Google Shape;526;p27"/>
                <p:cNvSpPr/>
                <p:nvPr/>
              </p:nvSpPr>
              <p:spPr>
                <a:xfrm>
                  <a:off x="3764636" y="3944007"/>
                  <a:ext cx="63671" cy="102471"/>
                </a:xfrm>
                <a:custGeom>
                  <a:avLst/>
                  <a:ah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98" name="Google Shape;527;p27"/>
                <p:cNvSpPr/>
                <p:nvPr/>
              </p:nvSpPr>
              <p:spPr>
                <a:xfrm>
                  <a:off x="3829745" y="3991539"/>
                  <a:ext cx="65882" cy="57149"/>
                </a:xfrm>
                <a:custGeom>
                  <a:avLst/>
                  <a:ah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099" name="Google Shape;528;p27"/>
                <p:cNvSpPr/>
                <p:nvPr/>
              </p:nvSpPr>
              <p:spPr>
                <a:xfrm>
                  <a:off x="3901430" y="3946218"/>
                  <a:ext cx="60023" cy="100260"/>
                </a:xfrm>
                <a:custGeom>
                  <a:avLst/>
                  <a:ah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00" name="Google Shape;529;p27"/>
                <p:cNvSpPr/>
                <p:nvPr/>
              </p:nvSpPr>
              <p:spPr>
                <a:xfrm>
                  <a:off x="3885346" y="4261478"/>
                  <a:ext cx="143426" cy="143426"/>
                </a:xfrm>
                <a:custGeom>
                  <a:avLst/>
                  <a:ah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01" name="Google Shape;530;p27"/>
                <p:cNvSpPr/>
                <p:nvPr/>
              </p:nvSpPr>
              <p:spPr>
                <a:xfrm>
                  <a:off x="3885346" y="4453872"/>
                  <a:ext cx="143426" cy="143426"/>
                </a:xfrm>
                <a:custGeom>
                  <a:avLst/>
                  <a:ah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02" name="Google Shape;531;p27"/>
                <p:cNvSpPr/>
                <p:nvPr/>
              </p:nvSpPr>
              <p:spPr>
                <a:xfrm>
                  <a:off x="3885346" y="4645549"/>
                  <a:ext cx="143426" cy="338750"/>
                </a:xfrm>
                <a:custGeom>
                  <a:avLst/>
                  <a:ah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grpSp>
        </p:grpSp>
        <p:sp>
          <p:nvSpPr>
            <p:cNvPr id="1050103" name="Google Shape;532;p27"/>
            <p:cNvSpPr/>
            <p:nvPr/>
          </p:nvSpPr>
          <p:spPr>
            <a:xfrm>
              <a:off x="2415510" y="3608289"/>
              <a:ext cx="278008" cy="1899077"/>
            </a:xfrm>
            <a:custGeom>
              <a:avLst/>
              <a:ahLst/>
              <a:rect l="l" t="t" r="r" b="b"/>
              <a:pathLst>
                <a:path w="5030" h="34360" extrusionOk="0">
                  <a:moveTo>
                    <a:pt x="1" y="1"/>
                  </a:moveTo>
                  <a:lnTo>
                    <a:pt x="1" y="34359"/>
                  </a:lnTo>
                  <a:lnTo>
                    <a:pt x="5030" y="34359"/>
                  </a:lnTo>
                  <a:lnTo>
                    <a:pt x="5030" y="1"/>
                  </a:lnTo>
                  <a:close/>
                </a:path>
              </a:pathLst>
            </a:custGeom>
            <a:solidFill>
              <a:schemeClr val="lt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04" name="Google Shape;533;p27"/>
            <p:cNvSpPr/>
            <p:nvPr/>
          </p:nvSpPr>
          <p:spPr>
            <a:xfrm>
              <a:off x="2653282" y="3608289"/>
              <a:ext cx="40237" cy="1899077"/>
            </a:xfrm>
            <a:custGeom>
              <a:avLst/>
              <a:ahLst/>
              <a:rect l="l" t="t" r="r" b="b"/>
              <a:pathLst>
                <a:path w="728" h="34360" extrusionOk="0">
                  <a:moveTo>
                    <a:pt x="0" y="1"/>
                  </a:moveTo>
                  <a:lnTo>
                    <a:pt x="0" y="34359"/>
                  </a:lnTo>
                  <a:lnTo>
                    <a:pt x="728" y="34359"/>
                  </a:lnTo>
                  <a:lnTo>
                    <a:pt x="728" y="1"/>
                  </a:lnTo>
                  <a:close/>
                </a:path>
              </a:pathLst>
            </a:custGeom>
            <a:solidFill>
              <a:srgbClr val="EDD56E"/>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05" name="Google Shape;534;p27"/>
            <p:cNvSpPr/>
            <p:nvPr/>
          </p:nvSpPr>
          <p:spPr>
            <a:xfrm>
              <a:off x="2510630" y="3669749"/>
              <a:ext cx="182888" cy="8843"/>
            </a:xfrm>
            <a:custGeom>
              <a:avLst/>
              <a:ahLst/>
              <a:rect l="l" t="t" r="r" b="b"/>
              <a:pathLst>
                <a:path w="3309" h="160" extrusionOk="0">
                  <a:moveTo>
                    <a:pt x="0" y="1"/>
                  </a:moveTo>
                  <a:lnTo>
                    <a:pt x="0" y="159"/>
                  </a:lnTo>
                  <a:lnTo>
                    <a:pt x="3309" y="159"/>
                  </a:lnTo>
                  <a:lnTo>
                    <a:pt x="3309" y="1"/>
                  </a:lnTo>
                  <a:close/>
                </a:path>
              </a:pathLst>
            </a:custGeom>
            <a:solidFill>
              <a:srgbClr val="EDD56E"/>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06" name="Google Shape;535;p27"/>
            <p:cNvSpPr/>
            <p:nvPr/>
          </p:nvSpPr>
          <p:spPr>
            <a:xfrm>
              <a:off x="2571316" y="3745856"/>
              <a:ext cx="122202" cy="8788"/>
            </a:xfrm>
            <a:custGeom>
              <a:avLst/>
              <a:ahLst/>
              <a:rect l="l" t="t" r="r" b="b"/>
              <a:pathLst>
                <a:path w="2211" h="159" extrusionOk="0">
                  <a:moveTo>
                    <a:pt x="1" y="0"/>
                  </a:moveTo>
                  <a:lnTo>
                    <a:pt x="1" y="159"/>
                  </a:lnTo>
                  <a:lnTo>
                    <a:pt x="2211" y="159"/>
                  </a:lnTo>
                  <a:lnTo>
                    <a:pt x="2211" y="0"/>
                  </a:lnTo>
                  <a:close/>
                </a:path>
              </a:pathLst>
            </a:custGeom>
            <a:solidFill>
              <a:srgbClr val="EDD56E"/>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07" name="Google Shape;536;p27"/>
            <p:cNvSpPr/>
            <p:nvPr/>
          </p:nvSpPr>
          <p:spPr>
            <a:xfrm>
              <a:off x="2571316" y="3848990"/>
              <a:ext cx="122202" cy="12491"/>
            </a:xfrm>
            <a:custGeom>
              <a:avLst/>
              <a:ahLst/>
              <a:rect l="l" t="t" r="r" b="b"/>
              <a:pathLst>
                <a:path w="2211" h="226" extrusionOk="0">
                  <a:moveTo>
                    <a:pt x="1" y="0"/>
                  </a:moveTo>
                  <a:lnTo>
                    <a:pt x="1" y="225"/>
                  </a:lnTo>
                  <a:lnTo>
                    <a:pt x="2211" y="225"/>
                  </a:lnTo>
                  <a:lnTo>
                    <a:pt x="2211" y="0"/>
                  </a:lnTo>
                  <a:close/>
                </a:path>
              </a:pathLst>
            </a:custGeom>
            <a:solidFill>
              <a:srgbClr val="EDD56E"/>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08" name="Google Shape;537;p27"/>
            <p:cNvSpPr/>
            <p:nvPr/>
          </p:nvSpPr>
          <p:spPr>
            <a:xfrm>
              <a:off x="2571316" y="3955771"/>
              <a:ext cx="122202" cy="9562"/>
            </a:xfrm>
            <a:custGeom>
              <a:avLst/>
              <a:ahLst/>
              <a:rect l="l" t="t" r="r" b="b"/>
              <a:pathLst>
                <a:path w="2211" h="173" extrusionOk="0">
                  <a:moveTo>
                    <a:pt x="1" y="1"/>
                  </a:moveTo>
                  <a:lnTo>
                    <a:pt x="1" y="173"/>
                  </a:lnTo>
                  <a:lnTo>
                    <a:pt x="2211" y="173"/>
                  </a:lnTo>
                  <a:lnTo>
                    <a:pt x="2211" y="1"/>
                  </a:lnTo>
                  <a:close/>
                </a:path>
              </a:pathLst>
            </a:custGeom>
            <a:solidFill>
              <a:srgbClr val="EDD56E"/>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09" name="Google Shape;538;p27"/>
            <p:cNvSpPr/>
            <p:nvPr/>
          </p:nvSpPr>
          <p:spPr>
            <a:xfrm>
              <a:off x="2571316" y="4120365"/>
              <a:ext cx="122202" cy="9562"/>
            </a:xfrm>
            <a:custGeom>
              <a:avLst/>
              <a:ahLst/>
              <a:rect l="l" t="t" r="r" b="b"/>
              <a:pathLst>
                <a:path w="2211" h="173" extrusionOk="0">
                  <a:moveTo>
                    <a:pt x="1" y="0"/>
                  </a:moveTo>
                  <a:lnTo>
                    <a:pt x="1" y="173"/>
                  </a:lnTo>
                  <a:lnTo>
                    <a:pt x="2211" y="173"/>
                  </a:lnTo>
                  <a:lnTo>
                    <a:pt x="2211" y="0"/>
                  </a:lnTo>
                  <a:close/>
                </a:path>
              </a:pathLst>
            </a:custGeom>
            <a:solidFill>
              <a:srgbClr val="EA781B"/>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10" name="Google Shape;539;p27"/>
            <p:cNvSpPr/>
            <p:nvPr/>
          </p:nvSpPr>
          <p:spPr>
            <a:xfrm>
              <a:off x="2571316" y="4227147"/>
              <a:ext cx="122202" cy="9562"/>
            </a:xfrm>
            <a:custGeom>
              <a:avLst/>
              <a:ahLst/>
              <a:rect l="l" t="t" r="r" b="b"/>
              <a:pathLst>
                <a:path w="2211" h="173" extrusionOk="0">
                  <a:moveTo>
                    <a:pt x="1" y="1"/>
                  </a:moveTo>
                  <a:lnTo>
                    <a:pt x="1" y="173"/>
                  </a:lnTo>
                  <a:lnTo>
                    <a:pt x="2211" y="173"/>
                  </a:lnTo>
                  <a:lnTo>
                    <a:pt x="2211" y="1"/>
                  </a:lnTo>
                  <a:close/>
                </a:path>
              </a:pathLst>
            </a:custGeom>
            <a:solidFill>
              <a:srgbClr val="EA781B"/>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11" name="Google Shape;540;p27"/>
            <p:cNvSpPr/>
            <p:nvPr/>
          </p:nvSpPr>
          <p:spPr>
            <a:xfrm>
              <a:off x="2571316" y="4333984"/>
              <a:ext cx="122202" cy="8788"/>
            </a:xfrm>
            <a:custGeom>
              <a:avLst/>
              <a:ahLst/>
              <a:rect l="l" t="t" r="r" b="b"/>
              <a:pathLst>
                <a:path w="2211" h="159" extrusionOk="0">
                  <a:moveTo>
                    <a:pt x="1" y="0"/>
                  </a:moveTo>
                  <a:lnTo>
                    <a:pt x="1" y="159"/>
                  </a:lnTo>
                  <a:lnTo>
                    <a:pt x="2211" y="159"/>
                  </a:lnTo>
                  <a:lnTo>
                    <a:pt x="2211" y="0"/>
                  </a:lnTo>
                  <a:close/>
                </a:path>
              </a:pathLst>
            </a:custGeom>
            <a:solidFill>
              <a:srgbClr val="EDD56E"/>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12" name="Google Shape;541;p27"/>
            <p:cNvSpPr/>
            <p:nvPr/>
          </p:nvSpPr>
          <p:spPr>
            <a:xfrm>
              <a:off x="2571316" y="4495649"/>
              <a:ext cx="122202" cy="8788"/>
            </a:xfrm>
            <a:custGeom>
              <a:avLst/>
              <a:ahLst/>
              <a:rect l="l" t="t" r="r" b="b"/>
              <a:pathLst>
                <a:path w="2211" h="159" extrusionOk="0">
                  <a:moveTo>
                    <a:pt x="1" y="0"/>
                  </a:moveTo>
                  <a:lnTo>
                    <a:pt x="1" y="159"/>
                  </a:lnTo>
                  <a:lnTo>
                    <a:pt x="2211" y="159"/>
                  </a:lnTo>
                  <a:lnTo>
                    <a:pt x="2211" y="0"/>
                  </a:lnTo>
                  <a:close/>
                </a:path>
              </a:pathLst>
            </a:custGeom>
            <a:solidFill>
              <a:srgbClr val="EDD56E"/>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13" name="Google Shape;542;p27"/>
            <p:cNvSpPr/>
            <p:nvPr/>
          </p:nvSpPr>
          <p:spPr>
            <a:xfrm>
              <a:off x="2571316" y="4598782"/>
              <a:ext cx="122202" cy="12491"/>
            </a:xfrm>
            <a:custGeom>
              <a:avLst/>
              <a:ahLst/>
              <a:rect l="l" t="t" r="r" b="b"/>
              <a:pathLst>
                <a:path w="2211" h="226" extrusionOk="0">
                  <a:moveTo>
                    <a:pt x="1" y="0"/>
                  </a:moveTo>
                  <a:lnTo>
                    <a:pt x="1" y="225"/>
                  </a:lnTo>
                  <a:lnTo>
                    <a:pt x="2211" y="225"/>
                  </a:lnTo>
                  <a:lnTo>
                    <a:pt x="2211" y="0"/>
                  </a:lnTo>
                  <a:close/>
                </a:path>
              </a:pathLst>
            </a:custGeom>
            <a:solidFill>
              <a:srgbClr val="EDD56E"/>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14" name="Google Shape;543;p27"/>
            <p:cNvSpPr/>
            <p:nvPr/>
          </p:nvSpPr>
          <p:spPr>
            <a:xfrm>
              <a:off x="2571316" y="4705564"/>
              <a:ext cx="122202" cy="9562"/>
            </a:xfrm>
            <a:custGeom>
              <a:avLst/>
              <a:ahLst/>
              <a:rect l="l" t="t" r="r" b="b"/>
              <a:pathLst>
                <a:path w="2211" h="173" extrusionOk="0">
                  <a:moveTo>
                    <a:pt x="1" y="1"/>
                  </a:moveTo>
                  <a:lnTo>
                    <a:pt x="1" y="173"/>
                  </a:lnTo>
                  <a:lnTo>
                    <a:pt x="2211" y="173"/>
                  </a:lnTo>
                  <a:lnTo>
                    <a:pt x="2211" y="1"/>
                  </a:lnTo>
                  <a:close/>
                </a:path>
              </a:pathLst>
            </a:custGeom>
            <a:solidFill>
              <a:srgbClr val="EA781B"/>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15" name="Google Shape;544;p27"/>
            <p:cNvSpPr/>
            <p:nvPr/>
          </p:nvSpPr>
          <p:spPr>
            <a:xfrm>
              <a:off x="2571316" y="4867229"/>
              <a:ext cx="122202" cy="12491"/>
            </a:xfrm>
            <a:custGeom>
              <a:avLst/>
              <a:ahLst/>
              <a:rect l="l" t="t" r="r" b="b"/>
              <a:pathLst>
                <a:path w="2211" h="226" extrusionOk="0">
                  <a:moveTo>
                    <a:pt x="1" y="1"/>
                  </a:moveTo>
                  <a:lnTo>
                    <a:pt x="1" y="226"/>
                  </a:lnTo>
                  <a:lnTo>
                    <a:pt x="2211" y="226"/>
                  </a:lnTo>
                  <a:lnTo>
                    <a:pt x="2211" y="1"/>
                  </a:lnTo>
                  <a:close/>
                </a:path>
              </a:pathLst>
            </a:custGeom>
            <a:solidFill>
              <a:srgbClr val="EA781B"/>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16" name="Google Shape;545;p27"/>
            <p:cNvSpPr/>
            <p:nvPr/>
          </p:nvSpPr>
          <p:spPr>
            <a:xfrm>
              <a:off x="2571316" y="4974010"/>
              <a:ext cx="122202" cy="8843"/>
            </a:xfrm>
            <a:custGeom>
              <a:avLst/>
              <a:ahLst/>
              <a:rect l="l" t="t" r="r" b="b"/>
              <a:pathLst>
                <a:path w="2211" h="160" extrusionOk="0">
                  <a:moveTo>
                    <a:pt x="1" y="1"/>
                  </a:moveTo>
                  <a:lnTo>
                    <a:pt x="1" y="160"/>
                  </a:lnTo>
                  <a:lnTo>
                    <a:pt x="2211" y="160"/>
                  </a:lnTo>
                  <a:lnTo>
                    <a:pt x="2211" y="1"/>
                  </a:lnTo>
                  <a:close/>
                </a:path>
              </a:pathLst>
            </a:custGeom>
            <a:solidFill>
              <a:srgbClr val="EA781B"/>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17" name="Google Shape;546;p27"/>
            <p:cNvSpPr/>
            <p:nvPr/>
          </p:nvSpPr>
          <p:spPr>
            <a:xfrm>
              <a:off x="2571316" y="5080847"/>
              <a:ext cx="122202" cy="8843"/>
            </a:xfrm>
            <a:custGeom>
              <a:avLst/>
              <a:ahLst/>
              <a:rect l="l" t="t" r="r" b="b"/>
              <a:pathLst>
                <a:path w="2211" h="160" extrusionOk="0">
                  <a:moveTo>
                    <a:pt x="1" y="0"/>
                  </a:moveTo>
                  <a:lnTo>
                    <a:pt x="1" y="159"/>
                  </a:lnTo>
                  <a:lnTo>
                    <a:pt x="2211" y="159"/>
                  </a:lnTo>
                  <a:lnTo>
                    <a:pt x="2211" y="0"/>
                  </a:lnTo>
                  <a:close/>
                </a:path>
              </a:pathLst>
            </a:custGeom>
            <a:solidFill>
              <a:srgbClr val="EA781B"/>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18" name="Google Shape;547;p27"/>
            <p:cNvSpPr/>
            <p:nvPr/>
          </p:nvSpPr>
          <p:spPr>
            <a:xfrm>
              <a:off x="2571316" y="5242512"/>
              <a:ext cx="122202" cy="8843"/>
            </a:xfrm>
            <a:custGeom>
              <a:avLst/>
              <a:ahLst/>
              <a:rect l="l" t="t" r="r" b="b"/>
              <a:pathLst>
                <a:path w="2211" h="160" extrusionOk="0">
                  <a:moveTo>
                    <a:pt x="1" y="0"/>
                  </a:moveTo>
                  <a:lnTo>
                    <a:pt x="1" y="159"/>
                  </a:lnTo>
                  <a:lnTo>
                    <a:pt x="2211" y="159"/>
                  </a:lnTo>
                  <a:lnTo>
                    <a:pt x="2211" y="0"/>
                  </a:lnTo>
                  <a:close/>
                </a:path>
              </a:pathLst>
            </a:custGeom>
            <a:solidFill>
              <a:srgbClr val="EA781B"/>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19" name="Google Shape;548;p27"/>
            <p:cNvSpPr/>
            <p:nvPr/>
          </p:nvSpPr>
          <p:spPr>
            <a:xfrm>
              <a:off x="2571316" y="5348575"/>
              <a:ext cx="122202" cy="9562"/>
            </a:xfrm>
            <a:custGeom>
              <a:avLst/>
              <a:ahLst/>
              <a:rect l="l" t="t" r="r" b="b"/>
              <a:pathLst>
                <a:path w="2211" h="173" extrusionOk="0">
                  <a:moveTo>
                    <a:pt x="1" y="0"/>
                  </a:moveTo>
                  <a:lnTo>
                    <a:pt x="1" y="172"/>
                  </a:lnTo>
                  <a:lnTo>
                    <a:pt x="2211" y="172"/>
                  </a:lnTo>
                  <a:lnTo>
                    <a:pt x="2211" y="0"/>
                  </a:lnTo>
                  <a:close/>
                </a:path>
              </a:pathLst>
            </a:custGeom>
            <a:solidFill>
              <a:srgbClr val="EA781B"/>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20" name="Google Shape;549;p27"/>
            <p:cNvSpPr/>
            <p:nvPr/>
          </p:nvSpPr>
          <p:spPr>
            <a:xfrm>
              <a:off x="2571316" y="5452427"/>
              <a:ext cx="122202" cy="12491"/>
            </a:xfrm>
            <a:custGeom>
              <a:avLst/>
              <a:ahLst/>
              <a:rect l="l" t="t" r="r" b="b"/>
              <a:pathLst>
                <a:path w="2211" h="226" extrusionOk="0">
                  <a:moveTo>
                    <a:pt x="1" y="1"/>
                  </a:moveTo>
                  <a:lnTo>
                    <a:pt x="1" y="226"/>
                  </a:lnTo>
                  <a:lnTo>
                    <a:pt x="2211" y="226"/>
                  </a:lnTo>
                  <a:lnTo>
                    <a:pt x="2211" y="1"/>
                  </a:lnTo>
                  <a:close/>
                </a:path>
              </a:pathLst>
            </a:custGeom>
            <a:solidFill>
              <a:srgbClr val="EA781B"/>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21" name="Google Shape;550;p27"/>
            <p:cNvSpPr/>
            <p:nvPr/>
          </p:nvSpPr>
          <p:spPr>
            <a:xfrm>
              <a:off x="2510630" y="4041384"/>
              <a:ext cx="182888" cy="12491"/>
            </a:xfrm>
            <a:custGeom>
              <a:avLst/>
              <a:ahLst/>
              <a:rect l="l" t="t" r="r" b="b"/>
              <a:pathLst>
                <a:path w="3309" h="226" extrusionOk="0">
                  <a:moveTo>
                    <a:pt x="0" y="0"/>
                  </a:moveTo>
                  <a:lnTo>
                    <a:pt x="0" y="225"/>
                  </a:lnTo>
                  <a:lnTo>
                    <a:pt x="3309" y="225"/>
                  </a:lnTo>
                  <a:lnTo>
                    <a:pt x="3309" y="0"/>
                  </a:lnTo>
                  <a:close/>
                </a:path>
              </a:pathLst>
            </a:custGeom>
            <a:solidFill>
              <a:srgbClr val="EDD56E"/>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22" name="Google Shape;551;p27"/>
            <p:cNvSpPr/>
            <p:nvPr/>
          </p:nvSpPr>
          <p:spPr>
            <a:xfrm>
              <a:off x="2510630" y="4415894"/>
              <a:ext cx="182888" cy="9562"/>
            </a:xfrm>
            <a:custGeom>
              <a:avLst/>
              <a:ahLst/>
              <a:rect l="l" t="t" r="r" b="b"/>
              <a:pathLst>
                <a:path w="3309" h="173" extrusionOk="0">
                  <a:moveTo>
                    <a:pt x="0" y="0"/>
                  </a:moveTo>
                  <a:lnTo>
                    <a:pt x="0" y="173"/>
                  </a:lnTo>
                  <a:lnTo>
                    <a:pt x="3309" y="173"/>
                  </a:lnTo>
                  <a:lnTo>
                    <a:pt x="3309" y="0"/>
                  </a:lnTo>
                  <a:close/>
                </a:path>
              </a:pathLst>
            </a:custGeom>
            <a:solidFill>
              <a:srgbClr val="EDD56E"/>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23" name="Google Shape;552;p27"/>
            <p:cNvSpPr/>
            <p:nvPr/>
          </p:nvSpPr>
          <p:spPr>
            <a:xfrm>
              <a:off x="2510630" y="4788248"/>
              <a:ext cx="182888" cy="8843"/>
            </a:xfrm>
            <a:custGeom>
              <a:avLst/>
              <a:ahLst/>
              <a:rect l="l" t="t" r="r" b="b"/>
              <a:pathLst>
                <a:path w="3309" h="160" extrusionOk="0">
                  <a:moveTo>
                    <a:pt x="0" y="0"/>
                  </a:moveTo>
                  <a:lnTo>
                    <a:pt x="0" y="159"/>
                  </a:lnTo>
                  <a:lnTo>
                    <a:pt x="3309" y="159"/>
                  </a:lnTo>
                  <a:lnTo>
                    <a:pt x="3309" y="0"/>
                  </a:lnTo>
                  <a:close/>
                </a:path>
              </a:pathLst>
            </a:custGeom>
            <a:solidFill>
              <a:srgbClr val="EA781B"/>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24" name="Google Shape;553;p27"/>
            <p:cNvSpPr/>
            <p:nvPr/>
          </p:nvSpPr>
          <p:spPr>
            <a:xfrm>
              <a:off x="2510630" y="5162757"/>
              <a:ext cx="182888" cy="9562"/>
            </a:xfrm>
            <a:custGeom>
              <a:avLst/>
              <a:ahLst/>
              <a:rect l="l" t="t" r="r" b="b"/>
              <a:pathLst>
                <a:path w="3309" h="173" extrusionOk="0">
                  <a:moveTo>
                    <a:pt x="0" y="1"/>
                  </a:moveTo>
                  <a:lnTo>
                    <a:pt x="0" y="173"/>
                  </a:lnTo>
                  <a:lnTo>
                    <a:pt x="3309" y="173"/>
                  </a:lnTo>
                  <a:lnTo>
                    <a:pt x="3309" y="1"/>
                  </a:lnTo>
                  <a:close/>
                </a:path>
              </a:pathLst>
            </a:custGeom>
            <a:solidFill>
              <a:srgbClr val="EA781B"/>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25" name="Google Shape;554;p27"/>
            <p:cNvSpPr/>
            <p:nvPr/>
          </p:nvSpPr>
          <p:spPr>
            <a:xfrm>
              <a:off x="2598398" y="4303254"/>
              <a:ext cx="317526" cy="1058089"/>
            </a:xfrm>
            <a:custGeom>
              <a:avLst/>
              <a:ah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26" name="Google Shape;555;p27"/>
            <p:cNvSpPr/>
            <p:nvPr/>
          </p:nvSpPr>
          <p:spPr>
            <a:xfrm>
              <a:off x="2607905" y="4617077"/>
              <a:ext cx="286796" cy="744266"/>
            </a:xfrm>
            <a:custGeom>
              <a:avLst/>
              <a:ah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27" name="Google Shape;556;p27"/>
            <p:cNvSpPr/>
            <p:nvPr/>
          </p:nvSpPr>
          <p:spPr>
            <a:xfrm>
              <a:off x="2723474" y="4415452"/>
              <a:ext cx="101034" cy="247886"/>
            </a:xfrm>
            <a:custGeom>
              <a:avLst/>
              <a:ah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28" name="Google Shape;557;p27"/>
            <p:cNvSpPr/>
            <p:nvPr/>
          </p:nvSpPr>
          <p:spPr>
            <a:xfrm>
              <a:off x="2525221" y="3916253"/>
              <a:ext cx="396562" cy="371691"/>
            </a:xfrm>
            <a:custGeom>
              <a:avLst/>
              <a:ah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29" name="Google Shape;558;p27"/>
            <p:cNvSpPr/>
            <p:nvPr/>
          </p:nvSpPr>
          <p:spPr>
            <a:xfrm>
              <a:off x="2568387" y="4063935"/>
              <a:ext cx="246559" cy="224009"/>
            </a:xfrm>
            <a:custGeom>
              <a:avLst/>
              <a:ah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30" name="Google Shape;559;p27"/>
            <p:cNvSpPr/>
            <p:nvPr/>
          </p:nvSpPr>
          <p:spPr>
            <a:xfrm>
              <a:off x="2586681" y="4259646"/>
              <a:ext cx="216603" cy="130382"/>
            </a:xfrm>
            <a:custGeom>
              <a:avLst/>
              <a:ah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31" name="Google Shape;560;p27"/>
            <p:cNvSpPr/>
            <p:nvPr/>
          </p:nvSpPr>
          <p:spPr>
            <a:xfrm rot="41933">
              <a:off x="2590197" y="4314548"/>
              <a:ext cx="215526" cy="77273"/>
            </a:xfrm>
            <a:custGeom>
              <a:avLst/>
              <a:ah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32" name="Google Shape;561;p27"/>
            <p:cNvSpPr/>
            <p:nvPr/>
          </p:nvSpPr>
          <p:spPr>
            <a:xfrm>
              <a:off x="2724193" y="5007670"/>
              <a:ext cx="239982" cy="242138"/>
            </a:xfrm>
            <a:custGeom>
              <a:avLst/>
              <a:ah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33" name="Google Shape;562;p27"/>
            <p:cNvSpPr/>
            <p:nvPr/>
          </p:nvSpPr>
          <p:spPr>
            <a:xfrm>
              <a:off x="2730052" y="4358081"/>
              <a:ext cx="356326" cy="853756"/>
            </a:xfrm>
            <a:custGeom>
              <a:avLst/>
              <a:ah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34" name="Google Shape;563;p27"/>
            <p:cNvSpPr/>
            <p:nvPr/>
          </p:nvSpPr>
          <p:spPr>
            <a:xfrm>
              <a:off x="2842692" y="4373447"/>
              <a:ext cx="243685" cy="838391"/>
            </a:xfrm>
            <a:custGeom>
              <a:avLst/>
              <a:ah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35" name="Google Shape;564;p27"/>
            <p:cNvSpPr/>
            <p:nvPr/>
          </p:nvSpPr>
          <p:spPr>
            <a:xfrm>
              <a:off x="2846063" y="4187684"/>
              <a:ext cx="240314" cy="242083"/>
            </a:xfrm>
            <a:custGeom>
              <a:avLst/>
              <a:ah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36" name="Google Shape;565;p27"/>
            <p:cNvSpPr/>
            <p:nvPr/>
          </p:nvSpPr>
          <p:spPr>
            <a:xfrm>
              <a:off x="2942952" y="4186493"/>
              <a:ext cx="79755" cy="77267"/>
            </a:xfrm>
            <a:custGeom>
              <a:avLst/>
              <a:ah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37" name="Google Shape;566;p27"/>
            <p:cNvSpPr/>
            <p:nvPr/>
          </p:nvSpPr>
          <p:spPr>
            <a:xfrm>
              <a:off x="2339458" y="4663117"/>
              <a:ext cx="777649" cy="963467"/>
            </a:xfrm>
            <a:custGeom>
              <a:avLst/>
              <a:ah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38" name="Google Shape;567;p27"/>
            <p:cNvSpPr/>
            <p:nvPr/>
          </p:nvSpPr>
          <p:spPr>
            <a:xfrm>
              <a:off x="2375983" y="4821897"/>
              <a:ext cx="741115" cy="804661"/>
            </a:xfrm>
            <a:custGeom>
              <a:avLst/>
              <a:ah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39" name="Google Shape;568;p27"/>
            <p:cNvSpPr/>
            <p:nvPr/>
          </p:nvSpPr>
          <p:spPr>
            <a:xfrm>
              <a:off x="2433804" y="4873087"/>
              <a:ext cx="460897" cy="490908"/>
            </a:xfrm>
            <a:custGeom>
              <a:avLst/>
              <a:ah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40" name="Google Shape;569;p27"/>
            <p:cNvSpPr/>
            <p:nvPr/>
          </p:nvSpPr>
          <p:spPr>
            <a:xfrm>
              <a:off x="3375992" y="4937477"/>
              <a:ext cx="426519" cy="429448"/>
            </a:xfrm>
            <a:custGeom>
              <a:avLst/>
              <a:ah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41" name="Google Shape;570;p27"/>
            <p:cNvSpPr/>
            <p:nvPr/>
          </p:nvSpPr>
          <p:spPr>
            <a:xfrm>
              <a:off x="2894646" y="4821907"/>
              <a:ext cx="658432" cy="768142"/>
            </a:xfrm>
            <a:custGeom>
              <a:avLst/>
              <a:ah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42" name="Google Shape;571;p27"/>
            <p:cNvSpPr/>
            <p:nvPr/>
          </p:nvSpPr>
          <p:spPr>
            <a:xfrm>
              <a:off x="2927587" y="4821907"/>
              <a:ext cx="625491" cy="768142"/>
            </a:xfrm>
            <a:custGeom>
              <a:avLst/>
              <a:ah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grpSp>
          <p:nvGrpSpPr>
            <p:cNvPr id="228" name="Google Shape;572;p27"/>
            <p:cNvGrpSpPr/>
            <p:nvPr/>
          </p:nvGrpSpPr>
          <p:grpSpPr>
            <a:xfrm>
              <a:off x="3041664" y="5111577"/>
              <a:ext cx="320455" cy="156580"/>
              <a:chOff x="2774143" y="4536556"/>
              <a:chExt cx="320455" cy="156580"/>
            </a:xfrm>
          </p:grpSpPr>
          <p:sp>
            <p:nvSpPr>
              <p:cNvPr id="1050143" name="Google Shape;573;p27"/>
              <p:cNvSpPr/>
              <p:nvPr/>
            </p:nvSpPr>
            <p:spPr>
              <a:xfrm>
                <a:off x="2774143" y="4562865"/>
                <a:ext cx="112751" cy="98104"/>
              </a:xfrm>
              <a:custGeom>
                <a:avLst/>
                <a:ah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44" name="Google Shape;574;p27"/>
              <p:cNvSpPr/>
              <p:nvPr/>
            </p:nvSpPr>
            <p:spPr>
              <a:xfrm>
                <a:off x="2897782" y="4536556"/>
                <a:ext cx="65882" cy="66600"/>
              </a:xfrm>
              <a:custGeom>
                <a:avLst/>
                <a:ah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45" name="Google Shape;575;p27"/>
              <p:cNvSpPr/>
              <p:nvPr/>
            </p:nvSpPr>
            <p:spPr>
              <a:xfrm>
                <a:off x="2967311" y="4565794"/>
                <a:ext cx="127287" cy="127342"/>
              </a:xfrm>
              <a:custGeom>
                <a:avLst/>
                <a:ah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grpSp>
        <p:sp>
          <p:nvSpPr>
            <p:cNvPr id="1050146" name="Google Shape;576;p27"/>
            <p:cNvSpPr/>
            <p:nvPr/>
          </p:nvSpPr>
          <p:spPr>
            <a:xfrm>
              <a:off x="3028510" y="5577559"/>
              <a:ext cx="389985" cy="49024"/>
            </a:xfrm>
            <a:custGeom>
              <a:avLst/>
              <a:ahLst/>
              <a:rect l="l" t="t" r="r" b="b"/>
              <a:pathLst>
                <a:path w="7056" h="887" extrusionOk="0">
                  <a:moveTo>
                    <a:pt x="1" y="0"/>
                  </a:moveTo>
                  <a:lnTo>
                    <a:pt x="1" y="887"/>
                  </a:lnTo>
                  <a:lnTo>
                    <a:pt x="7055" y="887"/>
                  </a:lnTo>
                  <a:lnTo>
                    <a:pt x="7055" y="0"/>
                  </a:lnTo>
                  <a:close/>
                </a:path>
              </a:pathLst>
            </a:custGeom>
            <a:solidFill>
              <a:srgbClr val="8D7DFF"/>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grpSp>
      <p:sp>
        <p:nvSpPr>
          <p:cNvPr id="1050147" name="Google Shape;578;p27"/>
          <p:cNvSpPr/>
          <p:nvPr/>
        </p:nvSpPr>
        <p:spPr>
          <a:xfrm>
            <a:off x="3307961" y="6418000"/>
            <a:ext cx="265628" cy="164649"/>
          </a:xfrm>
          <a:custGeom>
            <a:avLst/>
            <a:ahLst/>
            <a:rect l="l" t="t" r="r" b="b"/>
            <a:pathLst>
              <a:path w="4806" h="2979" extrusionOk="0">
                <a:moveTo>
                  <a:pt x="1" y="1"/>
                </a:moveTo>
                <a:lnTo>
                  <a:pt x="1" y="2978"/>
                </a:lnTo>
                <a:lnTo>
                  <a:pt x="4805" y="2978"/>
                </a:lnTo>
                <a:lnTo>
                  <a:pt x="4805" y="1"/>
                </a:lnTo>
                <a:close/>
              </a:path>
            </a:pathLst>
          </a:custGeom>
          <a:solidFill>
            <a:srgbClr val="CCCCCC"/>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grpSp>
        <p:nvGrpSpPr>
          <p:cNvPr id="229" name="Group 1"/>
          <p:cNvGrpSpPr/>
          <p:nvPr userDrawn="1"/>
        </p:nvGrpSpPr>
        <p:grpSpPr>
          <a:xfrm>
            <a:off x="1524301" y="5626805"/>
            <a:ext cx="9320239" cy="1231195"/>
            <a:chOff x="1524301" y="5626805"/>
            <a:chExt cx="9320239" cy="1231195"/>
          </a:xfrm>
        </p:grpSpPr>
        <p:sp>
          <p:nvSpPr>
            <p:cNvPr id="1050148" name="Google Shape;577;p27"/>
            <p:cNvSpPr/>
            <p:nvPr/>
          </p:nvSpPr>
          <p:spPr>
            <a:xfrm>
              <a:off x="3307961" y="6403010"/>
              <a:ext cx="265628" cy="451390"/>
            </a:xfrm>
            <a:custGeom>
              <a:avLst/>
              <a:ahLst/>
              <a:rect l="l" t="t" r="r" b="b"/>
              <a:pathLst>
                <a:path w="4806" h="8167" extrusionOk="0">
                  <a:moveTo>
                    <a:pt x="1" y="1"/>
                  </a:moveTo>
                  <a:lnTo>
                    <a:pt x="1" y="8167"/>
                  </a:lnTo>
                  <a:lnTo>
                    <a:pt x="4805" y="8167"/>
                  </a:lnTo>
                  <a:lnTo>
                    <a:pt x="4805" y="1"/>
                  </a:lnTo>
                  <a:close/>
                </a:path>
              </a:pathLst>
            </a:custGeom>
            <a:solidFill>
              <a:srgbClr val="CECCBC"/>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grpSp>
          <p:nvGrpSpPr>
            <p:cNvPr id="230" name="Google Shape;579;p27"/>
            <p:cNvGrpSpPr/>
            <p:nvPr userDrawn="1"/>
          </p:nvGrpSpPr>
          <p:grpSpPr>
            <a:xfrm>
              <a:off x="1524301" y="5626805"/>
              <a:ext cx="9320239" cy="1231195"/>
              <a:chOff x="929285" y="5051507"/>
              <a:chExt cx="7315206" cy="1231195"/>
            </a:xfrm>
          </p:grpSpPr>
          <p:sp>
            <p:nvSpPr>
              <p:cNvPr id="1050149" name="Google Shape;580;p27"/>
              <p:cNvSpPr/>
              <p:nvPr/>
            </p:nvSpPr>
            <p:spPr>
              <a:xfrm>
                <a:off x="929285" y="5051507"/>
                <a:ext cx="7315206" cy="420715"/>
              </a:xfrm>
              <a:custGeom>
                <a:avLst/>
                <a:ah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50" name="Google Shape;581;p27"/>
              <p:cNvSpPr/>
              <p:nvPr/>
            </p:nvSpPr>
            <p:spPr>
              <a:xfrm>
                <a:off x="929285" y="5051507"/>
                <a:ext cx="7315206" cy="133919"/>
              </a:xfrm>
              <a:custGeom>
                <a:avLst/>
                <a:ah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51" name="Google Shape;582;p27"/>
              <p:cNvSpPr/>
              <p:nvPr/>
            </p:nvSpPr>
            <p:spPr>
              <a:xfrm>
                <a:off x="6668743" y="5831311"/>
                <a:ext cx="264854" cy="451390"/>
              </a:xfrm>
              <a:custGeom>
                <a:avLst/>
                <a:ahLst/>
                <a:rect l="l" t="t" r="r" b="b"/>
                <a:pathLst>
                  <a:path w="4792" h="8167" extrusionOk="0">
                    <a:moveTo>
                      <a:pt x="1" y="1"/>
                    </a:moveTo>
                    <a:lnTo>
                      <a:pt x="1" y="8167"/>
                    </a:lnTo>
                    <a:lnTo>
                      <a:pt x="4792" y="8167"/>
                    </a:lnTo>
                    <a:lnTo>
                      <a:pt x="4792" y="1"/>
                    </a:lnTo>
                    <a:close/>
                  </a:path>
                </a:pathLst>
              </a:custGeom>
              <a:solidFill>
                <a:srgbClr val="CECCBC"/>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52" name="Google Shape;583;p27"/>
              <p:cNvSpPr/>
              <p:nvPr/>
            </p:nvSpPr>
            <p:spPr>
              <a:xfrm>
                <a:off x="6668743" y="5831311"/>
                <a:ext cx="264854" cy="164649"/>
              </a:xfrm>
              <a:custGeom>
                <a:avLst/>
                <a:ahLst/>
                <a:rect l="l" t="t" r="r" b="b"/>
                <a:pathLst>
                  <a:path w="4792" h="2979" extrusionOk="0">
                    <a:moveTo>
                      <a:pt x="1" y="1"/>
                    </a:moveTo>
                    <a:lnTo>
                      <a:pt x="1" y="2978"/>
                    </a:lnTo>
                    <a:lnTo>
                      <a:pt x="4792" y="2978"/>
                    </a:lnTo>
                    <a:lnTo>
                      <a:pt x="4792" y="1"/>
                    </a:lnTo>
                    <a:close/>
                  </a:path>
                </a:pathLst>
              </a:custGeom>
              <a:solidFill>
                <a:srgbClr val="CCCCCC"/>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53" name="Google Shape;584;p27"/>
              <p:cNvSpPr/>
              <p:nvPr/>
            </p:nvSpPr>
            <p:spPr>
              <a:xfrm>
                <a:off x="1654207" y="5472167"/>
                <a:ext cx="5864644" cy="359200"/>
              </a:xfrm>
              <a:custGeom>
                <a:avLst/>
                <a:ah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50154" name="Google Shape;585;p27"/>
              <p:cNvSpPr/>
              <p:nvPr/>
            </p:nvSpPr>
            <p:spPr>
              <a:xfrm>
                <a:off x="1654207" y="5472167"/>
                <a:ext cx="5864644" cy="176311"/>
              </a:xfrm>
              <a:custGeom>
                <a:avLst/>
                <a:ah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grpSp>
      </p:gr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218"/>
                                        </p:tgtEl>
                                      </p:cBhvr>
                                      <p:by x="150000" y="150000"/>
                                    </p:animScale>
                                  </p:childTnLst>
                                </p:cTn>
                              </p:par>
                              <p:par>
                                <p:cTn fill="hold" id="7" nodeType="withEffect" presetClass="emph" presetID="6" presetSubtype="0" repeatCount="indefinite">
                                  <p:stCondLst>
                                    <p:cond delay="0"/>
                                  </p:stCondLst>
                                  <p:childTnLst>
                                    <p:animScale>
                                      <p:cBhvr>
                                        <p:cTn dur="1000" fill="hold" id="8"/>
                                        <p:tgtEl>
                                          <p:spTgt spid="221"/>
                                        </p:tgtEl>
                                      </p:cBhvr>
                                      <p:by x="150000" y="150000"/>
                                    </p:animScale>
                                  </p:childTnLst>
                                </p:cTn>
                              </p:par>
                              <p:par>
                                <p:cTn fill="hold" grpId="0" id="9" nodeType="withEffect" presetClass="emph" presetID="6" presetSubtype="0" repeatCount="indefinite">
                                  <p:stCondLst>
                                    <p:cond delay="0"/>
                                  </p:stCondLst>
                                  <p:childTnLst>
                                    <p:animScale>
                                      <p:cBhvr>
                                        <p:cTn dur="1000" fill="hold" id="10"/>
                                        <p:tgtEl>
                                          <p:spTgt spid="1049969"/>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219"/>
                                        </p:tgtEl>
                                      </p:cBhvr>
                                      <p:by x="150000" y="150000"/>
                                    </p:animScale>
                                  </p:childTnLst>
                                </p:cTn>
                              </p:par>
                              <p:par>
                                <p:cTn fill="hold" id="13" nodeType="withEffect" presetClass="emph" presetID="6" presetSubtype="0" repeatCount="indefinite">
                                  <p:stCondLst>
                                    <p:cond delay="0"/>
                                  </p:stCondLst>
                                  <p:childTnLst>
                                    <p:animScale>
                                      <p:cBhvr>
                                        <p:cTn dur="1000" fill="hold" id="14"/>
                                        <p:tgtEl>
                                          <p:spTgt spid="220"/>
                                        </p:tgtEl>
                                      </p:cBhvr>
                                      <p:by x="150000" y="150000"/>
                                    </p:animScale>
                                  </p:childTnLst>
                                </p:cTn>
                              </p:par>
                              <p:par>
                                <p:cTn fill="hold" grpId="0" id="15" nodeType="withEffect" presetClass="emph" presetID="6" presetSubtype="0" repeatCount="indefinite">
                                  <p:stCondLst>
                                    <p:cond delay="0"/>
                                  </p:stCondLst>
                                  <p:childTnLst>
                                    <p:animScale>
                                      <p:cBhvr>
                                        <p:cTn dur="1000" fill="hold" id="16"/>
                                        <p:tgtEl>
                                          <p:spTgt spid="1049970"/>
                                        </p:tgtEl>
                                      </p:cBhvr>
                                      <p:by x="150000" y="150000"/>
                                    </p:animScale>
                                  </p:childTnLst>
                                </p:cTn>
                              </p:par>
                              <p:par>
                                <p:cTn fill="hold" id="17" nodeType="withEffect" presetClass="entr" presetID="2" presetSubtype="4">
                                  <p:stCondLst>
                                    <p:cond delay="0"/>
                                  </p:stCondLst>
                                  <p:childTnLst>
                                    <p:set>
                                      <p:cBhvr>
                                        <p:cTn dur="1" fill="hold" id="18">
                                          <p:stCondLst>
                                            <p:cond delay="0"/>
                                          </p:stCondLst>
                                        </p:cTn>
                                        <p:tgtEl>
                                          <p:spTgt spid="229"/>
                                        </p:tgtEl>
                                        <p:attrNameLst>
                                          <p:attrName>style.visibility</p:attrName>
                                        </p:attrNameLst>
                                      </p:cBhvr>
                                      <p:to>
                                        <p:strVal val="visible"/>
                                      </p:to>
                                    </p:set>
                                    <p:anim calcmode="lin" valueType="num">
                                      <p:cBhvr additive="base">
                                        <p:cTn dur="500" fill="hold" id="19"/>
                                        <p:tgtEl>
                                          <p:spTgt spid="229"/>
                                        </p:tgtEl>
                                        <p:attrNameLst>
                                          <p:attrName>ppt_x</p:attrName>
                                        </p:attrNameLst>
                                      </p:cBhvr>
                                      <p:tavLst>
                                        <p:tav tm="0">
                                          <p:val>
                                            <p:strVal val="#ppt_x"/>
                                          </p:val>
                                        </p:tav>
                                        <p:tav tm="100000">
                                          <p:val>
                                            <p:strVal val="#ppt_x"/>
                                          </p:val>
                                        </p:tav>
                                      </p:tavLst>
                                    </p:anim>
                                    <p:anim calcmode="lin" valueType="num">
                                      <p:cBhvr additive="base">
                                        <p:cTn dur="500" fill="hold" id="20"/>
                                        <p:tgtEl>
                                          <p:spTgt spid="229"/>
                                        </p:tgtEl>
                                        <p:attrNameLst>
                                          <p:attrName>ppt_y</p:attrName>
                                        </p:attrNameLst>
                                      </p:cBhvr>
                                      <p:tavLst>
                                        <p:tav tm="0">
                                          <p:val>
                                            <p:strVal val="1+#ppt_h/2"/>
                                          </p:val>
                                        </p:tav>
                                        <p:tav tm="100000">
                                          <p:val>
                                            <p:strVal val="#ppt_y"/>
                                          </p:val>
                                        </p:tav>
                                      </p:tavLst>
                                    </p:anim>
                                  </p:childTnLst>
                                </p:cTn>
                              </p:par>
                            </p:childTnLst>
                          </p:cTn>
                        </p:par>
                        <p:par>
                          <p:cTn fill="hold" id="21">
                            <p:stCondLst>
                              <p:cond delay="1000"/>
                            </p:stCondLst>
                            <p:childTnLst>
                              <p:par>
                                <p:cTn fill="hold" id="22" nodeType="afterEffect" presetClass="entr" presetID="2" presetSubtype="8">
                                  <p:stCondLst>
                                    <p:cond delay="0"/>
                                  </p:stCondLst>
                                  <p:childTnLst>
                                    <p:set>
                                      <p:cBhvr>
                                        <p:cTn dur="1" fill="hold" id="23">
                                          <p:stCondLst>
                                            <p:cond delay="0"/>
                                          </p:stCondLst>
                                        </p:cTn>
                                        <p:tgtEl>
                                          <p:spTgt spid="225"/>
                                        </p:tgtEl>
                                        <p:attrNameLst>
                                          <p:attrName>style.visibility</p:attrName>
                                        </p:attrNameLst>
                                      </p:cBhvr>
                                      <p:to>
                                        <p:strVal val="visible"/>
                                      </p:to>
                                    </p:set>
                                    <p:anim calcmode="lin" valueType="num">
                                      <p:cBhvr additive="base">
                                        <p:cTn dur="500" fill="hold" id="24"/>
                                        <p:tgtEl>
                                          <p:spTgt spid="225"/>
                                        </p:tgtEl>
                                        <p:attrNameLst>
                                          <p:attrName>ppt_x</p:attrName>
                                        </p:attrNameLst>
                                      </p:cBhvr>
                                      <p:tavLst>
                                        <p:tav tm="0">
                                          <p:val>
                                            <p:strVal val="0-#ppt_w/2"/>
                                          </p:val>
                                        </p:tav>
                                        <p:tav tm="100000">
                                          <p:val>
                                            <p:strVal val="#ppt_x"/>
                                          </p:val>
                                        </p:tav>
                                      </p:tavLst>
                                    </p:anim>
                                    <p:anim calcmode="lin" valueType="num">
                                      <p:cBhvr additive="base">
                                        <p:cTn dur="500" fill="hold" id="25"/>
                                        <p:tgtEl>
                                          <p:spTgt spid="225"/>
                                        </p:tgtEl>
                                        <p:attrNameLst>
                                          <p:attrName>ppt_y</p:attrName>
                                        </p:attrNameLst>
                                      </p:cBhvr>
                                      <p:tavLst>
                                        <p:tav tm="0">
                                          <p:val>
                                            <p:strVal val="#ppt_y"/>
                                          </p:val>
                                        </p:tav>
                                        <p:tav tm="100000">
                                          <p:val>
                                            <p:strVal val="#ppt_y"/>
                                          </p:val>
                                        </p:tav>
                                      </p:tavLst>
                                    </p:anim>
                                  </p:childTnLst>
                                </p:cTn>
                              </p:par>
                            </p:childTnLst>
                          </p:cTn>
                        </p:par>
                        <p:par>
                          <p:cTn fill="hold" id="26">
                            <p:stCondLst>
                              <p:cond delay="1500"/>
                            </p:stCondLst>
                            <p:childTnLst>
                              <p:par>
                                <p:cTn fill="hold" id="27" nodeType="afterEffect" presetClass="entr" presetID="2" presetSubtype="2">
                                  <p:stCondLst>
                                    <p:cond delay="0"/>
                                  </p:stCondLst>
                                  <p:childTnLst>
                                    <p:set>
                                      <p:cBhvr>
                                        <p:cTn dur="1" fill="hold" id="28">
                                          <p:stCondLst>
                                            <p:cond delay="0"/>
                                          </p:stCondLst>
                                        </p:cTn>
                                        <p:tgtEl>
                                          <p:spTgt spid="224"/>
                                        </p:tgtEl>
                                        <p:attrNameLst>
                                          <p:attrName>style.visibility</p:attrName>
                                        </p:attrNameLst>
                                      </p:cBhvr>
                                      <p:to>
                                        <p:strVal val="visible"/>
                                      </p:to>
                                    </p:set>
                                    <p:anim calcmode="lin" valueType="num">
                                      <p:cBhvr additive="base">
                                        <p:cTn dur="500" fill="hold" id="29"/>
                                        <p:tgtEl>
                                          <p:spTgt spid="224"/>
                                        </p:tgtEl>
                                        <p:attrNameLst>
                                          <p:attrName>ppt_x</p:attrName>
                                        </p:attrNameLst>
                                      </p:cBhvr>
                                      <p:tavLst>
                                        <p:tav tm="0">
                                          <p:val>
                                            <p:strVal val="1+#ppt_w/2"/>
                                          </p:val>
                                        </p:tav>
                                        <p:tav tm="100000">
                                          <p:val>
                                            <p:strVal val="#ppt_x"/>
                                          </p:val>
                                        </p:tav>
                                      </p:tavLst>
                                    </p:anim>
                                    <p:anim calcmode="lin" valueType="num">
                                      <p:cBhvr additive="base">
                                        <p:cTn dur="500" fill="hold" id="30"/>
                                        <p:tgtEl>
                                          <p:spTgt spid="224"/>
                                        </p:tgtEl>
                                        <p:attrNameLst>
                                          <p:attrName>ppt_y</p:attrName>
                                        </p:attrNameLst>
                                      </p:cBhvr>
                                      <p:tavLst>
                                        <p:tav tm="0">
                                          <p:val>
                                            <p:strVal val="#ppt_y"/>
                                          </p:val>
                                        </p:tav>
                                        <p:tav tm="100000">
                                          <p:val>
                                            <p:strVal val="#ppt_y"/>
                                          </p:val>
                                        </p:tav>
                                      </p:tavLst>
                                    </p:anim>
                                  </p:childTnLst>
                                </p:cTn>
                              </p:par>
                            </p:childTnLst>
                          </p:cTn>
                        </p:par>
                        <p:par>
                          <p:cTn fill="hold" id="31">
                            <p:stCondLst>
                              <p:cond delay="2000"/>
                            </p:stCondLst>
                            <p:childTnLst>
                              <p:par>
                                <p:cTn fill="hold" id="32" nodeType="afterEffect" presetClass="entr" presetID="10" presetSubtype="0">
                                  <p:stCondLst>
                                    <p:cond delay="0"/>
                                  </p:stCondLst>
                                  <p:childTnLst>
                                    <p:set>
                                      <p:cBhvr>
                                        <p:cTn dur="1" fill="hold" id="33">
                                          <p:stCondLst>
                                            <p:cond delay="0"/>
                                          </p:stCondLst>
                                        </p:cTn>
                                        <p:tgtEl>
                                          <p:spTgt spid="222"/>
                                        </p:tgtEl>
                                        <p:attrNameLst>
                                          <p:attrName>style.visibility</p:attrName>
                                        </p:attrNameLst>
                                      </p:cBhvr>
                                      <p:to>
                                        <p:strVal val="visible"/>
                                      </p:to>
                                    </p:set>
                                    <p:animEffect transition="in" filter="fade">
                                      <p:cBhvr>
                                        <p:cTn dur="500" id="34"/>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969" grpId="0" animBg="1"/>
      <p:bldP spid="1049970"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231" name=""/>
        <p:cNvGrpSpPr/>
        <p:nvPr/>
      </p:nvGrpSpPr>
      <p:grpSpPr>
        <a:xfrm>
          <a:off x="0" y="0"/>
          <a:ext cx="0" cy="0"/>
          <a:chOff x="0" y="0"/>
          <a:chExt cx="0" cy="0"/>
        </a:xfrm>
      </p:grpSpPr>
      <p:grpSp>
        <p:nvGrpSpPr>
          <p:cNvPr id="232" name="Google Shape;992;p14"/>
          <p:cNvGrpSpPr/>
          <p:nvPr userDrawn="1"/>
        </p:nvGrpSpPr>
        <p:grpSpPr>
          <a:xfrm>
            <a:off x="395894" y="219519"/>
            <a:ext cx="11613234" cy="6240131"/>
            <a:chOff x="395894" y="219519"/>
            <a:chExt cx="8518865" cy="4788281"/>
          </a:xfrm>
        </p:grpSpPr>
        <p:sp>
          <p:nvSpPr>
            <p:cNvPr id="1050155"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33" name="Google Shape;994;p14"/>
            <p:cNvGrpSpPr/>
            <p:nvPr/>
          </p:nvGrpSpPr>
          <p:grpSpPr>
            <a:xfrm>
              <a:off x="8341543" y="2282008"/>
              <a:ext cx="569676" cy="380612"/>
              <a:chOff x="8341543" y="2282008"/>
              <a:chExt cx="569676" cy="380612"/>
            </a:xfrm>
          </p:grpSpPr>
          <p:sp>
            <p:nvSpPr>
              <p:cNvPr id="1050156"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57"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158"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34" name="Google Shape;998;p14"/>
            <p:cNvGrpSpPr/>
            <p:nvPr/>
          </p:nvGrpSpPr>
          <p:grpSpPr>
            <a:xfrm>
              <a:off x="8341543" y="1721094"/>
              <a:ext cx="569676" cy="380612"/>
              <a:chOff x="8341543" y="1721094"/>
              <a:chExt cx="569676" cy="380612"/>
            </a:xfrm>
          </p:grpSpPr>
          <p:sp>
            <p:nvSpPr>
              <p:cNvPr id="1050159"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60"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35" name="Google Shape;1001;p14"/>
            <p:cNvGrpSpPr/>
            <p:nvPr/>
          </p:nvGrpSpPr>
          <p:grpSpPr>
            <a:xfrm>
              <a:off x="8346273" y="1183592"/>
              <a:ext cx="568486" cy="388014"/>
              <a:chOff x="8346273" y="1183592"/>
              <a:chExt cx="568486" cy="388014"/>
            </a:xfrm>
          </p:grpSpPr>
          <p:sp>
            <p:nvSpPr>
              <p:cNvPr id="1050161"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62"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36" name="Google Shape;1004;p14"/>
            <p:cNvGrpSpPr/>
            <p:nvPr/>
          </p:nvGrpSpPr>
          <p:grpSpPr>
            <a:xfrm>
              <a:off x="8341543" y="606635"/>
              <a:ext cx="569676" cy="388014"/>
              <a:chOff x="8341543" y="606635"/>
              <a:chExt cx="569676" cy="388014"/>
            </a:xfrm>
          </p:grpSpPr>
          <p:sp>
            <p:nvSpPr>
              <p:cNvPr id="1050163"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64"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37" name="Google Shape;1007;p14"/>
            <p:cNvGrpSpPr/>
            <p:nvPr/>
          </p:nvGrpSpPr>
          <p:grpSpPr>
            <a:xfrm>
              <a:off x="8341543" y="2842933"/>
              <a:ext cx="569676" cy="380612"/>
              <a:chOff x="8341543" y="2282008"/>
              <a:chExt cx="569676" cy="380612"/>
            </a:xfrm>
          </p:grpSpPr>
          <p:sp>
            <p:nvSpPr>
              <p:cNvPr id="1050165"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66"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38" name="Google Shape;1010;p14"/>
            <p:cNvGrpSpPr/>
            <p:nvPr/>
          </p:nvGrpSpPr>
          <p:grpSpPr>
            <a:xfrm>
              <a:off x="8341543" y="3403858"/>
              <a:ext cx="569676" cy="380612"/>
              <a:chOff x="8341543" y="2282008"/>
              <a:chExt cx="569676" cy="380612"/>
            </a:xfrm>
          </p:grpSpPr>
          <p:sp>
            <p:nvSpPr>
              <p:cNvPr id="1050167"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68"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169"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70"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50171"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72"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73"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74"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75"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76"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77"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78"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79"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80"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81"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82"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83"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84"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85"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86"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87"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88"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89"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90"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91"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92"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93"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94"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95"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96"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97"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98"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99"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00"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01"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02"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03"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04"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05"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06"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07"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08"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09"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10"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11"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12"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13"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14"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15"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16" name="Google Shape;1765;p26"/>
          <p:cNvSpPr/>
          <p:nvPr userDrawn="1"/>
        </p:nvSpPr>
        <p:spPr>
          <a:xfrm rot="126755">
            <a:off x="3091462" y="1090110"/>
            <a:ext cx="5550035" cy="4730758"/>
          </a:xfrm>
          <a:prstGeom prst="rect"/>
          <a:solidFill>
            <a:schemeClr val="accent5">
              <a:lumMod val="40000"/>
              <a:lumOff val="6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sz="500"/>
          </a:p>
        </p:txBody>
      </p:sp>
      <p:sp>
        <p:nvSpPr>
          <p:cNvPr id="1050217" name="Google Shape;1766;p26"/>
          <p:cNvSpPr/>
          <p:nvPr userDrawn="1"/>
        </p:nvSpPr>
        <p:spPr>
          <a:xfrm rot="-135875">
            <a:off x="2811048" y="772938"/>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50218" name="Google Shape;1767;p26"/>
          <p:cNvSpPr/>
          <p:nvPr userDrawn="1"/>
        </p:nvSpPr>
        <p:spPr>
          <a:xfrm rot="4829593">
            <a:off x="7640070" y="1029487"/>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grpSp>
        <p:nvGrpSpPr>
          <p:cNvPr id="239" name="Google Shape;939;p32"/>
          <p:cNvGrpSpPr/>
          <p:nvPr userDrawn="1"/>
        </p:nvGrpSpPr>
        <p:grpSpPr>
          <a:xfrm>
            <a:off x="2204474" y="3950454"/>
            <a:ext cx="1973864" cy="2020086"/>
            <a:chOff x="2718975" y="493050"/>
            <a:chExt cx="2013175" cy="2066600"/>
          </a:xfrm>
        </p:grpSpPr>
        <p:sp>
          <p:nvSpPr>
            <p:cNvPr id="1050219" name="Google Shape;940;p32"/>
            <p:cNvSpPr/>
            <p:nvPr/>
          </p:nvSpPr>
          <p:spPr>
            <a:xfrm>
              <a:off x="3297025" y="2415950"/>
              <a:ext cx="962925" cy="143700"/>
            </a:xfrm>
            <a:custGeom>
              <a:avLst/>
              <a:ah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20" name="Google Shape;941;p32"/>
            <p:cNvSpPr/>
            <p:nvPr/>
          </p:nvSpPr>
          <p:spPr>
            <a:xfrm>
              <a:off x="3853250" y="2190975"/>
              <a:ext cx="381500" cy="366800"/>
            </a:xfrm>
            <a:custGeom>
              <a:avLst/>
              <a:ah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21" name="Google Shape;942;p32"/>
            <p:cNvSpPr/>
            <p:nvPr/>
          </p:nvSpPr>
          <p:spPr>
            <a:xfrm>
              <a:off x="3975925" y="2373950"/>
              <a:ext cx="195800" cy="181500"/>
            </a:xfrm>
            <a:custGeom>
              <a:avLst/>
              <a:ah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22" name="Google Shape;943;p32"/>
            <p:cNvSpPr/>
            <p:nvPr/>
          </p:nvSpPr>
          <p:spPr>
            <a:xfrm>
              <a:off x="3366775" y="2190975"/>
              <a:ext cx="381475" cy="366800"/>
            </a:xfrm>
            <a:custGeom>
              <a:avLst/>
              <a:ah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23" name="Google Shape;944;p32"/>
            <p:cNvSpPr/>
            <p:nvPr/>
          </p:nvSpPr>
          <p:spPr>
            <a:xfrm>
              <a:off x="3426425" y="2377300"/>
              <a:ext cx="199150" cy="178150"/>
            </a:xfrm>
            <a:custGeom>
              <a:avLst/>
              <a:ah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24" name="Google Shape;945;p32"/>
            <p:cNvSpPr/>
            <p:nvPr/>
          </p:nvSpPr>
          <p:spPr>
            <a:xfrm>
              <a:off x="3366775" y="2482325"/>
              <a:ext cx="111775" cy="75450"/>
            </a:xfrm>
            <a:custGeom>
              <a:avLst/>
              <a:ah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25" name="Google Shape;946;p32"/>
            <p:cNvSpPr/>
            <p:nvPr/>
          </p:nvSpPr>
          <p:spPr>
            <a:xfrm>
              <a:off x="4122975" y="2482325"/>
              <a:ext cx="111775" cy="75450"/>
            </a:xfrm>
            <a:custGeom>
              <a:avLst/>
              <a:ah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26" name="Google Shape;947;p32"/>
            <p:cNvSpPr/>
            <p:nvPr/>
          </p:nvSpPr>
          <p:spPr>
            <a:xfrm>
              <a:off x="3559175" y="1745975"/>
              <a:ext cx="473075" cy="611225"/>
            </a:xfrm>
            <a:custGeom>
              <a:avLst/>
              <a:ah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27" name="Google Shape;948;p32"/>
            <p:cNvSpPr/>
            <p:nvPr/>
          </p:nvSpPr>
          <p:spPr>
            <a:xfrm>
              <a:off x="3597825" y="2020200"/>
              <a:ext cx="14325" cy="111775"/>
            </a:xfrm>
            <a:custGeom>
              <a:avLst/>
              <a:ah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28" name="Google Shape;949;p32"/>
            <p:cNvSpPr/>
            <p:nvPr/>
          </p:nvSpPr>
          <p:spPr>
            <a:xfrm>
              <a:off x="3595030" y="1907045"/>
              <a:ext cx="59700" cy="252100"/>
            </a:xfrm>
            <a:custGeom>
              <a:avLst/>
              <a:ah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29" name="Google Shape;950;p32"/>
            <p:cNvSpPr/>
            <p:nvPr/>
          </p:nvSpPr>
          <p:spPr>
            <a:xfrm>
              <a:off x="3965850" y="1984925"/>
              <a:ext cx="31100" cy="147050"/>
            </a:xfrm>
            <a:custGeom>
              <a:avLst/>
              <a:ah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30" name="Google Shape;951;p32"/>
            <p:cNvSpPr/>
            <p:nvPr/>
          </p:nvSpPr>
          <p:spPr>
            <a:xfrm>
              <a:off x="3877625" y="1852175"/>
              <a:ext cx="115975" cy="308375"/>
            </a:xfrm>
            <a:custGeom>
              <a:avLst/>
              <a:ah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31" name="Google Shape;952;p32"/>
            <p:cNvSpPr/>
            <p:nvPr/>
          </p:nvSpPr>
          <p:spPr>
            <a:xfrm>
              <a:off x="3486075" y="2128600"/>
              <a:ext cx="622625" cy="372375"/>
            </a:xfrm>
            <a:custGeom>
              <a:avLst/>
              <a:ah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32" name="Google Shape;953;p32"/>
            <p:cNvSpPr/>
            <p:nvPr/>
          </p:nvSpPr>
          <p:spPr>
            <a:xfrm>
              <a:off x="3486075" y="2131950"/>
              <a:ext cx="111775" cy="224375"/>
            </a:xfrm>
            <a:custGeom>
              <a:avLst/>
              <a:ah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33" name="Google Shape;954;p32"/>
            <p:cNvSpPr/>
            <p:nvPr/>
          </p:nvSpPr>
          <p:spPr>
            <a:xfrm>
              <a:off x="3597825" y="2131950"/>
              <a:ext cx="25" cy="25"/>
            </a:xfrm>
            <a:custGeom>
              <a:avLst/>
              <a:ahLst/>
              <a:rect l="l" t="t" r="r" b="b"/>
              <a:pathLst>
                <a:path w="1" h="1" extrusionOk="0">
                  <a:moveTo>
                    <a:pt x="1" y="1"/>
                  </a:moveTo>
                  <a:lnTo>
                    <a:pt x="1" y="1"/>
                  </a:lnTo>
                  <a:lnTo>
                    <a:pt x="1" y="1"/>
                  </a:lnTo>
                  <a:lnTo>
                    <a:pt x="1" y="1"/>
                  </a:lnTo>
                  <a:close/>
                </a:path>
              </a:pathLst>
            </a:custGeom>
            <a:solidFill>
              <a:srgbClr val="949EC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34" name="Google Shape;955;p32"/>
            <p:cNvSpPr/>
            <p:nvPr/>
          </p:nvSpPr>
          <p:spPr>
            <a:xfrm>
              <a:off x="3486075" y="2131950"/>
              <a:ext cx="160525" cy="231100"/>
            </a:xfrm>
            <a:custGeom>
              <a:avLst/>
              <a:ah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35" name="Google Shape;956;p32"/>
            <p:cNvSpPr/>
            <p:nvPr/>
          </p:nvSpPr>
          <p:spPr>
            <a:xfrm>
              <a:off x="3996925" y="2131950"/>
              <a:ext cx="111775" cy="224375"/>
            </a:xfrm>
            <a:custGeom>
              <a:avLst/>
              <a:ahLst/>
              <a:rect l="l" t="t" r="r" b="b"/>
              <a:pathLst>
                <a:path w="4471" h="8975" extrusionOk="0">
                  <a:moveTo>
                    <a:pt x="1" y="1"/>
                  </a:moveTo>
                  <a:lnTo>
                    <a:pt x="1" y="1"/>
                  </a:lnTo>
                  <a:lnTo>
                    <a:pt x="4471" y="8974"/>
                  </a:lnTo>
                  <a:lnTo>
                    <a:pt x="4471" y="8974"/>
                  </a:lnTo>
                  <a:close/>
                </a:path>
              </a:pathLst>
            </a:custGeom>
            <a:solidFill>
              <a:srgbClr val="BAC5E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36" name="Google Shape;957;p32"/>
            <p:cNvSpPr/>
            <p:nvPr/>
          </p:nvSpPr>
          <p:spPr>
            <a:xfrm>
              <a:off x="3993575" y="2128600"/>
              <a:ext cx="3375" cy="3375"/>
            </a:xfrm>
            <a:custGeom>
              <a:avLst/>
              <a:ahLst/>
              <a:rect l="l" t="t" r="r" b="b"/>
              <a:pathLst>
                <a:path w="135" h="135" extrusionOk="0">
                  <a:moveTo>
                    <a:pt x="0" y="0"/>
                  </a:moveTo>
                  <a:lnTo>
                    <a:pt x="0" y="135"/>
                  </a:lnTo>
                  <a:lnTo>
                    <a:pt x="135" y="135"/>
                  </a:lnTo>
                  <a:lnTo>
                    <a:pt x="0" y="0"/>
                  </a:lnTo>
                  <a:close/>
                </a:path>
              </a:pathLst>
            </a:custGeom>
            <a:solidFill>
              <a:srgbClr val="949EC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37" name="Google Shape;958;p32"/>
            <p:cNvSpPr/>
            <p:nvPr/>
          </p:nvSpPr>
          <p:spPr>
            <a:xfrm>
              <a:off x="3933925" y="2128600"/>
              <a:ext cx="59675" cy="24400"/>
            </a:xfrm>
            <a:custGeom>
              <a:avLst/>
              <a:ah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38" name="Google Shape;959;p32"/>
            <p:cNvSpPr/>
            <p:nvPr/>
          </p:nvSpPr>
          <p:spPr>
            <a:xfrm>
              <a:off x="3933925" y="2128600"/>
              <a:ext cx="174775" cy="237800"/>
            </a:xfrm>
            <a:custGeom>
              <a:avLst/>
              <a:ah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39" name="Google Shape;960;p32"/>
            <p:cNvSpPr/>
            <p:nvPr/>
          </p:nvSpPr>
          <p:spPr>
            <a:xfrm>
              <a:off x="3801175" y="2093300"/>
              <a:ext cx="108400" cy="238650"/>
            </a:xfrm>
            <a:custGeom>
              <a:avLst/>
              <a:ah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40" name="Google Shape;961;p32"/>
            <p:cNvSpPr/>
            <p:nvPr/>
          </p:nvSpPr>
          <p:spPr>
            <a:xfrm>
              <a:off x="3814600" y="1806800"/>
              <a:ext cx="147075" cy="241175"/>
            </a:xfrm>
            <a:custGeom>
              <a:avLst/>
              <a:ah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41" name="Google Shape;962;p32"/>
            <p:cNvSpPr/>
            <p:nvPr/>
          </p:nvSpPr>
          <p:spPr>
            <a:xfrm>
              <a:off x="3807875" y="2044575"/>
              <a:ext cx="140350" cy="52950"/>
            </a:xfrm>
            <a:custGeom>
              <a:avLst/>
              <a:ah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42" name="Google Shape;963;p32"/>
            <p:cNvSpPr/>
            <p:nvPr/>
          </p:nvSpPr>
          <p:spPr>
            <a:xfrm>
              <a:off x="3618850" y="2044575"/>
              <a:ext cx="143700" cy="48750"/>
            </a:xfrm>
            <a:custGeom>
              <a:avLst/>
              <a:ahLst/>
              <a:rect l="l" t="t" r="r" b="b"/>
              <a:pathLst>
                <a:path w="5748" h="1950" extrusionOk="0">
                  <a:moveTo>
                    <a:pt x="0" y="1"/>
                  </a:moveTo>
                  <a:lnTo>
                    <a:pt x="1412" y="1950"/>
                  </a:lnTo>
                  <a:lnTo>
                    <a:pt x="5747" y="1950"/>
                  </a:lnTo>
                  <a:lnTo>
                    <a:pt x="5478"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43" name="Google Shape;964;p32"/>
            <p:cNvSpPr/>
            <p:nvPr/>
          </p:nvSpPr>
          <p:spPr>
            <a:xfrm>
              <a:off x="3612125" y="1806800"/>
              <a:ext cx="143700" cy="237800"/>
            </a:xfrm>
            <a:custGeom>
              <a:avLst/>
              <a:ah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44" name="Google Shape;965;p32"/>
            <p:cNvSpPr/>
            <p:nvPr/>
          </p:nvSpPr>
          <p:spPr>
            <a:xfrm>
              <a:off x="3654125" y="2093300"/>
              <a:ext cx="105050" cy="238650"/>
            </a:xfrm>
            <a:custGeom>
              <a:avLst/>
              <a:ah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45" name="Google Shape;966;p32"/>
            <p:cNvSpPr/>
            <p:nvPr/>
          </p:nvSpPr>
          <p:spPr>
            <a:xfrm>
              <a:off x="3706225" y="1631200"/>
              <a:ext cx="119325" cy="203350"/>
            </a:xfrm>
            <a:custGeom>
              <a:avLst/>
              <a:ah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46" name="Google Shape;967;p32"/>
            <p:cNvSpPr/>
            <p:nvPr/>
          </p:nvSpPr>
          <p:spPr>
            <a:xfrm>
              <a:off x="3717150" y="1729500"/>
              <a:ext cx="101675" cy="42025"/>
            </a:xfrm>
            <a:custGeom>
              <a:avLst/>
              <a:ah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47" name="Google Shape;968;p32"/>
            <p:cNvSpPr/>
            <p:nvPr/>
          </p:nvSpPr>
          <p:spPr>
            <a:xfrm>
              <a:off x="3891900" y="493050"/>
              <a:ext cx="840250" cy="1409575"/>
            </a:xfrm>
            <a:custGeom>
              <a:avLst/>
              <a:ah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48" name="Google Shape;969;p32"/>
            <p:cNvSpPr/>
            <p:nvPr/>
          </p:nvSpPr>
          <p:spPr>
            <a:xfrm>
              <a:off x="4056600" y="538900"/>
              <a:ext cx="304175" cy="1172975"/>
            </a:xfrm>
            <a:custGeom>
              <a:avLst/>
              <a:ah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49" name="Google Shape;970;p32"/>
            <p:cNvSpPr/>
            <p:nvPr/>
          </p:nvSpPr>
          <p:spPr>
            <a:xfrm>
              <a:off x="2718975" y="714525"/>
              <a:ext cx="861250" cy="1396700"/>
            </a:xfrm>
            <a:custGeom>
              <a:avLst/>
              <a:ah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50" name="Google Shape;971;p32"/>
            <p:cNvSpPr/>
            <p:nvPr/>
          </p:nvSpPr>
          <p:spPr>
            <a:xfrm>
              <a:off x="3135725" y="1369050"/>
              <a:ext cx="315100" cy="514225"/>
            </a:xfrm>
            <a:custGeom>
              <a:avLst/>
              <a:ah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51" name="Google Shape;972;p32"/>
            <p:cNvSpPr/>
            <p:nvPr/>
          </p:nvSpPr>
          <p:spPr>
            <a:xfrm>
              <a:off x="3198725" y="661575"/>
              <a:ext cx="1124250" cy="1071300"/>
            </a:xfrm>
            <a:custGeom>
              <a:avLst/>
              <a:ah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52" name="Google Shape;973;p32"/>
            <p:cNvSpPr/>
            <p:nvPr/>
          </p:nvSpPr>
          <p:spPr>
            <a:xfrm>
              <a:off x="3352500" y="1064050"/>
              <a:ext cx="830150" cy="259650"/>
            </a:xfrm>
            <a:custGeom>
              <a:avLst/>
              <a:ah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53" name="Google Shape;974;p32"/>
            <p:cNvSpPr/>
            <p:nvPr/>
          </p:nvSpPr>
          <p:spPr>
            <a:xfrm>
              <a:off x="4266650" y="1267375"/>
              <a:ext cx="56325" cy="94975"/>
            </a:xfrm>
            <a:custGeom>
              <a:avLst/>
              <a:ah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54" name="Google Shape;975;p32"/>
            <p:cNvSpPr/>
            <p:nvPr/>
          </p:nvSpPr>
          <p:spPr>
            <a:xfrm>
              <a:off x="4210350" y="1463150"/>
              <a:ext cx="52950" cy="10950"/>
            </a:xfrm>
            <a:custGeom>
              <a:avLst/>
              <a:ah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55" name="Google Shape;976;p32"/>
            <p:cNvSpPr/>
            <p:nvPr/>
          </p:nvSpPr>
          <p:spPr>
            <a:xfrm>
              <a:off x="4192700" y="1243000"/>
              <a:ext cx="130275" cy="231100"/>
            </a:xfrm>
            <a:custGeom>
              <a:avLst/>
              <a:ah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56" name="Google Shape;977;p32"/>
            <p:cNvSpPr/>
            <p:nvPr/>
          </p:nvSpPr>
          <p:spPr>
            <a:xfrm>
              <a:off x="3209650" y="1446350"/>
              <a:ext cx="10100" cy="21025"/>
            </a:xfrm>
            <a:custGeom>
              <a:avLst/>
              <a:ah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57" name="Google Shape;978;p32"/>
            <p:cNvSpPr/>
            <p:nvPr/>
          </p:nvSpPr>
          <p:spPr>
            <a:xfrm>
              <a:off x="3202100" y="1421125"/>
              <a:ext cx="38675" cy="83975"/>
            </a:xfrm>
            <a:custGeom>
              <a:avLst/>
              <a:ah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58" name="Google Shape;979;p32"/>
            <p:cNvSpPr/>
            <p:nvPr/>
          </p:nvSpPr>
          <p:spPr>
            <a:xfrm>
              <a:off x="3202100" y="1320300"/>
              <a:ext cx="175625" cy="297475"/>
            </a:xfrm>
            <a:custGeom>
              <a:avLst/>
              <a:ah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59" name="Google Shape;980;p32"/>
            <p:cNvSpPr/>
            <p:nvPr/>
          </p:nvSpPr>
          <p:spPr>
            <a:xfrm>
              <a:off x="3058425" y="530950"/>
              <a:ext cx="1320000" cy="898800"/>
            </a:xfrm>
            <a:custGeom>
              <a:avLst/>
              <a:ah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60" name="Google Shape;981;p32"/>
            <p:cNvSpPr/>
            <p:nvPr/>
          </p:nvSpPr>
          <p:spPr>
            <a:xfrm>
              <a:off x="4266650" y="996350"/>
              <a:ext cx="80675" cy="246675"/>
            </a:xfrm>
            <a:custGeom>
              <a:avLst/>
              <a:ah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61" name="Google Shape;982;p32"/>
            <p:cNvSpPr/>
            <p:nvPr/>
          </p:nvSpPr>
          <p:spPr>
            <a:xfrm>
              <a:off x="4287650" y="1162350"/>
              <a:ext cx="24400" cy="48750"/>
            </a:xfrm>
            <a:custGeom>
              <a:avLst/>
              <a:ah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62" name="Google Shape;983;p32"/>
            <p:cNvSpPr/>
            <p:nvPr/>
          </p:nvSpPr>
          <p:spPr>
            <a:xfrm>
              <a:off x="3759150" y="1134625"/>
              <a:ext cx="241150" cy="122700"/>
            </a:xfrm>
            <a:custGeom>
              <a:avLst/>
              <a:ah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63" name="Google Shape;984;p32"/>
            <p:cNvSpPr/>
            <p:nvPr/>
          </p:nvSpPr>
          <p:spPr>
            <a:xfrm>
              <a:off x="3058425" y="1190075"/>
              <a:ext cx="56300" cy="21025"/>
            </a:xfrm>
            <a:custGeom>
              <a:avLst/>
              <a:ah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64" name="Google Shape;985;p32"/>
            <p:cNvSpPr/>
            <p:nvPr/>
          </p:nvSpPr>
          <p:spPr>
            <a:xfrm>
              <a:off x="3671800" y="1239650"/>
              <a:ext cx="87375" cy="27750"/>
            </a:xfrm>
            <a:custGeom>
              <a:avLst/>
              <a:ah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65" name="Google Shape;986;p32"/>
            <p:cNvSpPr/>
            <p:nvPr/>
          </p:nvSpPr>
          <p:spPr>
            <a:xfrm>
              <a:off x="3097075" y="1260650"/>
              <a:ext cx="136975" cy="157150"/>
            </a:xfrm>
            <a:custGeom>
              <a:avLst/>
              <a:ah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66" name="Google Shape;987;p32"/>
            <p:cNvSpPr/>
            <p:nvPr/>
          </p:nvSpPr>
          <p:spPr>
            <a:xfrm>
              <a:off x="3234025" y="1417775"/>
              <a:ext cx="6750" cy="3375"/>
            </a:xfrm>
            <a:custGeom>
              <a:avLst/>
              <a:ah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67" name="Google Shape;988;p32"/>
            <p:cNvSpPr/>
            <p:nvPr/>
          </p:nvSpPr>
          <p:spPr>
            <a:xfrm>
              <a:off x="4175900" y="1351525"/>
              <a:ext cx="16775" cy="24275"/>
            </a:xfrm>
            <a:custGeom>
              <a:avLst/>
              <a:ah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68" name="Google Shape;989;p32"/>
            <p:cNvSpPr/>
            <p:nvPr/>
          </p:nvSpPr>
          <p:spPr>
            <a:xfrm>
              <a:off x="4000300" y="1074975"/>
              <a:ext cx="161350" cy="147050"/>
            </a:xfrm>
            <a:custGeom>
              <a:avLst/>
              <a:ah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69" name="Google Shape;990;p32"/>
            <p:cNvSpPr/>
            <p:nvPr/>
          </p:nvSpPr>
          <p:spPr>
            <a:xfrm>
              <a:off x="4266650" y="1239650"/>
              <a:ext cx="25" cy="3375"/>
            </a:xfrm>
            <a:custGeom>
              <a:avLst/>
              <a:ahLst/>
              <a:rect l="l" t="t" r="r" b="b"/>
              <a:pathLst>
                <a:path w="1" h="135" extrusionOk="0">
                  <a:moveTo>
                    <a:pt x="0" y="1"/>
                  </a:moveTo>
                  <a:lnTo>
                    <a:pt x="0" y="1"/>
                  </a:lnTo>
                  <a:lnTo>
                    <a:pt x="0" y="135"/>
                  </a:lnTo>
                  <a:lnTo>
                    <a:pt x="0" y="135"/>
                  </a:lnTo>
                  <a:close/>
                </a:path>
              </a:pathLst>
            </a:custGeom>
            <a:solidFill>
              <a:srgbClr val="E8BD6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70" name="Google Shape;991;p32"/>
            <p:cNvSpPr/>
            <p:nvPr/>
          </p:nvSpPr>
          <p:spPr>
            <a:xfrm>
              <a:off x="3265100" y="1239650"/>
              <a:ext cx="1001575" cy="126050"/>
            </a:xfrm>
            <a:custGeom>
              <a:avLst/>
              <a:ah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71" name="Google Shape;992;p32"/>
            <p:cNvSpPr/>
            <p:nvPr/>
          </p:nvSpPr>
          <p:spPr>
            <a:xfrm>
              <a:off x="3240750" y="1421125"/>
              <a:ext cx="25" cy="4250"/>
            </a:xfrm>
            <a:custGeom>
              <a:avLst/>
              <a:ahLst/>
              <a:rect l="l" t="t" r="r" b="b"/>
              <a:pathLst>
                <a:path w="1" h="170" extrusionOk="0">
                  <a:moveTo>
                    <a:pt x="0" y="1"/>
                  </a:moveTo>
                  <a:lnTo>
                    <a:pt x="0" y="1"/>
                  </a:lnTo>
                  <a:lnTo>
                    <a:pt x="0" y="169"/>
                  </a:lnTo>
                  <a:lnTo>
                    <a:pt x="0" y="1"/>
                  </a:lnTo>
                  <a:close/>
                </a:path>
              </a:pathLst>
            </a:custGeom>
            <a:solidFill>
              <a:srgbClr val="DFA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72" name="Google Shape;993;p32"/>
            <p:cNvSpPr/>
            <p:nvPr/>
          </p:nvSpPr>
          <p:spPr>
            <a:xfrm>
              <a:off x="3240750" y="1421125"/>
              <a:ext cx="48750" cy="10950"/>
            </a:xfrm>
            <a:custGeom>
              <a:avLst/>
              <a:ah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73" name="Google Shape;994;p32"/>
            <p:cNvSpPr/>
            <p:nvPr/>
          </p:nvSpPr>
          <p:spPr>
            <a:xfrm>
              <a:off x="3058425" y="819550"/>
              <a:ext cx="1316625" cy="612525"/>
            </a:xfrm>
            <a:custGeom>
              <a:avLst/>
              <a:ah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74" name="Google Shape;995;p32"/>
            <p:cNvSpPr/>
            <p:nvPr/>
          </p:nvSpPr>
          <p:spPr>
            <a:xfrm>
              <a:off x="3664200" y="1449700"/>
              <a:ext cx="175650" cy="115150"/>
            </a:xfrm>
            <a:custGeom>
              <a:avLst/>
              <a:ah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75" name="Google Shape;996;p32"/>
            <p:cNvSpPr/>
            <p:nvPr/>
          </p:nvSpPr>
          <p:spPr>
            <a:xfrm>
              <a:off x="3381050" y="1294800"/>
              <a:ext cx="231100" cy="168725"/>
            </a:xfrm>
            <a:custGeom>
              <a:avLst/>
              <a:ah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76" name="Google Shape;997;p32"/>
            <p:cNvSpPr/>
            <p:nvPr/>
          </p:nvSpPr>
          <p:spPr>
            <a:xfrm>
              <a:off x="3507100" y="1306025"/>
              <a:ext cx="59675" cy="59675"/>
            </a:xfrm>
            <a:custGeom>
              <a:avLst/>
              <a:ah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77" name="Google Shape;998;p32"/>
            <p:cNvSpPr/>
            <p:nvPr/>
          </p:nvSpPr>
          <p:spPr>
            <a:xfrm>
              <a:off x="3877625" y="1246025"/>
              <a:ext cx="227725" cy="168650"/>
            </a:xfrm>
            <a:custGeom>
              <a:avLst/>
              <a:ah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78" name="Google Shape;999;p32"/>
            <p:cNvSpPr/>
            <p:nvPr/>
          </p:nvSpPr>
          <p:spPr>
            <a:xfrm>
              <a:off x="3916275" y="1264025"/>
              <a:ext cx="59675" cy="59675"/>
            </a:xfrm>
            <a:custGeom>
              <a:avLst/>
              <a:ah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79" name="Google Shape;1000;p32"/>
            <p:cNvSpPr/>
            <p:nvPr/>
          </p:nvSpPr>
          <p:spPr>
            <a:xfrm>
              <a:off x="3373500" y="1446350"/>
              <a:ext cx="206725" cy="105050"/>
            </a:xfrm>
            <a:custGeom>
              <a:avLst/>
              <a:ah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80" name="Google Shape;1001;p32"/>
            <p:cNvSpPr/>
            <p:nvPr/>
          </p:nvSpPr>
          <p:spPr>
            <a:xfrm>
              <a:off x="3930550" y="1374500"/>
              <a:ext cx="213450" cy="111225"/>
            </a:xfrm>
            <a:custGeom>
              <a:avLst/>
              <a:ah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81" name="Google Shape;1002;p32"/>
            <p:cNvSpPr/>
            <p:nvPr/>
          </p:nvSpPr>
          <p:spPr>
            <a:xfrm>
              <a:off x="3597825" y="2131950"/>
              <a:ext cx="48775" cy="21050"/>
            </a:xfrm>
            <a:custGeom>
              <a:avLst/>
              <a:ah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40" name="Google Shape;211;p3"/>
          <p:cNvGrpSpPr/>
          <p:nvPr userDrawn="1"/>
        </p:nvGrpSpPr>
        <p:grpSpPr>
          <a:xfrm>
            <a:off x="1030175" y="1581350"/>
            <a:ext cx="444275" cy="398525"/>
            <a:chOff x="2495125" y="2142250"/>
            <a:chExt cx="444275" cy="398525"/>
          </a:xfrm>
        </p:grpSpPr>
        <p:sp>
          <p:nvSpPr>
            <p:cNvPr id="1050282"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0283"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41" name="Google Shape;214;p3"/>
          <p:cNvGrpSpPr/>
          <p:nvPr userDrawn="1"/>
        </p:nvGrpSpPr>
        <p:grpSpPr>
          <a:xfrm>
            <a:off x="10561107" y="5038641"/>
            <a:ext cx="291375" cy="281375"/>
            <a:chOff x="3243875" y="2372825"/>
            <a:chExt cx="291375" cy="281375"/>
          </a:xfrm>
        </p:grpSpPr>
        <p:sp>
          <p:nvSpPr>
            <p:cNvPr id="1050284"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85"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86"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87"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88"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89"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90"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0291"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92"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93"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42" name="Google Shape;225;p3"/>
          <p:cNvGrpSpPr/>
          <p:nvPr userDrawn="1"/>
        </p:nvGrpSpPr>
        <p:grpSpPr>
          <a:xfrm>
            <a:off x="10778557" y="714860"/>
            <a:ext cx="166675" cy="168575"/>
            <a:chOff x="4954425" y="2036375"/>
            <a:chExt cx="166675" cy="168575"/>
          </a:xfrm>
        </p:grpSpPr>
        <p:sp>
          <p:nvSpPr>
            <p:cNvPr id="1050294"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95"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296" name="Google Shape;228;p3"/>
          <p:cNvSpPr/>
          <p:nvPr userDrawn="1"/>
        </p:nvSpPr>
        <p:spPr>
          <a:xfrm>
            <a:off x="1577019" y="3597776"/>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97" name="Google Shape;229;p3"/>
          <p:cNvSpPr/>
          <p:nvPr userDrawn="1"/>
        </p:nvSpPr>
        <p:spPr>
          <a:xfrm>
            <a:off x="9846753" y="3888529"/>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43" name="Google Shape;230;p3"/>
          <p:cNvGrpSpPr/>
          <p:nvPr userDrawn="1"/>
        </p:nvGrpSpPr>
        <p:grpSpPr>
          <a:xfrm>
            <a:off x="1274794" y="5541495"/>
            <a:ext cx="166675" cy="168575"/>
            <a:chOff x="4954425" y="2036375"/>
            <a:chExt cx="166675" cy="168575"/>
          </a:xfrm>
        </p:grpSpPr>
        <p:sp>
          <p:nvSpPr>
            <p:cNvPr id="1050298"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99"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300" name="TextBox 223"/>
          <p:cNvSpPr txBox="1"/>
          <p:nvPr userDrawn="1"/>
        </p:nvSpPr>
        <p:spPr>
          <a:xfrm>
            <a:off x="3604226" y="1596479"/>
            <a:ext cx="4752083" cy="3631763"/>
          </a:xfrm>
          <a:prstGeom prst="rect"/>
          <a:noFill/>
        </p:spPr>
        <p:txBody>
          <a:bodyPr rtlCol="0" wrap="square">
            <a:spAutoFit/>
          </a:bodyPr>
          <a:p>
            <a:pPr algn="ctr"/>
            <a:r>
              <a:rPr sz="11500" lang="vi-VN">
                <a:solidFill>
                  <a:srgbClr val="002060"/>
                </a:solidFill>
                <a:latin typeface="+mj-lt"/>
              </a:rPr>
              <a:t>LUYỆN TẬP</a:t>
            </a:r>
            <a:endParaRPr dirty="0" sz="11500" lang="vi-VN">
              <a:solidFill>
                <a:srgbClr val="002060"/>
              </a:solidFill>
              <a:latin typeface="+mj-lt"/>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240"/>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50296"/>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243"/>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242"/>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50297"/>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241"/>
                                        </p:tgtEl>
                                      </p:cBhvr>
                                      <p:by x="150000" y="150000"/>
                                    </p:animScale>
                                  </p:childTnLst>
                                </p:cTn>
                              </p:par>
                              <p:par>
                                <p:cTn fill="hold" grpId="0" id="17" nodeType="withEffect" presetClass="entr" presetID="16" presetSubtype="21">
                                  <p:stCondLst>
                                    <p:cond delay="0"/>
                                  </p:stCondLst>
                                  <p:childTnLst>
                                    <p:set>
                                      <p:cBhvr>
                                        <p:cTn dur="1" fill="hold" id="18">
                                          <p:stCondLst>
                                            <p:cond delay="0"/>
                                          </p:stCondLst>
                                        </p:cTn>
                                        <p:tgtEl>
                                          <p:spTgt spid="1050217"/>
                                        </p:tgtEl>
                                        <p:attrNameLst>
                                          <p:attrName>style.visibility</p:attrName>
                                        </p:attrNameLst>
                                      </p:cBhvr>
                                      <p:to>
                                        <p:strVal val="visible"/>
                                      </p:to>
                                    </p:set>
                                    <p:animEffect transition="in" filter="barn(inVertical)">
                                      <p:cBhvr>
                                        <p:cTn dur="500" id="19"/>
                                        <p:tgtEl>
                                          <p:spTgt spid="1050217"/>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1050218"/>
                                        </p:tgtEl>
                                        <p:attrNameLst>
                                          <p:attrName>style.visibility</p:attrName>
                                        </p:attrNameLst>
                                      </p:cBhvr>
                                      <p:to>
                                        <p:strVal val="visible"/>
                                      </p:to>
                                    </p:set>
                                    <p:animEffect transition="in" filter="barn(inVertical)">
                                      <p:cBhvr>
                                        <p:cTn dur="500" id="22"/>
                                        <p:tgtEl>
                                          <p:spTgt spid="1050218"/>
                                        </p:tgtEl>
                                      </p:cBhvr>
                                    </p:animEffect>
                                  </p:childTnLst>
                                </p:cTn>
                              </p:par>
                            </p:childTnLst>
                          </p:cTn>
                        </p:par>
                        <p:par>
                          <p:cTn fill="hold" id="23">
                            <p:stCondLst>
                              <p:cond delay="1000"/>
                            </p:stCondLst>
                            <p:childTnLst>
                              <p:par>
                                <p:cTn fill="hold" grpId="0" id="24" nodeType="afterEffect" presetClass="entr" presetID="10" presetSubtype="0">
                                  <p:stCondLst>
                                    <p:cond delay="0"/>
                                  </p:stCondLst>
                                  <p:childTnLst>
                                    <p:set>
                                      <p:cBhvr>
                                        <p:cTn dur="1" fill="hold" id="25">
                                          <p:stCondLst>
                                            <p:cond delay="0"/>
                                          </p:stCondLst>
                                        </p:cTn>
                                        <p:tgtEl>
                                          <p:spTgt spid="1050216"/>
                                        </p:tgtEl>
                                        <p:attrNameLst>
                                          <p:attrName>style.visibility</p:attrName>
                                        </p:attrNameLst>
                                      </p:cBhvr>
                                      <p:to>
                                        <p:strVal val="visible"/>
                                      </p:to>
                                    </p:set>
                                    <p:animEffect transition="in" filter="fade">
                                      <p:cBhvr>
                                        <p:cTn dur="500" id="26"/>
                                        <p:tgtEl>
                                          <p:spTgt spid="1050216"/>
                                        </p:tgtEl>
                                      </p:cBhvr>
                                    </p:animEffect>
                                  </p:childTnLst>
                                </p:cTn>
                              </p:par>
                            </p:childTnLst>
                          </p:cTn>
                        </p:par>
                        <p:par>
                          <p:cTn fill="hold" id="27">
                            <p:stCondLst>
                              <p:cond delay="1500"/>
                            </p:stCondLst>
                            <p:childTnLst>
                              <p:par>
                                <p:cTn fill="hold" id="28" nodeType="afterEffect" presetClass="entr" presetID="31" presetSubtype="0">
                                  <p:stCondLst>
                                    <p:cond delay="0"/>
                                  </p:stCondLst>
                                  <p:childTnLst>
                                    <p:set>
                                      <p:cBhvr>
                                        <p:cTn dur="1" fill="hold" id="29">
                                          <p:stCondLst>
                                            <p:cond delay="0"/>
                                          </p:stCondLst>
                                        </p:cTn>
                                        <p:tgtEl>
                                          <p:spTgt spid="239"/>
                                        </p:tgtEl>
                                        <p:attrNameLst>
                                          <p:attrName>style.visibility</p:attrName>
                                        </p:attrNameLst>
                                      </p:cBhvr>
                                      <p:to>
                                        <p:strVal val="visible"/>
                                      </p:to>
                                    </p:set>
                                    <p:anim calcmode="lin" valueType="num">
                                      <p:cBhvr>
                                        <p:cTn dur="1000" fill="hold" id="30"/>
                                        <p:tgtEl>
                                          <p:spTgt spid="239"/>
                                        </p:tgtEl>
                                        <p:attrNameLst>
                                          <p:attrName>ppt_w</p:attrName>
                                        </p:attrNameLst>
                                      </p:cBhvr>
                                      <p:tavLst>
                                        <p:tav tm="0">
                                          <p:val>
                                            <p:fltVal val="0.0"/>
                                          </p:val>
                                        </p:tav>
                                        <p:tav tm="100000">
                                          <p:val>
                                            <p:strVal val="#ppt_w"/>
                                          </p:val>
                                        </p:tav>
                                      </p:tavLst>
                                    </p:anim>
                                    <p:anim calcmode="lin" valueType="num">
                                      <p:cBhvr>
                                        <p:cTn dur="1000" fill="hold" id="31"/>
                                        <p:tgtEl>
                                          <p:spTgt spid="239"/>
                                        </p:tgtEl>
                                        <p:attrNameLst>
                                          <p:attrName>ppt_h</p:attrName>
                                        </p:attrNameLst>
                                      </p:cBhvr>
                                      <p:tavLst>
                                        <p:tav tm="0">
                                          <p:val>
                                            <p:fltVal val="0.0"/>
                                          </p:val>
                                        </p:tav>
                                        <p:tav tm="100000">
                                          <p:val>
                                            <p:strVal val="#ppt_h"/>
                                          </p:val>
                                        </p:tav>
                                      </p:tavLst>
                                    </p:anim>
                                    <p:anim calcmode="lin" valueType="num">
                                      <p:cBhvr>
                                        <p:cTn dur="1000" fill="hold" id="32"/>
                                        <p:tgtEl>
                                          <p:spTgt spid="239"/>
                                        </p:tgtEl>
                                        <p:attrNameLst>
                                          <p:attrName>style.rotation</p:attrName>
                                        </p:attrNameLst>
                                      </p:cBhvr>
                                      <p:tavLst>
                                        <p:tav tm="0">
                                          <p:val>
                                            <p:fltVal val="90.0"/>
                                          </p:val>
                                        </p:tav>
                                        <p:tav tm="100000">
                                          <p:val>
                                            <p:fltVal val="0.0"/>
                                          </p:val>
                                        </p:tav>
                                      </p:tavLst>
                                    </p:anim>
                                    <p:animEffect transition="in" filter="fade">
                                      <p:cBhvr>
                                        <p:cTn dur="1000" id="33"/>
                                        <p:tgtEl>
                                          <p:spTgt spid="239"/>
                                        </p:tgtEl>
                                      </p:cBhvr>
                                    </p:animEffect>
                                  </p:childTnLst>
                                </p:cTn>
                              </p:par>
                            </p:childTnLst>
                          </p:cTn>
                        </p:par>
                        <p:par>
                          <p:cTn fill="hold" id="34">
                            <p:stCondLst>
                              <p:cond delay="2500"/>
                            </p:stCondLst>
                            <p:childTnLst>
                              <p:par>
                                <p:cTn fill="hold" grpId="0" id="35" nodeType="afterEffect" presetClass="entr" presetID="14" presetSubtype="10">
                                  <p:stCondLst>
                                    <p:cond delay="0"/>
                                  </p:stCondLst>
                                  <p:childTnLst>
                                    <p:set>
                                      <p:cBhvr>
                                        <p:cTn dur="1" fill="hold" id="36">
                                          <p:stCondLst>
                                            <p:cond delay="0"/>
                                          </p:stCondLst>
                                        </p:cTn>
                                        <p:tgtEl>
                                          <p:spTgt spid="1050300"/>
                                        </p:tgtEl>
                                        <p:attrNameLst>
                                          <p:attrName>style.visibility</p:attrName>
                                        </p:attrNameLst>
                                      </p:cBhvr>
                                      <p:to>
                                        <p:strVal val="visible"/>
                                      </p:to>
                                    </p:set>
                                    <p:animEffect transition="in" filter="randombar(horizontal)">
                                      <p:cBhvr>
                                        <p:cTn dur="500" id="37"/>
                                        <p:tgtEl>
                                          <p:spTgt spid="1050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216" grpId="0" animBg="1"/>
      <p:bldP spid="1050217" grpId="0" animBg="1"/>
      <p:bldP spid="1050218" grpId="0" animBg="1"/>
      <p:bldP spid="1050296" grpId="0" animBg="1"/>
      <p:bldP spid="1050297" grpId="0" animBg="1"/>
      <p:bldP spid="1050300"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309" name=""/>
        <p:cNvGrpSpPr/>
        <p:nvPr/>
      </p:nvGrpSpPr>
      <p:grpSpPr>
        <a:xfrm>
          <a:off x="0" y="0"/>
          <a:ext cx="0" cy="0"/>
          <a:chOff x="0" y="0"/>
          <a:chExt cx="0" cy="0"/>
        </a:xfrm>
      </p:grpSpPr>
      <p:grpSp>
        <p:nvGrpSpPr>
          <p:cNvPr id="310" name="Google Shape;992;p14"/>
          <p:cNvGrpSpPr/>
          <p:nvPr userDrawn="1"/>
        </p:nvGrpSpPr>
        <p:grpSpPr>
          <a:xfrm>
            <a:off x="395894" y="219519"/>
            <a:ext cx="11613234" cy="6240131"/>
            <a:chOff x="395894" y="219519"/>
            <a:chExt cx="8518865" cy="4788281"/>
          </a:xfrm>
        </p:grpSpPr>
        <p:sp>
          <p:nvSpPr>
            <p:cNvPr id="1051027"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11" name="Google Shape;994;p14"/>
            <p:cNvGrpSpPr/>
            <p:nvPr/>
          </p:nvGrpSpPr>
          <p:grpSpPr>
            <a:xfrm>
              <a:off x="8341543" y="2282008"/>
              <a:ext cx="569676" cy="380612"/>
              <a:chOff x="8341543" y="2282008"/>
              <a:chExt cx="569676" cy="380612"/>
            </a:xfrm>
          </p:grpSpPr>
          <p:sp>
            <p:nvSpPr>
              <p:cNvPr id="1051028"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29"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030"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12" name="Google Shape;998;p14"/>
            <p:cNvGrpSpPr/>
            <p:nvPr/>
          </p:nvGrpSpPr>
          <p:grpSpPr>
            <a:xfrm>
              <a:off x="8341543" y="1721094"/>
              <a:ext cx="569676" cy="380612"/>
              <a:chOff x="8341543" y="1721094"/>
              <a:chExt cx="569676" cy="380612"/>
            </a:xfrm>
          </p:grpSpPr>
          <p:sp>
            <p:nvSpPr>
              <p:cNvPr id="1051031"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32"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13" name="Google Shape;1001;p14"/>
            <p:cNvGrpSpPr/>
            <p:nvPr/>
          </p:nvGrpSpPr>
          <p:grpSpPr>
            <a:xfrm>
              <a:off x="8346273" y="1183592"/>
              <a:ext cx="568486" cy="388014"/>
              <a:chOff x="8346273" y="1183592"/>
              <a:chExt cx="568486" cy="388014"/>
            </a:xfrm>
          </p:grpSpPr>
          <p:sp>
            <p:nvSpPr>
              <p:cNvPr id="1051033"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34"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14" name="Google Shape;1004;p14"/>
            <p:cNvGrpSpPr/>
            <p:nvPr/>
          </p:nvGrpSpPr>
          <p:grpSpPr>
            <a:xfrm>
              <a:off x="8341543" y="606635"/>
              <a:ext cx="569676" cy="388014"/>
              <a:chOff x="8341543" y="606635"/>
              <a:chExt cx="569676" cy="388014"/>
            </a:xfrm>
          </p:grpSpPr>
          <p:sp>
            <p:nvSpPr>
              <p:cNvPr id="1051035"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36"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15" name="Google Shape;1007;p14"/>
            <p:cNvGrpSpPr/>
            <p:nvPr/>
          </p:nvGrpSpPr>
          <p:grpSpPr>
            <a:xfrm>
              <a:off x="8341543" y="2842933"/>
              <a:ext cx="569676" cy="380612"/>
              <a:chOff x="8341543" y="2282008"/>
              <a:chExt cx="569676" cy="380612"/>
            </a:xfrm>
          </p:grpSpPr>
          <p:sp>
            <p:nvSpPr>
              <p:cNvPr id="1051037"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38"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16" name="Google Shape;1010;p14"/>
            <p:cNvGrpSpPr/>
            <p:nvPr/>
          </p:nvGrpSpPr>
          <p:grpSpPr>
            <a:xfrm>
              <a:off x="8341543" y="3403858"/>
              <a:ext cx="569676" cy="380612"/>
              <a:chOff x="8341543" y="2282008"/>
              <a:chExt cx="569676" cy="380612"/>
            </a:xfrm>
          </p:grpSpPr>
          <p:sp>
            <p:nvSpPr>
              <p:cNvPr id="1051039"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40"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041"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42"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51043"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44"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45"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46"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47"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48"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49"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50"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51"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52"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53"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54"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55"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56"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57"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58"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59"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60"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61"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62"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63"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64"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65"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66"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67"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68"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69"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70"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71"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72"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73"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74"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75"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76"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77"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78"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79"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80"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81"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82"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83"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84"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85"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86"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87"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317" name=""/>
        <p:cNvGrpSpPr/>
        <p:nvPr/>
      </p:nvGrpSpPr>
      <p:grpSpPr>
        <a:xfrm>
          <a:off x="0" y="0"/>
          <a:ext cx="0" cy="0"/>
          <a:chOff x="0" y="0"/>
          <a:chExt cx="0" cy="0"/>
        </a:xfrm>
      </p:grpSpPr>
      <p:grpSp>
        <p:nvGrpSpPr>
          <p:cNvPr id="318" name="Google Shape;992;p14"/>
          <p:cNvGrpSpPr/>
          <p:nvPr userDrawn="1"/>
        </p:nvGrpSpPr>
        <p:grpSpPr>
          <a:xfrm>
            <a:off x="395894" y="219519"/>
            <a:ext cx="11613234" cy="6240131"/>
            <a:chOff x="395894" y="219519"/>
            <a:chExt cx="8518865" cy="4788281"/>
          </a:xfrm>
        </p:grpSpPr>
        <p:sp>
          <p:nvSpPr>
            <p:cNvPr id="1051088"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19" name="Google Shape;994;p14"/>
            <p:cNvGrpSpPr/>
            <p:nvPr/>
          </p:nvGrpSpPr>
          <p:grpSpPr>
            <a:xfrm>
              <a:off x="8341543" y="2282008"/>
              <a:ext cx="569676" cy="380612"/>
              <a:chOff x="8341543" y="2282008"/>
              <a:chExt cx="569676" cy="380612"/>
            </a:xfrm>
          </p:grpSpPr>
          <p:sp>
            <p:nvSpPr>
              <p:cNvPr id="1051089"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90"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091"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20" name="Google Shape;998;p14"/>
            <p:cNvGrpSpPr/>
            <p:nvPr/>
          </p:nvGrpSpPr>
          <p:grpSpPr>
            <a:xfrm>
              <a:off x="8341543" y="1721094"/>
              <a:ext cx="569676" cy="380612"/>
              <a:chOff x="8341543" y="1721094"/>
              <a:chExt cx="569676" cy="380612"/>
            </a:xfrm>
          </p:grpSpPr>
          <p:sp>
            <p:nvSpPr>
              <p:cNvPr id="1051092"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93"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21" name="Google Shape;1001;p14"/>
            <p:cNvGrpSpPr/>
            <p:nvPr/>
          </p:nvGrpSpPr>
          <p:grpSpPr>
            <a:xfrm>
              <a:off x="8346273" y="1183592"/>
              <a:ext cx="568486" cy="388014"/>
              <a:chOff x="8346273" y="1183592"/>
              <a:chExt cx="568486" cy="388014"/>
            </a:xfrm>
          </p:grpSpPr>
          <p:sp>
            <p:nvSpPr>
              <p:cNvPr id="1051094"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95"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22" name="Google Shape;1004;p14"/>
            <p:cNvGrpSpPr/>
            <p:nvPr/>
          </p:nvGrpSpPr>
          <p:grpSpPr>
            <a:xfrm>
              <a:off x="8341543" y="606635"/>
              <a:ext cx="569676" cy="388014"/>
              <a:chOff x="8341543" y="606635"/>
              <a:chExt cx="569676" cy="388014"/>
            </a:xfrm>
          </p:grpSpPr>
          <p:sp>
            <p:nvSpPr>
              <p:cNvPr id="1051096"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97"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23" name="Google Shape;1007;p14"/>
            <p:cNvGrpSpPr/>
            <p:nvPr/>
          </p:nvGrpSpPr>
          <p:grpSpPr>
            <a:xfrm>
              <a:off x="8341543" y="2842933"/>
              <a:ext cx="569676" cy="380612"/>
              <a:chOff x="8341543" y="2282008"/>
              <a:chExt cx="569676" cy="380612"/>
            </a:xfrm>
          </p:grpSpPr>
          <p:sp>
            <p:nvSpPr>
              <p:cNvPr id="1051098"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99"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24" name="Google Shape;1010;p14"/>
            <p:cNvGrpSpPr/>
            <p:nvPr/>
          </p:nvGrpSpPr>
          <p:grpSpPr>
            <a:xfrm>
              <a:off x="8341543" y="3403858"/>
              <a:ext cx="569676" cy="380612"/>
              <a:chOff x="8341543" y="2282008"/>
              <a:chExt cx="569676" cy="380612"/>
            </a:xfrm>
          </p:grpSpPr>
          <p:sp>
            <p:nvSpPr>
              <p:cNvPr id="1051100"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01"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102"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03"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grpSp>
        <p:nvGrpSpPr>
          <p:cNvPr id="325" name="Google Shape;1016;p14"/>
          <p:cNvGrpSpPr/>
          <p:nvPr userDrawn="1"/>
        </p:nvGrpSpPr>
        <p:grpSpPr>
          <a:xfrm>
            <a:off x="989192" y="5645930"/>
            <a:ext cx="615189" cy="535538"/>
            <a:chOff x="2495125" y="2142250"/>
            <a:chExt cx="444275" cy="398525"/>
          </a:xfrm>
        </p:grpSpPr>
        <p:sp>
          <p:nvSpPr>
            <p:cNvPr id="1051104" name="Google Shape;1017;p14"/>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05" name="Google Shape;1018;p14"/>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26" name="Google Shape;1019;p14"/>
          <p:cNvGrpSpPr/>
          <p:nvPr userDrawn="1"/>
        </p:nvGrpSpPr>
        <p:grpSpPr>
          <a:xfrm>
            <a:off x="10177821" y="427685"/>
            <a:ext cx="403468" cy="378112"/>
            <a:chOff x="3243875" y="2372825"/>
            <a:chExt cx="291375" cy="281375"/>
          </a:xfrm>
        </p:grpSpPr>
        <p:sp>
          <p:nvSpPr>
            <p:cNvPr id="1051106" name="Google Shape;1020;p14"/>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07" name="Google Shape;1021;p14"/>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08" name="Google Shape;1022;p14"/>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09" name="Google Shape;1023;p14"/>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10" name="Google Shape;1024;p14"/>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11" name="Google Shape;1025;p14"/>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12" name="Google Shape;1026;p14"/>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13" name="Google Shape;1027;p14"/>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14" name="Google Shape;1028;p14"/>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15" name="Google Shape;1029;p14"/>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27" name="Google Shape;1030;p14"/>
          <p:cNvGrpSpPr/>
          <p:nvPr userDrawn="1"/>
        </p:nvGrpSpPr>
        <p:grpSpPr>
          <a:xfrm>
            <a:off x="11004071" y="1043373"/>
            <a:ext cx="230796" cy="226531"/>
            <a:chOff x="4954425" y="2036375"/>
            <a:chExt cx="166675" cy="168575"/>
          </a:xfrm>
        </p:grpSpPr>
        <p:sp>
          <p:nvSpPr>
            <p:cNvPr id="1051116" name="Google Shape;1031;p14"/>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17" name="Google Shape;1032;p14"/>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118" name="Google Shape;1033;p14"/>
          <p:cNvSpPr/>
          <p:nvPr userDrawn="1"/>
        </p:nvSpPr>
        <p:spPr>
          <a:xfrm>
            <a:off x="2054612" y="6264683"/>
            <a:ext cx="164953" cy="109117"/>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19" name="Google Shape;1034;p14"/>
          <p:cNvSpPr/>
          <p:nvPr userDrawn="1"/>
        </p:nvSpPr>
        <p:spPr>
          <a:xfrm>
            <a:off x="10995521" y="6181468"/>
            <a:ext cx="120469" cy="8321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28" name="Google Shape;1035;p14"/>
          <p:cNvGrpSpPr/>
          <p:nvPr userDrawn="1"/>
        </p:nvGrpSpPr>
        <p:grpSpPr>
          <a:xfrm>
            <a:off x="817359" y="5192331"/>
            <a:ext cx="230796" cy="226531"/>
            <a:chOff x="4954425" y="2036375"/>
            <a:chExt cx="166675" cy="168575"/>
          </a:xfrm>
        </p:grpSpPr>
        <p:sp>
          <p:nvSpPr>
            <p:cNvPr id="1051120" name="Google Shape;1036;p14"/>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21" name="Google Shape;1037;p14"/>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122"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23"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24"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25"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26"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27"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28"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29"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30"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31"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32"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33"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34"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35"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36"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37"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38"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39"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40"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41"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42"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43"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44"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45"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46"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47"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48"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49"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50"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51"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52"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53"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54"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55"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56"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57"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58"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59"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60"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61"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62"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63"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64"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65"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66"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29" name="Google Shape;2356;p30"/>
          <p:cNvGrpSpPr/>
          <p:nvPr userDrawn="1"/>
        </p:nvGrpSpPr>
        <p:grpSpPr>
          <a:xfrm>
            <a:off x="745412" y="1491606"/>
            <a:ext cx="9867486" cy="4773077"/>
            <a:chOff x="623255" y="927125"/>
            <a:chExt cx="7691377" cy="3871900"/>
          </a:xfrm>
          <a:solidFill>
            <a:srgbClr val="F35757"/>
          </a:solidFill>
        </p:grpSpPr>
        <p:sp>
          <p:nvSpPr>
            <p:cNvPr id="1051167" name="Google Shape;2357;p30"/>
            <p:cNvSpPr/>
            <p:nvPr/>
          </p:nvSpPr>
          <p:spPr>
            <a:xfrm>
              <a:off x="2977025" y="927125"/>
              <a:ext cx="3134100" cy="1481700"/>
            </a:xfrm>
            <a:prstGeom prst="ellipse"/>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30" name="Google Shape;2358;p30"/>
            <p:cNvGrpSpPr/>
            <p:nvPr/>
          </p:nvGrpSpPr>
          <p:grpSpPr>
            <a:xfrm>
              <a:off x="623255" y="973375"/>
              <a:ext cx="7691377" cy="3825650"/>
              <a:chOff x="623255" y="973375"/>
              <a:chExt cx="7691377" cy="3825650"/>
            </a:xfrm>
            <a:grpFill/>
          </p:grpSpPr>
          <p:sp>
            <p:nvSpPr>
              <p:cNvPr id="1051168" name="Google Shape;2359;p30"/>
              <p:cNvSpPr/>
              <p:nvPr/>
            </p:nvSpPr>
            <p:spPr>
              <a:xfrm>
                <a:off x="623255" y="973375"/>
                <a:ext cx="7691377" cy="3825650"/>
              </a:xfrm>
              <a:custGeom>
                <a:avLst/>
                <a:ah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1169" name="Google Shape;2360;p30"/>
              <p:cNvSpPr/>
              <p:nvPr/>
            </p:nvSpPr>
            <p:spPr>
              <a:xfrm>
                <a:off x="1878425" y="1185100"/>
                <a:ext cx="2028300" cy="1403400"/>
              </a:xfrm>
              <a:prstGeom prst="ellipse"/>
              <a:grp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1170" name="Google Shape;2361;p30"/>
              <p:cNvSpPr/>
              <p:nvPr/>
            </p:nvSpPr>
            <p:spPr>
              <a:xfrm>
                <a:off x="5585525" y="3231300"/>
                <a:ext cx="2028300" cy="1403400"/>
              </a:xfrm>
              <a:prstGeom prst="ellipse"/>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grpSp>
        <p:nvGrpSpPr>
          <p:cNvPr id="331" name="Google Shape;447;p27"/>
          <p:cNvGrpSpPr/>
          <p:nvPr userDrawn="1"/>
        </p:nvGrpSpPr>
        <p:grpSpPr>
          <a:xfrm>
            <a:off x="8391927" y="4047629"/>
            <a:ext cx="2301388" cy="1593766"/>
            <a:chOff x="4799733" y="3457797"/>
            <a:chExt cx="2301388" cy="1593766"/>
          </a:xfrm>
        </p:grpSpPr>
        <p:sp>
          <p:nvSpPr>
            <p:cNvPr id="1051171" name="Google Shape;448;p27"/>
            <p:cNvSpPr/>
            <p:nvPr/>
          </p:nvSpPr>
          <p:spPr>
            <a:xfrm>
              <a:off x="5512937" y="4441437"/>
              <a:ext cx="134693" cy="122202"/>
            </a:xfrm>
            <a:custGeom>
              <a:avLst/>
              <a:ah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72" name="Google Shape;449;p27"/>
            <p:cNvSpPr/>
            <p:nvPr/>
          </p:nvSpPr>
          <p:spPr>
            <a:xfrm>
              <a:off x="5671673" y="4450943"/>
              <a:ext cx="91527" cy="79091"/>
            </a:xfrm>
            <a:custGeom>
              <a:avLst/>
              <a:ahLst/>
              <a:rect l="l" t="t" r="r" b="b"/>
              <a:pathLst>
                <a:path w="1656" h="1431" extrusionOk="0">
                  <a:moveTo>
                    <a:pt x="1" y="1"/>
                  </a:moveTo>
                  <a:lnTo>
                    <a:pt x="1" y="1430"/>
                  </a:lnTo>
                  <a:lnTo>
                    <a:pt x="1655" y="1430"/>
                  </a:lnTo>
                  <a:lnTo>
                    <a:pt x="1655" y="1"/>
                  </a:lnTo>
                  <a:close/>
                </a:path>
              </a:pathLst>
            </a:custGeom>
            <a:solidFill>
              <a:srgbClr val="F9CF7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73" name="Google Shape;450;p27"/>
            <p:cNvSpPr/>
            <p:nvPr/>
          </p:nvSpPr>
          <p:spPr>
            <a:xfrm>
              <a:off x="5670236" y="4448014"/>
              <a:ext cx="92246" cy="80528"/>
            </a:xfrm>
            <a:custGeom>
              <a:avLst/>
              <a:ah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74" name="Google Shape;451;p27"/>
            <p:cNvSpPr/>
            <p:nvPr/>
          </p:nvSpPr>
          <p:spPr>
            <a:xfrm>
              <a:off x="5668799" y="4448014"/>
              <a:ext cx="100260" cy="84895"/>
            </a:xfrm>
            <a:custGeom>
              <a:avLst/>
              <a:ah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75" name="Google Shape;452;p27"/>
            <p:cNvSpPr/>
            <p:nvPr/>
          </p:nvSpPr>
          <p:spPr>
            <a:xfrm>
              <a:off x="4799733" y="3864528"/>
              <a:ext cx="1237772" cy="1187034"/>
            </a:xfrm>
            <a:custGeom>
              <a:avLst/>
              <a:ah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76" name="Google Shape;453;p27"/>
            <p:cNvSpPr/>
            <p:nvPr/>
          </p:nvSpPr>
          <p:spPr>
            <a:xfrm>
              <a:off x="4845828" y="3874532"/>
              <a:ext cx="1027082" cy="1046648"/>
            </a:xfrm>
            <a:custGeom>
              <a:avLst/>
              <a:ah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77" name="Google Shape;454;p27"/>
            <p:cNvSpPr/>
            <p:nvPr/>
          </p:nvSpPr>
          <p:spPr>
            <a:xfrm>
              <a:off x="5818028" y="3941796"/>
              <a:ext cx="76107" cy="67374"/>
            </a:xfrm>
            <a:custGeom>
              <a:avLst/>
              <a:ah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78" name="Google Shape;455;p27"/>
            <p:cNvSpPr/>
            <p:nvPr/>
          </p:nvSpPr>
          <p:spPr>
            <a:xfrm>
              <a:off x="5647575" y="4112967"/>
              <a:ext cx="76107" cy="69585"/>
            </a:xfrm>
            <a:custGeom>
              <a:avLst/>
              <a:ah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79" name="Google Shape;456;p27"/>
            <p:cNvSpPr/>
            <p:nvPr/>
          </p:nvSpPr>
          <p:spPr>
            <a:xfrm>
              <a:off x="5775580" y="3984243"/>
              <a:ext cx="54883" cy="49080"/>
            </a:xfrm>
            <a:custGeom>
              <a:avLst/>
              <a:ah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80" name="Google Shape;457;p27"/>
            <p:cNvSpPr/>
            <p:nvPr/>
          </p:nvSpPr>
          <p:spPr>
            <a:xfrm>
              <a:off x="5736062" y="4024646"/>
              <a:ext cx="54938" cy="50351"/>
            </a:xfrm>
            <a:custGeom>
              <a:avLst/>
              <a:ah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81" name="Google Shape;458;p27"/>
            <p:cNvSpPr/>
            <p:nvPr/>
          </p:nvSpPr>
          <p:spPr>
            <a:xfrm>
              <a:off x="5695826" y="4066927"/>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82" name="Google Shape;459;p27"/>
            <p:cNvSpPr/>
            <p:nvPr/>
          </p:nvSpPr>
          <p:spPr>
            <a:xfrm>
              <a:off x="5604409" y="4158344"/>
              <a:ext cx="54883" cy="48361"/>
            </a:xfrm>
            <a:custGeom>
              <a:avLst/>
              <a:ah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83" name="Google Shape;460;p27"/>
            <p:cNvSpPr/>
            <p:nvPr/>
          </p:nvSpPr>
          <p:spPr>
            <a:xfrm>
              <a:off x="5564891" y="4198580"/>
              <a:ext cx="54938" cy="50517"/>
            </a:xfrm>
            <a:custGeom>
              <a:avLst/>
              <a:ah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84" name="Google Shape;461;p27"/>
            <p:cNvSpPr/>
            <p:nvPr/>
          </p:nvSpPr>
          <p:spPr>
            <a:xfrm>
              <a:off x="5525373" y="4240254"/>
              <a:ext cx="54938" cy="49080"/>
            </a:xfrm>
            <a:custGeom>
              <a:avLst/>
              <a:ah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85" name="Google Shape;462;p27"/>
            <p:cNvSpPr/>
            <p:nvPr/>
          </p:nvSpPr>
          <p:spPr>
            <a:xfrm>
              <a:off x="5433956" y="4331726"/>
              <a:ext cx="57868" cy="49080"/>
            </a:xfrm>
            <a:custGeom>
              <a:avLst/>
              <a:ah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86" name="Google Shape;463;p27"/>
            <p:cNvSpPr/>
            <p:nvPr/>
          </p:nvSpPr>
          <p:spPr>
            <a:xfrm>
              <a:off x="5394438" y="4372128"/>
              <a:ext cx="54938" cy="50351"/>
            </a:xfrm>
            <a:custGeom>
              <a:avLst/>
              <a:ah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87" name="Google Shape;464;p27"/>
            <p:cNvSpPr/>
            <p:nvPr/>
          </p:nvSpPr>
          <p:spPr>
            <a:xfrm>
              <a:off x="5354975" y="4414354"/>
              <a:ext cx="54883" cy="48361"/>
            </a:xfrm>
            <a:custGeom>
              <a:avLst/>
              <a:ah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88" name="Google Shape;465;p27"/>
            <p:cNvSpPr/>
            <p:nvPr/>
          </p:nvSpPr>
          <p:spPr>
            <a:xfrm>
              <a:off x="5266433" y="4505826"/>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89" name="Google Shape;466;p27"/>
            <p:cNvSpPr/>
            <p:nvPr/>
          </p:nvSpPr>
          <p:spPr>
            <a:xfrm>
              <a:off x="5223986" y="4546063"/>
              <a:ext cx="57868" cy="50517"/>
            </a:xfrm>
            <a:custGeom>
              <a:avLst/>
              <a:ah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90" name="Google Shape;467;p27"/>
            <p:cNvSpPr/>
            <p:nvPr/>
          </p:nvSpPr>
          <p:spPr>
            <a:xfrm>
              <a:off x="5183804" y="4587736"/>
              <a:ext cx="54883" cy="49080"/>
            </a:xfrm>
            <a:custGeom>
              <a:avLst/>
              <a:ah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91" name="Google Shape;468;p27"/>
            <p:cNvSpPr/>
            <p:nvPr/>
          </p:nvSpPr>
          <p:spPr>
            <a:xfrm>
              <a:off x="5095980" y="4679208"/>
              <a:ext cx="54938" cy="49024"/>
            </a:xfrm>
            <a:custGeom>
              <a:avLst/>
              <a:ah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92" name="Google Shape;469;p27"/>
            <p:cNvSpPr/>
            <p:nvPr/>
          </p:nvSpPr>
          <p:spPr>
            <a:xfrm>
              <a:off x="5055744" y="4719611"/>
              <a:ext cx="54938" cy="50351"/>
            </a:xfrm>
            <a:custGeom>
              <a:avLst/>
              <a:ah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93" name="Google Shape;470;p27"/>
            <p:cNvSpPr/>
            <p:nvPr/>
          </p:nvSpPr>
          <p:spPr>
            <a:xfrm>
              <a:off x="5013352" y="4761837"/>
              <a:ext cx="54883" cy="48361"/>
            </a:xfrm>
            <a:custGeom>
              <a:avLst/>
              <a:ah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94" name="Google Shape;471;p27"/>
            <p:cNvSpPr/>
            <p:nvPr/>
          </p:nvSpPr>
          <p:spPr>
            <a:xfrm>
              <a:off x="4924809" y="4853309"/>
              <a:ext cx="54938" cy="48306"/>
            </a:xfrm>
            <a:custGeom>
              <a:avLst/>
              <a:ah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95" name="Google Shape;472;p27"/>
            <p:cNvSpPr/>
            <p:nvPr/>
          </p:nvSpPr>
          <p:spPr>
            <a:xfrm>
              <a:off x="4885346" y="4893490"/>
              <a:ext cx="54883" cy="51291"/>
            </a:xfrm>
            <a:custGeom>
              <a:avLst/>
              <a:ah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96" name="Google Shape;473;p27"/>
            <p:cNvSpPr/>
            <p:nvPr/>
          </p:nvSpPr>
          <p:spPr>
            <a:xfrm>
              <a:off x="5480051" y="4287068"/>
              <a:ext cx="76107" cy="68645"/>
            </a:xfrm>
            <a:custGeom>
              <a:avLst/>
              <a:ah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97" name="Google Shape;474;p27"/>
            <p:cNvSpPr/>
            <p:nvPr/>
          </p:nvSpPr>
          <p:spPr>
            <a:xfrm>
              <a:off x="5308880" y="4459731"/>
              <a:ext cx="76107" cy="69530"/>
            </a:xfrm>
            <a:custGeom>
              <a:avLst/>
              <a:ah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98" name="Google Shape;475;p27"/>
            <p:cNvSpPr/>
            <p:nvPr/>
          </p:nvSpPr>
          <p:spPr>
            <a:xfrm>
              <a:off x="5138428" y="4631621"/>
              <a:ext cx="79036" cy="68811"/>
            </a:xfrm>
            <a:custGeom>
              <a:avLst/>
              <a:ah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99" name="Google Shape;476;p27"/>
            <p:cNvSpPr/>
            <p:nvPr/>
          </p:nvSpPr>
          <p:spPr>
            <a:xfrm>
              <a:off x="4970904" y="4805003"/>
              <a:ext cx="76107" cy="68811"/>
            </a:xfrm>
            <a:custGeom>
              <a:avLst/>
              <a:ah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00" name="Google Shape;477;p27"/>
            <p:cNvSpPr/>
            <p:nvPr/>
          </p:nvSpPr>
          <p:spPr>
            <a:xfrm>
              <a:off x="5818028" y="4746472"/>
              <a:ext cx="1121428" cy="305090"/>
            </a:xfrm>
            <a:custGeom>
              <a:avLst/>
              <a:ah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01" name="Google Shape;478;p27"/>
            <p:cNvSpPr/>
            <p:nvPr/>
          </p:nvSpPr>
          <p:spPr>
            <a:xfrm>
              <a:off x="5979692" y="4746472"/>
              <a:ext cx="1121428" cy="305090"/>
            </a:xfrm>
            <a:custGeom>
              <a:avLst/>
              <a:ah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02" name="Google Shape;479;p27"/>
            <p:cNvSpPr/>
            <p:nvPr/>
          </p:nvSpPr>
          <p:spPr>
            <a:xfrm>
              <a:off x="6052814" y="4807214"/>
              <a:ext cx="1011717" cy="182944"/>
            </a:xfrm>
            <a:custGeom>
              <a:avLst/>
              <a:ah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03" name="Google Shape;480;p27"/>
            <p:cNvSpPr/>
            <p:nvPr/>
          </p:nvSpPr>
          <p:spPr>
            <a:xfrm>
              <a:off x="6052814" y="4898630"/>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04" name="Google Shape;481;p27"/>
            <p:cNvSpPr/>
            <p:nvPr/>
          </p:nvSpPr>
          <p:spPr>
            <a:xfrm>
              <a:off x="5818028" y="4137120"/>
              <a:ext cx="1121428" cy="304372"/>
            </a:xfrm>
            <a:custGeom>
              <a:avLst/>
              <a:ah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05" name="Google Shape;482;p27"/>
            <p:cNvSpPr/>
            <p:nvPr/>
          </p:nvSpPr>
          <p:spPr>
            <a:xfrm>
              <a:off x="5979692" y="4137120"/>
              <a:ext cx="1121428" cy="304372"/>
            </a:xfrm>
            <a:custGeom>
              <a:avLst/>
              <a:ah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1206" name="Google Shape;483;p27"/>
            <p:cNvSpPr/>
            <p:nvPr/>
          </p:nvSpPr>
          <p:spPr>
            <a:xfrm>
              <a:off x="6052814" y="4197862"/>
              <a:ext cx="1011717" cy="182944"/>
            </a:xfrm>
            <a:custGeom>
              <a:avLst/>
              <a:ah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07" name="Google Shape;484;p27"/>
            <p:cNvSpPr/>
            <p:nvPr/>
          </p:nvSpPr>
          <p:spPr>
            <a:xfrm>
              <a:off x="6052814" y="4289278"/>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08" name="Google Shape;485;p27"/>
            <p:cNvSpPr/>
            <p:nvPr/>
          </p:nvSpPr>
          <p:spPr>
            <a:xfrm>
              <a:off x="5878714" y="4441437"/>
              <a:ext cx="1122202" cy="305090"/>
            </a:xfrm>
            <a:custGeom>
              <a:avLst/>
              <a:ah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09" name="Google Shape;486;p27"/>
            <p:cNvSpPr/>
            <p:nvPr/>
          </p:nvSpPr>
          <p:spPr>
            <a:xfrm>
              <a:off x="5723626" y="4441437"/>
              <a:ext cx="1121484" cy="305090"/>
            </a:xfrm>
            <a:custGeom>
              <a:avLst/>
              <a:ah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10" name="Google Shape;487;p27"/>
            <p:cNvSpPr/>
            <p:nvPr/>
          </p:nvSpPr>
          <p:spPr>
            <a:xfrm>
              <a:off x="5760215" y="4502897"/>
              <a:ext cx="1011717" cy="182944"/>
            </a:xfrm>
            <a:custGeom>
              <a:avLst/>
              <a:ah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11" name="Google Shape;488;p27"/>
            <p:cNvSpPr/>
            <p:nvPr/>
          </p:nvSpPr>
          <p:spPr>
            <a:xfrm>
              <a:off x="5760215" y="4594314"/>
              <a:ext cx="1011717" cy="91527"/>
            </a:xfrm>
            <a:custGeom>
              <a:avLst/>
              <a:ah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12" name="Google Shape;489;p27"/>
            <p:cNvSpPr/>
            <p:nvPr/>
          </p:nvSpPr>
          <p:spPr>
            <a:xfrm>
              <a:off x="5485910" y="4847726"/>
              <a:ext cx="200077" cy="203836"/>
            </a:xfrm>
            <a:custGeom>
              <a:avLst/>
              <a:ah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13" name="Google Shape;490;p27"/>
            <p:cNvSpPr/>
            <p:nvPr/>
          </p:nvSpPr>
          <p:spPr>
            <a:xfrm>
              <a:off x="5528302" y="4988168"/>
              <a:ext cx="64445" cy="63395"/>
            </a:xfrm>
            <a:custGeom>
              <a:avLst/>
              <a:ah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14" name="Google Shape;491;p27"/>
            <p:cNvSpPr/>
            <p:nvPr/>
          </p:nvSpPr>
          <p:spPr>
            <a:xfrm>
              <a:off x="5644646" y="4085222"/>
              <a:ext cx="228265" cy="152158"/>
            </a:xfrm>
            <a:custGeom>
              <a:avLst/>
              <a:ah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15" name="Google Shape;492;p27"/>
            <p:cNvSpPr/>
            <p:nvPr/>
          </p:nvSpPr>
          <p:spPr>
            <a:xfrm>
              <a:off x="5645836" y="4137120"/>
              <a:ext cx="215829" cy="100260"/>
            </a:xfrm>
            <a:custGeom>
              <a:avLst/>
              <a:ah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16" name="Google Shape;493;p27"/>
            <p:cNvSpPr/>
            <p:nvPr/>
          </p:nvSpPr>
          <p:spPr>
            <a:xfrm>
              <a:off x="5629280" y="4231521"/>
              <a:ext cx="209971" cy="688388"/>
            </a:xfrm>
            <a:custGeom>
              <a:avLst/>
              <a:ah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17" name="Google Shape;494;p27"/>
            <p:cNvSpPr/>
            <p:nvPr/>
          </p:nvSpPr>
          <p:spPr>
            <a:xfrm>
              <a:off x="5559032" y="4216156"/>
              <a:ext cx="222462" cy="685459"/>
            </a:xfrm>
            <a:custGeom>
              <a:avLst/>
              <a:ah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18" name="Google Shape;495;p27"/>
            <p:cNvSpPr/>
            <p:nvPr/>
          </p:nvSpPr>
          <p:spPr>
            <a:xfrm>
              <a:off x="5485910" y="4200791"/>
              <a:ext cx="225336" cy="673741"/>
            </a:xfrm>
            <a:custGeom>
              <a:avLst/>
              <a:ah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19" name="Google Shape;496;p27"/>
            <p:cNvSpPr/>
            <p:nvPr/>
          </p:nvSpPr>
          <p:spPr>
            <a:xfrm>
              <a:off x="5616845" y="4167132"/>
              <a:ext cx="240701" cy="161720"/>
            </a:xfrm>
            <a:custGeom>
              <a:avLst/>
              <a:ah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20" name="Google Shape;497;p27"/>
            <p:cNvSpPr/>
            <p:nvPr/>
          </p:nvSpPr>
          <p:spPr>
            <a:xfrm>
              <a:off x="5629280" y="4167132"/>
              <a:ext cx="228265" cy="106837"/>
            </a:xfrm>
            <a:custGeom>
              <a:avLst/>
              <a:ah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21" name="Google Shape;498;p27"/>
            <p:cNvSpPr/>
            <p:nvPr/>
          </p:nvSpPr>
          <p:spPr>
            <a:xfrm>
              <a:off x="5626351" y="4160499"/>
              <a:ext cx="243630" cy="80584"/>
            </a:xfrm>
            <a:custGeom>
              <a:avLst/>
              <a:ah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22" name="Google Shape;499;p27"/>
            <p:cNvSpPr/>
            <p:nvPr/>
          </p:nvSpPr>
          <p:spPr>
            <a:xfrm>
              <a:off x="5604409" y="4254476"/>
              <a:ext cx="244349" cy="79865"/>
            </a:xfrm>
            <a:custGeom>
              <a:avLst/>
              <a:ah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23" name="Google Shape;500;p27"/>
            <p:cNvSpPr/>
            <p:nvPr/>
          </p:nvSpPr>
          <p:spPr>
            <a:xfrm>
              <a:off x="6376144" y="3457797"/>
              <a:ext cx="158072" cy="233903"/>
            </a:xfrm>
            <a:custGeom>
              <a:avLst/>
              <a:ah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24" name="Google Shape;501;p27"/>
            <p:cNvSpPr/>
            <p:nvPr/>
          </p:nvSpPr>
          <p:spPr>
            <a:xfrm>
              <a:off x="6180820" y="3609734"/>
              <a:ext cx="527497" cy="527442"/>
            </a:xfrm>
            <a:custGeom>
              <a:avLst/>
              <a:ah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25" name="Google Shape;502;p27"/>
            <p:cNvSpPr/>
            <p:nvPr/>
          </p:nvSpPr>
          <p:spPr>
            <a:xfrm>
              <a:off x="6241562" y="3659421"/>
              <a:ext cx="207815" cy="145692"/>
            </a:xfrm>
            <a:custGeom>
              <a:avLst/>
              <a:ah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26" name="Google Shape;503;p27"/>
            <p:cNvSpPr/>
            <p:nvPr/>
          </p:nvSpPr>
          <p:spPr>
            <a:xfrm>
              <a:off x="6189608" y="3719445"/>
              <a:ext cx="518709" cy="417731"/>
            </a:xfrm>
            <a:custGeom>
              <a:avLst/>
              <a:ah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32" name="Group 291"/>
          <p:cNvGrpSpPr/>
          <p:nvPr userDrawn="1"/>
        </p:nvGrpSpPr>
        <p:grpSpPr>
          <a:xfrm>
            <a:off x="1598355" y="3608289"/>
            <a:ext cx="2204156" cy="2018295"/>
            <a:chOff x="1598355" y="3608289"/>
            <a:chExt cx="2204156" cy="2018295"/>
          </a:xfrm>
        </p:grpSpPr>
        <p:grpSp>
          <p:nvGrpSpPr>
            <p:cNvPr id="333" name="Google Shape;505;p27"/>
            <p:cNvGrpSpPr/>
            <p:nvPr/>
          </p:nvGrpSpPr>
          <p:grpSpPr>
            <a:xfrm>
              <a:off x="1598355" y="4368136"/>
              <a:ext cx="868990" cy="1258447"/>
              <a:chOff x="3235834" y="3793115"/>
              <a:chExt cx="868990" cy="1258447"/>
            </a:xfrm>
          </p:grpSpPr>
          <p:sp>
            <p:nvSpPr>
              <p:cNvPr id="1051227" name="Google Shape;506;p27"/>
              <p:cNvSpPr/>
              <p:nvPr/>
            </p:nvSpPr>
            <p:spPr>
              <a:xfrm>
                <a:off x="3236476" y="3795496"/>
                <a:ext cx="868347" cy="1256066"/>
              </a:xfrm>
              <a:custGeom>
                <a:avLst/>
                <a:ah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34" name="Google Shape;507;p27"/>
              <p:cNvGrpSpPr/>
              <p:nvPr/>
            </p:nvGrpSpPr>
            <p:grpSpPr>
              <a:xfrm>
                <a:off x="3235834" y="3793115"/>
                <a:ext cx="865418" cy="1258447"/>
                <a:chOff x="3235834" y="3793115"/>
                <a:chExt cx="865418" cy="1258447"/>
              </a:xfrm>
            </p:grpSpPr>
            <p:sp>
              <p:nvSpPr>
                <p:cNvPr id="1051228" name="Google Shape;508;p27"/>
                <p:cNvSpPr/>
                <p:nvPr/>
              </p:nvSpPr>
              <p:spPr>
                <a:xfrm>
                  <a:off x="3235834" y="3793115"/>
                  <a:ext cx="865418" cy="389985"/>
                </a:xfrm>
                <a:custGeom>
                  <a:avLst/>
                  <a:ah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29" name="Google Shape;509;p27"/>
                <p:cNvSpPr/>
                <p:nvPr/>
              </p:nvSpPr>
              <p:spPr>
                <a:xfrm>
                  <a:off x="3306725" y="3905262"/>
                  <a:ext cx="719118" cy="182888"/>
                </a:xfrm>
                <a:custGeom>
                  <a:avLst/>
                  <a:ah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30" name="Google Shape;510;p27"/>
                <p:cNvSpPr/>
                <p:nvPr/>
              </p:nvSpPr>
              <p:spPr>
                <a:xfrm>
                  <a:off x="3309654" y="4261478"/>
                  <a:ext cx="146355" cy="143426"/>
                </a:xfrm>
                <a:custGeom>
                  <a:avLst/>
                  <a:ah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31" name="Google Shape;511;p27"/>
                <p:cNvSpPr/>
                <p:nvPr/>
              </p:nvSpPr>
              <p:spPr>
                <a:xfrm>
                  <a:off x="3501275" y="4261478"/>
                  <a:ext cx="143426" cy="143426"/>
                </a:xfrm>
                <a:custGeom>
                  <a:avLst/>
                  <a:ah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32" name="Google Shape;512;p27"/>
                <p:cNvSpPr/>
                <p:nvPr/>
              </p:nvSpPr>
              <p:spPr>
                <a:xfrm>
                  <a:off x="3693670" y="4261478"/>
                  <a:ext cx="143426" cy="143426"/>
                </a:xfrm>
                <a:custGeom>
                  <a:avLst/>
                  <a:ah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33" name="Google Shape;513;p27"/>
                <p:cNvSpPr/>
                <p:nvPr/>
              </p:nvSpPr>
              <p:spPr>
                <a:xfrm>
                  <a:off x="3309654" y="4453872"/>
                  <a:ext cx="146355" cy="143426"/>
                </a:xfrm>
                <a:custGeom>
                  <a:avLst/>
                  <a:ah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34" name="Google Shape;514;p27"/>
                <p:cNvSpPr/>
                <p:nvPr/>
              </p:nvSpPr>
              <p:spPr>
                <a:xfrm>
                  <a:off x="3501275" y="4453872"/>
                  <a:ext cx="143426" cy="143426"/>
                </a:xfrm>
                <a:custGeom>
                  <a:avLst/>
                  <a:ah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35" name="Google Shape;515;p27"/>
                <p:cNvSpPr/>
                <p:nvPr/>
              </p:nvSpPr>
              <p:spPr>
                <a:xfrm>
                  <a:off x="3693670" y="4453872"/>
                  <a:ext cx="143426" cy="143426"/>
                </a:xfrm>
                <a:custGeom>
                  <a:avLst/>
                  <a:ah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36" name="Google Shape;516;p27"/>
                <p:cNvSpPr/>
                <p:nvPr/>
              </p:nvSpPr>
              <p:spPr>
                <a:xfrm>
                  <a:off x="3309654" y="4645549"/>
                  <a:ext cx="146355" cy="146355"/>
                </a:xfrm>
                <a:custGeom>
                  <a:avLst/>
                  <a:ah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37" name="Google Shape;517;p27"/>
                <p:cNvSpPr/>
                <p:nvPr/>
              </p:nvSpPr>
              <p:spPr>
                <a:xfrm>
                  <a:off x="3501275" y="4645549"/>
                  <a:ext cx="143426" cy="146355"/>
                </a:xfrm>
                <a:custGeom>
                  <a:avLst/>
                  <a:ah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38" name="Google Shape;518;p27"/>
                <p:cNvSpPr/>
                <p:nvPr/>
              </p:nvSpPr>
              <p:spPr>
                <a:xfrm>
                  <a:off x="3693670" y="4645549"/>
                  <a:ext cx="143426" cy="146355"/>
                </a:xfrm>
                <a:custGeom>
                  <a:avLst/>
                  <a:ah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39" name="Google Shape;519;p27"/>
                <p:cNvSpPr/>
                <p:nvPr/>
              </p:nvSpPr>
              <p:spPr>
                <a:xfrm>
                  <a:off x="3309654" y="4840873"/>
                  <a:ext cx="146355" cy="143426"/>
                </a:xfrm>
                <a:custGeom>
                  <a:avLst/>
                  <a:ah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40" name="Google Shape;520;p27"/>
                <p:cNvSpPr/>
                <p:nvPr/>
              </p:nvSpPr>
              <p:spPr>
                <a:xfrm>
                  <a:off x="3501275" y="4840873"/>
                  <a:ext cx="143426" cy="143426"/>
                </a:xfrm>
                <a:custGeom>
                  <a:avLst/>
                  <a:ah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41" name="Google Shape;521;p27"/>
                <p:cNvSpPr/>
                <p:nvPr/>
              </p:nvSpPr>
              <p:spPr>
                <a:xfrm>
                  <a:off x="3693670" y="4840873"/>
                  <a:ext cx="143426" cy="143426"/>
                </a:xfrm>
                <a:custGeom>
                  <a:avLst/>
                  <a:ah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42" name="Google Shape;522;p27"/>
                <p:cNvSpPr/>
                <p:nvPr/>
              </p:nvSpPr>
              <p:spPr>
                <a:xfrm>
                  <a:off x="3855335" y="4185426"/>
                  <a:ext cx="243685" cy="866136"/>
                </a:xfrm>
                <a:custGeom>
                  <a:avLst/>
                  <a:ah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43" name="Google Shape;523;p27"/>
                <p:cNvSpPr/>
                <p:nvPr/>
              </p:nvSpPr>
              <p:spPr>
                <a:xfrm>
                  <a:off x="3855335" y="3793115"/>
                  <a:ext cx="243685" cy="389985"/>
                </a:xfrm>
                <a:custGeom>
                  <a:avLst/>
                  <a:ah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44" name="Google Shape;524;p27"/>
                <p:cNvSpPr/>
                <p:nvPr/>
              </p:nvSpPr>
              <p:spPr>
                <a:xfrm>
                  <a:off x="3855335" y="3905262"/>
                  <a:ext cx="170508" cy="182888"/>
                </a:xfrm>
                <a:custGeom>
                  <a:avLst/>
                  <a:ah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45" name="Google Shape;525;p27"/>
                <p:cNvSpPr/>
                <p:nvPr/>
              </p:nvSpPr>
              <p:spPr>
                <a:xfrm>
                  <a:off x="3723681" y="3945499"/>
                  <a:ext cx="35870" cy="100260"/>
                </a:xfrm>
                <a:custGeom>
                  <a:avLst/>
                  <a:ah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46" name="Google Shape;526;p27"/>
                <p:cNvSpPr/>
                <p:nvPr/>
              </p:nvSpPr>
              <p:spPr>
                <a:xfrm>
                  <a:off x="3764636" y="3944007"/>
                  <a:ext cx="63671" cy="102471"/>
                </a:xfrm>
                <a:custGeom>
                  <a:avLst/>
                  <a:ah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47" name="Google Shape;527;p27"/>
                <p:cNvSpPr/>
                <p:nvPr/>
              </p:nvSpPr>
              <p:spPr>
                <a:xfrm>
                  <a:off x="3829745" y="3991539"/>
                  <a:ext cx="65882" cy="57149"/>
                </a:xfrm>
                <a:custGeom>
                  <a:avLst/>
                  <a:ah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48" name="Google Shape;528;p27"/>
                <p:cNvSpPr/>
                <p:nvPr/>
              </p:nvSpPr>
              <p:spPr>
                <a:xfrm>
                  <a:off x="3901430" y="3946218"/>
                  <a:ext cx="60023" cy="100260"/>
                </a:xfrm>
                <a:custGeom>
                  <a:avLst/>
                  <a:ah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49" name="Google Shape;529;p27"/>
                <p:cNvSpPr/>
                <p:nvPr/>
              </p:nvSpPr>
              <p:spPr>
                <a:xfrm>
                  <a:off x="3885346" y="4261478"/>
                  <a:ext cx="143426" cy="143426"/>
                </a:xfrm>
                <a:custGeom>
                  <a:avLst/>
                  <a:ah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50" name="Google Shape;530;p27"/>
                <p:cNvSpPr/>
                <p:nvPr/>
              </p:nvSpPr>
              <p:spPr>
                <a:xfrm>
                  <a:off x="3885346" y="4453872"/>
                  <a:ext cx="143426" cy="143426"/>
                </a:xfrm>
                <a:custGeom>
                  <a:avLst/>
                  <a:ah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51" name="Google Shape;531;p27"/>
                <p:cNvSpPr/>
                <p:nvPr/>
              </p:nvSpPr>
              <p:spPr>
                <a:xfrm>
                  <a:off x="3885346" y="4645549"/>
                  <a:ext cx="143426" cy="338750"/>
                </a:xfrm>
                <a:custGeom>
                  <a:avLst/>
                  <a:ah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sp>
          <p:nvSpPr>
            <p:cNvPr id="1051252" name="Google Shape;532;p27"/>
            <p:cNvSpPr/>
            <p:nvPr/>
          </p:nvSpPr>
          <p:spPr>
            <a:xfrm>
              <a:off x="2415510" y="3608289"/>
              <a:ext cx="278008" cy="1899077"/>
            </a:xfrm>
            <a:custGeom>
              <a:avLst/>
              <a:ahLst/>
              <a:rect l="l" t="t" r="r" b="b"/>
              <a:pathLst>
                <a:path w="5030" h="34360" extrusionOk="0">
                  <a:moveTo>
                    <a:pt x="1" y="1"/>
                  </a:moveTo>
                  <a:lnTo>
                    <a:pt x="1" y="34359"/>
                  </a:lnTo>
                  <a:lnTo>
                    <a:pt x="5030" y="34359"/>
                  </a:lnTo>
                  <a:lnTo>
                    <a:pt x="5030" y="1"/>
                  </a:ln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53" name="Google Shape;533;p27"/>
            <p:cNvSpPr/>
            <p:nvPr/>
          </p:nvSpPr>
          <p:spPr>
            <a:xfrm>
              <a:off x="2653282" y="3608289"/>
              <a:ext cx="40237" cy="1899077"/>
            </a:xfrm>
            <a:custGeom>
              <a:avLst/>
              <a:ahLst/>
              <a:rect l="l" t="t" r="r" b="b"/>
              <a:pathLst>
                <a:path w="728" h="34360" extrusionOk="0">
                  <a:moveTo>
                    <a:pt x="0" y="1"/>
                  </a:moveTo>
                  <a:lnTo>
                    <a:pt x="0" y="34359"/>
                  </a:lnTo>
                  <a:lnTo>
                    <a:pt x="728" y="34359"/>
                  </a:lnTo>
                  <a:lnTo>
                    <a:pt x="728"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54" name="Google Shape;534;p27"/>
            <p:cNvSpPr/>
            <p:nvPr/>
          </p:nvSpPr>
          <p:spPr>
            <a:xfrm>
              <a:off x="2510630" y="3669749"/>
              <a:ext cx="182888" cy="8843"/>
            </a:xfrm>
            <a:custGeom>
              <a:avLst/>
              <a:ahLst/>
              <a:rect l="l" t="t" r="r" b="b"/>
              <a:pathLst>
                <a:path w="3309" h="160" extrusionOk="0">
                  <a:moveTo>
                    <a:pt x="0" y="1"/>
                  </a:moveTo>
                  <a:lnTo>
                    <a:pt x="0" y="159"/>
                  </a:lnTo>
                  <a:lnTo>
                    <a:pt x="3309" y="159"/>
                  </a:lnTo>
                  <a:lnTo>
                    <a:pt x="3309"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55" name="Google Shape;535;p27"/>
            <p:cNvSpPr/>
            <p:nvPr/>
          </p:nvSpPr>
          <p:spPr>
            <a:xfrm>
              <a:off x="2571316" y="3745856"/>
              <a:ext cx="122202" cy="8788"/>
            </a:xfrm>
            <a:custGeom>
              <a:avLst/>
              <a:ahLst/>
              <a:rect l="l" t="t" r="r" b="b"/>
              <a:pathLst>
                <a:path w="2211" h="159" extrusionOk="0">
                  <a:moveTo>
                    <a:pt x="1" y="0"/>
                  </a:moveTo>
                  <a:lnTo>
                    <a:pt x="1" y="159"/>
                  </a:lnTo>
                  <a:lnTo>
                    <a:pt x="2211" y="159"/>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56" name="Google Shape;536;p27"/>
            <p:cNvSpPr/>
            <p:nvPr/>
          </p:nvSpPr>
          <p:spPr>
            <a:xfrm>
              <a:off x="2571316" y="3848990"/>
              <a:ext cx="122202" cy="12491"/>
            </a:xfrm>
            <a:custGeom>
              <a:avLst/>
              <a:ahLst/>
              <a:rect l="l" t="t" r="r" b="b"/>
              <a:pathLst>
                <a:path w="2211" h="226" extrusionOk="0">
                  <a:moveTo>
                    <a:pt x="1" y="0"/>
                  </a:moveTo>
                  <a:lnTo>
                    <a:pt x="1" y="225"/>
                  </a:lnTo>
                  <a:lnTo>
                    <a:pt x="2211" y="225"/>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57" name="Google Shape;537;p27"/>
            <p:cNvSpPr/>
            <p:nvPr/>
          </p:nvSpPr>
          <p:spPr>
            <a:xfrm>
              <a:off x="2571316" y="3955771"/>
              <a:ext cx="122202" cy="9562"/>
            </a:xfrm>
            <a:custGeom>
              <a:avLst/>
              <a:ahLst/>
              <a:rect l="l" t="t" r="r" b="b"/>
              <a:pathLst>
                <a:path w="2211" h="173" extrusionOk="0">
                  <a:moveTo>
                    <a:pt x="1" y="1"/>
                  </a:moveTo>
                  <a:lnTo>
                    <a:pt x="1" y="173"/>
                  </a:lnTo>
                  <a:lnTo>
                    <a:pt x="2211" y="173"/>
                  </a:lnTo>
                  <a:lnTo>
                    <a:pt x="2211"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58" name="Google Shape;538;p27"/>
            <p:cNvSpPr/>
            <p:nvPr/>
          </p:nvSpPr>
          <p:spPr>
            <a:xfrm>
              <a:off x="2571316" y="4120365"/>
              <a:ext cx="122202" cy="9562"/>
            </a:xfrm>
            <a:custGeom>
              <a:avLst/>
              <a:ahLst/>
              <a:rect l="l" t="t" r="r" b="b"/>
              <a:pathLst>
                <a:path w="2211" h="173" extrusionOk="0">
                  <a:moveTo>
                    <a:pt x="1" y="0"/>
                  </a:moveTo>
                  <a:lnTo>
                    <a:pt x="1" y="173"/>
                  </a:lnTo>
                  <a:lnTo>
                    <a:pt x="2211" y="173"/>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59" name="Google Shape;539;p27"/>
            <p:cNvSpPr/>
            <p:nvPr/>
          </p:nvSpPr>
          <p:spPr>
            <a:xfrm>
              <a:off x="2571316" y="4227147"/>
              <a:ext cx="122202" cy="9562"/>
            </a:xfrm>
            <a:custGeom>
              <a:avLst/>
              <a:ahLst/>
              <a:rect l="l" t="t" r="r" b="b"/>
              <a:pathLst>
                <a:path w="2211" h="173" extrusionOk="0">
                  <a:moveTo>
                    <a:pt x="1" y="1"/>
                  </a:moveTo>
                  <a:lnTo>
                    <a:pt x="1" y="173"/>
                  </a:lnTo>
                  <a:lnTo>
                    <a:pt x="2211" y="173"/>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60" name="Google Shape;540;p27"/>
            <p:cNvSpPr/>
            <p:nvPr/>
          </p:nvSpPr>
          <p:spPr>
            <a:xfrm>
              <a:off x="2571316" y="4333984"/>
              <a:ext cx="122202" cy="8788"/>
            </a:xfrm>
            <a:custGeom>
              <a:avLst/>
              <a:ahLst/>
              <a:rect l="l" t="t" r="r" b="b"/>
              <a:pathLst>
                <a:path w="2211" h="159" extrusionOk="0">
                  <a:moveTo>
                    <a:pt x="1" y="0"/>
                  </a:moveTo>
                  <a:lnTo>
                    <a:pt x="1" y="159"/>
                  </a:lnTo>
                  <a:lnTo>
                    <a:pt x="2211" y="159"/>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61" name="Google Shape;541;p27"/>
            <p:cNvSpPr/>
            <p:nvPr/>
          </p:nvSpPr>
          <p:spPr>
            <a:xfrm>
              <a:off x="2571316" y="4495649"/>
              <a:ext cx="122202" cy="8788"/>
            </a:xfrm>
            <a:custGeom>
              <a:avLst/>
              <a:ahLst/>
              <a:rect l="l" t="t" r="r" b="b"/>
              <a:pathLst>
                <a:path w="2211" h="159" extrusionOk="0">
                  <a:moveTo>
                    <a:pt x="1" y="0"/>
                  </a:moveTo>
                  <a:lnTo>
                    <a:pt x="1" y="159"/>
                  </a:lnTo>
                  <a:lnTo>
                    <a:pt x="2211" y="159"/>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62" name="Google Shape;542;p27"/>
            <p:cNvSpPr/>
            <p:nvPr/>
          </p:nvSpPr>
          <p:spPr>
            <a:xfrm>
              <a:off x="2571316" y="4598782"/>
              <a:ext cx="122202" cy="12491"/>
            </a:xfrm>
            <a:custGeom>
              <a:avLst/>
              <a:ahLst/>
              <a:rect l="l" t="t" r="r" b="b"/>
              <a:pathLst>
                <a:path w="2211" h="226" extrusionOk="0">
                  <a:moveTo>
                    <a:pt x="1" y="0"/>
                  </a:moveTo>
                  <a:lnTo>
                    <a:pt x="1" y="225"/>
                  </a:lnTo>
                  <a:lnTo>
                    <a:pt x="2211" y="225"/>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63" name="Google Shape;543;p27"/>
            <p:cNvSpPr/>
            <p:nvPr/>
          </p:nvSpPr>
          <p:spPr>
            <a:xfrm>
              <a:off x="2571316" y="4705564"/>
              <a:ext cx="122202" cy="9562"/>
            </a:xfrm>
            <a:custGeom>
              <a:avLst/>
              <a:ahLst/>
              <a:rect l="l" t="t" r="r" b="b"/>
              <a:pathLst>
                <a:path w="2211" h="173" extrusionOk="0">
                  <a:moveTo>
                    <a:pt x="1" y="1"/>
                  </a:moveTo>
                  <a:lnTo>
                    <a:pt x="1" y="173"/>
                  </a:lnTo>
                  <a:lnTo>
                    <a:pt x="2211" y="173"/>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64" name="Google Shape;544;p27"/>
            <p:cNvSpPr/>
            <p:nvPr/>
          </p:nvSpPr>
          <p:spPr>
            <a:xfrm>
              <a:off x="2571316" y="4867229"/>
              <a:ext cx="122202" cy="12491"/>
            </a:xfrm>
            <a:custGeom>
              <a:avLst/>
              <a:ahLst/>
              <a:rect l="l" t="t" r="r" b="b"/>
              <a:pathLst>
                <a:path w="2211" h="226" extrusionOk="0">
                  <a:moveTo>
                    <a:pt x="1" y="1"/>
                  </a:moveTo>
                  <a:lnTo>
                    <a:pt x="1" y="226"/>
                  </a:lnTo>
                  <a:lnTo>
                    <a:pt x="2211" y="226"/>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65" name="Google Shape;545;p27"/>
            <p:cNvSpPr/>
            <p:nvPr/>
          </p:nvSpPr>
          <p:spPr>
            <a:xfrm>
              <a:off x="2571316" y="4974010"/>
              <a:ext cx="122202" cy="8843"/>
            </a:xfrm>
            <a:custGeom>
              <a:avLst/>
              <a:ahLst/>
              <a:rect l="l" t="t" r="r" b="b"/>
              <a:pathLst>
                <a:path w="2211" h="160" extrusionOk="0">
                  <a:moveTo>
                    <a:pt x="1" y="1"/>
                  </a:moveTo>
                  <a:lnTo>
                    <a:pt x="1" y="160"/>
                  </a:lnTo>
                  <a:lnTo>
                    <a:pt x="2211" y="160"/>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66" name="Google Shape;546;p27"/>
            <p:cNvSpPr/>
            <p:nvPr/>
          </p:nvSpPr>
          <p:spPr>
            <a:xfrm>
              <a:off x="2571316" y="5080847"/>
              <a:ext cx="122202" cy="8843"/>
            </a:xfrm>
            <a:custGeom>
              <a:avLst/>
              <a:ahLst/>
              <a:rect l="l" t="t" r="r" b="b"/>
              <a:pathLst>
                <a:path w="2211" h="160" extrusionOk="0">
                  <a:moveTo>
                    <a:pt x="1" y="0"/>
                  </a:moveTo>
                  <a:lnTo>
                    <a:pt x="1" y="159"/>
                  </a:lnTo>
                  <a:lnTo>
                    <a:pt x="2211" y="159"/>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67" name="Google Shape;547;p27"/>
            <p:cNvSpPr/>
            <p:nvPr/>
          </p:nvSpPr>
          <p:spPr>
            <a:xfrm>
              <a:off x="2571316" y="5242512"/>
              <a:ext cx="122202" cy="8843"/>
            </a:xfrm>
            <a:custGeom>
              <a:avLst/>
              <a:ahLst/>
              <a:rect l="l" t="t" r="r" b="b"/>
              <a:pathLst>
                <a:path w="2211" h="160" extrusionOk="0">
                  <a:moveTo>
                    <a:pt x="1" y="0"/>
                  </a:moveTo>
                  <a:lnTo>
                    <a:pt x="1" y="159"/>
                  </a:lnTo>
                  <a:lnTo>
                    <a:pt x="2211" y="159"/>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68" name="Google Shape;548;p27"/>
            <p:cNvSpPr/>
            <p:nvPr/>
          </p:nvSpPr>
          <p:spPr>
            <a:xfrm>
              <a:off x="2571316" y="5348575"/>
              <a:ext cx="122202" cy="9562"/>
            </a:xfrm>
            <a:custGeom>
              <a:avLst/>
              <a:ahLst/>
              <a:rect l="l" t="t" r="r" b="b"/>
              <a:pathLst>
                <a:path w="2211" h="173" extrusionOk="0">
                  <a:moveTo>
                    <a:pt x="1" y="0"/>
                  </a:moveTo>
                  <a:lnTo>
                    <a:pt x="1" y="172"/>
                  </a:lnTo>
                  <a:lnTo>
                    <a:pt x="2211" y="172"/>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69" name="Google Shape;549;p27"/>
            <p:cNvSpPr/>
            <p:nvPr/>
          </p:nvSpPr>
          <p:spPr>
            <a:xfrm>
              <a:off x="2571316" y="5452427"/>
              <a:ext cx="122202" cy="12491"/>
            </a:xfrm>
            <a:custGeom>
              <a:avLst/>
              <a:ahLst/>
              <a:rect l="l" t="t" r="r" b="b"/>
              <a:pathLst>
                <a:path w="2211" h="226" extrusionOk="0">
                  <a:moveTo>
                    <a:pt x="1" y="1"/>
                  </a:moveTo>
                  <a:lnTo>
                    <a:pt x="1" y="226"/>
                  </a:lnTo>
                  <a:lnTo>
                    <a:pt x="2211" y="226"/>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70" name="Google Shape;550;p27"/>
            <p:cNvSpPr/>
            <p:nvPr/>
          </p:nvSpPr>
          <p:spPr>
            <a:xfrm>
              <a:off x="2510630" y="4041384"/>
              <a:ext cx="182888" cy="12491"/>
            </a:xfrm>
            <a:custGeom>
              <a:avLst/>
              <a:ahLst/>
              <a:rect l="l" t="t" r="r" b="b"/>
              <a:pathLst>
                <a:path w="3309" h="226" extrusionOk="0">
                  <a:moveTo>
                    <a:pt x="0" y="0"/>
                  </a:moveTo>
                  <a:lnTo>
                    <a:pt x="0" y="225"/>
                  </a:lnTo>
                  <a:lnTo>
                    <a:pt x="3309" y="225"/>
                  </a:lnTo>
                  <a:lnTo>
                    <a:pt x="3309"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71" name="Google Shape;551;p27"/>
            <p:cNvSpPr/>
            <p:nvPr/>
          </p:nvSpPr>
          <p:spPr>
            <a:xfrm>
              <a:off x="2510630" y="4415894"/>
              <a:ext cx="182888" cy="9562"/>
            </a:xfrm>
            <a:custGeom>
              <a:avLst/>
              <a:ahLst/>
              <a:rect l="l" t="t" r="r" b="b"/>
              <a:pathLst>
                <a:path w="3309" h="173" extrusionOk="0">
                  <a:moveTo>
                    <a:pt x="0" y="0"/>
                  </a:moveTo>
                  <a:lnTo>
                    <a:pt x="0" y="173"/>
                  </a:lnTo>
                  <a:lnTo>
                    <a:pt x="3309" y="173"/>
                  </a:lnTo>
                  <a:lnTo>
                    <a:pt x="3309"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72" name="Google Shape;552;p27"/>
            <p:cNvSpPr/>
            <p:nvPr/>
          </p:nvSpPr>
          <p:spPr>
            <a:xfrm>
              <a:off x="2510630" y="4788248"/>
              <a:ext cx="182888" cy="8843"/>
            </a:xfrm>
            <a:custGeom>
              <a:avLst/>
              <a:ahLst/>
              <a:rect l="l" t="t" r="r" b="b"/>
              <a:pathLst>
                <a:path w="3309" h="160" extrusionOk="0">
                  <a:moveTo>
                    <a:pt x="0" y="0"/>
                  </a:moveTo>
                  <a:lnTo>
                    <a:pt x="0" y="159"/>
                  </a:lnTo>
                  <a:lnTo>
                    <a:pt x="3309" y="159"/>
                  </a:lnTo>
                  <a:lnTo>
                    <a:pt x="3309"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73" name="Google Shape;553;p27"/>
            <p:cNvSpPr/>
            <p:nvPr/>
          </p:nvSpPr>
          <p:spPr>
            <a:xfrm>
              <a:off x="2510630" y="5162757"/>
              <a:ext cx="182888" cy="9562"/>
            </a:xfrm>
            <a:custGeom>
              <a:avLst/>
              <a:ahLst/>
              <a:rect l="l" t="t" r="r" b="b"/>
              <a:pathLst>
                <a:path w="3309" h="173" extrusionOk="0">
                  <a:moveTo>
                    <a:pt x="0" y="1"/>
                  </a:moveTo>
                  <a:lnTo>
                    <a:pt x="0" y="173"/>
                  </a:lnTo>
                  <a:lnTo>
                    <a:pt x="3309" y="173"/>
                  </a:lnTo>
                  <a:lnTo>
                    <a:pt x="3309"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74" name="Google Shape;554;p27"/>
            <p:cNvSpPr/>
            <p:nvPr/>
          </p:nvSpPr>
          <p:spPr>
            <a:xfrm>
              <a:off x="2598398" y="4303254"/>
              <a:ext cx="317526" cy="1058089"/>
            </a:xfrm>
            <a:custGeom>
              <a:avLst/>
              <a:ah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75" name="Google Shape;555;p27"/>
            <p:cNvSpPr/>
            <p:nvPr/>
          </p:nvSpPr>
          <p:spPr>
            <a:xfrm>
              <a:off x="2607905" y="4617077"/>
              <a:ext cx="286796" cy="744266"/>
            </a:xfrm>
            <a:custGeom>
              <a:avLst/>
              <a:ah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76" name="Google Shape;556;p27"/>
            <p:cNvSpPr/>
            <p:nvPr/>
          </p:nvSpPr>
          <p:spPr>
            <a:xfrm>
              <a:off x="2723474" y="4415452"/>
              <a:ext cx="101034" cy="247886"/>
            </a:xfrm>
            <a:custGeom>
              <a:avLst/>
              <a:ah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77" name="Google Shape;557;p27"/>
            <p:cNvSpPr/>
            <p:nvPr/>
          </p:nvSpPr>
          <p:spPr>
            <a:xfrm>
              <a:off x="2525221" y="3916253"/>
              <a:ext cx="396562" cy="371691"/>
            </a:xfrm>
            <a:custGeom>
              <a:avLst/>
              <a:ah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78" name="Google Shape;558;p27"/>
            <p:cNvSpPr/>
            <p:nvPr/>
          </p:nvSpPr>
          <p:spPr>
            <a:xfrm>
              <a:off x="2568387" y="4063935"/>
              <a:ext cx="246559" cy="224009"/>
            </a:xfrm>
            <a:custGeom>
              <a:avLst/>
              <a:ah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79" name="Google Shape;559;p27"/>
            <p:cNvSpPr/>
            <p:nvPr/>
          </p:nvSpPr>
          <p:spPr>
            <a:xfrm>
              <a:off x="2586681" y="4259646"/>
              <a:ext cx="216603" cy="130382"/>
            </a:xfrm>
            <a:custGeom>
              <a:avLst/>
              <a:ah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80" name="Google Shape;560;p27"/>
            <p:cNvSpPr/>
            <p:nvPr/>
          </p:nvSpPr>
          <p:spPr>
            <a:xfrm rot="41933">
              <a:off x="2590197" y="4314548"/>
              <a:ext cx="215526" cy="77273"/>
            </a:xfrm>
            <a:custGeom>
              <a:avLst/>
              <a:ah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81" name="Google Shape;561;p27"/>
            <p:cNvSpPr/>
            <p:nvPr/>
          </p:nvSpPr>
          <p:spPr>
            <a:xfrm>
              <a:off x="2724193" y="5007670"/>
              <a:ext cx="239982" cy="242138"/>
            </a:xfrm>
            <a:custGeom>
              <a:avLst/>
              <a:ah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82" name="Google Shape;562;p27"/>
            <p:cNvSpPr/>
            <p:nvPr/>
          </p:nvSpPr>
          <p:spPr>
            <a:xfrm>
              <a:off x="2730052" y="4358081"/>
              <a:ext cx="356326" cy="853756"/>
            </a:xfrm>
            <a:custGeom>
              <a:avLst/>
              <a:ah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83" name="Google Shape;563;p27"/>
            <p:cNvSpPr/>
            <p:nvPr/>
          </p:nvSpPr>
          <p:spPr>
            <a:xfrm>
              <a:off x="2842692" y="4373447"/>
              <a:ext cx="243685" cy="838391"/>
            </a:xfrm>
            <a:custGeom>
              <a:avLst/>
              <a:ah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84" name="Google Shape;564;p27"/>
            <p:cNvSpPr/>
            <p:nvPr/>
          </p:nvSpPr>
          <p:spPr>
            <a:xfrm>
              <a:off x="2846063" y="4187684"/>
              <a:ext cx="240314" cy="242083"/>
            </a:xfrm>
            <a:custGeom>
              <a:avLst/>
              <a:ah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85" name="Google Shape;565;p27"/>
            <p:cNvSpPr/>
            <p:nvPr/>
          </p:nvSpPr>
          <p:spPr>
            <a:xfrm>
              <a:off x="2942952" y="4186493"/>
              <a:ext cx="79755" cy="77267"/>
            </a:xfrm>
            <a:custGeom>
              <a:avLst/>
              <a:ah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86" name="Google Shape;566;p27"/>
            <p:cNvSpPr/>
            <p:nvPr/>
          </p:nvSpPr>
          <p:spPr>
            <a:xfrm>
              <a:off x="2339458" y="4663117"/>
              <a:ext cx="777649" cy="963467"/>
            </a:xfrm>
            <a:custGeom>
              <a:avLst/>
              <a:ah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87" name="Google Shape;567;p27"/>
            <p:cNvSpPr/>
            <p:nvPr/>
          </p:nvSpPr>
          <p:spPr>
            <a:xfrm>
              <a:off x="2375983" y="4821897"/>
              <a:ext cx="741115" cy="804661"/>
            </a:xfrm>
            <a:custGeom>
              <a:avLst/>
              <a:ah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88" name="Google Shape;568;p27"/>
            <p:cNvSpPr/>
            <p:nvPr/>
          </p:nvSpPr>
          <p:spPr>
            <a:xfrm>
              <a:off x="2433804" y="4873087"/>
              <a:ext cx="460897" cy="490908"/>
            </a:xfrm>
            <a:custGeom>
              <a:avLst/>
              <a:ah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89" name="Google Shape;569;p27"/>
            <p:cNvSpPr/>
            <p:nvPr/>
          </p:nvSpPr>
          <p:spPr>
            <a:xfrm>
              <a:off x="3375992" y="4937477"/>
              <a:ext cx="426519" cy="429448"/>
            </a:xfrm>
            <a:custGeom>
              <a:avLst/>
              <a:ah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90" name="Google Shape;570;p27"/>
            <p:cNvSpPr/>
            <p:nvPr/>
          </p:nvSpPr>
          <p:spPr>
            <a:xfrm>
              <a:off x="2894646" y="4821907"/>
              <a:ext cx="658432" cy="768142"/>
            </a:xfrm>
            <a:custGeom>
              <a:avLst/>
              <a:ah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1291" name="Google Shape;571;p27"/>
            <p:cNvSpPr/>
            <p:nvPr/>
          </p:nvSpPr>
          <p:spPr>
            <a:xfrm>
              <a:off x="2927587" y="4821907"/>
              <a:ext cx="625491" cy="768142"/>
            </a:xfrm>
            <a:custGeom>
              <a:avLst/>
              <a:ah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35" name="Google Shape;572;p27"/>
            <p:cNvGrpSpPr/>
            <p:nvPr/>
          </p:nvGrpSpPr>
          <p:grpSpPr>
            <a:xfrm>
              <a:off x="3041664" y="5111577"/>
              <a:ext cx="320455" cy="156580"/>
              <a:chOff x="2774143" y="4536556"/>
              <a:chExt cx="320455" cy="156580"/>
            </a:xfrm>
          </p:grpSpPr>
          <p:sp>
            <p:nvSpPr>
              <p:cNvPr id="1051292" name="Google Shape;573;p27"/>
              <p:cNvSpPr/>
              <p:nvPr/>
            </p:nvSpPr>
            <p:spPr>
              <a:xfrm>
                <a:off x="2774143" y="4562865"/>
                <a:ext cx="112751" cy="98104"/>
              </a:xfrm>
              <a:custGeom>
                <a:avLst/>
                <a:ah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93" name="Google Shape;574;p27"/>
              <p:cNvSpPr/>
              <p:nvPr/>
            </p:nvSpPr>
            <p:spPr>
              <a:xfrm>
                <a:off x="2897782" y="4536556"/>
                <a:ext cx="65882" cy="66600"/>
              </a:xfrm>
              <a:custGeom>
                <a:avLst/>
                <a:ah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94" name="Google Shape;575;p27"/>
              <p:cNvSpPr/>
              <p:nvPr/>
            </p:nvSpPr>
            <p:spPr>
              <a:xfrm>
                <a:off x="2967311" y="4565794"/>
                <a:ext cx="127287" cy="127342"/>
              </a:xfrm>
              <a:custGeom>
                <a:avLst/>
                <a:ah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295" name="Google Shape;576;p27"/>
            <p:cNvSpPr/>
            <p:nvPr/>
          </p:nvSpPr>
          <p:spPr>
            <a:xfrm>
              <a:off x="3028510" y="5577559"/>
              <a:ext cx="389985" cy="49024"/>
            </a:xfrm>
            <a:custGeom>
              <a:avLst/>
              <a:ahLst/>
              <a:rect l="l" t="t" r="r" b="b"/>
              <a:pathLst>
                <a:path w="7056" h="887" extrusionOk="0">
                  <a:moveTo>
                    <a:pt x="1" y="0"/>
                  </a:moveTo>
                  <a:lnTo>
                    <a:pt x="1" y="887"/>
                  </a:lnTo>
                  <a:lnTo>
                    <a:pt x="7055" y="887"/>
                  </a:lnTo>
                  <a:lnTo>
                    <a:pt x="7055" y="0"/>
                  </a:lnTo>
                  <a:close/>
                </a:path>
              </a:pathLst>
            </a:custGeom>
            <a:solidFill>
              <a:srgbClr val="8D7D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296" name="Google Shape;578;p27"/>
          <p:cNvSpPr/>
          <p:nvPr/>
        </p:nvSpPr>
        <p:spPr>
          <a:xfrm>
            <a:off x="3307961" y="6418000"/>
            <a:ext cx="265628" cy="164649"/>
          </a:xfrm>
          <a:custGeom>
            <a:avLst/>
            <a:ahLst/>
            <a:rect l="l" t="t" r="r" b="b"/>
            <a:pathLst>
              <a:path w="4806" h="2979" extrusionOk="0">
                <a:moveTo>
                  <a:pt x="1" y="1"/>
                </a:moveTo>
                <a:lnTo>
                  <a:pt x="1" y="2978"/>
                </a:lnTo>
                <a:lnTo>
                  <a:pt x="4805" y="2978"/>
                </a:lnTo>
                <a:lnTo>
                  <a:pt x="4805" y="1"/>
                </a:lnTo>
                <a:close/>
              </a:path>
            </a:pathLst>
          </a:custGeom>
          <a:solidFill>
            <a:srgbClr val="CCCCC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36" name="Group 1"/>
          <p:cNvGrpSpPr/>
          <p:nvPr userDrawn="1"/>
        </p:nvGrpSpPr>
        <p:grpSpPr>
          <a:xfrm>
            <a:off x="1524301" y="5626805"/>
            <a:ext cx="9320239" cy="1231195"/>
            <a:chOff x="1524301" y="5626805"/>
            <a:chExt cx="9320239" cy="1231195"/>
          </a:xfrm>
        </p:grpSpPr>
        <p:sp>
          <p:nvSpPr>
            <p:cNvPr id="1051297" name="Google Shape;577;p27"/>
            <p:cNvSpPr/>
            <p:nvPr/>
          </p:nvSpPr>
          <p:spPr>
            <a:xfrm>
              <a:off x="3307961" y="6403010"/>
              <a:ext cx="265628" cy="451390"/>
            </a:xfrm>
            <a:custGeom>
              <a:avLst/>
              <a:ahLst/>
              <a:rect l="l" t="t" r="r" b="b"/>
              <a:pathLst>
                <a:path w="4806" h="8167" extrusionOk="0">
                  <a:moveTo>
                    <a:pt x="1" y="1"/>
                  </a:moveTo>
                  <a:lnTo>
                    <a:pt x="1" y="8167"/>
                  </a:lnTo>
                  <a:lnTo>
                    <a:pt x="4805" y="8167"/>
                  </a:lnTo>
                  <a:lnTo>
                    <a:pt x="4805" y="1"/>
                  </a:ln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37" name="Google Shape;579;p27"/>
            <p:cNvGrpSpPr/>
            <p:nvPr userDrawn="1"/>
          </p:nvGrpSpPr>
          <p:grpSpPr>
            <a:xfrm>
              <a:off x="1524301" y="5626805"/>
              <a:ext cx="9320239" cy="1231195"/>
              <a:chOff x="929285" y="5051507"/>
              <a:chExt cx="7315206" cy="1231195"/>
            </a:xfrm>
          </p:grpSpPr>
          <p:sp>
            <p:nvSpPr>
              <p:cNvPr id="1051298" name="Google Shape;580;p27"/>
              <p:cNvSpPr/>
              <p:nvPr/>
            </p:nvSpPr>
            <p:spPr>
              <a:xfrm>
                <a:off x="929285" y="5051507"/>
                <a:ext cx="7315206" cy="420715"/>
              </a:xfrm>
              <a:custGeom>
                <a:avLst/>
                <a:ah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99" name="Google Shape;581;p27"/>
              <p:cNvSpPr/>
              <p:nvPr/>
            </p:nvSpPr>
            <p:spPr>
              <a:xfrm>
                <a:off x="929285" y="5051507"/>
                <a:ext cx="7315206" cy="133919"/>
              </a:xfrm>
              <a:custGeom>
                <a:avLst/>
                <a:ah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00" name="Google Shape;582;p27"/>
              <p:cNvSpPr/>
              <p:nvPr/>
            </p:nvSpPr>
            <p:spPr>
              <a:xfrm>
                <a:off x="6668743" y="5831311"/>
                <a:ext cx="264854" cy="451390"/>
              </a:xfrm>
              <a:custGeom>
                <a:avLst/>
                <a:ahLst/>
                <a:rect l="l" t="t" r="r" b="b"/>
                <a:pathLst>
                  <a:path w="4792" h="8167" extrusionOk="0">
                    <a:moveTo>
                      <a:pt x="1" y="1"/>
                    </a:moveTo>
                    <a:lnTo>
                      <a:pt x="1" y="8167"/>
                    </a:lnTo>
                    <a:lnTo>
                      <a:pt x="4792" y="8167"/>
                    </a:lnTo>
                    <a:lnTo>
                      <a:pt x="4792" y="1"/>
                    </a:ln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01" name="Google Shape;583;p27"/>
              <p:cNvSpPr/>
              <p:nvPr/>
            </p:nvSpPr>
            <p:spPr>
              <a:xfrm>
                <a:off x="6668743" y="5831311"/>
                <a:ext cx="264854" cy="164649"/>
              </a:xfrm>
              <a:custGeom>
                <a:avLst/>
                <a:ahLst/>
                <a:rect l="l" t="t" r="r" b="b"/>
                <a:pathLst>
                  <a:path w="4792" h="2979" extrusionOk="0">
                    <a:moveTo>
                      <a:pt x="1" y="1"/>
                    </a:moveTo>
                    <a:lnTo>
                      <a:pt x="1" y="2978"/>
                    </a:lnTo>
                    <a:lnTo>
                      <a:pt x="4792" y="2978"/>
                    </a:lnTo>
                    <a:lnTo>
                      <a:pt x="4792" y="1"/>
                    </a:lnTo>
                    <a:close/>
                  </a:path>
                </a:pathLst>
              </a:custGeom>
              <a:solidFill>
                <a:srgbClr val="CCCCC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02" name="Google Shape;584;p27"/>
              <p:cNvSpPr/>
              <p:nvPr/>
            </p:nvSpPr>
            <p:spPr>
              <a:xfrm>
                <a:off x="1654207" y="5472167"/>
                <a:ext cx="5864644" cy="359200"/>
              </a:xfrm>
              <a:custGeom>
                <a:avLst/>
                <a:ah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03" name="Google Shape;585;p27"/>
              <p:cNvSpPr/>
              <p:nvPr/>
            </p:nvSpPr>
            <p:spPr>
              <a:xfrm>
                <a:off x="1654207" y="5472167"/>
                <a:ext cx="5864644" cy="176311"/>
              </a:xfrm>
              <a:custGeom>
                <a:avLst/>
                <a:ah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325"/>
                                        </p:tgtEl>
                                      </p:cBhvr>
                                      <p:by x="150000" y="150000"/>
                                    </p:animScale>
                                  </p:childTnLst>
                                </p:cTn>
                              </p:par>
                              <p:par>
                                <p:cTn fill="hold" id="7" nodeType="withEffect" presetClass="emph" presetID="6" presetSubtype="0" repeatCount="indefinite">
                                  <p:stCondLst>
                                    <p:cond delay="0"/>
                                  </p:stCondLst>
                                  <p:childTnLst>
                                    <p:animScale>
                                      <p:cBhvr>
                                        <p:cTn dur="1000" fill="hold" id="8"/>
                                        <p:tgtEl>
                                          <p:spTgt spid="328"/>
                                        </p:tgtEl>
                                      </p:cBhvr>
                                      <p:by x="150000" y="150000"/>
                                    </p:animScale>
                                  </p:childTnLst>
                                </p:cTn>
                              </p:par>
                              <p:par>
                                <p:cTn fill="hold" grpId="0" id="9" nodeType="withEffect" presetClass="emph" presetID="6" presetSubtype="0" repeatCount="indefinite">
                                  <p:stCondLst>
                                    <p:cond delay="0"/>
                                  </p:stCondLst>
                                  <p:childTnLst>
                                    <p:animScale>
                                      <p:cBhvr>
                                        <p:cTn dur="1000" fill="hold" id="10"/>
                                        <p:tgtEl>
                                          <p:spTgt spid="1051118"/>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326"/>
                                        </p:tgtEl>
                                      </p:cBhvr>
                                      <p:by x="150000" y="150000"/>
                                    </p:animScale>
                                  </p:childTnLst>
                                </p:cTn>
                              </p:par>
                              <p:par>
                                <p:cTn fill="hold" id="13" nodeType="withEffect" presetClass="emph" presetID="6" presetSubtype="0" repeatCount="indefinite">
                                  <p:stCondLst>
                                    <p:cond delay="0"/>
                                  </p:stCondLst>
                                  <p:childTnLst>
                                    <p:animScale>
                                      <p:cBhvr>
                                        <p:cTn dur="1000" fill="hold" id="14"/>
                                        <p:tgtEl>
                                          <p:spTgt spid="327"/>
                                        </p:tgtEl>
                                      </p:cBhvr>
                                      <p:by x="150000" y="150000"/>
                                    </p:animScale>
                                  </p:childTnLst>
                                </p:cTn>
                              </p:par>
                              <p:par>
                                <p:cTn fill="hold" grpId="0" id="15" nodeType="withEffect" presetClass="emph" presetID="6" presetSubtype="0" repeatCount="indefinite">
                                  <p:stCondLst>
                                    <p:cond delay="0"/>
                                  </p:stCondLst>
                                  <p:childTnLst>
                                    <p:animScale>
                                      <p:cBhvr>
                                        <p:cTn dur="1000" fill="hold" id="16"/>
                                        <p:tgtEl>
                                          <p:spTgt spid="1051119"/>
                                        </p:tgtEl>
                                      </p:cBhvr>
                                      <p:by x="150000" y="150000"/>
                                    </p:animScale>
                                  </p:childTnLst>
                                </p:cTn>
                              </p:par>
                              <p:par>
                                <p:cTn fill="hold" id="17" nodeType="withEffect" presetClass="entr" presetID="2" presetSubtype="4">
                                  <p:stCondLst>
                                    <p:cond delay="0"/>
                                  </p:stCondLst>
                                  <p:childTnLst>
                                    <p:set>
                                      <p:cBhvr>
                                        <p:cTn dur="1" fill="hold" id="18">
                                          <p:stCondLst>
                                            <p:cond delay="0"/>
                                          </p:stCondLst>
                                        </p:cTn>
                                        <p:tgtEl>
                                          <p:spTgt spid="336"/>
                                        </p:tgtEl>
                                        <p:attrNameLst>
                                          <p:attrName>style.visibility</p:attrName>
                                        </p:attrNameLst>
                                      </p:cBhvr>
                                      <p:to>
                                        <p:strVal val="visible"/>
                                      </p:to>
                                    </p:set>
                                    <p:anim calcmode="lin" valueType="num">
                                      <p:cBhvr additive="base">
                                        <p:cTn dur="500" fill="hold" id="19"/>
                                        <p:tgtEl>
                                          <p:spTgt spid="336"/>
                                        </p:tgtEl>
                                        <p:attrNameLst>
                                          <p:attrName>ppt_x</p:attrName>
                                        </p:attrNameLst>
                                      </p:cBhvr>
                                      <p:tavLst>
                                        <p:tav tm="0">
                                          <p:val>
                                            <p:strVal val="#ppt_x"/>
                                          </p:val>
                                        </p:tav>
                                        <p:tav tm="100000">
                                          <p:val>
                                            <p:strVal val="#ppt_x"/>
                                          </p:val>
                                        </p:tav>
                                      </p:tavLst>
                                    </p:anim>
                                    <p:anim calcmode="lin" valueType="num">
                                      <p:cBhvr additive="base">
                                        <p:cTn dur="500" fill="hold" id="20"/>
                                        <p:tgtEl>
                                          <p:spTgt spid="336"/>
                                        </p:tgtEl>
                                        <p:attrNameLst>
                                          <p:attrName>ppt_y</p:attrName>
                                        </p:attrNameLst>
                                      </p:cBhvr>
                                      <p:tavLst>
                                        <p:tav tm="0">
                                          <p:val>
                                            <p:strVal val="1+#ppt_h/2"/>
                                          </p:val>
                                        </p:tav>
                                        <p:tav tm="100000">
                                          <p:val>
                                            <p:strVal val="#ppt_y"/>
                                          </p:val>
                                        </p:tav>
                                      </p:tavLst>
                                    </p:anim>
                                  </p:childTnLst>
                                </p:cTn>
                              </p:par>
                            </p:childTnLst>
                          </p:cTn>
                        </p:par>
                        <p:par>
                          <p:cTn fill="hold" id="21">
                            <p:stCondLst>
                              <p:cond delay="1000"/>
                            </p:stCondLst>
                            <p:childTnLst>
                              <p:par>
                                <p:cTn fill="hold" id="22" nodeType="afterEffect" presetClass="entr" presetID="2" presetSubtype="8">
                                  <p:stCondLst>
                                    <p:cond delay="0"/>
                                  </p:stCondLst>
                                  <p:childTnLst>
                                    <p:set>
                                      <p:cBhvr>
                                        <p:cTn dur="1" fill="hold" id="23">
                                          <p:stCondLst>
                                            <p:cond delay="0"/>
                                          </p:stCondLst>
                                        </p:cTn>
                                        <p:tgtEl>
                                          <p:spTgt spid="332"/>
                                        </p:tgtEl>
                                        <p:attrNameLst>
                                          <p:attrName>style.visibility</p:attrName>
                                        </p:attrNameLst>
                                      </p:cBhvr>
                                      <p:to>
                                        <p:strVal val="visible"/>
                                      </p:to>
                                    </p:set>
                                    <p:anim calcmode="lin" valueType="num">
                                      <p:cBhvr additive="base">
                                        <p:cTn dur="500" fill="hold" id="24"/>
                                        <p:tgtEl>
                                          <p:spTgt spid="332"/>
                                        </p:tgtEl>
                                        <p:attrNameLst>
                                          <p:attrName>ppt_x</p:attrName>
                                        </p:attrNameLst>
                                      </p:cBhvr>
                                      <p:tavLst>
                                        <p:tav tm="0">
                                          <p:val>
                                            <p:strVal val="0-#ppt_w/2"/>
                                          </p:val>
                                        </p:tav>
                                        <p:tav tm="100000">
                                          <p:val>
                                            <p:strVal val="#ppt_x"/>
                                          </p:val>
                                        </p:tav>
                                      </p:tavLst>
                                    </p:anim>
                                    <p:anim calcmode="lin" valueType="num">
                                      <p:cBhvr additive="base">
                                        <p:cTn dur="500" fill="hold" id="25"/>
                                        <p:tgtEl>
                                          <p:spTgt spid="332"/>
                                        </p:tgtEl>
                                        <p:attrNameLst>
                                          <p:attrName>ppt_y</p:attrName>
                                        </p:attrNameLst>
                                      </p:cBhvr>
                                      <p:tavLst>
                                        <p:tav tm="0">
                                          <p:val>
                                            <p:strVal val="#ppt_y"/>
                                          </p:val>
                                        </p:tav>
                                        <p:tav tm="100000">
                                          <p:val>
                                            <p:strVal val="#ppt_y"/>
                                          </p:val>
                                        </p:tav>
                                      </p:tavLst>
                                    </p:anim>
                                  </p:childTnLst>
                                </p:cTn>
                              </p:par>
                            </p:childTnLst>
                          </p:cTn>
                        </p:par>
                        <p:par>
                          <p:cTn fill="hold" id="26">
                            <p:stCondLst>
                              <p:cond delay="1500"/>
                            </p:stCondLst>
                            <p:childTnLst>
                              <p:par>
                                <p:cTn fill="hold" id="27" nodeType="afterEffect" presetClass="entr" presetID="2" presetSubtype="2">
                                  <p:stCondLst>
                                    <p:cond delay="0"/>
                                  </p:stCondLst>
                                  <p:childTnLst>
                                    <p:set>
                                      <p:cBhvr>
                                        <p:cTn dur="1" fill="hold" id="28">
                                          <p:stCondLst>
                                            <p:cond delay="0"/>
                                          </p:stCondLst>
                                        </p:cTn>
                                        <p:tgtEl>
                                          <p:spTgt spid="331"/>
                                        </p:tgtEl>
                                        <p:attrNameLst>
                                          <p:attrName>style.visibility</p:attrName>
                                        </p:attrNameLst>
                                      </p:cBhvr>
                                      <p:to>
                                        <p:strVal val="visible"/>
                                      </p:to>
                                    </p:set>
                                    <p:anim calcmode="lin" valueType="num">
                                      <p:cBhvr additive="base">
                                        <p:cTn dur="500" fill="hold" id="29"/>
                                        <p:tgtEl>
                                          <p:spTgt spid="331"/>
                                        </p:tgtEl>
                                        <p:attrNameLst>
                                          <p:attrName>ppt_x</p:attrName>
                                        </p:attrNameLst>
                                      </p:cBhvr>
                                      <p:tavLst>
                                        <p:tav tm="0">
                                          <p:val>
                                            <p:strVal val="1+#ppt_w/2"/>
                                          </p:val>
                                        </p:tav>
                                        <p:tav tm="100000">
                                          <p:val>
                                            <p:strVal val="#ppt_x"/>
                                          </p:val>
                                        </p:tav>
                                      </p:tavLst>
                                    </p:anim>
                                    <p:anim calcmode="lin" valueType="num">
                                      <p:cBhvr additive="base">
                                        <p:cTn dur="500" fill="hold" id="30"/>
                                        <p:tgtEl>
                                          <p:spTgt spid="331"/>
                                        </p:tgtEl>
                                        <p:attrNameLst>
                                          <p:attrName>ppt_y</p:attrName>
                                        </p:attrNameLst>
                                      </p:cBhvr>
                                      <p:tavLst>
                                        <p:tav tm="0">
                                          <p:val>
                                            <p:strVal val="#ppt_y"/>
                                          </p:val>
                                        </p:tav>
                                        <p:tav tm="100000">
                                          <p:val>
                                            <p:strVal val="#ppt_y"/>
                                          </p:val>
                                        </p:tav>
                                      </p:tavLst>
                                    </p:anim>
                                  </p:childTnLst>
                                </p:cTn>
                              </p:par>
                            </p:childTnLst>
                          </p:cTn>
                        </p:par>
                        <p:par>
                          <p:cTn fill="hold" id="31">
                            <p:stCondLst>
                              <p:cond delay="2000"/>
                            </p:stCondLst>
                            <p:childTnLst>
                              <p:par>
                                <p:cTn fill="hold" id="32" nodeType="afterEffect" presetClass="entr" presetID="10" presetSubtype="0">
                                  <p:stCondLst>
                                    <p:cond delay="0"/>
                                  </p:stCondLst>
                                  <p:childTnLst>
                                    <p:set>
                                      <p:cBhvr>
                                        <p:cTn dur="1" fill="hold" id="33">
                                          <p:stCondLst>
                                            <p:cond delay="0"/>
                                          </p:stCondLst>
                                        </p:cTn>
                                        <p:tgtEl>
                                          <p:spTgt spid="329"/>
                                        </p:tgtEl>
                                        <p:attrNameLst>
                                          <p:attrName>style.visibility</p:attrName>
                                        </p:attrNameLst>
                                      </p:cBhvr>
                                      <p:to>
                                        <p:strVal val="visible"/>
                                      </p:to>
                                    </p:set>
                                    <p:animEffect transition="in" filter="fade">
                                      <p:cBhvr>
                                        <p:cTn dur="500" id="34"/>
                                        <p:tgtEl>
                                          <p:spTgt spid="3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1118" grpId="0" animBg="1"/>
      <p:bldP spid="1051119"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393" name=""/>
        <p:cNvGrpSpPr/>
        <p:nvPr/>
      </p:nvGrpSpPr>
      <p:grpSpPr>
        <a:xfrm>
          <a:off x="0" y="0"/>
          <a:ext cx="0" cy="0"/>
          <a:chOff x="0" y="0"/>
          <a:chExt cx="0" cy="0"/>
        </a:xfrm>
      </p:grpSpPr>
      <p:grpSp>
        <p:nvGrpSpPr>
          <p:cNvPr id="394" name="Google Shape;992;p14"/>
          <p:cNvGrpSpPr/>
          <p:nvPr userDrawn="1"/>
        </p:nvGrpSpPr>
        <p:grpSpPr>
          <a:xfrm>
            <a:off x="395894" y="219519"/>
            <a:ext cx="11613234" cy="6240131"/>
            <a:chOff x="395894" y="219519"/>
            <a:chExt cx="8518865" cy="4788281"/>
          </a:xfrm>
        </p:grpSpPr>
        <p:sp>
          <p:nvSpPr>
            <p:cNvPr id="1051851"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95" name="Google Shape;994;p14"/>
            <p:cNvGrpSpPr/>
            <p:nvPr/>
          </p:nvGrpSpPr>
          <p:grpSpPr>
            <a:xfrm>
              <a:off x="8341543" y="2282008"/>
              <a:ext cx="569676" cy="380612"/>
              <a:chOff x="8341543" y="2282008"/>
              <a:chExt cx="569676" cy="380612"/>
            </a:xfrm>
          </p:grpSpPr>
          <p:sp>
            <p:nvSpPr>
              <p:cNvPr id="1051852"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53"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854"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96" name="Google Shape;998;p14"/>
            <p:cNvGrpSpPr/>
            <p:nvPr/>
          </p:nvGrpSpPr>
          <p:grpSpPr>
            <a:xfrm>
              <a:off x="8341543" y="1721094"/>
              <a:ext cx="569676" cy="380612"/>
              <a:chOff x="8341543" y="1721094"/>
              <a:chExt cx="569676" cy="380612"/>
            </a:xfrm>
          </p:grpSpPr>
          <p:sp>
            <p:nvSpPr>
              <p:cNvPr id="1051855"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56"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97" name="Google Shape;1001;p14"/>
            <p:cNvGrpSpPr/>
            <p:nvPr/>
          </p:nvGrpSpPr>
          <p:grpSpPr>
            <a:xfrm>
              <a:off x="8346273" y="1183592"/>
              <a:ext cx="568486" cy="388014"/>
              <a:chOff x="8346273" y="1183592"/>
              <a:chExt cx="568486" cy="388014"/>
            </a:xfrm>
          </p:grpSpPr>
          <p:sp>
            <p:nvSpPr>
              <p:cNvPr id="1051857"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58"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98" name="Google Shape;1004;p14"/>
            <p:cNvGrpSpPr/>
            <p:nvPr/>
          </p:nvGrpSpPr>
          <p:grpSpPr>
            <a:xfrm>
              <a:off x="8341543" y="606635"/>
              <a:ext cx="569676" cy="388014"/>
              <a:chOff x="8341543" y="606635"/>
              <a:chExt cx="569676" cy="388014"/>
            </a:xfrm>
          </p:grpSpPr>
          <p:sp>
            <p:nvSpPr>
              <p:cNvPr id="1051859"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60"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99" name="Google Shape;1007;p14"/>
            <p:cNvGrpSpPr/>
            <p:nvPr/>
          </p:nvGrpSpPr>
          <p:grpSpPr>
            <a:xfrm>
              <a:off x="8341543" y="2842933"/>
              <a:ext cx="569676" cy="380612"/>
              <a:chOff x="8341543" y="2282008"/>
              <a:chExt cx="569676" cy="380612"/>
            </a:xfrm>
          </p:grpSpPr>
          <p:sp>
            <p:nvSpPr>
              <p:cNvPr id="1051861"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62"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00" name="Google Shape;1010;p14"/>
            <p:cNvGrpSpPr/>
            <p:nvPr/>
          </p:nvGrpSpPr>
          <p:grpSpPr>
            <a:xfrm>
              <a:off x="8341543" y="3403858"/>
              <a:ext cx="569676" cy="380612"/>
              <a:chOff x="8341543" y="2282008"/>
              <a:chExt cx="569676" cy="380612"/>
            </a:xfrm>
          </p:grpSpPr>
          <p:sp>
            <p:nvSpPr>
              <p:cNvPr id="1051863"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64"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865"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66"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51867"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68"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69"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70"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71"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72"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73"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74"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75"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76"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77"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78"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79"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80"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81"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82"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83"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84"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85"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86"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87"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88"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89"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90"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91"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92"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93"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94"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95"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96"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97"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98"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99"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00"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01"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02"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03"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04"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05"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06"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07"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08"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09"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10"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11"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12" name="Google Shape;1765;p26"/>
          <p:cNvSpPr/>
          <p:nvPr userDrawn="1"/>
        </p:nvSpPr>
        <p:spPr>
          <a:xfrm rot="126755">
            <a:off x="3091462" y="1090110"/>
            <a:ext cx="5550035" cy="4730758"/>
          </a:xfrm>
          <a:prstGeom prst="rect"/>
          <a:solidFill>
            <a:srgbClr val="FFE285"/>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sz="500"/>
          </a:p>
        </p:txBody>
      </p:sp>
      <p:sp>
        <p:nvSpPr>
          <p:cNvPr id="1051913" name="Google Shape;1766;p26"/>
          <p:cNvSpPr/>
          <p:nvPr userDrawn="1"/>
        </p:nvSpPr>
        <p:spPr>
          <a:xfrm rot="-135875">
            <a:off x="2811048" y="772938"/>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51914" name="Google Shape;1767;p26"/>
          <p:cNvSpPr/>
          <p:nvPr userDrawn="1"/>
        </p:nvSpPr>
        <p:spPr>
          <a:xfrm rot="4829593">
            <a:off x="7640070" y="1029487"/>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grpSp>
        <p:nvGrpSpPr>
          <p:cNvPr id="401" name="Google Shape;211;p3"/>
          <p:cNvGrpSpPr/>
          <p:nvPr userDrawn="1"/>
        </p:nvGrpSpPr>
        <p:grpSpPr>
          <a:xfrm>
            <a:off x="1030175" y="1581350"/>
            <a:ext cx="444275" cy="398525"/>
            <a:chOff x="2495125" y="2142250"/>
            <a:chExt cx="444275" cy="398525"/>
          </a:xfrm>
        </p:grpSpPr>
        <p:sp>
          <p:nvSpPr>
            <p:cNvPr id="1051915"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1916"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02" name="Google Shape;214;p3"/>
          <p:cNvGrpSpPr/>
          <p:nvPr userDrawn="1"/>
        </p:nvGrpSpPr>
        <p:grpSpPr>
          <a:xfrm>
            <a:off x="10561107" y="5038641"/>
            <a:ext cx="291375" cy="281375"/>
            <a:chOff x="3243875" y="2372825"/>
            <a:chExt cx="291375" cy="281375"/>
          </a:xfrm>
        </p:grpSpPr>
        <p:sp>
          <p:nvSpPr>
            <p:cNvPr id="1051917"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18"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19"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20"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21"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22"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23"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1924"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25"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26"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03" name="Google Shape;225;p3"/>
          <p:cNvGrpSpPr/>
          <p:nvPr userDrawn="1"/>
        </p:nvGrpSpPr>
        <p:grpSpPr>
          <a:xfrm>
            <a:off x="10778557" y="714860"/>
            <a:ext cx="166675" cy="168575"/>
            <a:chOff x="4954425" y="2036375"/>
            <a:chExt cx="166675" cy="168575"/>
          </a:xfrm>
        </p:grpSpPr>
        <p:sp>
          <p:nvSpPr>
            <p:cNvPr id="1051927"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28"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929" name="Google Shape;228;p3"/>
          <p:cNvSpPr/>
          <p:nvPr userDrawn="1"/>
        </p:nvSpPr>
        <p:spPr>
          <a:xfrm>
            <a:off x="1577019" y="3597776"/>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30" name="Google Shape;229;p3"/>
          <p:cNvSpPr/>
          <p:nvPr userDrawn="1"/>
        </p:nvSpPr>
        <p:spPr>
          <a:xfrm>
            <a:off x="9846753" y="3888529"/>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04" name="Google Shape;230;p3"/>
          <p:cNvGrpSpPr/>
          <p:nvPr userDrawn="1"/>
        </p:nvGrpSpPr>
        <p:grpSpPr>
          <a:xfrm>
            <a:off x="1274794" y="5541495"/>
            <a:ext cx="166675" cy="168575"/>
            <a:chOff x="4954425" y="2036375"/>
            <a:chExt cx="166675" cy="168575"/>
          </a:xfrm>
        </p:grpSpPr>
        <p:sp>
          <p:nvSpPr>
            <p:cNvPr id="1051931"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32"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05" name="Google Shape;769;p31"/>
          <p:cNvGrpSpPr/>
          <p:nvPr userDrawn="1"/>
        </p:nvGrpSpPr>
        <p:grpSpPr>
          <a:xfrm>
            <a:off x="2548289" y="3588080"/>
            <a:ext cx="2599446" cy="2521829"/>
            <a:chOff x="5641385" y="2381306"/>
            <a:chExt cx="2599446" cy="2521829"/>
          </a:xfrm>
        </p:grpSpPr>
        <p:sp>
          <p:nvSpPr>
            <p:cNvPr id="1051933" name="Google Shape;770;p31"/>
            <p:cNvSpPr/>
            <p:nvPr/>
          </p:nvSpPr>
          <p:spPr>
            <a:xfrm>
              <a:off x="5715495" y="4459755"/>
              <a:ext cx="2364987" cy="361232"/>
            </a:xfrm>
            <a:custGeom>
              <a:avLst/>
              <a:ah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06" name="Google Shape;771;p31"/>
            <p:cNvGrpSpPr/>
            <p:nvPr/>
          </p:nvGrpSpPr>
          <p:grpSpPr>
            <a:xfrm flipH="1">
              <a:off x="6793275" y="3690844"/>
              <a:ext cx="1447557" cy="1002468"/>
              <a:chOff x="4799733" y="3457797"/>
              <a:chExt cx="2301388" cy="1593766"/>
            </a:xfrm>
          </p:grpSpPr>
          <p:sp>
            <p:nvSpPr>
              <p:cNvPr id="1051934" name="Google Shape;772;p31"/>
              <p:cNvSpPr/>
              <p:nvPr/>
            </p:nvSpPr>
            <p:spPr>
              <a:xfrm>
                <a:off x="5512937" y="4441437"/>
                <a:ext cx="134693" cy="122202"/>
              </a:xfrm>
              <a:custGeom>
                <a:avLst/>
                <a:ah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35" name="Google Shape;773;p31"/>
              <p:cNvSpPr/>
              <p:nvPr/>
            </p:nvSpPr>
            <p:spPr>
              <a:xfrm>
                <a:off x="5671673" y="4450943"/>
                <a:ext cx="91527" cy="79091"/>
              </a:xfrm>
              <a:custGeom>
                <a:avLst/>
                <a:ahLst/>
                <a:rect l="l" t="t" r="r" b="b"/>
                <a:pathLst>
                  <a:path w="1656" h="1431" extrusionOk="0">
                    <a:moveTo>
                      <a:pt x="1" y="1"/>
                    </a:moveTo>
                    <a:lnTo>
                      <a:pt x="1" y="1430"/>
                    </a:lnTo>
                    <a:lnTo>
                      <a:pt x="1655" y="1430"/>
                    </a:lnTo>
                    <a:lnTo>
                      <a:pt x="1655" y="1"/>
                    </a:lnTo>
                    <a:close/>
                  </a:path>
                </a:pathLst>
              </a:custGeom>
              <a:solidFill>
                <a:srgbClr val="F9CF7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36" name="Google Shape;774;p31"/>
              <p:cNvSpPr/>
              <p:nvPr/>
            </p:nvSpPr>
            <p:spPr>
              <a:xfrm>
                <a:off x="5670236" y="4448014"/>
                <a:ext cx="92246" cy="80528"/>
              </a:xfrm>
              <a:custGeom>
                <a:avLst/>
                <a:ah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37" name="Google Shape;775;p31"/>
              <p:cNvSpPr/>
              <p:nvPr/>
            </p:nvSpPr>
            <p:spPr>
              <a:xfrm>
                <a:off x="5668799" y="4448014"/>
                <a:ext cx="100260" cy="84895"/>
              </a:xfrm>
              <a:custGeom>
                <a:avLst/>
                <a:ah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38" name="Google Shape;776;p31"/>
              <p:cNvSpPr/>
              <p:nvPr/>
            </p:nvSpPr>
            <p:spPr>
              <a:xfrm>
                <a:off x="4799733" y="3864528"/>
                <a:ext cx="1237772" cy="1187034"/>
              </a:xfrm>
              <a:custGeom>
                <a:avLst/>
                <a:ah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39" name="Google Shape;777;p31"/>
              <p:cNvSpPr/>
              <p:nvPr/>
            </p:nvSpPr>
            <p:spPr>
              <a:xfrm>
                <a:off x="4845828" y="3874532"/>
                <a:ext cx="1027082" cy="1046648"/>
              </a:xfrm>
              <a:custGeom>
                <a:avLst/>
                <a:ah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40" name="Google Shape;778;p31"/>
              <p:cNvSpPr/>
              <p:nvPr/>
            </p:nvSpPr>
            <p:spPr>
              <a:xfrm>
                <a:off x="5818028" y="3941796"/>
                <a:ext cx="76107" cy="67374"/>
              </a:xfrm>
              <a:custGeom>
                <a:avLst/>
                <a:ah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41" name="Google Shape;779;p31"/>
              <p:cNvSpPr/>
              <p:nvPr/>
            </p:nvSpPr>
            <p:spPr>
              <a:xfrm>
                <a:off x="5647575" y="4112967"/>
                <a:ext cx="76107" cy="69585"/>
              </a:xfrm>
              <a:custGeom>
                <a:avLst/>
                <a:ah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42" name="Google Shape;780;p31"/>
              <p:cNvSpPr/>
              <p:nvPr/>
            </p:nvSpPr>
            <p:spPr>
              <a:xfrm>
                <a:off x="5775580" y="3984243"/>
                <a:ext cx="54883" cy="49080"/>
              </a:xfrm>
              <a:custGeom>
                <a:avLst/>
                <a:ah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43" name="Google Shape;781;p31"/>
              <p:cNvSpPr/>
              <p:nvPr/>
            </p:nvSpPr>
            <p:spPr>
              <a:xfrm>
                <a:off x="5736062" y="4024646"/>
                <a:ext cx="54938" cy="50351"/>
              </a:xfrm>
              <a:custGeom>
                <a:avLst/>
                <a:ah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44" name="Google Shape;782;p31"/>
              <p:cNvSpPr/>
              <p:nvPr/>
            </p:nvSpPr>
            <p:spPr>
              <a:xfrm>
                <a:off x="5695826" y="4066927"/>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45" name="Google Shape;783;p31"/>
              <p:cNvSpPr/>
              <p:nvPr/>
            </p:nvSpPr>
            <p:spPr>
              <a:xfrm>
                <a:off x="5604409" y="4158344"/>
                <a:ext cx="54883" cy="48361"/>
              </a:xfrm>
              <a:custGeom>
                <a:avLst/>
                <a:ah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46" name="Google Shape;784;p31"/>
              <p:cNvSpPr/>
              <p:nvPr/>
            </p:nvSpPr>
            <p:spPr>
              <a:xfrm>
                <a:off x="5564891" y="4198580"/>
                <a:ext cx="54938" cy="50517"/>
              </a:xfrm>
              <a:custGeom>
                <a:avLst/>
                <a:ah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47" name="Google Shape;785;p31"/>
              <p:cNvSpPr/>
              <p:nvPr/>
            </p:nvSpPr>
            <p:spPr>
              <a:xfrm>
                <a:off x="5525373" y="4240254"/>
                <a:ext cx="54938" cy="49080"/>
              </a:xfrm>
              <a:custGeom>
                <a:avLst/>
                <a:ah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48" name="Google Shape;786;p31"/>
              <p:cNvSpPr/>
              <p:nvPr/>
            </p:nvSpPr>
            <p:spPr>
              <a:xfrm>
                <a:off x="5433956" y="4331726"/>
                <a:ext cx="57868" cy="49080"/>
              </a:xfrm>
              <a:custGeom>
                <a:avLst/>
                <a:ah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49" name="Google Shape;787;p31"/>
              <p:cNvSpPr/>
              <p:nvPr/>
            </p:nvSpPr>
            <p:spPr>
              <a:xfrm>
                <a:off x="5394438" y="4372128"/>
                <a:ext cx="54938" cy="50351"/>
              </a:xfrm>
              <a:custGeom>
                <a:avLst/>
                <a:ah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50" name="Google Shape;788;p31"/>
              <p:cNvSpPr/>
              <p:nvPr/>
            </p:nvSpPr>
            <p:spPr>
              <a:xfrm>
                <a:off x="5354975" y="4414354"/>
                <a:ext cx="54883" cy="48361"/>
              </a:xfrm>
              <a:custGeom>
                <a:avLst/>
                <a:ah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51" name="Google Shape;789;p31"/>
              <p:cNvSpPr/>
              <p:nvPr/>
            </p:nvSpPr>
            <p:spPr>
              <a:xfrm>
                <a:off x="5266433" y="4505826"/>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52" name="Google Shape;790;p31"/>
              <p:cNvSpPr/>
              <p:nvPr/>
            </p:nvSpPr>
            <p:spPr>
              <a:xfrm>
                <a:off x="5223986" y="4546063"/>
                <a:ext cx="57868" cy="50517"/>
              </a:xfrm>
              <a:custGeom>
                <a:avLst/>
                <a:ah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53" name="Google Shape;791;p31"/>
              <p:cNvSpPr/>
              <p:nvPr/>
            </p:nvSpPr>
            <p:spPr>
              <a:xfrm>
                <a:off x="5183804" y="4587736"/>
                <a:ext cx="54883" cy="49080"/>
              </a:xfrm>
              <a:custGeom>
                <a:avLst/>
                <a:ah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54" name="Google Shape;792;p31"/>
              <p:cNvSpPr/>
              <p:nvPr/>
            </p:nvSpPr>
            <p:spPr>
              <a:xfrm>
                <a:off x="5095980" y="4679208"/>
                <a:ext cx="54938" cy="49024"/>
              </a:xfrm>
              <a:custGeom>
                <a:avLst/>
                <a:ah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55" name="Google Shape;793;p31"/>
              <p:cNvSpPr/>
              <p:nvPr/>
            </p:nvSpPr>
            <p:spPr>
              <a:xfrm>
                <a:off x="5055744" y="4719611"/>
                <a:ext cx="54938" cy="50351"/>
              </a:xfrm>
              <a:custGeom>
                <a:avLst/>
                <a:ah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56" name="Google Shape;794;p31"/>
              <p:cNvSpPr/>
              <p:nvPr/>
            </p:nvSpPr>
            <p:spPr>
              <a:xfrm>
                <a:off x="5013352" y="4761837"/>
                <a:ext cx="54883" cy="48361"/>
              </a:xfrm>
              <a:custGeom>
                <a:avLst/>
                <a:ah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57" name="Google Shape;795;p31"/>
              <p:cNvSpPr/>
              <p:nvPr/>
            </p:nvSpPr>
            <p:spPr>
              <a:xfrm>
                <a:off x="4924809" y="4853309"/>
                <a:ext cx="54938" cy="48306"/>
              </a:xfrm>
              <a:custGeom>
                <a:avLst/>
                <a:ah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58" name="Google Shape;796;p31"/>
              <p:cNvSpPr/>
              <p:nvPr/>
            </p:nvSpPr>
            <p:spPr>
              <a:xfrm>
                <a:off x="4885346" y="4893490"/>
                <a:ext cx="54883" cy="51291"/>
              </a:xfrm>
              <a:custGeom>
                <a:avLst/>
                <a:ah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59" name="Google Shape;797;p31"/>
              <p:cNvSpPr/>
              <p:nvPr/>
            </p:nvSpPr>
            <p:spPr>
              <a:xfrm>
                <a:off x="5480051" y="4287068"/>
                <a:ext cx="76107" cy="68645"/>
              </a:xfrm>
              <a:custGeom>
                <a:avLst/>
                <a:ah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60" name="Google Shape;798;p31"/>
              <p:cNvSpPr/>
              <p:nvPr/>
            </p:nvSpPr>
            <p:spPr>
              <a:xfrm>
                <a:off x="5308880" y="4459731"/>
                <a:ext cx="76107" cy="69530"/>
              </a:xfrm>
              <a:custGeom>
                <a:avLst/>
                <a:ah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61" name="Google Shape;799;p31"/>
              <p:cNvSpPr/>
              <p:nvPr/>
            </p:nvSpPr>
            <p:spPr>
              <a:xfrm>
                <a:off x="5138428" y="4631621"/>
                <a:ext cx="79036" cy="68811"/>
              </a:xfrm>
              <a:custGeom>
                <a:avLst/>
                <a:ah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62" name="Google Shape;800;p31"/>
              <p:cNvSpPr/>
              <p:nvPr/>
            </p:nvSpPr>
            <p:spPr>
              <a:xfrm>
                <a:off x="4970904" y="4805003"/>
                <a:ext cx="76107" cy="68811"/>
              </a:xfrm>
              <a:custGeom>
                <a:avLst/>
                <a:ah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63" name="Google Shape;801;p31"/>
              <p:cNvSpPr/>
              <p:nvPr/>
            </p:nvSpPr>
            <p:spPr>
              <a:xfrm>
                <a:off x="5818028" y="4746472"/>
                <a:ext cx="1121428" cy="305090"/>
              </a:xfrm>
              <a:custGeom>
                <a:avLst/>
                <a:ah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64" name="Google Shape;802;p31"/>
              <p:cNvSpPr/>
              <p:nvPr/>
            </p:nvSpPr>
            <p:spPr>
              <a:xfrm>
                <a:off x="5979692" y="4746472"/>
                <a:ext cx="1121428" cy="305090"/>
              </a:xfrm>
              <a:custGeom>
                <a:avLst/>
                <a:ah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65" name="Google Shape;803;p31"/>
              <p:cNvSpPr/>
              <p:nvPr/>
            </p:nvSpPr>
            <p:spPr>
              <a:xfrm>
                <a:off x="6052814" y="4807214"/>
                <a:ext cx="1011717" cy="182944"/>
              </a:xfrm>
              <a:custGeom>
                <a:avLst/>
                <a:ah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66" name="Google Shape;804;p31"/>
              <p:cNvSpPr/>
              <p:nvPr/>
            </p:nvSpPr>
            <p:spPr>
              <a:xfrm>
                <a:off x="6052814" y="4898630"/>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67" name="Google Shape;805;p31"/>
              <p:cNvSpPr/>
              <p:nvPr/>
            </p:nvSpPr>
            <p:spPr>
              <a:xfrm>
                <a:off x="5818028" y="4137120"/>
                <a:ext cx="1121428" cy="304372"/>
              </a:xfrm>
              <a:custGeom>
                <a:avLst/>
                <a:ah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68" name="Google Shape;806;p31"/>
              <p:cNvSpPr/>
              <p:nvPr/>
            </p:nvSpPr>
            <p:spPr>
              <a:xfrm>
                <a:off x="5979692" y="4137120"/>
                <a:ext cx="1121428" cy="304372"/>
              </a:xfrm>
              <a:custGeom>
                <a:avLst/>
                <a:ah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69" name="Google Shape;807;p31"/>
              <p:cNvSpPr/>
              <p:nvPr/>
            </p:nvSpPr>
            <p:spPr>
              <a:xfrm>
                <a:off x="6052814" y="4197862"/>
                <a:ext cx="1011717" cy="182944"/>
              </a:xfrm>
              <a:custGeom>
                <a:avLst/>
                <a:ah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70" name="Google Shape;808;p31"/>
              <p:cNvSpPr/>
              <p:nvPr/>
            </p:nvSpPr>
            <p:spPr>
              <a:xfrm>
                <a:off x="6052814" y="4289278"/>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71" name="Google Shape;809;p31"/>
              <p:cNvSpPr/>
              <p:nvPr/>
            </p:nvSpPr>
            <p:spPr>
              <a:xfrm>
                <a:off x="5878714" y="4441437"/>
                <a:ext cx="1122202" cy="305090"/>
              </a:xfrm>
              <a:custGeom>
                <a:avLst/>
                <a:ah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72" name="Google Shape;810;p31"/>
              <p:cNvSpPr/>
              <p:nvPr/>
            </p:nvSpPr>
            <p:spPr>
              <a:xfrm>
                <a:off x="5723626" y="4441437"/>
                <a:ext cx="1121484" cy="305090"/>
              </a:xfrm>
              <a:custGeom>
                <a:avLst/>
                <a:ah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73" name="Google Shape;811;p31"/>
              <p:cNvSpPr/>
              <p:nvPr/>
            </p:nvSpPr>
            <p:spPr>
              <a:xfrm>
                <a:off x="5760215" y="4502897"/>
                <a:ext cx="1011717" cy="182944"/>
              </a:xfrm>
              <a:custGeom>
                <a:avLst/>
                <a:ah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74" name="Google Shape;812;p31"/>
              <p:cNvSpPr/>
              <p:nvPr/>
            </p:nvSpPr>
            <p:spPr>
              <a:xfrm>
                <a:off x="5760215" y="4594314"/>
                <a:ext cx="1011717" cy="91527"/>
              </a:xfrm>
              <a:custGeom>
                <a:avLst/>
                <a:ah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75" name="Google Shape;813;p31"/>
              <p:cNvSpPr/>
              <p:nvPr/>
            </p:nvSpPr>
            <p:spPr>
              <a:xfrm>
                <a:off x="5485910" y="4847726"/>
                <a:ext cx="200077" cy="203836"/>
              </a:xfrm>
              <a:custGeom>
                <a:avLst/>
                <a:ah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76" name="Google Shape;814;p31"/>
              <p:cNvSpPr/>
              <p:nvPr/>
            </p:nvSpPr>
            <p:spPr>
              <a:xfrm>
                <a:off x="5528302" y="4988168"/>
                <a:ext cx="64445" cy="63395"/>
              </a:xfrm>
              <a:custGeom>
                <a:avLst/>
                <a:ah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77" name="Google Shape;815;p31"/>
              <p:cNvSpPr/>
              <p:nvPr/>
            </p:nvSpPr>
            <p:spPr>
              <a:xfrm>
                <a:off x="5644646" y="4085222"/>
                <a:ext cx="228265" cy="152158"/>
              </a:xfrm>
              <a:custGeom>
                <a:avLst/>
                <a:ah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78" name="Google Shape;816;p31"/>
              <p:cNvSpPr/>
              <p:nvPr/>
            </p:nvSpPr>
            <p:spPr>
              <a:xfrm>
                <a:off x="5644646" y="4137120"/>
                <a:ext cx="215829" cy="100260"/>
              </a:xfrm>
              <a:custGeom>
                <a:avLst/>
                <a:ah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79" name="Google Shape;817;p31"/>
              <p:cNvSpPr/>
              <p:nvPr/>
            </p:nvSpPr>
            <p:spPr>
              <a:xfrm>
                <a:off x="5629280" y="4231521"/>
                <a:ext cx="209971" cy="688388"/>
              </a:xfrm>
              <a:custGeom>
                <a:avLst/>
                <a:ah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80" name="Google Shape;818;p31"/>
              <p:cNvSpPr/>
              <p:nvPr/>
            </p:nvSpPr>
            <p:spPr>
              <a:xfrm>
                <a:off x="5559032" y="4216156"/>
                <a:ext cx="222462" cy="685459"/>
              </a:xfrm>
              <a:custGeom>
                <a:avLst/>
                <a:ah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81" name="Google Shape;819;p31"/>
              <p:cNvSpPr/>
              <p:nvPr/>
            </p:nvSpPr>
            <p:spPr>
              <a:xfrm>
                <a:off x="5485910" y="4200791"/>
                <a:ext cx="225336" cy="673741"/>
              </a:xfrm>
              <a:custGeom>
                <a:avLst/>
                <a:ah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82" name="Google Shape;820;p31"/>
              <p:cNvSpPr/>
              <p:nvPr/>
            </p:nvSpPr>
            <p:spPr>
              <a:xfrm>
                <a:off x="5616845" y="4167132"/>
                <a:ext cx="240701" cy="161720"/>
              </a:xfrm>
              <a:custGeom>
                <a:avLst/>
                <a:ah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83" name="Google Shape;821;p31"/>
              <p:cNvSpPr/>
              <p:nvPr/>
            </p:nvSpPr>
            <p:spPr>
              <a:xfrm>
                <a:off x="5629280" y="4167132"/>
                <a:ext cx="228265" cy="106837"/>
              </a:xfrm>
              <a:custGeom>
                <a:avLst/>
                <a:ah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84" name="Google Shape;822;p31"/>
              <p:cNvSpPr/>
              <p:nvPr/>
            </p:nvSpPr>
            <p:spPr>
              <a:xfrm>
                <a:off x="5626351" y="4160499"/>
                <a:ext cx="243630" cy="80584"/>
              </a:xfrm>
              <a:custGeom>
                <a:avLst/>
                <a:ah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85" name="Google Shape;823;p31"/>
              <p:cNvSpPr/>
              <p:nvPr/>
            </p:nvSpPr>
            <p:spPr>
              <a:xfrm>
                <a:off x="5604409" y="4252690"/>
                <a:ext cx="244349" cy="79865"/>
              </a:xfrm>
              <a:custGeom>
                <a:avLst/>
                <a:ah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86" name="Google Shape;824;p31"/>
              <p:cNvSpPr/>
              <p:nvPr/>
            </p:nvSpPr>
            <p:spPr>
              <a:xfrm>
                <a:off x="6376144" y="3457797"/>
                <a:ext cx="158072" cy="233903"/>
              </a:xfrm>
              <a:custGeom>
                <a:avLst/>
                <a:ah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87" name="Google Shape;825;p31"/>
              <p:cNvSpPr/>
              <p:nvPr/>
            </p:nvSpPr>
            <p:spPr>
              <a:xfrm>
                <a:off x="6180820" y="3609734"/>
                <a:ext cx="527497" cy="527442"/>
              </a:xfrm>
              <a:custGeom>
                <a:avLst/>
                <a:ah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88" name="Google Shape;826;p31"/>
              <p:cNvSpPr/>
              <p:nvPr/>
            </p:nvSpPr>
            <p:spPr>
              <a:xfrm>
                <a:off x="6241562" y="3659421"/>
                <a:ext cx="207815" cy="145692"/>
              </a:xfrm>
              <a:custGeom>
                <a:avLst/>
                <a:ah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89" name="Google Shape;827;p31"/>
              <p:cNvSpPr/>
              <p:nvPr/>
            </p:nvSpPr>
            <p:spPr>
              <a:xfrm>
                <a:off x="6189608" y="3719445"/>
                <a:ext cx="518709" cy="417731"/>
              </a:xfrm>
              <a:custGeom>
                <a:avLst/>
                <a:ah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990" name="Google Shape;828;p31"/>
            <p:cNvSpPr/>
            <p:nvPr/>
          </p:nvSpPr>
          <p:spPr>
            <a:xfrm>
              <a:off x="5641385" y="4715193"/>
              <a:ext cx="204624" cy="152288"/>
            </a:xfrm>
            <a:custGeom>
              <a:avLst/>
              <a:ah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91" name="Google Shape;829;p31"/>
            <p:cNvSpPr/>
            <p:nvPr/>
          </p:nvSpPr>
          <p:spPr>
            <a:xfrm>
              <a:off x="5767676" y="4250752"/>
              <a:ext cx="622196" cy="512492"/>
            </a:xfrm>
            <a:custGeom>
              <a:avLst/>
              <a:ah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92" name="Google Shape;830;p31"/>
            <p:cNvSpPr/>
            <p:nvPr/>
          </p:nvSpPr>
          <p:spPr>
            <a:xfrm>
              <a:off x="5767676" y="4250752"/>
              <a:ext cx="622196" cy="512492"/>
            </a:xfrm>
            <a:custGeom>
              <a:avLst/>
              <a:ah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93" name="Google Shape;831;p31"/>
            <p:cNvSpPr/>
            <p:nvPr/>
          </p:nvSpPr>
          <p:spPr>
            <a:xfrm>
              <a:off x="5802121" y="4428136"/>
              <a:ext cx="435338" cy="335107"/>
            </a:xfrm>
            <a:custGeom>
              <a:avLst/>
              <a:ah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94" name="Google Shape;832;p31"/>
            <p:cNvSpPr/>
            <p:nvPr/>
          </p:nvSpPr>
          <p:spPr>
            <a:xfrm>
              <a:off x="5993172" y="3849238"/>
              <a:ext cx="435338" cy="325727"/>
            </a:xfrm>
            <a:custGeom>
              <a:avLst/>
              <a:ah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95" name="Google Shape;833;p31"/>
            <p:cNvSpPr/>
            <p:nvPr/>
          </p:nvSpPr>
          <p:spPr>
            <a:xfrm>
              <a:off x="6106945" y="3870700"/>
              <a:ext cx="178533" cy="304824"/>
            </a:xfrm>
            <a:custGeom>
              <a:avLst/>
              <a:ah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96" name="Google Shape;834;p31"/>
            <p:cNvSpPr/>
            <p:nvPr/>
          </p:nvSpPr>
          <p:spPr>
            <a:xfrm>
              <a:off x="6175836" y="3779880"/>
              <a:ext cx="439532" cy="506031"/>
            </a:xfrm>
            <a:custGeom>
              <a:avLst/>
              <a:ah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97" name="Google Shape;835;p31"/>
            <p:cNvSpPr/>
            <p:nvPr/>
          </p:nvSpPr>
          <p:spPr>
            <a:xfrm>
              <a:off x="6446215" y="3823706"/>
              <a:ext cx="169153" cy="460404"/>
            </a:xfrm>
            <a:custGeom>
              <a:avLst/>
              <a:ah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98" name="Google Shape;836;p31"/>
            <p:cNvSpPr/>
            <p:nvPr/>
          </p:nvSpPr>
          <p:spPr>
            <a:xfrm>
              <a:off x="6123655" y="4195040"/>
              <a:ext cx="501093" cy="361229"/>
            </a:xfrm>
            <a:custGeom>
              <a:avLst/>
              <a:ah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99" name="Google Shape;837;p31"/>
            <p:cNvSpPr/>
            <p:nvPr/>
          </p:nvSpPr>
          <p:spPr>
            <a:xfrm>
              <a:off x="6319893" y="3623306"/>
              <a:ext cx="143063" cy="253078"/>
            </a:xfrm>
            <a:custGeom>
              <a:avLst/>
              <a:ah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00" name="Google Shape;838;p31"/>
            <p:cNvSpPr/>
            <p:nvPr/>
          </p:nvSpPr>
          <p:spPr>
            <a:xfrm>
              <a:off x="5802125" y="4764263"/>
              <a:ext cx="234920" cy="138872"/>
            </a:xfrm>
            <a:custGeom>
              <a:avLst/>
              <a:ah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01" name="Google Shape;839;p31"/>
            <p:cNvSpPr/>
            <p:nvPr/>
          </p:nvSpPr>
          <p:spPr>
            <a:xfrm>
              <a:off x="5950371" y="4370395"/>
              <a:ext cx="674377" cy="457578"/>
            </a:xfrm>
            <a:custGeom>
              <a:avLst/>
              <a:ah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02" name="Google Shape;840;p31"/>
            <p:cNvSpPr/>
            <p:nvPr/>
          </p:nvSpPr>
          <p:spPr>
            <a:xfrm>
              <a:off x="6428479" y="4371762"/>
              <a:ext cx="196269" cy="273515"/>
            </a:xfrm>
            <a:custGeom>
              <a:avLst/>
              <a:ah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03" name="Google Shape;841;p31"/>
            <p:cNvSpPr/>
            <p:nvPr/>
          </p:nvSpPr>
          <p:spPr>
            <a:xfrm>
              <a:off x="6476498" y="3874086"/>
              <a:ext cx="226552" cy="540508"/>
            </a:xfrm>
            <a:custGeom>
              <a:avLst/>
              <a:ah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04" name="Google Shape;842;p31"/>
            <p:cNvSpPr/>
            <p:nvPr/>
          </p:nvSpPr>
          <p:spPr>
            <a:xfrm>
              <a:off x="6645590" y="4402045"/>
              <a:ext cx="148281" cy="95013"/>
            </a:xfrm>
            <a:custGeom>
              <a:avLst/>
              <a:ah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05" name="Google Shape;843;p31"/>
            <p:cNvSpPr/>
            <p:nvPr/>
          </p:nvSpPr>
          <p:spPr>
            <a:xfrm>
              <a:off x="6454570" y="3753790"/>
              <a:ext cx="4193" cy="26122"/>
            </a:xfrm>
            <a:custGeom>
              <a:avLst/>
              <a:ah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06" name="Google Shape;844;p31"/>
            <p:cNvSpPr/>
            <p:nvPr/>
          </p:nvSpPr>
          <p:spPr>
            <a:xfrm>
              <a:off x="6458732" y="3779880"/>
              <a:ext cx="31" cy="31"/>
            </a:xfrm>
            <a:custGeom>
              <a:avLst/>
              <a:ahLst/>
              <a:rect l="l" t="t" r="r" b="b"/>
              <a:pathLst>
                <a:path w="1" h="1" extrusionOk="0">
                  <a:moveTo>
                    <a:pt x="1" y="0"/>
                  </a:moveTo>
                  <a:lnTo>
                    <a:pt x="1" y="0"/>
                  </a:lnTo>
                  <a:lnTo>
                    <a:pt x="1" y="0"/>
                  </a:lnTo>
                  <a:close/>
                </a:path>
              </a:pathLst>
            </a:custGeom>
            <a:solidFill>
              <a:srgbClr val="CBAA7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07" name="Google Shape;845;p31"/>
            <p:cNvSpPr/>
            <p:nvPr/>
          </p:nvSpPr>
          <p:spPr>
            <a:xfrm>
              <a:off x="6328248" y="3762114"/>
              <a:ext cx="4224" cy="21959"/>
            </a:xfrm>
            <a:custGeom>
              <a:avLst/>
              <a:ahLst/>
              <a:rect l="l" t="t" r="r" b="b"/>
              <a:pathLst>
                <a:path w="136" h="707" extrusionOk="0">
                  <a:moveTo>
                    <a:pt x="1" y="1"/>
                  </a:moveTo>
                  <a:lnTo>
                    <a:pt x="135" y="707"/>
                  </a:lnTo>
                  <a:lnTo>
                    <a:pt x="135" y="707"/>
                  </a:lnTo>
                  <a:lnTo>
                    <a:pt x="1" y="1"/>
                  </a:lnTo>
                  <a:close/>
                </a:path>
              </a:pathLst>
            </a:custGeom>
            <a:solidFill>
              <a:srgbClr val="D2BD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08" name="Google Shape;846;p31"/>
            <p:cNvSpPr/>
            <p:nvPr/>
          </p:nvSpPr>
          <p:spPr>
            <a:xfrm>
              <a:off x="6328248" y="3753790"/>
              <a:ext cx="130515" cy="56374"/>
            </a:xfrm>
            <a:custGeom>
              <a:avLst/>
              <a:ah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09" name="Google Shape;847;p31"/>
            <p:cNvSpPr/>
            <p:nvPr/>
          </p:nvSpPr>
          <p:spPr>
            <a:xfrm>
              <a:off x="5797959" y="2518871"/>
              <a:ext cx="1226595" cy="1243460"/>
            </a:xfrm>
            <a:custGeom>
              <a:avLst/>
              <a:ah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10" name="Google Shape;848;p31"/>
            <p:cNvSpPr/>
            <p:nvPr/>
          </p:nvSpPr>
          <p:spPr>
            <a:xfrm>
              <a:off x="5854333" y="3348735"/>
              <a:ext cx="1026164" cy="330945"/>
            </a:xfrm>
            <a:custGeom>
              <a:avLst/>
              <a:ah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11" name="Google Shape;849;p31"/>
            <p:cNvSpPr/>
            <p:nvPr/>
          </p:nvSpPr>
          <p:spPr>
            <a:xfrm>
              <a:off x="5854333" y="3127432"/>
              <a:ext cx="1122202" cy="552249"/>
            </a:xfrm>
            <a:custGeom>
              <a:avLst/>
              <a:ah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12" name="Google Shape;850;p31"/>
            <p:cNvSpPr/>
            <p:nvPr/>
          </p:nvSpPr>
          <p:spPr>
            <a:xfrm>
              <a:off x="5641385" y="2381306"/>
              <a:ext cx="1491724" cy="1007776"/>
            </a:xfrm>
            <a:custGeom>
              <a:avLst/>
              <a:ah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13" name="Google Shape;851;p31"/>
            <p:cNvSpPr/>
            <p:nvPr/>
          </p:nvSpPr>
          <p:spPr>
            <a:xfrm>
              <a:off x="5715495" y="3061677"/>
              <a:ext cx="8386" cy="5249"/>
            </a:xfrm>
            <a:custGeom>
              <a:avLst/>
              <a:ah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14" name="Google Shape;852;p31"/>
            <p:cNvSpPr/>
            <p:nvPr/>
          </p:nvSpPr>
          <p:spPr>
            <a:xfrm>
              <a:off x="6324086" y="3197379"/>
              <a:ext cx="96069" cy="52243"/>
            </a:xfrm>
            <a:custGeom>
              <a:avLst/>
              <a:ah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15" name="Google Shape;853;p31"/>
            <p:cNvSpPr/>
            <p:nvPr/>
          </p:nvSpPr>
          <p:spPr>
            <a:xfrm>
              <a:off x="6420124" y="3127432"/>
              <a:ext cx="221334" cy="78334"/>
            </a:xfrm>
            <a:custGeom>
              <a:avLst/>
              <a:ah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16" name="Google Shape;854;p31"/>
            <p:cNvSpPr/>
            <p:nvPr/>
          </p:nvSpPr>
          <p:spPr>
            <a:xfrm>
              <a:off x="6119462" y="3187999"/>
              <a:ext cx="126353" cy="61623"/>
            </a:xfrm>
            <a:custGeom>
              <a:avLst/>
              <a:ah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17" name="Google Shape;855;p31"/>
            <p:cNvSpPr/>
            <p:nvPr/>
          </p:nvSpPr>
          <p:spPr>
            <a:xfrm>
              <a:off x="5854333" y="3344573"/>
              <a:ext cx="31" cy="4193"/>
            </a:xfrm>
            <a:custGeom>
              <a:avLst/>
              <a:ahLst/>
              <a:rect l="l" t="t" r="r" b="b"/>
              <a:pathLst>
                <a:path w="1" h="135" extrusionOk="0">
                  <a:moveTo>
                    <a:pt x="0" y="0"/>
                  </a:moveTo>
                  <a:lnTo>
                    <a:pt x="0" y="0"/>
                  </a:lnTo>
                  <a:lnTo>
                    <a:pt x="0" y="135"/>
                  </a:lnTo>
                  <a:lnTo>
                    <a:pt x="0" y="135"/>
                  </a:lnTo>
                  <a:close/>
                </a:path>
              </a:pathLst>
            </a:custGeom>
            <a:solidFill>
              <a:srgbClr val="A9928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18" name="Google Shape;856;p31"/>
            <p:cNvSpPr/>
            <p:nvPr/>
          </p:nvSpPr>
          <p:spPr>
            <a:xfrm>
              <a:off x="5854333" y="3276272"/>
              <a:ext cx="43639" cy="72494"/>
            </a:xfrm>
            <a:custGeom>
              <a:avLst/>
              <a:ah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19" name="Google Shape;857;p31"/>
            <p:cNvSpPr/>
            <p:nvPr/>
          </p:nvSpPr>
          <p:spPr>
            <a:xfrm>
              <a:off x="5659120" y="3179644"/>
              <a:ext cx="1465664" cy="208817"/>
            </a:xfrm>
            <a:custGeom>
              <a:avLst/>
              <a:ah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20" name="Google Shape;858;p31"/>
            <p:cNvSpPr/>
            <p:nvPr/>
          </p:nvSpPr>
          <p:spPr>
            <a:xfrm>
              <a:off x="6968149" y="3384237"/>
              <a:ext cx="31" cy="31"/>
            </a:xfrm>
            <a:custGeom>
              <a:avLst/>
              <a:ahLst/>
              <a:rect l="l" t="t" r="r" b="b"/>
              <a:pathLst>
                <a:path w="1" h="1" extrusionOk="0">
                  <a:moveTo>
                    <a:pt x="1" y="1"/>
                  </a:moveTo>
                  <a:lnTo>
                    <a:pt x="1" y="1"/>
                  </a:lnTo>
                  <a:lnTo>
                    <a:pt x="1" y="1"/>
                  </a:lnTo>
                  <a:lnTo>
                    <a:pt x="1" y="1"/>
                  </a:lnTo>
                  <a:close/>
                </a:path>
              </a:pathLst>
            </a:custGeom>
            <a:solidFill>
              <a:srgbClr val="865F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21" name="Google Shape;859;p31"/>
            <p:cNvSpPr/>
            <p:nvPr/>
          </p:nvSpPr>
          <p:spPr>
            <a:xfrm>
              <a:off x="6880497" y="3314289"/>
              <a:ext cx="87683" cy="69978"/>
            </a:xfrm>
            <a:custGeom>
              <a:avLst/>
              <a:ah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22" name="Google Shape;860;p31"/>
            <p:cNvSpPr/>
            <p:nvPr/>
          </p:nvSpPr>
          <p:spPr>
            <a:xfrm>
              <a:off x="5659120" y="2836212"/>
              <a:ext cx="1465664" cy="552249"/>
            </a:xfrm>
            <a:custGeom>
              <a:avLst/>
              <a:ah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23" name="Google Shape;861;p31"/>
            <p:cNvSpPr/>
            <p:nvPr/>
          </p:nvSpPr>
          <p:spPr>
            <a:xfrm>
              <a:off x="6133036" y="3492792"/>
              <a:ext cx="178533" cy="122190"/>
            </a:xfrm>
            <a:custGeom>
              <a:avLst/>
              <a:ah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24" name="Google Shape;862;p31"/>
            <p:cNvSpPr/>
            <p:nvPr/>
          </p:nvSpPr>
          <p:spPr>
            <a:xfrm>
              <a:off x="6337660" y="3256735"/>
              <a:ext cx="234908" cy="209376"/>
            </a:xfrm>
            <a:custGeom>
              <a:avLst/>
              <a:ah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25" name="Google Shape;863;p31"/>
            <p:cNvSpPr/>
            <p:nvPr/>
          </p:nvSpPr>
          <p:spPr>
            <a:xfrm>
              <a:off x="6384622" y="3440611"/>
              <a:ext cx="266216" cy="134677"/>
            </a:xfrm>
            <a:custGeom>
              <a:avLst/>
              <a:ah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26" name="Google Shape;864;p31"/>
            <p:cNvSpPr/>
            <p:nvPr/>
          </p:nvSpPr>
          <p:spPr>
            <a:xfrm>
              <a:off x="5893997" y="3288416"/>
              <a:ext cx="217172" cy="192914"/>
            </a:xfrm>
            <a:custGeom>
              <a:avLst/>
              <a:ah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27" name="Google Shape;865;p31"/>
            <p:cNvSpPr/>
            <p:nvPr/>
          </p:nvSpPr>
          <p:spPr>
            <a:xfrm>
              <a:off x="5880424" y="3458346"/>
              <a:ext cx="182727" cy="121569"/>
            </a:xfrm>
            <a:custGeom>
              <a:avLst/>
              <a:ah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28" name="Google Shape;866;p31"/>
            <p:cNvSpPr/>
            <p:nvPr/>
          </p:nvSpPr>
          <p:spPr>
            <a:xfrm>
              <a:off x="5858495" y="3818488"/>
              <a:ext cx="248481" cy="358775"/>
            </a:xfrm>
            <a:custGeom>
              <a:avLst/>
              <a:ah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29" name="Google Shape;867;p31"/>
            <p:cNvSpPr/>
            <p:nvPr/>
          </p:nvSpPr>
          <p:spPr>
            <a:xfrm>
              <a:off x="5858495" y="3818488"/>
              <a:ext cx="248481" cy="357036"/>
            </a:xfrm>
            <a:custGeom>
              <a:avLst/>
              <a:ah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30" name="Google Shape;868;p31"/>
            <p:cNvSpPr/>
            <p:nvPr/>
          </p:nvSpPr>
          <p:spPr>
            <a:xfrm>
              <a:off x="6106945" y="3980311"/>
              <a:ext cx="31" cy="138870"/>
            </a:xfrm>
            <a:custGeom>
              <a:avLst/>
              <a:ahLst/>
              <a:rect l="l" t="t" r="r" b="b"/>
              <a:pathLst>
                <a:path w="1" h="4471" extrusionOk="0">
                  <a:moveTo>
                    <a:pt x="1" y="0"/>
                  </a:moveTo>
                  <a:lnTo>
                    <a:pt x="1" y="4470"/>
                  </a:lnTo>
                  <a:lnTo>
                    <a:pt x="1" y="4470"/>
                  </a:lnTo>
                  <a:close/>
                </a:path>
              </a:pathLst>
            </a:custGeom>
            <a:solidFill>
              <a:srgbClr val="DB9F5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31" name="Google Shape;869;p31"/>
            <p:cNvSpPr/>
            <p:nvPr/>
          </p:nvSpPr>
          <p:spPr>
            <a:xfrm>
              <a:off x="6080855" y="3827899"/>
              <a:ext cx="26122" cy="12548"/>
            </a:xfrm>
            <a:custGeom>
              <a:avLst/>
              <a:ah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32" name="Google Shape;870;p31"/>
            <p:cNvSpPr/>
            <p:nvPr/>
          </p:nvSpPr>
          <p:spPr>
            <a:xfrm>
              <a:off x="5858495" y="3827899"/>
              <a:ext cx="248481" cy="347625"/>
            </a:xfrm>
            <a:custGeom>
              <a:avLst/>
              <a:ah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33" name="Google Shape;871;p31"/>
            <p:cNvSpPr/>
            <p:nvPr/>
          </p:nvSpPr>
          <p:spPr>
            <a:xfrm>
              <a:off x="5858495" y="3784042"/>
              <a:ext cx="248481" cy="69978"/>
            </a:xfrm>
            <a:custGeom>
              <a:avLst/>
              <a:ah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34" name="Google Shape;872;p31"/>
            <p:cNvSpPr/>
            <p:nvPr/>
          </p:nvSpPr>
          <p:spPr>
            <a:xfrm>
              <a:off x="5872069" y="3797616"/>
              <a:ext cx="221334" cy="42832"/>
            </a:xfrm>
            <a:custGeom>
              <a:avLst/>
              <a:ah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35" name="Google Shape;873;p31"/>
            <p:cNvSpPr/>
            <p:nvPr/>
          </p:nvSpPr>
          <p:spPr>
            <a:xfrm>
              <a:off x="5888779" y="3814326"/>
              <a:ext cx="187914" cy="39695"/>
            </a:xfrm>
            <a:custGeom>
              <a:avLst/>
              <a:ah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36" name="Google Shape;874;p31"/>
            <p:cNvSpPr/>
            <p:nvPr/>
          </p:nvSpPr>
          <p:spPr>
            <a:xfrm>
              <a:off x="5737423" y="3468130"/>
              <a:ext cx="217141" cy="311781"/>
            </a:xfrm>
            <a:custGeom>
              <a:avLst/>
              <a:ah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37" name="Google Shape;875;p31"/>
            <p:cNvSpPr/>
            <p:nvPr/>
          </p:nvSpPr>
          <p:spPr>
            <a:xfrm>
              <a:off x="5771869" y="3709933"/>
              <a:ext cx="143032" cy="43888"/>
            </a:xfrm>
            <a:custGeom>
              <a:avLst/>
              <a:ah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38" name="Google Shape;876;p31"/>
            <p:cNvSpPr/>
            <p:nvPr/>
          </p:nvSpPr>
          <p:spPr>
            <a:xfrm>
              <a:off x="5749940" y="3583612"/>
              <a:ext cx="191051" cy="196300"/>
            </a:xfrm>
            <a:custGeom>
              <a:avLst/>
              <a:ah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39" name="Google Shape;877;p31"/>
            <p:cNvSpPr/>
            <p:nvPr/>
          </p:nvSpPr>
          <p:spPr>
            <a:xfrm>
              <a:off x="5984817" y="3614951"/>
              <a:ext cx="91876" cy="199406"/>
            </a:xfrm>
            <a:custGeom>
              <a:avLst/>
              <a:ah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40" name="Google Shape;878;p31"/>
            <p:cNvSpPr/>
            <p:nvPr/>
          </p:nvSpPr>
          <p:spPr>
            <a:xfrm>
              <a:off x="5984817" y="3645204"/>
              <a:ext cx="74140" cy="169153"/>
            </a:xfrm>
            <a:custGeom>
              <a:avLst/>
              <a:ah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41" name="Google Shape;879;p31"/>
            <p:cNvSpPr/>
            <p:nvPr/>
          </p:nvSpPr>
          <p:spPr>
            <a:xfrm>
              <a:off x="5972300" y="3370663"/>
              <a:ext cx="73084" cy="78334"/>
            </a:xfrm>
            <a:custGeom>
              <a:avLst/>
              <a:ah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42" name="Google Shape;880;p31"/>
            <p:cNvSpPr/>
            <p:nvPr/>
          </p:nvSpPr>
          <p:spPr>
            <a:xfrm>
              <a:off x="6398196" y="3353953"/>
              <a:ext cx="74140" cy="73115"/>
            </a:xfrm>
            <a:custGeom>
              <a:avLst/>
              <a:ah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43" name="Google Shape;881;p31"/>
            <p:cNvSpPr/>
            <p:nvPr/>
          </p:nvSpPr>
          <p:spPr>
            <a:xfrm>
              <a:off x="5949809" y="4373187"/>
              <a:ext cx="674377" cy="457578"/>
            </a:xfrm>
            <a:custGeom>
              <a:avLst/>
              <a:ah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2044" name="TextBox 235"/>
          <p:cNvSpPr txBox="1"/>
          <p:nvPr userDrawn="1"/>
        </p:nvSpPr>
        <p:spPr>
          <a:xfrm>
            <a:off x="4334110" y="1572168"/>
            <a:ext cx="3725448" cy="3631763"/>
          </a:xfrm>
          <a:prstGeom prst="rect"/>
          <a:noFill/>
        </p:spPr>
        <p:txBody>
          <a:bodyPr rtlCol="0" wrap="square">
            <a:spAutoFit/>
          </a:bodyPr>
          <a:p>
            <a:pPr algn="ctr"/>
            <a:r>
              <a:rPr dirty="0" sz="11500" lang="vi-VN">
                <a:solidFill>
                  <a:schemeClr val="accent6">
                    <a:lumMod val="50000"/>
                  </a:schemeClr>
                </a:solidFill>
                <a:latin typeface="+mj-lt"/>
              </a:rPr>
              <a:t>KHÁM PHÁ</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401"/>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51929"/>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404"/>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403"/>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51930"/>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402"/>
                                        </p:tgtEl>
                                      </p:cBhvr>
                                      <p:by x="150000" y="150000"/>
                                    </p:animScale>
                                  </p:childTnLst>
                                </p:cTn>
                              </p:par>
                              <p:par>
                                <p:cTn fill="hold" grpId="0" id="17" nodeType="withEffect" presetClass="entr" presetID="16" presetSubtype="21">
                                  <p:stCondLst>
                                    <p:cond delay="0"/>
                                  </p:stCondLst>
                                  <p:childTnLst>
                                    <p:set>
                                      <p:cBhvr>
                                        <p:cTn dur="1" fill="hold" id="18">
                                          <p:stCondLst>
                                            <p:cond delay="0"/>
                                          </p:stCondLst>
                                        </p:cTn>
                                        <p:tgtEl>
                                          <p:spTgt spid="1051913"/>
                                        </p:tgtEl>
                                        <p:attrNameLst>
                                          <p:attrName>style.visibility</p:attrName>
                                        </p:attrNameLst>
                                      </p:cBhvr>
                                      <p:to>
                                        <p:strVal val="visible"/>
                                      </p:to>
                                    </p:set>
                                    <p:animEffect transition="in" filter="barn(inVertical)">
                                      <p:cBhvr>
                                        <p:cTn dur="500" id="19"/>
                                        <p:tgtEl>
                                          <p:spTgt spid="1051913"/>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1051914"/>
                                        </p:tgtEl>
                                        <p:attrNameLst>
                                          <p:attrName>style.visibility</p:attrName>
                                        </p:attrNameLst>
                                      </p:cBhvr>
                                      <p:to>
                                        <p:strVal val="visible"/>
                                      </p:to>
                                    </p:set>
                                    <p:animEffect transition="in" filter="barn(inVertical)">
                                      <p:cBhvr>
                                        <p:cTn dur="500" id="22"/>
                                        <p:tgtEl>
                                          <p:spTgt spid="1051914"/>
                                        </p:tgtEl>
                                      </p:cBhvr>
                                    </p:animEffect>
                                  </p:childTnLst>
                                </p:cTn>
                              </p:par>
                            </p:childTnLst>
                          </p:cTn>
                        </p:par>
                        <p:par>
                          <p:cTn fill="hold" id="23">
                            <p:stCondLst>
                              <p:cond delay="1000"/>
                            </p:stCondLst>
                            <p:childTnLst>
                              <p:par>
                                <p:cTn fill="hold" grpId="0" id="24" nodeType="afterEffect" presetClass="entr" presetID="10" presetSubtype="0">
                                  <p:stCondLst>
                                    <p:cond delay="0"/>
                                  </p:stCondLst>
                                  <p:childTnLst>
                                    <p:set>
                                      <p:cBhvr>
                                        <p:cTn dur="1" fill="hold" id="25">
                                          <p:stCondLst>
                                            <p:cond delay="0"/>
                                          </p:stCondLst>
                                        </p:cTn>
                                        <p:tgtEl>
                                          <p:spTgt spid="1051912"/>
                                        </p:tgtEl>
                                        <p:attrNameLst>
                                          <p:attrName>style.visibility</p:attrName>
                                        </p:attrNameLst>
                                      </p:cBhvr>
                                      <p:to>
                                        <p:strVal val="visible"/>
                                      </p:to>
                                    </p:set>
                                    <p:animEffect transition="in" filter="fade">
                                      <p:cBhvr>
                                        <p:cTn dur="500" id="26"/>
                                        <p:tgtEl>
                                          <p:spTgt spid="1051912"/>
                                        </p:tgtEl>
                                      </p:cBhvr>
                                    </p:animEffect>
                                  </p:childTnLst>
                                </p:cTn>
                              </p:par>
                            </p:childTnLst>
                          </p:cTn>
                        </p:par>
                        <p:par>
                          <p:cTn fill="hold" id="27">
                            <p:stCondLst>
                              <p:cond delay="1500"/>
                            </p:stCondLst>
                            <p:childTnLst>
                              <p:par>
                                <p:cTn fill="hold" id="28" nodeType="afterEffect" presetClass="entr" presetID="31" presetSubtype="0">
                                  <p:stCondLst>
                                    <p:cond delay="0"/>
                                  </p:stCondLst>
                                  <p:childTnLst>
                                    <p:set>
                                      <p:cBhvr>
                                        <p:cTn dur="1" fill="hold" id="29">
                                          <p:stCondLst>
                                            <p:cond delay="0"/>
                                          </p:stCondLst>
                                        </p:cTn>
                                        <p:tgtEl>
                                          <p:spTgt spid="405"/>
                                        </p:tgtEl>
                                        <p:attrNameLst>
                                          <p:attrName>style.visibility</p:attrName>
                                        </p:attrNameLst>
                                      </p:cBhvr>
                                      <p:to>
                                        <p:strVal val="visible"/>
                                      </p:to>
                                    </p:set>
                                    <p:anim calcmode="lin" valueType="num">
                                      <p:cBhvr>
                                        <p:cTn dur="1000" fill="hold" id="30"/>
                                        <p:tgtEl>
                                          <p:spTgt spid="405"/>
                                        </p:tgtEl>
                                        <p:attrNameLst>
                                          <p:attrName>ppt_w</p:attrName>
                                        </p:attrNameLst>
                                      </p:cBhvr>
                                      <p:tavLst>
                                        <p:tav tm="0">
                                          <p:val>
                                            <p:fltVal val="0.0"/>
                                          </p:val>
                                        </p:tav>
                                        <p:tav tm="100000">
                                          <p:val>
                                            <p:strVal val="#ppt_w"/>
                                          </p:val>
                                        </p:tav>
                                      </p:tavLst>
                                    </p:anim>
                                    <p:anim calcmode="lin" valueType="num">
                                      <p:cBhvr>
                                        <p:cTn dur="1000" fill="hold" id="31"/>
                                        <p:tgtEl>
                                          <p:spTgt spid="405"/>
                                        </p:tgtEl>
                                        <p:attrNameLst>
                                          <p:attrName>ppt_h</p:attrName>
                                        </p:attrNameLst>
                                      </p:cBhvr>
                                      <p:tavLst>
                                        <p:tav tm="0">
                                          <p:val>
                                            <p:fltVal val="0.0"/>
                                          </p:val>
                                        </p:tav>
                                        <p:tav tm="100000">
                                          <p:val>
                                            <p:strVal val="#ppt_h"/>
                                          </p:val>
                                        </p:tav>
                                      </p:tavLst>
                                    </p:anim>
                                    <p:anim calcmode="lin" valueType="num">
                                      <p:cBhvr>
                                        <p:cTn dur="1000" fill="hold" id="32"/>
                                        <p:tgtEl>
                                          <p:spTgt spid="405"/>
                                        </p:tgtEl>
                                        <p:attrNameLst>
                                          <p:attrName>style.rotation</p:attrName>
                                        </p:attrNameLst>
                                      </p:cBhvr>
                                      <p:tavLst>
                                        <p:tav tm="0">
                                          <p:val>
                                            <p:fltVal val="90.0"/>
                                          </p:val>
                                        </p:tav>
                                        <p:tav tm="100000">
                                          <p:val>
                                            <p:fltVal val="0.0"/>
                                          </p:val>
                                        </p:tav>
                                      </p:tavLst>
                                    </p:anim>
                                    <p:animEffect transition="in" filter="fade">
                                      <p:cBhvr>
                                        <p:cTn dur="1000" id="33"/>
                                        <p:tgtEl>
                                          <p:spTgt spid="405"/>
                                        </p:tgtEl>
                                      </p:cBhvr>
                                    </p:animEffect>
                                  </p:childTnLst>
                                </p:cTn>
                              </p:par>
                            </p:childTnLst>
                          </p:cTn>
                        </p:par>
                        <p:par>
                          <p:cTn fill="hold" id="34">
                            <p:stCondLst>
                              <p:cond delay="2500"/>
                            </p:stCondLst>
                            <p:childTnLst>
                              <p:par>
                                <p:cTn fill="hold" grpId="0" id="35" nodeType="afterEffect" presetClass="entr" presetID="14" presetSubtype="10">
                                  <p:stCondLst>
                                    <p:cond delay="0"/>
                                  </p:stCondLst>
                                  <p:childTnLst>
                                    <p:set>
                                      <p:cBhvr>
                                        <p:cTn dur="1" fill="hold" id="36">
                                          <p:stCondLst>
                                            <p:cond delay="0"/>
                                          </p:stCondLst>
                                        </p:cTn>
                                        <p:tgtEl>
                                          <p:spTgt spid="1052044"/>
                                        </p:tgtEl>
                                        <p:attrNameLst>
                                          <p:attrName>style.visibility</p:attrName>
                                        </p:attrNameLst>
                                      </p:cBhvr>
                                      <p:to>
                                        <p:strVal val="visible"/>
                                      </p:to>
                                    </p:set>
                                    <p:animEffect transition="in" filter="randombar(horizontal)">
                                      <p:cBhvr>
                                        <p:cTn dur="500" id="37"/>
                                        <p:tgtEl>
                                          <p:spTgt spid="10520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1912" grpId="0" animBg="1"/>
      <p:bldP spid="1051913" grpId="0" animBg="1"/>
      <p:bldP spid="1051914" grpId="0" animBg="1"/>
      <p:bldP spid="1051929" grpId="0" animBg="1"/>
      <p:bldP spid="1051930" grpId="0" animBg="1"/>
      <p:bldP spid="1052044"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23" name=""/>
        <p:cNvGrpSpPr/>
        <p:nvPr/>
      </p:nvGrpSpPr>
      <p:grpSpPr>
        <a:xfrm>
          <a:off x="0" y="0"/>
          <a:ext cx="0" cy="0"/>
          <a:chOff x="0" y="0"/>
          <a:chExt cx="0" cy="0"/>
        </a:xfrm>
      </p:grpSpPr>
      <p:grpSp>
        <p:nvGrpSpPr>
          <p:cNvPr id="124" name="Google Shape;992;p14"/>
          <p:cNvGrpSpPr/>
          <p:nvPr userDrawn="1"/>
        </p:nvGrpSpPr>
        <p:grpSpPr>
          <a:xfrm>
            <a:off x="395894" y="219519"/>
            <a:ext cx="11613234" cy="6240131"/>
            <a:chOff x="395894" y="219519"/>
            <a:chExt cx="8518865" cy="4788281"/>
          </a:xfrm>
        </p:grpSpPr>
        <p:sp>
          <p:nvSpPr>
            <p:cNvPr id="1048989"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25" name="Google Shape;994;p14"/>
            <p:cNvGrpSpPr/>
            <p:nvPr/>
          </p:nvGrpSpPr>
          <p:grpSpPr>
            <a:xfrm>
              <a:off x="8341543" y="2282008"/>
              <a:ext cx="569676" cy="380612"/>
              <a:chOff x="8341543" y="2282008"/>
              <a:chExt cx="569676" cy="380612"/>
            </a:xfrm>
          </p:grpSpPr>
          <p:sp>
            <p:nvSpPr>
              <p:cNvPr id="1048990"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91"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8992"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26" name="Google Shape;998;p14"/>
            <p:cNvGrpSpPr/>
            <p:nvPr/>
          </p:nvGrpSpPr>
          <p:grpSpPr>
            <a:xfrm>
              <a:off x="8341543" y="1721094"/>
              <a:ext cx="569676" cy="380612"/>
              <a:chOff x="8341543" y="1721094"/>
              <a:chExt cx="569676" cy="380612"/>
            </a:xfrm>
          </p:grpSpPr>
          <p:sp>
            <p:nvSpPr>
              <p:cNvPr id="1048993"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94"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27" name="Google Shape;1001;p14"/>
            <p:cNvGrpSpPr/>
            <p:nvPr/>
          </p:nvGrpSpPr>
          <p:grpSpPr>
            <a:xfrm>
              <a:off x="8346273" y="1183592"/>
              <a:ext cx="568486" cy="388014"/>
              <a:chOff x="8346273" y="1183592"/>
              <a:chExt cx="568486" cy="388014"/>
            </a:xfrm>
          </p:grpSpPr>
          <p:sp>
            <p:nvSpPr>
              <p:cNvPr id="1048995"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96"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28" name="Google Shape;1004;p14"/>
            <p:cNvGrpSpPr/>
            <p:nvPr/>
          </p:nvGrpSpPr>
          <p:grpSpPr>
            <a:xfrm>
              <a:off x="8341543" y="606635"/>
              <a:ext cx="569676" cy="388014"/>
              <a:chOff x="8341543" y="606635"/>
              <a:chExt cx="569676" cy="388014"/>
            </a:xfrm>
          </p:grpSpPr>
          <p:sp>
            <p:nvSpPr>
              <p:cNvPr id="1048997"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98"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29" name="Google Shape;1007;p14"/>
            <p:cNvGrpSpPr/>
            <p:nvPr/>
          </p:nvGrpSpPr>
          <p:grpSpPr>
            <a:xfrm>
              <a:off x="8341543" y="2842933"/>
              <a:ext cx="569676" cy="380612"/>
              <a:chOff x="8341543" y="2282008"/>
              <a:chExt cx="569676" cy="380612"/>
            </a:xfrm>
          </p:grpSpPr>
          <p:sp>
            <p:nvSpPr>
              <p:cNvPr id="1048999"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00"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30" name="Google Shape;1010;p14"/>
            <p:cNvGrpSpPr/>
            <p:nvPr/>
          </p:nvGrpSpPr>
          <p:grpSpPr>
            <a:xfrm>
              <a:off x="8341543" y="3403858"/>
              <a:ext cx="569676" cy="380612"/>
              <a:chOff x="8341543" y="2282008"/>
              <a:chExt cx="569676" cy="380612"/>
            </a:xfrm>
          </p:grpSpPr>
          <p:sp>
            <p:nvSpPr>
              <p:cNvPr id="1049001"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02"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003"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04"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49005"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06"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07"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08"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09"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10"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11"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12"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13"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14"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15"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16"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17"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18"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19"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20"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21"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22"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23"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24"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25"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26"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27"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28"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29"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30"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31"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32"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33"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34"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35"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36"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37"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38"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39"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40"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41"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42"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43"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44"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45"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46"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47"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48"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49"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50" name="Google Shape;1765;p26"/>
          <p:cNvSpPr/>
          <p:nvPr userDrawn="1"/>
        </p:nvSpPr>
        <p:spPr>
          <a:xfrm rot="126755">
            <a:off x="3091462" y="1090110"/>
            <a:ext cx="5550035" cy="4730758"/>
          </a:xfrm>
          <a:prstGeom prst="rect"/>
          <a:solidFill>
            <a:schemeClr val="accent6">
              <a:lumMod val="40000"/>
              <a:lumOff val="6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sz="500"/>
          </a:p>
        </p:txBody>
      </p:sp>
      <p:sp>
        <p:nvSpPr>
          <p:cNvPr id="1049051" name="Google Shape;1766;p26"/>
          <p:cNvSpPr/>
          <p:nvPr userDrawn="1"/>
        </p:nvSpPr>
        <p:spPr>
          <a:xfrm rot="-135875">
            <a:off x="2811048" y="772938"/>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49052" name="Google Shape;1767;p26"/>
          <p:cNvSpPr/>
          <p:nvPr userDrawn="1"/>
        </p:nvSpPr>
        <p:spPr>
          <a:xfrm rot="4829593">
            <a:off x="7640070" y="1029487"/>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grpSp>
        <p:nvGrpSpPr>
          <p:cNvPr id="131" name="Google Shape;631;p30"/>
          <p:cNvGrpSpPr/>
          <p:nvPr userDrawn="1"/>
        </p:nvGrpSpPr>
        <p:grpSpPr>
          <a:xfrm>
            <a:off x="7672546" y="3622312"/>
            <a:ext cx="1309691" cy="2486166"/>
            <a:chOff x="961250" y="234750"/>
            <a:chExt cx="1222525" cy="2320700"/>
          </a:xfrm>
        </p:grpSpPr>
        <p:sp>
          <p:nvSpPr>
            <p:cNvPr id="1049053" name="Google Shape;632;p30"/>
            <p:cNvSpPr/>
            <p:nvPr/>
          </p:nvSpPr>
          <p:spPr>
            <a:xfrm>
              <a:off x="1529225" y="1558100"/>
              <a:ext cx="189075" cy="241150"/>
            </a:xfrm>
            <a:custGeom>
              <a:avLst/>
              <a:ah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54" name="Google Shape;633;p30"/>
            <p:cNvSpPr/>
            <p:nvPr/>
          </p:nvSpPr>
          <p:spPr>
            <a:xfrm>
              <a:off x="1647700" y="1816875"/>
              <a:ext cx="206725" cy="252400"/>
            </a:xfrm>
            <a:custGeom>
              <a:avLst/>
              <a:ah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55" name="Google Shape;634;p30"/>
            <p:cNvSpPr/>
            <p:nvPr/>
          </p:nvSpPr>
          <p:spPr>
            <a:xfrm>
              <a:off x="1598975" y="1737350"/>
              <a:ext cx="164700" cy="132500"/>
            </a:xfrm>
            <a:custGeom>
              <a:avLst/>
              <a:ah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56" name="Google Shape;635;p30"/>
            <p:cNvSpPr/>
            <p:nvPr/>
          </p:nvSpPr>
          <p:spPr>
            <a:xfrm>
              <a:off x="1287250" y="1496000"/>
              <a:ext cx="392400" cy="420700"/>
            </a:xfrm>
            <a:custGeom>
              <a:avLst/>
              <a:ah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57" name="Google Shape;636;p30"/>
            <p:cNvSpPr/>
            <p:nvPr/>
          </p:nvSpPr>
          <p:spPr>
            <a:xfrm>
              <a:off x="1567025" y="1904250"/>
              <a:ext cx="4225" cy="25"/>
            </a:xfrm>
            <a:custGeom>
              <a:avLst/>
              <a:ahLst/>
              <a:rect l="l" t="t" r="r" b="b"/>
              <a:pathLst>
                <a:path w="169" h="1" extrusionOk="0">
                  <a:moveTo>
                    <a:pt x="169" y="1"/>
                  </a:moveTo>
                  <a:lnTo>
                    <a:pt x="1" y="1"/>
                  </a:lnTo>
                  <a:lnTo>
                    <a:pt x="1" y="1"/>
                  </a:lnTo>
                  <a:lnTo>
                    <a:pt x="169" y="1"/>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58" name="Google Shape;637;p30"/>
            <p:cNvSpPr/>
            <p:nvPr/>
          </p:nvSpPr>
          <p:spPr>
            <a:xfrm>
              <a:off x="1567025" y="1575725"/>
              <a:ext cx="7600" cy="328550"/>
            </a:xfrm>
            <a:custGeom>
              <a:avLst/>
              <a:ah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59" name="Google Shape;638;p30"/>
            <p:cNvSpPr/>
            <p:nvPr/>
          </p:nvSpPr>
          <p:spPr>
            <a:xfrm>
              <a:off x="1462000" y="1915175"/>
              <a:ext cx="49600" cy="3400"/>
            </a:xfrm>
            <a:custGeom>
              <a:avLst/>
              <a:ah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60" name="Google Shape;639;p30"/>
            <p:cNvSpPr/>
            <p:nvPr/>
          </p:nvSpPr>
          <p:spPr>
            <a:xfrm>
              <a:off x="1462000" y="1533725"/>
              <a:ext cx="73975" cy="384850"/>
            </a:xfrm>
            <a:custGeom>
              <a:avLst/>
              <a:ah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61" name="Google Shape;640;p30"/>
            <p:cNvSpPr/>
            <p:nvPr/>
          </p:nvSpPr>
          <p:spPr>
            <a:xfrm>
              <a:off x="1602325" y="1519450"/>
              <a:ext cx="3375" cy="14300"/>
            </a:xfrm>
            <a:custGeom>
              <a:avLst/>
              <a:ahLst/>
              <a:rect l="l" t="t" r="r" b="b"/>
              <a:pathLst>
                <a:path w="135" h="572" extrusionOk="0">
                  <a:moveTo>
                    <a:pt x="135" y="0"/>
                  </a:moveTo>
                  <a:lnTo>
                    <a:pt x="0" y="572"/>
                  </a:lnTo>
                  <a:lnTo>
                    <a:pt x="135" y="572"/>
                  </a:lnTo>
                  <a:lnTo>
                    <a:pt x="135" y="0"/>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62" name="Google Shape;641;p30"/>
            <p:cNvSpPr/>
            <p:nvPr/>
          </p:nvSpPr>
          <p:spPr>
            <a:xfrm>
              <a:off x="1571225" y="1533725"/>
              <a:ext cx="34475" cy="370550"/>
            </a:xfrm>
            <a:custGeom>
              <a:avLst/>
              <a:ah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63" name="Google Shape;642;p30"/>
            <p:cNvSpPr/>
            <p:nvPr/>
          </p:nvSpPr>
          <p:spPr>
            <a:xfrm>
              <a:off x="1518300" y="1953825"/>
              <a:ext cx="252100" cy="447225"/>
            </a:xfrm>
            <a:custGeom>
              <a:avLst/>
              <a:ah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64" name="Google Shape;643;p30"/>
            <p:cNvSpPr/>
            <p:nvPr/>
          </p:nvSpPr>
          <p:spPr>
            <a:xfrm>
              <a:off x="1518300" y="2272275"/>
              <a:ext cx="84050" cy="128775"/>
            </a:xfrm>
            <a:custGeom>
              <a:avLst/>
              <a:ah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65" name="Google Shape;644;p30"/>
            <p:cNvSpPr/>
            <p:nvPr/>
          </p:nvSpPr>
          <p:spPr>
            <a:xfrm>
              <a:off x="1266250" y="1990050"/>
              <a:ext cx="357100" cy="513300"/>
            </a:xfrm>
            <a:custGeom>
              <a:avLst/>
              <a:ah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66" name="Google Shape;645;p30"/>
            <p:cNvSpPr/>
            <p:nvPr/>
          </p:nvSpPr>
          <p:spPr>
            <a:xfrm>
              <a:off x="1272950" y="1873175"/>
              <a:ext cx="420150" cy="227725"/>
            </a:xfrm>
            <a:custGeom>
              <a:avLst/>
              <a:ah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67" name="Google Shape;646;p30"/>
            <p:cNvSpPr/>
            <p:nvPr/>
          </p:nvSpPr>
          <p:spPr>
            <a:xfrm>
              <a:off x="1560325" y="2072300"/>
              <a:ext cx="119325" cy="200000"/>
            </a:xfrm>
            <a:custGeom>
              <a:avLst/>
              <a:ah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68" name="Google Shape;647;p30"/>
            <p:cNvSpPr/>
            <p:nvPr/>
          </p:nvSpPr>
          <p:spPr>
            <a:xfrm>
              <a:off x="1493925" y="1994601"/>
              <a:ext cx="111775" cy="108425"/>
            </a:xfrm>
            <a:custGeom>
              <a:avLst/>
              <a:ah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69" name="Google Shape;648;p30"/>
            <p:cNvSpPr/>
            <p:nvPr/>
          </p:nvSpPr>
          <p:spPr>
            <a:xfrm>
              <a:off x="1529225" y="2489050"/>
              <a:ext cx="153775" cy="66400"/>
            </a:xfrm>
            <a:custGeom>
              <a:avLst/>
              <a:ah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70" name="Google Shape;649;p30"/>
            <p:cNvSpPr/>
            <p:nvPr/>
          </p:nvSpPr>
          <p:spPr>
            <a:xfrm>
              <a:off x="1500650" y="1379125"/>
              <a:ext cx="112625" cy="203350"/>
            </a:xfrm>
            <a:custGeom>
              <a:avLst/>
              <a:ah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71" name="Google Shape;650;p30"/>
            <p:cNvSpPr/>
            <p:nvPr/>
          </p:nvSpPr>
          <p:spPr>
            <a:xfrm>
              <a:off x="1059550" y="406000"/>
              <a:ext cx="1015850" cy="1068100"/>
            </a:xfrm>
            <a:custGeom>
              <a:avLst/>
              <a:ah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72" name="Google Shape;651;p30"/>
            <p:cNvSpPr/>
            <p:nvPr/>
          </p:nvSpPr>
          <p:spPr>
            <a:xfrm>
              <a:off x="1077200" y="1176625"/>
              <a:ext cx="651175" cy="297475"/>
            </a:xfrm>
            <a:custGeom>
              <a:avLst/>
              <a:ah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73" name="Google Shape;652;p30"/>
            <p:cNvSpPr/>
            <p:nvPr/>
          </p:nvSpPr>
          <p:spPr>
            <a:xfrm>
              <a:off x="1560325" y="1467350"/>
              <a:ext cx="48750" cy="3375"/>
            </a:xfrm>
            <a:custGeom>
              <a:avLst/>
              <a:ah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74" name="Google Shape;653;p30"/>
            <p:cNvSpPr/>
            <p:nvPr/>
          </p:nvSpPr>
          <p:spPr>
            <a:xfrm>
              <a:off x="1077200" y="1078325"/>
              <a:ext cx="651175" cy="395775"/>
            </a:xfrm>
            <a:custGeom>
              <a:avLst/>
              <a:ah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75" name="Google Shape;654;p30"/>
            <p:cNvSpPr/>
            <p:nvPr/>
          </p:nvSpPr>
          <p:spPr>
            <a:xfrm>
              <a:off x="1230950" y="1480775"/>
              <a:ext cx="280650" cy="704150"/>
            </a:xfrm>
            <a:custGeom>
              <a:avLst/>
              <a:ah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76" name="Google Shape;655;p30"/>
            <p:cNvSpPr/>
            <p:nvPr/>
          </p:nvSpPr>
          <p:spPr>
            <a:xfrm>
              <a:off x="1235312" y="1480800"/>
              <a:ext cx="273100" cy="689825"/>
            </a:xfrm>
            <a:custGeom>
              <a:avLst/>
              <a:ah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9077" name="Google Shape;656;p30"/>
            <p:cNvSpPr/>
            <p:nvPr/>
          </p:nvSpPr>
          <p:spPr>
            <a:xfrm>
              <a:off x="1605675" y="1516075"/>
              <a:ext cx="158000" cy="639125"/>
            </a:xfrm>
            <a:custGeom>
              <a:avLst/>
              <a:ah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78" name="Google Shape;657;p30"/>
            <p:cNvSpPr/>
            <p:nvPr/>
          </p:nvSpPr>
          <p:spPr>
            <a:xfrm>
              <a:off x="1742650" y="1988275"/>
              <a:ext cx="25" cy="56325"/>
            </a:xfrm>
            <a:custGeom>
              <a:avLst/>
              <a:ahLst/>
              <a:rect l="l" t="t" r="r" b="b"/>
              <a:pathLst>
                <a:path w="1" h="2253" extrusionOk="0">
                  <a:moveTo>
                    <a:pt x="0" y="1"/>
                  </a:moveTo>
                  <a:lnTo>
                    <a:pt x="0" y="2253"/>
                  </a:lnTo>
                  <a:lnTo>
                    <a:pt x="0" y="2253"/>
                  </a:lnTo>
                  <a:close/>
                </a:path>
              </a:pathLst>
            </a:custGeom>
            <a:solidFill>
              <a:srgbClr val="9D68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79" name="Google Shape;658;p30"/>
            <p:cNvSpPr/>
            <p:nvPr/>
          </p:nvSpPr>
          <p:spPr>
            <a:xfrm>
              <a:off x="1612719" y="1526520"/>
              <a:ext cx="129425" cy="584825"/>
            </a:xfrm>
            <a:custGeom>
              <a:avLst/>
              <a:ah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80" name="Google Shape;659;p30"/>
            <p:cNvSpPr/>
            <p:nvPr/>
          </p:nvSpPr>
          <p:spPr>
            <a:xfrm>
              <a:off x="1672050" y="1203050"/>
              <a:ext cx="133625" cy="120650"/>
            </a:xfrm>
            <a:custGeom>
              <a:avLst/>
              <a:ah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81" name="Google Shape;660;p30"/>
            <p:cNvSpPr/>
            <p:nvPr/>
          </p:nvSpPr>
          <p:spPr>
            <a:xfrm>
              <a:off x="1511575" y="981325"/>
              <a:ext cx="189075" cy="169625"/>
            </a:xfrm>
            <a:custGeom>
              <a:avLst/>
              <a:ah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82" name="Google Shape;661;p30"/>
            <p:cNvSpPr/>
            <p:nvPr/>
          </p:nvSpPr>
          <p:spPr>
            <a:xfrm>
              <a:off x="1416625" y="1104875"/>
              <a:ext cx="217650" cy="119550"/>
            </a:xfrm>
            <a:custGeom>
              <a:avLst/>
              <a:ah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83" name="Google Shape;662;p30"/>
            <p:cNvSpPr/>
            <p:nvPr/>
          </p:nvSpPr>
          <p:spPr>
            <a:xfrm>
              <a:off x="1851025" y="1079925"/>
              <a:ext cx="161350" cy="143875"/>
            </a:xfrm>
            <a:custGeom>
              <a:avLst/>
              <a:ah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84" name="Google Shape;663;p30"/>
            <p:cNvSpPr/>
            <p:nvPr/>
          </p:nvSpPr>
          <p:spPr>
            <a:xfrm>
              <a:off x="1861100" y="1212125"/>
              <a:ext cx="130275" cy="93925"/>
            </a:xfrm>
            <a:custGeom>
              <a:avLst/>
              <a:ah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85" name="Google Shape;664;p30"/>
            <p:cNvSpPr/>
            <p:nvPr/>
          </p:nvSpPr>
          <p:spPr>
            <a:xfrm>
              <a:off x="1609050" y="1010500"/>
              <a:ext cx="70600" cy="61000"/>
            </a:xfrm>
            <a:custGeom>
              <a:avLst/>
              <a:ah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86" name="Google Shape;665;p30"/>
            <p:cNvSpPr/>
            <p:nvPr/>
          </p:nvSpPr>
          <p:spPr>
            <a:xfrm>
              <a:off x="1920775" y="1096000"/>
              <a:ext cx="70600" cy="61125"/>
            </a:xfrm>
            <a:custGeom>
              <a:avLst/>
              <a:ah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87" name="Google Shape;666;p30"/>
            <p:cNvSpPr/>
            <p:nvPr/>
          </p:nvSpPr>
          <p:spPr>
            <a:xfrm>
              <a:off x="961250" y="236825"/>
              <a:ext cx="1222525" cy="946550"/>
            </a:xfrm>
            <a:custGeom>
              <a:avLst/>
              <a:ah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88" name="Google Shape;667;p30"/>
            <p:cNvSpPr/>
            <p:nvPr/>
          </p:nvSpPr>
          <p:spPr>
            <a:xfrm>
              <a:off x="989800" y="234750"/>
              <a:ext cx="1193975" cy="706225"/>
            </a:xfrm>
            <a:custGeom>
              <a:avLst/>
              <a:ah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89" name="Google Shape;668;p30"/>
            <p:cNvSpPr/>
            <p:nvPr/>
          </p:nvSpPr>
          <p:spPr>
            <a:xfrm>
              <a:off x="989800" y="238125"/>
              <a:ext cx="1193975" cy="935175"/>
            </a:xfrm>
            <a:custGeom>
              <a:avLst/>
              <a:ah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90" name="Google Shape;669;p30"/>
            <p:cNvSpPr/>
            <p:nvPr/>
          </p:nvSpPr>
          <p:spPr>
            <a:xfrm>
              <a:off x="1070475" y="1736225"/>
              <a:ext cx="244525" cy="252075"/>
            </a:xfrm>
            <a:custGeom>
              <a:avLst/>
              <a:ah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91" name="Google Shape;670;p30"/>
            <p:cNvSpPr/>
            <p:nvPr/>
          </p:nvSpPr>
          <p:spPr>
            <a:xfrm>
              <a:off x="1272950" y="1526175"/>
              <a:ext cx="203375" cy="224350"/>
            </a:xfrm>
            <a:custGeom>
              <a:avLst/>
              <a:ah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92" name="Google Shape;671;p30"/>
            <p:cNvSpPr/>
            <p:nvPr/>
          </p:nvSpPr>
          <p:spPr>
            <a:xfrm>
              <a:off x="1272950" y="1526175"/>
              <a:ext cx="200000" cy="224350"/>
            </a:xfrm>
            <a:custGeom>
              <a:avLst/>
              <a:ah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93" name="Google Shape;672;p30"/>
            <p:cNvSpPr/>
            <p:nvPr/>
          </p:nvSpPr>
          <p:spPr>
            <a:xfrm>
              <a:off x="1220875" y="1659450"/>
              <a:ext cx="153775" cy="156625"/>
            </a:xfrm>
            <a:custGeom>
              <a:avLst/>
              <a:ah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32" name="Google Shape;211;p3"/>
          <p:cNvGrpSpPr/>
          <p:nvPr userDrawn="1"/>
        </p:nvGrpSpPr>
        <p:grpSpPr>
          <a:xfrm>
            <a:off x="1030175" y="1581350"/>
            <a:ext cx="444275" cy="398525"/>
            <a:chOff x="2495125" y="2142250"/>
            <a:chExt cx="444275" cy="398525"/>
          </a:xfrm>
        </p:grpSpPr>
        <p:sp>
          <p:nvSpPr>
            <p:cNvPr id="1049094"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9095"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33" name="Google Shape;214;p3"/>
          <p:cNvGrpSpPr/>
          <p:nvPr userDrawn="1"/>
        </p:nvGrpSpPr>
        <p:grpSpPr>
          <a:xfrm>
            <a:off x="10561107" y="5038641"/>
            <a:ext cx="291375" cy="281375"/>
            <a:chOff x="3243875" y="2372825"/>
            <a:chExt cx="291375" cy="281375"/>
          </a:xfrm>
        </p:grpSpPr>
        <p:sp>
          <p:nvSpPr>
            <p:cNvPr id="1049096"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97"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98"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99"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00"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01"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02"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9103"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04"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05"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34" name="Google Shape;225;p3"/>
          <p:cNvGrpSpPr/>
          <p:nvPr userDrawn="1"/>
        </p:nvGrpSpPr>
        <p:grpSpPr>
          <a:xfrm>
            <a:off x="10778557" y="714860"/>
            <a:ext cx="166675" cy="168575"/>
            <a:chOff x="4954425" y="2036375"/>
            <a:chExt cx="166675" cy="168575"/>
          </a:xfrm>
        </p:grpSpPr>
        <p:sp>
          <p:nvSpPr>
            <p:cNvPr id="1049106"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07"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108" name="Google Shape;228;p3"/>
          <p:cNvSpPr/>
          <p:nvPr userDrawn="1"/>
        </p:nvSpPr>
        <p:spPr>
          <a:xfrm>
            <a:off x="1577019" y="3597776"/>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09" name="Google Shape;229;p3"/>
          <p:cNvSpPr/>
          <p:nvPr userDrawn="1"/>
        </p:nvSpPr>
        <p:spPr>
          <a:xfrm>
            <a:off x="9846753" y="3888529"/>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35" name="Google Shape;230;p3"/>
          <p:cNvGrpSpPr/>
          <p:nvPr userDrawn="1"/>
        </p:nvGrpSpPr>
        <p:grpSpPr>
          <a:xfrm>
            <a:off x="1274794" y="5541495"/>
            <a:ext cx="166675" cy="168575"/>
            <a:chOff x="4954425" y="2036375"/>
            <a:chExt cx="166675" cy="168575"/>
          </a:xfrm>
        </p:grpSpPr>
        <p:sp>
          <p:nvSpPr>
            <p:cNvPr id="1049110"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11"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112" name="TextBox 137"/>
          <p:cNvSpPr txBox="1"/>
          <p:nvPr userDrawn="1"/>
        </p:nvSpPr>
        <p:spPr>
          <a:xfrm>
            <a:off x="3558840" y="1522374"/>
            <a:ext cx="4518031" cy="3631763"/>
          </a:xfrm>
          <a:prstGeom prst="rect"/>
          <a:noFill/>
        </p:spPr>
        <p:txBody>
          <a:bodyPr rtlCol="0" wrap="square">
            <a:spAutoFit/>
          </a:bodyPr>
          <a:p>
            <a:pPr algn="ctr"/>
            <a:r>
              <a:rPr dirty="0" sz="11500" lang="vi-VN">
                <a:solidFill>
                  <a:srgbClr val="C00000"/>
                </a:solidFill>
                <a:latin typeface="+mj-lt"/>
              </a:rPr>
              <a:t>HOẠT ĐỘNG</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132"/>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49108"/>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135"/>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134"/>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49109"/>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133"/>
                                        </p:tgtEl>
                                      </p:cBhvr>
                                      <p:by x="150000" y="150000"/>
                                    </p:animScale>
                                  </p:childTnLst>
                                </p:cTn>
                              </p:par>
                              <p:par>
                                <p:cTn fill="hold" grpId="0" id="17" nodeType="withEffect" presetClass="entr" presetID="16" presetSubtype="21">
                                  <p:stCondLst>
                                    <p:cond delay="0"/>
                                  </p:stCondLst>
                                  <p:childTnLst>
                                    <p:set>
                                      <p:cBhvr>
                                        <p:cTn dur="1" fill="hold" id="18">
                                          <p:stCondLst>
                                            <p:cond delay="0"/>
                                          </p:stCondLst>
                                        </p:cTn>
                                        <p:tgtEl>
                                          <p:spTgt spid="1049051"/>
                                        </p:tgtEl>
                                        <p:attrNameLst>
                                          <p:attrName>style.visibility</p:attrName>
                                        </p:attrNameLst>
                                      </p:cBhvr>
                                      <p:to>
                                        <p:strVal val="visible"/>
                                      </p:to>
                                    </p:set>
                                    <p:animEffect transition="in" filter="barn(inVertical)">
                                      <p:cBhvr>
                                        <p:cTn dur="500" id="19"/>
                                        <p:tgtEl>
                                          <p:spTgt spid="1049051"/>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1049052"/>
                                        </p:tgtEl>
                                        <p:attrNameLst>
                                          <p:attrName>style.visibility</p:attrName>
                                        </p:attrNameLst>
                                      </p:cBhvr>
                                      <p:to>
                                        <p:strVal val="visible"/>
                                      </p:to>
                                    </p:set>
                                    <p:animEffect transition="in" filter="barn(inVertical)">
                                      <p:cBhvr>
                                        <p:cTn dur="500" id="22"/>
                                        <p:tgtEl>
                                          <p:spTgt spid="1049052"/>
                                        </p:tgtEl>
                                      </p:cBhvr>
                                    </p:animEffect>
                                  </p:childTnLst>
                                </p:cTn>
                              </p:par>
                            </p:childTnLst>
                          </p:cTn>
                        </p:par>
                        <p:par>
                          <p:cTn fill="hold" id="23">
                            <p:stCondLst>
                              <p:cond delay="1000"/>
                            </p:stCondLst>
                            <p:childTnLst>
                              <p:par>
                                <p:cTn fill="hold" grpId="0" id="24" nodeType="afterEffect" presetClass="entr" presetID="10" presetSubtype="0">
                                  <p:stCondLst>
                                    <p:cond delay="0"/>
                                  </p:stCondLst>
                                  <p:childTnLst>
                                    <p:set>
                                      <p:cBhvr>
                                        <p:cTn dur="1" fill="hold" id="25">
                                          <p:stCondLst>
                                            <p:cond delay="0"/>
                                          </p:stCondLst>
                                        </p:cTn>
                                        <p:tgtEl>
                                          <p:spTgt spid="1049050"/>
                                        </p:tgtEl>
                                        <p:attrNameLst>
                                          <p:attrName>style.visibility</p:attrName>
                                        </p:attrNameLst>
                                      </p:cBhvr>
                                      <p:to>
                                        <p:strVal val="visible"/>
                                      </p:to>
                                    </p:set>
                                    <p:animEffect transition="in" filter="fade">
                                      <p:cBhvr>
                                        <p:cTn dur="500" id="26"/>
                                        <p:tgtEl>
                                          <p:spTgt spid="1049050"/>
                                        </p:tgtEl>
                                      </p:cBhvr>
                                    </p:animEffect>
                                  </p:childTnLst>
                                </p:cTn>
                              </p:par>
                            </p:childTnLst>
                          </p:cTn>
                        </p:par>
                        <p:par>
                          <p:cTn fill="hold" id="27">
                            <p:stCondLst>
                              <p:cond delay="1500"/>
                            </p:stCondLst>
                            <p:childTnLst>
                              <p:par>
                                <p:cTn fill="hold" id="28" nodeType="afterEffect" presetClass="entr" presetID="31" presetSubtype="0">
                                  <p:stCondLst>
                                    <p:cond delay="0"/>
                                  </p:stCondLst>
                                  <p:childTnLst>
                                    <p:set>
                                      <p:cBhvr>
                                        <p:cTn dur="1" fill="hold" id="29">
                                          <p:stCondLst>
                                            <p:cond delay="0"/>
                                          </p:stCondLst>
                                        </p:cTn>
                                        <p:tgtEl>
                                          <p:spTgt spid="131"/>
                                        </p:tgtEl>
                                        <p:attrNameLst>
                                          <p:attrName>style.visibility</p:attrName>
                                        </p:attrNameLst>
                                      </p:cBhvr>
                                      <p:to>
                                        <p:strVal val="visible"/>
                                      </p:to>
                                    </p:set>
                                    <p:anim calcmode="lin" valueType="num">
                                      <p:cBhvr>
                                        <p:cTn dur="1000" fill="hold" id="30"/>
                                        <p:tgtEl>
                                          <p:spTgt spid="131"/>
                                        </p:tgtEl>
                                        <p:attrNameLst>
                                          <p:attrName>ppt_w</p:attrName>
                                        </p:attrNameLst>
                                      </p:cBhvr>
                                      <p:tavLst>
                                        <p:tav tm="0">
                                          <p:val>
                                            <p:fltVal val="0.0"/>
                                          </p:val>
                                        </p:tav>
                                        <p:tav tm="100000">
                                          <p:val>
                                            <p:strVal val="#ppt_w"/>
                                          </p:val>
                                        </p:tav>
                                      </p:tavLst>
                                    </p:anim>
                                    <p:anim calcmode="lin" valueType="num">
                                      <p:cBhvr>
                                        <p:cTn dur="1000" fill="hold" id="31"/>
                                        <p:tgtEl>
                                          <p:spTgt spid="131"/>
                                        </p:tgtEl>
                                        <p:attrNameLst>
                                          <p:attrName>ppt_h</p:attrName>
                                        </p:attrNameLst>
                                      </p:cBhvr>
                                      <p:tavLst>
                                        <p:tav tm="0">
                                          <p:val>
                                            <p:fltVal val="0.0"/>
                                          </p:val>
                                        </p:tav>
                                        <p:tav tm="100000">
                                          <p:val>
                                            <p:strVal val="#ppt_h"/>
                                          </p:val>
                                        </p:tav>
                                      </p:tavLst>
                                    </p:anim>
                                    <p:anim calcmode="lin" valueType="num">
                                      <p:cBhvr>
                                        <p:cTn dur="1000" fill="hold" id="32"/>
                                        <p:tgtEl>
                                          <p:spTgt spid="131"/>
                                        </p:tgtEl>
                                        <p:attrNameLst>
                                          <p:attrName>style.rotation</p:attrName>
                                        </p:attrNameLst>
                                      </p:cBhvr>
                                      <p:tavLst>
                                        <p:tav tm="0">
                                          <p:val>
                                            <p:fltVal val="90.0"/>
                                          </p:val>
                                        </p:tav>
                                        <p:tav tm="100000">
                                          <p:val>
                                            <p:fltVal val="0.0"/>
                                          </p:val>
                                        </p:tav>
                                      </p:tavLst>
                                    </p:anim>
                                    <p:animEffect transition="in" filter="fade">
                                      <p:cBhvr>
                                        <p:cTn dur="1000" id="33"/>
                                        <p:tgtEl>
                                          <p:spTgt spid="131"/>
                                        </p:tgtEl>
                                      </p:cBhvr>
                                    </p:animEffect>
                                  </p:childTnLst>
                                </p:cTn>
                              </p:par>
                            </p:childTnLst>
                          </p:cTn>
                        </p:par>
                        <p:par>
                          <p:cTn fill="hold" id="34">
                            <p:stCondLst>
                              <p:cond delay="2500"/>
                            </p:stCondLst>
                            <p:childTnLst>
                              <p:par>
                                <p:cTn fill="hold" grpId="0" id="35" nodeType="afterEffect" presetClass="entr" presetID="14" presetSubtype="10">
                                  <p:stCondLst>
                                    <p:cond delay="0"/>
                                  </p:stCondLst>
                                  <p:childTnLst>
                                    <p:set>
                                      <p:cBhvr>
                                        <p:cTn dur="1" fill="hold" id="36">
                                          <p:stCondLst>
                                            <p:cond delay="0"/>
                                          </p:stCondLst>
                                        </p:cTn>
                                        <p:tgtEl>
                                          <p:spTgt spid="1049112"/>
                                        </p:tgtEl>
                                        <p:attrNameLst>
                                          <p:attrName>style.visibility</p:attrName>
                                        </p:attrNameLst>
                                      </p:cBhvr>
                                      <p:to>
                                        <p:strVal val="visible"/>
                                      </p:to>
                                    </p:set>
                                    <p:animEffect transition="in" filter="randombar(horizontal)">
                                      <p:cBhvr>
                                        <p:cTn dur="500" id="37"/>
                                        <p:tgtEl>
                                          <p:spTgt spid="1049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50" grpId="0" animBg="1"/>
      <p:bldP spid="1049051" grpId="0" animBg="1"/>
      <p:bldP spid="1049052" grpId="0" animBg="1"/>
      <p:bldP spid="1049108" grpId="0" animBg="1"/>
      <p:bldP spid="1049109" grpId="0" animBg="1"/>
      <p:bldP spid="1049112"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76" name=""/>
        <p:cNvGrpSpPr/>
        <p:nvPr/>
      </p:nvGrpSpPr>
      <p:grpSpPr>
        <a:xfrm>
          <a:off x="0" y="0"/>
          <a:ext cx="0" cy="0"/>
          <a:chOff x="0" y="0"/>
          <a:chExt cx="0" cy="0"/>
        </a:xfrm>
      </p:grpSpPr>
      <p:grpSp>
        <p:nvGrpSpPr>
          <p:cNvPr id="177" name="Google Shape;992;p14"/>
          <p:cNvGrpSpPr/>
          <p:nvPr userDrawn="1"/>
        </p:nvGrpSpPr>
        <p:grpSpPr>
          <a:xfrm>
            <a:off x="395894" y="219519"/>
            <a:ext cx="11613234" cy="6240131"/>
            <a:chOff x="395894" y="219519"/>
            <a:chExt cx="8518865" cy="4788281"/>
          </a:xfrm>
        </p:grpSpPr>
        <p:sp>
          <p:nvSpPr>
            <p:cNvPr id="1049577"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78" name="Google Shape;994;p14"/>
            <p:cNvGrpSpPr/>
            <p:nvPr/>
          </p:nvGrpSpPr>
          <p:grpSpPr>
            <a:xfrm>
              <a:off x="8341543" y="2282008"/>
              <a:ext cx="569676" cy="380612"/>
              <a:chOff x="8341543" y="2282008"/>
              <a:chExt cx="569676" cy="380612"/>
            </a:xfrm>
          </p:grpSpPr>
          <p:sp>
            <p:nvSpPr>
              <p:cNvPr id="1049578"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79"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580"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79" name="Google Shape;998;p14"/>
            <p:cNvGrpSpPr/>
            <p:nvPr/>
          </p:nvGrpSpPr>
          <p:grpSpPr>
            <a:xfrm>
              <a:off x="8341543" y="1721094"/>
              <a:ext cx="569676" cy="380612"/>
              <a:chOff x="8341543" y="1721094"/>
              <a:chExt cx="569676" cy="380612"/>
            </a:xfrm>
          </p:grpSpPr>
          <p:sp>
            <p:nvSpPr>
              <p:cNvPr id="1049581"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82"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80" name="Google Shape;1001;p14"/>
            <p:cNvGrpSpPr/>
            <p:nvPr/>
          </p:nvGrpSpPr>
          <p:grpSpPr>
            <a:xfrm>
              <a:off x="8346273" y="1183592"/>
              <a:ext cx="568486" cy="388014"/>
              <a:chOff x="8346273" y="1183592"/>
              <a:chExt cx="568486" cy="388014"/>
            </a:xfrm>
          </p:grpSpPr>
          <p:sp>
            <p:nvSpPr>
              <p:cNvPr id="1049583"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84"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81" name="Google Shape;1004;p14"/>
            <p:cNvGrpSpPr/>
            <p:nvPr/>
          </p:nvGrpSpPr>
          <p:grpSpPr>
            <a:xfrm>
              <a:off x="8341543" y="606635"/>
              <a:ext cx="569676" cy="388014"/>
              <a:chOff x="8341543" y="606635"/>
              <a:chExt cx="569676" cy="388014"/>
            </a:xfrm>
          </p:grpSpPr>
          <p:sp>
            <p:nvSpPr>
              <p:cNvPr id="1049585"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86"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82" name="Google Shape;1007;p14"/>
            <p:cNvGrpSpPr/>
            <p:nvPr/>
          </p:nvGrpSpPr>
          <p:grpSpPr>
            <a:xfrm>
              <a:off x="8341543" y="2842933"/>
              <a:ext cx="569676" cy="380612"/>
              <a:chOff x="8341543" y="2282008"/>
              <a:chExt cx="569676" cy="380612"/>
            </a:xfrm>
          </p:grpSpPr>
          <p:sp>
            <p:nvSpPr>
              <p:cNvPr id="1049587"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88"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83" name="Google Shape;1010;p14"/>
            <p:cNvGrpSpPr/>
            <p:nvPr/>
          </p:nvGrpSpPr>
          <p:grpSpPr>
            <a:xfrm>
              <a:off x="8341543" y="3403858"/>
              <a:ext cx="569676" cy="380612"/>
              <a:chOff x="8341543" y="2282008"/>
              <a:chExt cx="569676" cy="380612"/>
            </a:xfrm>
          </p:grpSpPr>
          <p:sp>
            <p:nvSpPr>
              <p:cNvPr id="1049589"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90"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591"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92"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49593"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94"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95"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96"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97"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98"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99"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00"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01"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02"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03"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04"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05"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06"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07"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08"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09"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10"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11"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12"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13"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14"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15"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16"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17"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18"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19"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20"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21"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22"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23"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24"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25"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26"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27"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28"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29"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30"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31"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32"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33"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34"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35"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36"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37"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38" name="Google Shape;1765;p26"/>
          <p:cNvSpPr/>
          <p:nvPr userDrawn="1"/>
        </p:nvSpPr>
        <p:spPr>
          <a:xfrm rot="126755">
            <a:off x="3091462" y="1090110"/>
            <a:ext cx="5550035" cy="4730758"/>
          </a:xfrm>
          <a:prstGeom prst="rect"/>
          <a:solidFill>
            <a:schemeClr val="accent5">
              <a:lumMod val="40000"/>
              <a:lumOff val="6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sz="500"/>
          </a:p>
        </p:txBody>
      </p:sp>
      <p:sp>
        <p:nvSpPr>
          <p:cNvPr id="1049639" name="Google Shape;1766;p26"/>
          <p:cNvSpPr/>
          <p:nvPr userDrawn="1"/>
        </p:nvSpPr>
        <p:spPr>
          <a:xfrm rot="-135875">
            <a:off x="2811048" y="772938"/>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49640" name="Google Shape;1767;p26"/>
          <p:cNvSpPr/>
          <p:nvPr userDrawn="1"/>
        </p:nvSpPr>
        <p:spPr>
          <a:xfrm rot="4829593">
            <a:off x="7640070" y="1029487"/>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grpSp>
        <p:nvGrpSpPr>
          <p:cNvPr id="184" name="Google Shape;939;p32"/>
          <p:cNvGrpSpPr/>
          <p:nvPr userDrawn="1"/>
        </p:nvGrpSpPr>
        <p:grpSpPr>
          <a:xfrm>
            <a:off x="2204474" y="3950454"/>
            <a:ext cx="1973864" cy="2020086"/>
            <a:chOff x="2718975" y="493050"/>
            <a:chExt cx="2013175" cy="2066600"/>
          </a:xfrm>
        </p:grpSpPr>
        <p:sp>
          <p:nvSpPr>
            <p:cNvPr id="1049641" name="Google Shape;940;p32"/>
            <p:cNvSpPr/>
            <p:nvPr/>
          </p:nvSpPr>
          <p:spPr>
            <a:xfrm>
              <a:off x="3297025" y="2415950"/>
              <a:ext cx="962925" cy="143700"/>
            </a:xfrm>
            <a:custGeom>
              <a:avLst/>
              <a:ah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42" name="Google Shape;941;p32"/>
            <p:cNvSpPr/>
            <p:nvPr/>
          </p:nvSpPr>
          <p:spPr>
            <a:xfrm>
              <a:off x="3853250" y="2190975"/>
              <a:ext cx="381500" cy="366800"/>
            </a:xfrm>
            <a:custGeom>
              <a:avLst/>
              <a:ah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43" name="Google Shape;942;p32"/>
            <p:cNvSpPr/>
            <p:nvPr/>
          </p:nvSpPr>
          <p:spPr>
            <a:xfrm>
              <a:off x="3975925" y="2373950"/>
              <a:ext cx="195800" cy="181500"/>
            </a:xfrm>
            <a:custGeom>
              <a:avLst/>
              <a:ah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44" name="Google Shape;943;p32"/>
            <p:cNvSpPr/>
            <p:nvPr/>
          </p:nvSpPr>
          <p:spPr>
            <a:xfrm>
              <a:off x="3366775" y="2190975"/>
              <a:ext cx="381475" cy="366800"/>
            </a:xfrm>
            <a:custGeom>
              <a:avLst/>
              <a:ah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45" name="Google Shape;944;p32"/>
            <p:cNvSpPr/>
            <p:nvPr/>
          </p:nvSpPr>
          <p:spPr>
            <a:xfrm>
              <a:off x="3426425" y="2377300"/>
              <a:ext cx="199150" cy="178150"/>
            </a:xfrm>
            <a:custGeom>
              <a:avLst/>
              <a:ah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46" name="Google Shape;945;p32"/>
            <p:cNvSpPr/>
            <p:nvPr/>
          </p:nvSpPr>
          <p:spPr>
            <a:xfrm>
              <a:off x="3366775" y="2482325"/>
              <a:ext cx="111775" cy="75450"/>
            </a:xfrm>
            <a:custGeom>
              <a:avLst/>
              <a:ah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47" name="Google Shape;946;p32"/>
            <p:cNvSpPr/>
            <p:nvPr/>
          </p:nvSpPr>
          <p:spPr>
            <a:xfrm>
              <a:off x="4122975" y="2482325"/>
              <a:ext cx="111775" cy="75450"/>
            </a:xfrm>
            <a:custGeom>
              <a:avLst/>
              <a:ah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48" name="Google Shape;947;p32"/>
            <p:cNvSpPr/>
            <p:nvPr/>
          </p:nvSpPr>
          <p:spPr>
            <a:xfrm>
              <a:off x="3559175" y="1745975"/>
              <a:ext cx="473075" cy="611225"/>
            </a:xfrm>
            <a:custGeom>
              <a:avLst/>
              <a:ah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49" name="Google Shape;948;p32"/>
            <p:cNvSpPr/>
            <p:nvPr/>
          </p:nvSpPr>
          <p:spPr>
            <a:xfrm>
              <a:off x="3597825" y="2020200"/>
              <a:ext cx="14325" cy="111775"/>
            </a:xfrm>
            <a:custGeom>
              <a:avLst/>
              <a:ah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50" name="Google Shape;949;p32"/>
            <p:cNvSpPr/>
            <p:nvPr/>
          </p:nvSpPr>
          <p:spPr>
            <a:xfrm>
              <a:off x="3595030" y="1907045"/>
              <a:ext cx="59700" cy="252100"/>
            </a:xfrm>
            <a:custGeom>
              <a:avLst/>
              <a:ah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51" name="Google Shape;950;p32"/>
            <p:cNvSpPr/>
            <p:nvPr/>
          </p:nvSpPr>
          <p:spPr>
            <a:xfrm>
              <a:off x="3965850" y="1984925"/>
              <a:ext cx="31100" cy="147050"/>
            </a:xfrm>
            <a:custGeom>
              <a:avLst/>
              <a:ah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52" name="Google Shape;951;p32"/>
            <p:cNvSpPr/>
            <p:nvPr/>
          </p:nvSpPr>
          <p:spPr>
            <a:xfrm>
              <a:off x="3877625" y="1852175"/>
              <a:ext cx="115975" cy="308375"/>
            </a:xfrm>
            <a:custGeom>
              <a:avLst/>
              <a:ah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53" name="Google Shape;952;p32"/>
            <p:cNvSpPr/>
            <p:nvPr/>
          </p:nvSpPr>
          <p:spPr>
            <a:xfrm>
              <a:off x="3486075" y="2128600"/>
              <a:ext cx="622625" cy="372375"/>
            </a:xfrm>
            <a:custGeom>
              <a:avLst/>
              <a:ah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54" name="Google Shape;953;p32"/>
            <p:cNvSpPr/>
            <p:nvPr/>
          </p:nvSpPr>
          <p:spPr>
            <a:xfrm>
              <a:off x="3486075" y="2131950"/>
              <a:ext cx="111775" cy="224375"/>
            </a:xfrm>
            <a:custGeom>
              <a:avLst/>
              <a:ah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55" name="Google Shape;954;p32"/>
            <p:cNvSpPr/>
            <p:nvPr/>
          </p:nvSpPr>
          <p:spPr>
            <a:xfrm>
              <a:off x="3597825" y="2131950"/>
              <a:ext cx="25" cy="25"/>
            </a:xfrm>
            <a:custGeom>
              <a:avLst/>
              <a:ahLst/>
              <a:rect l="l" t="t" r="r" b="b"/>
              <a:pathLst>
                <a:path w="1" h="1" extrusionOk="0">
                  <a:moveTo>
                    <a:pt x="1" y="1"/>
                  </a:moveTo>
                  <a:lnTo>
                    <a:pt x="1" y="1"/>
                  </a:lnTo>
                  <a:lnTo>
                    <a:pt x="1" y="1"/>
                  </a:lnTo>
                  <a:lnTo>
                    <a:pt x="1" y="1"/>
                  </a:lnTo>
                  <a:close/>
                </a:path>
              </a:pathLst>
            </a:custGeom>
            <a:solidFill>
              <a:srgbClr val="949EC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56" name="Google Shape;955;p32"/>
            <p:cNvSpPr/>
            <p:nvPr/>
          </p:nvSpPr>
          <p:spPr>
            <a:xfrm>
              <a:off x="3486075" y="2131950"/>
              <a:ext cx="160525" cy="231100"/>
            </a:xfrm>
            <a:custGeom>
              <a:avLst/>
              <a:ah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57" name="Google Shape;956;p32"/>
            <p:cNvSpPr/>
            <p:nvPr/>
          </p:nvSpPr>
          <p:spPr>
            <a:xfrm>
              <a:off x="3996925" y="2131950"/>
              <a:ext cx="111775" cy="224375"/>
            </a:xfrm>
            <a:custGeom>
              <a:avLst/>
              <a:ahLst/>
              <a:rect l="l" t="t" r="r" b="b"/>
              <a:pathLst>
                <a:path w="4471" h="8975" extrusionOk="0">
                  <a:moveTo>
                    <a:pt x="1" y="1"/>
                  </a:moveTo>
                  <a:lnTo>
                    <a:pt x="1" y="1"/>
                  </a:lnTo>
                  <a:lnTo>
                    <a:pt x="4471" y="8974"/>
                  </a:lnTo>
                  <a:lnTo>
                    <a:pt x="4471" y="8974"/>
                  </a:lnTo>
                  <a:close/>
                </a:path>
              </a:pathLst>
            </a:custGeom>
            <a:solidFill>
              <a:srgbClr val="BAC5E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58" name="Google Shape;957;p32"/>
            <p:cNvSpPr/>
            <p:nvPr/>
          </p:nvSpPr>
          <p:spPr>
            <a:xfrm>
              <a:off x="3993575" y="2128600"/>
              <a:ext cx="3375" cy="3375"/>
            </a:xfrm>
            <a:custGeom>
              <a:avLst/>
              <a:ahLst/>
              <a:rect l="l" t="t" r="r" b="b"/>
              <a:pathLst>
                <a:path w="135" h="135" extrusionOk="0">
                  <a:moveTo>
                    <a:pt x="0" y="0"/>
                  </a:moveTo>
                  <a:lnTo>
                    <a:pt x="0" y="135"/>
                  </a:lnTo>
                  <a:lnTo>
                    <a:pt x="135" y="135"/>
                  </a:lnTo>
                  <a:lnTo>
                    <a:pt x="0" y="0"/>
                  </a:lnTo>
                  <a:close/>
                </a:path>
              </a:pathLst>
            </a:custGeom>
            <a:solidFill>
              <a:srgbClr val="949EC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59" name="Google Shape;958;p32"/>
            <p:cNvSpPr/>
            <p:nvPr/>
          </p:nvSpPr>
          <p:spPr>
            <a:xfrm>
              <a:off x="3933925" y="2128600"/>
              <a:ext cx="59675" cy="24400"/>
            </a:xfrm>
            <a:custGeom>
              <a:avLst/>
              <a:ah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60" name="Google Shape;959;p32"/>
            <p:cNvSpPr/>
            <p:nvPr/>
          </p:nvSpPr>
          <p:spPr>
            <a:xfrm>
              <a:off x="3933925" y="2128600"/>
              <a:ext cx="174775" cy="237800"/>
            </a:xfrm>
            <a:custGeom>
              <a:avLst/>
              <a:ah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61" name="Google Shape;960;p32"/>
            <p:cNvSpPr/>
            <p:nvPr/>
          </p:nvSpPr>
          <p:spPr>
            <a:xfrm>
              <a:off x="3801175" y="2093300"/>
              <a:ext cx="108400" cy="238650"/>
            </a:xfrm>
            <a:custGeom>
              <a:avLst/>
              <a:ah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62" name="Google Shape;961;p32"/>
            <p:cNvSpPr/>
            <p:nvPr/>
          </p:nvSpPr>
          <p:spPr>
            <a:xfrm>
              <a:off x="3814600" y="1806800"/>
              <a:ext cx="147075" cy="241175"/>
            </a:xfrm>
            <a:custGeom>
              <a:avLst/>
              <a:ah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63" name="Google Shape;962;p32"/>
            <p:cNvSpPr/>
            <p:nvPr/>
          </p:nvSpPr>
          <p:spPr>
            <a:xfrm>
              <a:off x="3807875" y="2044575"/>
              <a:ext cx="140350" cy="52950"/>
            </a:xfrm>
            <a:custGeom>
              <a:avLst/>
              <a:ah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64" name="Google Shape;963;p32"/>
            <p:cNvSpPr/>
            <p:nvPr/>
          </p:nvSpPr>
          <p:spPr>
            <a:xfrm>
              <a:off x="3618850" y="2044575"/>
              <a:ext cx="143700" cy="48750"/>
            </a:xfrm>
            <a:custGeom>
              <a:avLst/>
              <a:ahLst/>
              <a:rect l="l" t="t" r="r" b="b"/>
              <a:pathLst>
                <a:path w="5748" h="1950" extrusionOk="0">
                  <a:moveTo>
                    <a:pt x="0" y="1"/>
                  </a:moveTo>
                  <a:lnTo>
                    <a:pt x="1412" y="1950"/>
                  </a:lnTo>
                  <a:lnTo>
                    <a:pt x="5747" y="1950"/>
                  </a:lnTo>
                  <a:lnTo>
                    <a:pt x="5478"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65" name="Google Shape;964;p32"/>
            <p:cNvSpPr/>
            <p:nvPr/>
          </p:nvSpPr>
          <p:spPr>
            <a:xfrm>
              <a:off x="3612125" y="1806800"/>
              <a:ext cx="143700" cy="237800"/>
            </a:xfrm>
            <a:custGeom>
              <a:avLst/>
              <a:ah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66" name="Google Shape;965;p32"/>
            <p:cNvSpPr/>
            <p:nvPr/>
          </p:nvSpPr>
          <p:spPr>
            <a:xfrm>
              <a:off x="3654125" y="2093300"/>
              <a:ext cx="105050" cy="238650"/>
            </a:xfrm>
            <a:custGeom>
              <a:avLst/>
              <a:ah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67" name="Google Shape;966;p32"/>
            <p:cNvSpPr/>
            <p:nvPr/>
          </p:nvSpPr>
          <p:spPr>
            <a:xfrm>
              <a:off x="3706225" y="1631200"/>
              <a:ext cx="119325" cy="203350"/>
            </a:xfrm>
            <a:custGeom>
              <a:avLst/>
              <a:ah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68" name="Google Shape;967;p32"/>
            <p:cNvSpPr/>
            <p:nvPr/>
          </p:nvSpPr>
          <p:spPr>
            <a:xfrm>
              <a:off x="3717150" y="1729500"/>
              <a:ext cx="101675" cy="42025"/>
            </a:xfrm>
            <a:custGeom>
              <a:avLst/>
              <a:ah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69" name="Google Shape;968;p32"/>
            <p:cNvSpPr/>
            <p:nvPr/>
          </p:nvSpPr>
          <p:spPr>
            <a:xfrm>
              <a:off x="3891900" y="493050"/>
              <a:ext cx="840250" cy="1409575"/>
            </a:xfrm>
            <a:custGeom>
              <a:avLst/>
              <a:ah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70" name="Google Shape;969;p32"/>
            <p:cNvSpPr/>
            <p:nvPr/>
          </p:nvSpPr>
          <p:spPr>
            <a:xfrm>
              <a:off x="4056600" y="538900"/>
              <a:ext cx="304175" cy="1172975"/>
            </a:xfrm>
            <a:custGeom>
              <a:avLst/>
              <a:ah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71" name="Google Shape;970;p32"/>
            <p:cNvSpPr/>
            <p:nvPr/>
          </p:nvSpPr>
          <p:spPr>
            <a:xfrm>
              <a:off x="2718975" y="714525"/>
              <a:ext cx="861250" cy="1396700"/>
            </a:xfrm>
            <a:custGeom>
              <a:avLst/>
              <a:ah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72" name="Google Shape;971;p32"/>
            <p:cNvSpPr/>
            <p:nvPr/>
          </p:nvSpPr>
          <p:spPr>
            <a:xfrm>
              <a:off x="3135725" y="1369050"/>
              <a:ext cx="315100" cy="514225"/>
            </a:xfrm>
            <a:custGeom>
              <a:avLst/>
              <a:ah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73" name="Google Shape;972;p32"/>
            <p:cNvSpPr/>
            <p:nvPr/>
          </p:nvSpPr>
          <p:spPr>
            <a:xfrm>
              <a:off x="3198725" y="661575"/>
              <a:ext cx="1124250" cy="1071300"/>
            </a:xfrm>
            <a:custGeom>
              <a:avLst/>
              <a:ah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74" name="Google Shape;973;p32"/>
            <p:cNvSpPr/>
            <p:nvPr/>
          </p:nvSpPr>
          <p:spPr>
            <a:xfrm>
              <a:off x="3352500" y="1064050"/>
              <a:ext cx="830150" cy="259650"/>
            </a:xfrm>
            <a:custGeom>
              <a:avLst/>
              <a:ah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75" name="Google Shape;974;p32"/>
            <p:cNvSpPr/>
            <p:nvPr/>
          </p:nvSpPr>
          <p:spPr>
            <a:xfrm>
              <a:off x="4266650" y="1267375"/>
              <a:ext cx="56325" cy="94975"/>
            </a:xfrm>
            <a:custGeom>
              <a:avLst/>
              <a:ah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76" name="Google Shape;975;p32"/>
            <p:cNvSpPr/>
            <p:nvPr/>
          </p:nvSpPr>
          <p:spPr>
            <a:xfrm>
              <a:off x="4210350" y="1463150"/>
              <a:ext cx="52950" cy="10950"/>
            </a:xfrm>
            <a:custGeom>
              <a:avLst/>
              <a:ah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77" name="Google Shape;976;p32"/>
            <p:cNvSpPr/>
            <p:nvPr/>
          </p:nvSpPr>
          <p:spPr>
            <a:xfrm>
              <a:off x="4192700" y="1243000"/>
              <a:ext cx="130275" cy="231100"/>
            </a:xfrm>
            <a:custGeom>
              <a:avLst/>
              <a:ah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78" name="Google Shape;977;p32"/>
            <p:cNvSpPr/>
            <p:nvPr/>
          </p:nvSpPr>
          <p:spPr>
            <a:xfrm>
              <a:off x="3209650" y="1446350"/>
              <a:ext cx="10100" cy="21025"/>
            </a:xfrm>
            <a:custGeom>
              <a:avLst/>
              <a:ah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79" name="Google Shape;978;p32"/>
            <p:cNvSpPr/>
            <p:nvPr/>
          </p:nvSpPr>
          <p:spPr>
            <a:xfrm>
              <a:off x="3202100" y="1421125"/>
              <a:ext cx="38675" cy="83975"/>
            </a:xfrm>
            <a:custGeom>
              <a:avLst/>
              <a:ah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80" name="Google Shape;979;p32"/>
            <p:cNvSpPr/>
            <p:nvPr/>
          </p:nvSpPr>
          <p:spPr>
            <a:xfrm>
              <a:off x="3202100" y="1320300"/>
              <a:ext cx="175625" cy="297475"/>
            </a:xfrm>
            <a:custGeom>
              <a:avLst/>
              <a:ah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81" name="Google Shape;980;p32"/>
            <p:cNvSpPr/>
            <p:nvPr/>
          </p:nvSpPr>
          <p:spPr>
            <a:xfrm>
              <a:off x="3058425" y="530950"/>
              <a:ext cx="1320000" cy="898800"/>
            </a:xfrm>
            <a:custGeom>
              <a:avLst/>
              <a:ah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82" name="Google Shape;981;p32"/>
            <p:cNvSpPr/>
            <p:nvPr/>
          </p:nvSpPr>
          <p:spPr>
            <a:xfrm>
              <a:off x="4266650" y="996350"/>
              <a:ext cx="80675" cy="246675"/>
            </a:xfrm>
            <a:custGeom>
              <a:avLst/>
              <a:ah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83" name="Google Shape;982;p32"/>
            <p:cNvSpPr/>
            <p:nvPr/>
          </p:nvSpPr>
          <p:spPr>
            <a:xfrm>
              <a:off x="4287650" y="1162350"/>
              <a:ext cx="24400" cy="48750"/>
            </a:xfrm>
            <a:custGeom>
              <a:avLst/>
              <a:ah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84" name="Google Shape;983;p32"/>
            <p:cNvSpPr/>
            <p:nvPr/>
          </p:nvSpPr>
          <p:spPr>
            <a:xfrm>
              <a:off x="3759150" y="1134625"/>
              <a:ext cx="241150" cy="122700"/>
            </a:xfrm>
            <a:custGeom>
              <a:avLst/>
              <a:ah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85" name="Google Shape;984;p32"/>
            <p:cNvSpPr/>
            <p:nvPr/>
          </p:nvSpPr>
          <p:spPr>
            <a:xfrm>
              <a:off x="3058425" y="1190075"/>
              <a:ext cx="56300" cy="21025"/>
            </a:xfrm>
            <a:custGeom>
              <a:avLst/>
              <a:ah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86" name="Google Shape;985;p32"/>
            <p:cNvSpPr/>
            <p:nvPr/>
          </p:nvSpPr>
          <p:spPr>
            <a:xfrm>
              <a:off x="3671800" y="1239650"/>
              <a:ext cx="87375" cy="27750"/>
            </a:xfrm>
            <a:custGeom>
              <a:avLst/>
              <a:ah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87" name="Google Shape;986;p32"/>
            <p:cNvSpPr/>
            <p:nvPr/>
          </p:nvSpPr>
          <p:spPr>
            <a:xfrm>
              <a:off x="3097075" y="1260650"/>
              <a:ext cx="136975" cy="157150"/>
            </a:xfrm>
            <a:custGeom>
              <a:avLst/>
              <a:ah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88" name="Google Shape;987;p32"/>
            <p:cNvSpPr/>
            <p:nvPr/>
          </p:nvSpPr>
          <p:spPr>
            <a:xfrm>
              <a:off x="3234025" y="1417775"/>
              <a:ext cx="6750" cy="3375"/>
            </a:xfrm>
            <a:custGeom>
              <a:avLst/>
              <a:ah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89" name="Google Shape;988;p32"/>
            <p:cNvSpPr/>
            <p:nvPr/>
          </p:nvSpPr>
          <p:spPr>
            <a:xfrm>
              <a:off x="4175900" y="1351525"/>
              <a:ext cx="16775" cy="24275"/>
            </a:xfrm>
            <a:custGeom>
              <a:avLst/>
              <a:ah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90" name="Google Shape;989;p32"/>
            <p:cNvSpPr/>
            <p:nvPr/>
          </p:nvSpPr>
          <p:spPr>
            <a:xfrm>
              <a:off x="4000300" y="1074975"/>
              <a:ext cx="161350" cy="147050"/>
            </a:xfrm>
            <a:custGeom>
              <a:avLst/>
              <a:ah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91" name="Google Shape;990;p32"/>
            <p:cNvSpPr/>
            <p:nvPr/>
          </p:nvSpPr>
          <p:spPr>
            <a:xfrm>
              <a:off x="4266650" y="1239650"/>
              <a:ext cx="25" cy="3375"/>
            </a:xfrm>
            <a:custGeom>
              <a:avLst/>
              <a:ahLst/>
              <a:rect l="l" t="t" r="r" b="b"/>
              <a:pathLst>
                <a:path w="1" h="135" extrusionOk="0">
                  <a:moveTo>
                    <a:pt x="0" y="1"/>
                  </a:moveTo>
                  <a:lnTo>
                    <a:pt x="0" y="1"/>
                  </a:lnTo>
                  <a:lnTo>
                    <a:pt x="0" y="135"/>
                  </a:lnTo>
                  <a:lnTo>
                    <a:pt x="0" y="135"/>
                  </a:lnTo>
                  <a:close/>
                </a:path>
              </a:pathLst>
            </a:custGeom>
            <a:solidFill>
              <a:srgbClr val="E8BD6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92" name="Google Shape;991;p32"/>
            <p:cNvSpPr/>
            <p:nvPr/>
          </p:nvSpPr>
          <p:spPr>
            <a:xfrm>
              <a:off x="3265100" y="1239650"/>
              <a:ext cx="1001575" cy="126050"/>
            </a:xfrm>
            <a:custGeom>
              <a:avLst/>
              <a:ah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93" name="Google Shape;992;p32"/>
            <p:cNvSpPr/>
            <p:nvPr/>
          </p:nvSpPr>
          <p:spPr>
            <a:xfrm>
              <a:off x="3240750" y="1421125"/>
              <a:ext cx="25" cy="4250"/>
            </a:xfrm>
            <a:custGeom>
              <a:avLst/>
              <a:ahLst/>
              <a:rect l="l" t="t" r="r" b="b"/>
              <a:pathLst>
                <a:path w="1" h="170" extrusionOk="0">
                  <a:moveTo>
                    <a:pt x="0" y="1"/>
                  </a:moveTo>
                  <a:lnTo>
                    <a:pt x="0" y="1"/>
                  </a:lnTo>
                  <a:lnTo>
                    <a:pt x="0" y="169"/>
                  </a:lnTo>
                  <a:lnTo>
                    <a:pt x="0" y="1"/>
                  </a:lnTo>
                  <a:close/>
                </a:path>
              </a:pathLst>
            </a:custGeom>
            <a:solidFill>
              <a:srgbClr val="DFA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94" name="Google Shape;993;p32"/>
            <p:cNvSpPr/>
            <p:nvPr/>
          </p:nvSpPr>
          <p:spPr>
            <a:xfrm>
              <a:off x="3240750" y="1421125"/>
              <a:ext cx="48750" cy="10950"/>
            </a:xfrm>
            <a:custGeom>
              <a:avLst/>
              <a:ah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95" name="Google Shape;994;p32"/>
            <p:cNvSpPr/>
            <p:nvPr/>
          </p:nvSpPr>
          <p:spPr>
            <a:xfrm>
              <a:off x="3058425" y="819550"/>
              <a:ext cx="1316625" cy="612525"/>
            </a:xfrm>
            <a:custGeom>
              <a:avLst/>
              <a:ah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96" name="Google Shape;995;p32"/>
            <p:cNvSpPr/>
            <p:nvPr/>
          </p:nvSpPr>
          <p:spPr>
            <a:xfrm>
              <a:off x="3664200" y="1449700"/>
              <a:ext cx="175650" cy="115150"/>
            </a:xfrm>
            <a:custGeom>
              <a:avLst/>
              <a:ah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97" name="Google Shape;996;p32"/>
            <p:cNvSpPr/>
            <p:nvPr/>
          </p:nvSpPr>
          <p:spPr>
            <a:xfrm>
              <a:off x="3381050" y="1294800"/>
              <a:ext cx="231100" cy="168725"/>
            </a:xfrm>
            <a:custGeom>
              <a:avLst/>
              <a:ah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98" name="Google Shape;997;p32"/>
            <p:cNvSpPr/>
            <p:nvPr/>
          </p:nvSpPr>
          <p:spPr>
            <a:xfrm>
              <a:off x="3507100" y="1306025"/>
              <a:ext cx="59675" cy="59675"/>
            </a:xfrm>
            <a:custGeom>
              <a:avLst/>
              <a:ah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99" name="Google Shape;998;p32"/>
            <p:cNvSpPr/>
            <p:nvPr/>
          </p:nvSpPr>
          <p:spPr>
            <a:xfrm>
              <a:off x="3877625" y="1246025"/>
              <a:ext cx="227725" cy="168650"/>
            </a:xfrm>
            <a:custGeom>
              <a:avLst/>
              <a:ah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00" name="Google Shape;999;p32"/>
            <p:cNvSpPr/>
            <p:nvPr/>
          </p:nvSpPr>
          <p:spPr>
            <a:xfrm>
              <a:off x="3916275" y="1264025"/>
              <a:ext cx="59675" cy="59675"/>
            </a:xfrm>
            <a:custGeom>
              <a:avLst/>
              <a:ah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01" name="Google Shape;1000;p32"/>
            <p:cNvSpPr/>
            <p:nvPr/>
          </p:nvSpPr>
          <p:spPr>
            <a:xfrm>
              <a:off x="3373500" y="1446350"/>
              <a:ext cx="206725" cy="105050"/>
            </a:xfrm>
            <a:custGeom>
              <a:avLst/>
              <a:ah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02" name="Google Shape;1001;p32"/>
            <p:cNvSpPr/>
            <p:nvPr/>
          </p:nvSpPr>
          <p:spPr>
            <a:xfrm>
              <a:off x="3930550" y="1374500"/>
              <a:ext cx="213450" cy="111225"/>
            </a:xfrm>
            <a:custGeom>
              <a:avLst/>
              <a:ah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03" name="Google Shape;1002;p32"/>
            <p:cNvSpPr/>
            <p:nvPr/>
          </p:nvSpPr>
          <p:spPr>
            <a:xfrm>
              <a:off x="3597825" y="2131950"/>
              <a:ext cx="48775" cy="21050"/>
            </a:xfrm>
            <a:custGeom>
              <a:avLst/>
              <a:ah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85" name="Google Shape;211;p3"/>
          <p:cNvGrpSpPr/>
          <p:nvPr userDrawn="1"/>
        </p:nvGrpSpPr>
        <p:grpSpPr>
          <a:xfrm>
            <a:off x="1030175" y="1581350"/>
            <a:ext cx="444275" cy="398525"/>
            <a:chOff x="2495125" y="2142250"/>
            <a:chExt cx="444275" cy="398525"/>
          </a:xfrm>
        </p:grpSpPr>
        <p:sp>
          <p:nvSpPr>
            <p:cNvPr id="1049704"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9705"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86" name="Google Shape;214;p3"/>
          <p:cNvGrpSpPr/>
          <p:nvPr userDrawn="1"/>
        </p:nvGrpSpPr>
        <p:grpSpPr>
          <a:xfrm>
            <a:off x="10561107" y="5038641"/>
            <a:ext cx="291375" cy="281375"/>
            <a:chOff x="3243875" y="2372825"/>
            <a:chExt cx="291375" cy="281375"/>
          </a:xfrm>
        </p:grpSpPr>
        <p:sp>
          <p:nvSpPr>
            <p:cNvPr id="1049706"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07"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08"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09"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10"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11"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12"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9713"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14"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15"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87" name="Google Shape;225;p3"/>
          <p:cNvGrpSpPr/>
          <p:nvPr userDrawn="1"/>
        </p:nvGrpSpPr>
        <p:grpSpPr>
          <a:xfrm>
            <a:off x="10778557" y="714860"/>
            <a:ext cx="166675" cy="168575"/>
            <a:chOff x="4954425" y="2036375"/>
            <a:chExt cx="166675" cy="168575"/>
          </a:xfrm>
        </p:grpSpPr>
        <p:sp>
          <p:nvSpPr>
            <p:cNvPr id="1049716"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17"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718" name="Google Shape;228;p3"/>
          <p:cNvSpPr/>
          <p:nvPr userDrawn="1"/>
        </p:nvSpPr>
        <p:spPr>
          <a:xfrm>
            <a:off x="1577019" y="3597776"/>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19" name="Google Shape;229;p3"/>
          <p:cNvSpPr/>
          <p:nvPr userDrawn="1"/>
        </p:nvSpPr>
        <p:spPr>
          <a:xfrm>
            <a:off x="9846753" y="3888529"/>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88" name="Google Shape;230;p3"/>
          <p:cNvGrpSpPr/>
          <p:nvPr userDrawn="1"/>
        </p:nvGrpSpPr>
        <p:grpSpPr>
          <a:xfrm>
            <a:off x="1274794" y="5541495"/>
            <a:ext cx="166675" cy="168575"/>
            <a:chOff x="4954425" y="2036375"/>
            <a:chExt cx="166675" cy="168575"/>
          </a:xfrm>
        </p:grpSpPr>
        <p:sp>
          <p:nvSpPr>
            <p:cNvPr id="1049720"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21"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722" name="TextBox 223"/>
          <p:cNvSpPr txBox="1"/>
          <p:nvPr userDrawn="1"/>
        </p:nvSpPr>
        <p:spPr>
          <a:xfrm>
            <a:off x="3781444" y="1468551"/>
            <a:ext cx="4514832" cy="3631763"/>
          </a:xfrm>
          <a:prstGeom prst="rect"/>
          <a:noFill/>
        </p:spPr>
        <p:txBody>
          <a:bodyPr rtlCol="0" wrap="square">
            <a:spAutoFit/>
          </a:bodyPr>
          <a:p>
            <a:pPr algn="ctr"/>
            <a:r>
              <a:rPr sz="11500" lang="vi-VN">
                <a:solidFill>
                  <a:srgbClr val="002060"/>
                </a:solidFill>
                <a:latin typeface="+mj-lt"/>
              </a:rPr>
              <a:t>LUYỆN TẬP</a:t>
            </a:r>
            <a:endParaRPr dirty="0" sz="11500" lang="vi-VN">
              <a:solidFill>
                <a:srgbClr val="002060"/>
              </a:solidFill>
              <a:latin typeface="+mj-lt"/>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185"/>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49718"/>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188"/>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187"/>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49719"/>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186"/>
                                        </p:tgtEl>
                                      </p:cBhvr>
                                      <p:by x="150000" y="150000"/>
                                    </p:animScale>
                                  </p:childTnLst>
                                </p:cTn>
                              </p:par>
                              <p:par>
                                <p:cTn fill="hold" grpId="0" id="17" nodeType="withEffect" presetClass="entr" presetID="16" presetSubtype="21">
                                  <p:stCondLst>
                                    <p:cond delay="0"/>
                                  </p:stCondLst>
                                  <p:childTnLst>
                                    <p:set>
                                      <p:cBhvr>
                                        <p:cTn dur="1" fill="hold" id="18">
                                          <p:stCondLst>
                                            <p:cond delay="0"/>
                                          </p:stCondLst>
                                        </p:cTn>
                                        <p:tgtEl>
                                          <p:spTgt spid="1049639"/>
                                        </p:tgtEl>
                                        <p:attrNameLst>
                                          <p:attrName>style.visibility</p:attrName>
                                        </p:attrNameLst>
                                      </p:cBhvr>
                                      <p:to>
                                        <p:strVal val="visible"/>
                                      </p:to>
                                    </p:set>
                                    <p:animEffect transition="in" filter="barn(inVertical)">
                                      <p:cBhvr>
                                        <p:cTn dur="500" id="19"/>
                                        <p:tgtEl>
                                          <p:spTgt spid="1049639"/>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1049640"/>
                                        </p:tgtEl>
                                        <p:attrNameLst>
                                          <p:attrName>style.visibility</p:attrName>
                                        </p:attrNameLst>
                                      </p:cBhvr>
                                      <p:to>
                                        <p:strVal val="visible"/>
                                      </p:to>
                                    </p:set>
                                    <p:animEffect transition="in" filter="barn(inVertical)">
                                      <p:cBhvr>
                                        <p:cTn dur="500" id="22"/>
                                        <p:tgtEl>
                                          <p:spTgt spid="1049640"/>
                                        </p:tgtEl>
                                      </p:cBhvr>
                                    </p:animEffect>
                                  </p:childTnLst>
                                </p:cTn>
                              </p:par>
                            </p:childTnLst>
                          </p:cTn>
                        </p:par>
                        <p:par>
                          <p:cTn fill="hold" id="23">
                            <p:stCondLst>
                              <p:cond delay="1000"/>
                            </p:stCondLst>
                            <p:childTnLst>
                              <p:par>
                                <p:cTn fill="hold" grpId="0" id="24" nodeType="afterEffect" presetClass="entr" presetID="10" presetSubtype="0">
                                  <p:stCondLst>
                                    <p:cond delay="0"/>
                                  </p:stCondLst>
                                  <p:childTnLst>
                                    <p:set>
                                      <p:cBhvr>
                                        <p:cTn dur="1" fill="hold" id="25">
                                          <p:stCondLst>
                                            <p:cond delay="0"/>
                                          </p:stCondLst>
                                        </p:cTn>
                                        <p:tgtEl>
                                          <p:spTgt spid="1049638"/>
                                        </p:tgtEl>
                                        <p:attrNameLst>
                                          <p:attrName>style.visibility</p:attrName>
                                        </p:attrNameLst>
                                      </p:cBhvr>
                                      <p:to>
                                        <p:strVal val="visible"/>
                                      </p:to>
                                    </p:set>
                                    <p:animEffect transition="in" filter="fade">
                                      <p:cBhvr>
                                        <p:cTn dur="500" id="26"/>
                                        <p:tgtEl>
                                          <p:spTgt spid="1049638"/>
                                        </p:tgtEl>
                                      </p:cBhvr>
                                    </p:animEffect>
                                  </p:childTnLst>
                                </p:cTn>
                              </p:par>
                            </p:childTnLst>
                          </p:cTn>
                        </p:par>
                        <p:par>
                          <p:cTn fill="hold" id="27">
                            <p:stCondLst>
                              <p:cond delay="1500"/>
                            </p:stCondLst>
                            <p:childTnLst>
                              <p:par>
                                <p:cTn fill="hold" id="28" nodeType="afterEffect" presetClass="entr" presetID="31" presetSubtype="0">
                                  <p:stCondLst>
                                    <p:cond delay="0"/>
                                  </p:stCondLst>
                                  <p:childTnLst>
                                    <p:set>
                                      <p:cBhvr>
                                        <p:cTn dur="1" fill="hold" id="29">
                                          <p:stCondLst>
                                            <p:cond delay="0"/>
                                          </p:stCondLst>
                                        </p:cTn>
                                        <p:tgtEl>
                                          <p:spTgt spid="184"/>
                                        </p:tgtEl>
                                        <p:attrNameLst>
                                          <p:attrName>style.visibility</p:attrName>
                                        </p:attrNameLst>
                                      </p:cBhvr>
                                      <p:to>
                                        <p:strVal val="visible"/>
                                      </p:to>
                                    </p:set>
                                    <p:anim calcmode="lin" valueType="num">
                                      <p:cBhvr>
                                        <p:cTn dur="1000" fill="hold" id="30"/>
                                        <p:tgtEl>
                                          <p:spTgt spid="184"/>
                                        </p:tgtEl>
                                        <p:attrNameLst>
                                          <p:attrName>ppt_w</p:attrName>
                                        </p:attrNameLst>
                                      </p:cBhvr>
                                      <p:tavLst>
                                        <p:tav tm="0">
                                          <p:val>
                                            <p:fltVal val="0.0"/>
                                          </p:val>
                                        </p:tav>
                                        <p:tav tm="100000">
                                          <p:val>
                                            <p:strVal val="#ppt_w"/>
                                          </p:val>
                                        </p:tav>
                                      </p:tavLst>
                                    </p:anim>
                                    <p:anim calcmode="lin" valueType="num">
                                      <p:cBhvr>
                                        <p:cTn dur="1000" fill="hold" id="31"/>
                                        <p:tgtEl>
                                          <p:spTgt spid="184"/>
                                        </p:tgtEl>
                                        <p:attrNameLst>
                                          <p:attrName>ppt_h</p:attrName>
                                        </p:attrNameLst>
                                      </p:cBhvr>
                                      <p:tavLst>
                                        <p:tav tm="0">
                                          <p:val>
                                            <p:fltVal val="0.0"/>
                                          </p:val>
                                        </p:tav>
                                        <p:tav tm="100000">
                                          <p:val>
                                            <p:strVal val="#ppt_h"/>
                                          </p:val>
                                        </p:tav>
                                      </p:tavLst>
                                    </p:anim>
                                    <p:anim calcmode="lin" valueType="num">
                                      <p:cBhvr>
                                        <p:cTn dur="1000" fill="hold" id="32"/>
                                        <p:tgtEl>
                                          <p:spTgt spid="184"/>
                                        </p:tgtEl>
                                        <p:attrNameLst>
                                          <p:attrName>style.rotation</p:attrName>
                                        </p:attrNameLst>
                                      </p:cBhvr>
                                      <p:tavLst>
                                        <p:tav tm="0">
                                          <p:val>
                                            <p:fltVal val="90.0"/>
                                          </p:val>
                                        </p:tav>
                                        <p:tav tm="100000">
                                          <p:val>
                                            <p:fltVal val="0.0"/>
                                          </p:val>
                                        </p:tav>
                                      </p:tavLst>
                                    </p:anim>
                                    <p:animEffect transition="in" filter="fade">
                                      <p:cBhvr>
                                        <p:cTn dur="1000" id="33"/>
                                        <p:tgtEl>
                                          <p:spTgt spid="184"/>
                                        </p:tgtEl>
                                      </p:cBhvr>
                                    </p:animEffect>
                                  </p:childTnLst>
                                </p:cTn>
                              </p:par>
                            </p:childTnLst>
                          </p:cTn>
                        </p:par>
                        <p:par>
                          <p:cTn fill="hold" id="34">
                            <p:stCondLst>
                              <p:cond delay="2500"/>
                            </p:stCondLst>
                            <p:childTnLst>
                              <p:par>
                                <p:cTn fill="hold" grpId="0" id="35" nodeType="afterEffect" presetClass="entr" presetID="14" presetSubtype="10">
                                  <p:stCondLst>
                                    <p:cond delay="0"/>
                                  </p:stCondLst>
                                  <p:childTnLst>
                                    <p:set>
                                      <p:cBhvr>
                                        <p:cTn dur="1" fill="hold" id="36">
                                          <p:stCondLst>
                                            <p:cond delay="0"/>
                                          </p:stCondLst>
                                        </p:cTn>
                                        <p:tgtEl>
                                          <p:spTgt spid="1049722"/>
                                        </p:tgtEl>
                                        <p:attrNameLst>
                                          <p:attrName>style.visibility</p:attrName>
                                        </p:attrNameLst>
                                      </p:cBhvr>
                                      <p:to>
                                        <p:strVal val="visible"/>
                                      </p:to>
                                    </p:set>
                                    <p:animEffect transition="in" filter="randombar(horizontal)">
                                      <p:cBhvr>
                                        <p:cTn dur="500" id="37"/>
                                        <p:tgtEl>
                                          <p:spTgt spid="1049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638" grpId="0" animBg="1"/>
      <p:bldP spid="1049639" grpId="0" animBg="1"/>
      <p:bldP spid="1049640" grpId="0" animBg="1"/>
      <p:bldP spid="1049718" grpId="0" animBg="1"/>
      <p:bldP spid="1049719" grpId="0" animBg="1"/>
      <p:bldP spid="1049722"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338" name=""/>
        <p:cNvGrpSpPr/>
        <p:nvPr/>
      </p:nvGrpSpPr>
      <p:grpSpPr>
        <a:xfrm>
          <a:off x="0" y="0"/>
          <a:ext cx="0" cy="0"/>
          <a:chOff x="0" y="0"/>
          <a:chExt cx="0" cy="0"/>
        </a:xfrm>
      </p:grpSpPr>
      <p:grpSp>
        <p:nvGrpSpPr>
          <p:cNvPr id="339" name="Google Shape;992;p14"/>
          <p:cNvGrpSpPr/>
          <p:nvPr userDrawn="1"/>
        </p:nvGrpSpPr>
        <p:grpSpPr>
          <a:xfrm>
            <a:off x="395894" y="219519"/>
            <a:ext cx="11613234" cy="6240131"/>
            <a:chOff x="395894" y="219519"/>
            <a:chExt cx="8518865" cy="4788281"/>
          </a:xfrm>
        </p:grpSpPr>
        <p:sp>
          <p:nvSpPr>
            <p:cNvPr id="1051304"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40" name="Google Shape;994;p14"/>
            <p:cNvGrpSpPr/>
            <p:nvPr/>
          </p:nvGrpSpPr>
          <p:grpSpPr>
            <a:xfrm>
              <a:off x="8341543" y="2282008"/>
              <a:ext cx="569676" cy="380612"/>
              <a:chOff x="8341543" y="2282008"/>
              <a:chExt cx="569676" cy="380612"/>
            </a:xfrm>
          </p:grpSpPr>
          <p:sp>
            <p:nvSpPr>
              <p:cNvPr id="1051305"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06"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307"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41" name="Google Shape;998;p14"/>
            <p:cNvGrpSpPr/>
            <p:nvPr/>
          </p:nvGrpSpPr>
          <p:grpSpPr>
            <a:xfrm>
              <a:off x="8341543" y="1721094"/>
              <a:ext cx="569676" cy="380612"/>
              <a:chOff x="8341543" y="1721094"/>
              <a:chExt cx="569676" cy="380612"/>
            </a:xfrm>
          </p:grpSpPr>
          <p:sp>
            <p:nvSpPr>
              <p:cNvPr id="1051308"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09"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42" name="Google Shape;1001;p14"/>
            <p:cNvGrpSpPr/>
            <p:nvPr/>
          </p:nvGrpSpPr>
          <p:grpSpPr>
            <a:xfrm>
              <a:off x="8346273" y="1183592"/>
              <a:ext cx="568486" cy="388014"/>
              <a:chOff x="8346273" y="1183592"/>
              <a:chExt cx="568486" cy="388014"/>
            </a:xfrm>
          </p:grpSpPr>
          <p:sp>
            <p:nvSpPr>
              <p:cNvPr id="1051310"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11"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43" name="Google Shape;1004;p14"/>
            <p:cNvGrpSpPr/>
            <p:nvPr/>
          </p:nvGrpSpPr>
          <p:grpSpPr>
            <a:xfrm>
              <a:off x="8341543" y="606635"/>
              <a:ext cx="569676" cy="388014"/>
              <a:chOff x="8341543" y="606635"/>
              <a:chExt cx="569676" cy="388014"/>
            </a:xfrm>
          </p:grpSpPr>
          <p:sp>
            <p:nvSpPr>
              <p:cNvPr id="1051312"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13"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44" name="Google Shape;1007;p14"/>
            <p:cNvGrpSpPr/>
            <p:nvPr/>
          </p:nvGrpSpPr>
          <p:grpSpPr>
            <a:xfrm>
              <a:off x="8341543" y="2842933"/>
              <a:ext cx="569676" cy="380612"/>
              <a:chOff x="8341543" y="2282008"/>
              <a:chExt cx="569676" cy="380612"/>
            </a:xfrm>
          </p:grpSpPr>
          <p:sp>
            <p:nvSpPr>
              <p:cNvPr id="1051314"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15"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45" name="Google Shape;1010;p14"/>
            <p:cNvGrpSpPr/>
            <p:nvPr/>
          </p:nvGrpSpPr>
          <p:grpSpPr>
            <a:xfrm>
              <a:off x="8341543" y="3403858"/>
              <a:ext cx="569676" cy="380612"/>
              <a:chOff x="8341543" y="2282008"/>
              <a:chExt cx="569676" cy="380612"/>
            </a:xfrm>
          </p:grpSpPr>
          <p:sp>
            <p:nvSpPr>
              <p:cNvPr id="1051316"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17"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318"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19"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51320"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21"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22"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23"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24"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25"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26"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27"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28"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29"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30"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31"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32"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33"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34"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35"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36"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37"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38"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39"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40"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41"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42"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43"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44"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45"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46"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47"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48"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49"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50"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51"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52"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53"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54"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55"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56"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57"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58"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59"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60"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61"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62"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63"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64"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type="title">
  <p:cSld name="标题幻灯片">
    <p:spTree>
      <p:nvGrpSpPr>
        <p:cNvPr id="122" name=""/>
        <p:cNvGrpSpPr/>
        <p:nvPr/>
      </p:nvGrpSpPr>
      <p:grpSpPr>
        <a:xfrm>
          <a:off x="0" y="0"/>
          <a:ext cx="0" cy="0"/>
          <a:chOff x="0" y="0"/>
          <a:chExt cx="0" cy="0"/>
        </a:xfrm>
      </p:grpSpPr>
      <p:sp>
        <p:nvSpPr>
          <p:cNvPr id="1048984" name="标题 1"/>
          <p:cNvSpPr>
            <a:spLocks noGrp="1"/>
          </p:cNvSpPr>
          <p:nvPr>
            <p:ph type="ctrTitle"/>
          </p:nvPr>
        </p:nvSpPr>
        <p:spPr>
          <a:xfrm>
            <a:off x="1524000" y="1122363"/>
            <a:ext cx="9144000" cy="2387600"/>
          </a:xfrm>
        </p:spPr>
        <p:txBody>
          <a:bodyPr anchor="b"/>
          <a:lstStyle>
            <a:lvl1pPr algn="ctr">
              <a:defRPr sz="6000"/>
            </a:lvl1pPr>
          </a:lstStyle>
          <a:p>
            <a:r>
              <a:rPr altLang="en-US" lang="zh-CN" smtClean="0"/>
              <a:t>单击此处编辑母版标题样式</a:t>
            </a:r>
            <a:endParaRPr altLang="en-US" lang="zh-CN"/>
          </a:p>
        </p:txBody>
      </p:sp>
      <p:sp>
        <p:nvSpPr>
          <p:cNvPr id="1048985" name="副标题 2"/>
          <p:cNvSpPr>
            <a:spLocks noGrp="1"/>
          </p:cNvSpPr>
          <p:nvPr>
            <p:ph type="subTitle" idx="1"/>
          </p:nvPr>
        </p:nvSpPr>
        <p:spPr>
          <a:xfrm>
            <a:off x="1524000" y="3602038"/>
            <a:ext cx="9144000" cy="1655762"/>
          </a:xfrm>
        </p:spPr>
        <p:txBody>
          <a:bodyPr/>
          <a:lstStyle>
            <a:lvl1pPr algn="ctr" indent="0" marL="0">
              <a:buNone/>
              <a:defRPr sz="2400"/>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altLang="en-US" lang="zh-CN" smtClean="0"/>
              <a:t>单击此处编辑母版副标题样式</a:t>
            </a:r>
            <a:endParaRPr altLang="en-US" lang="zh-CN"/>
          </a:p>
        </p:txBody>
      </p:sp>
      <p:sp>
        <p:nvSpPr>
          <p:cNvPr id="1048986" name="日期占位符 3"/>
          <p:cNvSpPr>
            <a:spLocks noGrp="1"/>
          </p:cNvSpPr>
          <p:nvPr>
            <p:ph type="dt" sz="half" idx="10"/>
          </p:nvPr>
        </p:nvSpPr>
        <p:spPr/>
        <p:txBody>
          <a:bodyPr/>
          <a:p>
            <a:fld id="{202087CC-62F7-4E36-91BC-CE7427806420}" type="datetimeFigureOut">
              <a:rPr altLang="en-US" lang="zh-CN" smtClean="0"/>
              <a:t>2015/2/2</a:t>
            </a:fld>
            <a:endParaRPr altLang="en-US" lang="zh-CN"/>
          </a:p>
        </p:txBody>
      </p:sp>
      <p:sp>
        <p:nvSpPr>
          <p:cNvPr id="1048987" name="页脚占位符 4"/>
          <p:cNvSpPr>
            <a:spLocks noGrp="1"/>
          </p:cNvSpPr>
          <p:nvPr>
            <p:ph type="ftr" sz="quarter" idx="11"/>
          </p:nvPr>
        </p:nvSpPr>
        <p:spPr/>
        <p:txBody>
          <a:bodyPr/>
          <a:p>
            <a:endParaRPr altLang="en-US" lang="zh-CN"/>
          </a:p>
        </p:txBody>
      </p:sp>
      <p:sp>
        <p:nvSpPr>
          <p:cNvPr id="1048988" name="灯片编号占位符 5"/>
          <p:cNvSpPr>
            <a:spLocks noGrp="1"/>
          </p:cNvSpPr>
          <p:nvPr>
            <p:ph type="sldNum" sz="quarter" idx="12"/>
          </p:nvPr>
        </p:nvSpPr>
        <p:spPr/>
        <p:txBody>
          <a:bodyPr/>
          <a:p>
            <a:fld id="{BEA3A76C-C44A-4C0E-871A-891100A2AB77}" type="slidenum">
              <a:rPr altLang="en-US" lang="zh-CN" smtClean="0"/>
              <a:t>‹#›</a:t>
            </a:fld>
            <a:endParaRPr altLang="en-US" 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62" name=""/>
        <p:cNvGrpSpPr/>
        <p:nvPr/>
      </p:nvGrpSpPr>
      <p:grpSpPr>
        <a:xfrm>
          <a:off x="0" y="0"/>
          <a:ext cx="0" cy="0"/>
          <a:chOff x="0" y="0"/>
          <a:chExt cx="0" cy="0"/>
        </a:xfrm>
      </p:grpSpPr>
      <p:grpSp>
        <p:nvGrpSpPr>
          <p:cNvPr id="163" name="Google Shape;992;p14"/>
          <p:cNvGrpSpPr/>
          <p:nvPr userDrawn="1"/>
        </p:nvGrpSpPr>
        <p:grpSpPr>
          <a:xfrm>
            <a:off x="395894" y="219519"/>
            <a:ext cx="11613234" cy="6240131"/>
            <a:chOff x="395894" y="219519"/>
            <a:chExt cx="8518865" cy="4788281"/>
          </a:xfrm>
        </p:grpSpPr>
        <p:sp>
          <p:nvSpPr>
            <p:cNvPr id="1049383"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64" name="Google Shape;994;p14"/>
            <p:cNvGrpSpPr/>
            <p:nvPr/>
          </p:nvGrpSpPr>
          <p:grpSpPr>
            <a:xfrm>
              <a:off x="8341543" y="2282008"/>
              <a:ext cx="569676" cy="380612"/>
              <a:chOff x="8341543" y="2282008"/>
              <a:chExt cx="569676" cy="380612"/>
            </a:xfrm>
          </p:grpSpPr>
          <p:sp>
            <p:nvSpPr>
              <p:cNvPr id="1049384"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85"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386"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65" name="Google Shape;998;p14"/>
            <p:cNvGrpSpPr/>
            <p:nvPr/>
          </p:nvGrpSpPr>
          <p:grpSpPr>
            <a:xfrm>
              <a:off x="8341543" y="1721094"/>
              <a:ext cx="569676" cy="380612"/>
              <a:chOff x="8341543" y="1721094"/>
              <a:chExt cx="569676" cy="380612"/>
            </a:xfrm>
          </p:grpSpPr>
          <p:sp>
            <p:nvSpPr>
              <p:cNvPr id="1049387"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88"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66" name="Google Shape;1001;p14"/>
            <p:cNvGrpSpPr/>
            <p:nvPr/>
          </p:nvGrpSpPr>
          <p:grpSpPr>
            <a:xfrm>
              <a:off x="8346273" y="1183592"/>
              <a:ext cx="568486" cy="388014"/>
              <a:chOff x="8346273" y="1183592"/>
              <a:chExt cx="568486" cy="388014"/>
            </a:xfrm>
          </p:grpSpPr>
          <p:sp>
            <p:nvSpPr>
              <p:cNvPr id="1049389"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90"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67" name="Google Shape;1004;p14"/>
            <p:cNvGrpSpPr/>
            <p:nvPr/>
          </p:nvGrpSpPr>
          <p:grpSpPr>
            <a:xfrm>
              <a:off x="8341543" y="606635"/>
              <a:ext cx="569676" cy="388014"/>
              <a:chOff x="8341543" y="606635"/>
              <a:chExt cx="569676" cy="388014"/>
            </a:xfrm>
          </p:grpSpPr>
          <p:sp>
            <p:nvSpPr>
              <p:cNvPr id="1049391"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92"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68" name="Google Shape;1007;p14"/>
            <p:cNvGrpSpPr/>
            <p:nvPr/>
          </p:nvGrpSpPr>
          <p:grpSpPr>
            <a:xfrm>
              <a:off x="8341543" y="2842933"/>
              <a:ext cx="569676" cy="380612"/>
              <a:chOff x="8341543" y="2282008"/>
              <a:chExt cx="569676" cy="380612"/>
            </a:xfrm>
          </p:grpSpPr>
          <p:sp>
            <p:nvSpPr>
              <p:cNvPr id="1049393"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94"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69" name="Google Shape;1010;p14"/>
            <p:cNvGrpSpPr/>
            <p:nvPr/>
          </p:nvGrpSpPr>
          <p:grpSpPr>
            <a:xfrm>
              <a:off x="8341543" y="3403858"/>
              <a:ext cx="569676" cy="380612"/>
              <a:chOff x="8341543" y="2282008"/>
              <a:chExt cx="569676" cy="380612"/>
            </a:xfrm>
          </p:grpSpPr>
          <p:sp>
            <p:nvSpPr>
              <p:cNvPr id="1049395"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96"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397"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98"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49399"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00"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01"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02"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03"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04"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05"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06"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07"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08"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09"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10"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11"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12"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13"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14"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15"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16"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17"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18"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19"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20"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21"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22"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23"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24"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25"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26"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27"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28"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29"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30"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31"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32"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33"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34"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35"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36"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37"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38"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39"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40"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41"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42"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43"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44" name="Google Shape;1765;p26"/>
          <p:cNvSpPr/>
          <p:nvPr userDrawn="1"/>
        </p:nvSpPr>
        <p:spPr>
          <a:xfrm rot="126755">
            <a:off x="3091462" y="1090110"/>
            <a:ext cx="5550035" cy="4730758"/>
          </a:xfrm>
          <a:prstGeom prst="rect"/>
          <a:solidFill>
            <a:srgbClr val="FFE285"/>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sz="500"/>
          </a:p>
        </p:txBody>
      </p:sp>
      <p:sp>
        <p:nvSpPr>
          <p:cNvPr id="1049445" name="Google Shape;1766;p26"/>
          <p:cNvSpPr/>
          <p:nvPr userDrawn="1"/>
        </p:nvSpPr>
        <p:spPr>
          <a:xfrm rot="-135875">
            <a:off x="2811048" y="772938"/>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49446" name="Google Shape;1767;p26"/>
          <p:cNvSpPr/>
          <p:nvPr userDrawn="1"/>
        </p:nvSpPr>
        <p:spPr>
          <a:xfrm rot="4829593">
            <a:off x="7640070" y="1029487"/>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grpSp>
        <p:nvGrpSpPr>
          <p:cNvPr id="170" name="Google Shape;211;p3"/>
          <p:cNvGrpSpPr/>
          <p:nvPr userDrawn="1"/>
        </p:nvGrpSpPr>
        <p:grpSpPr>
          <a:xfrm>
            <a:off x="1030175" y="1581350"/>
            <a:ext cx="444275" cy="398525"/>
            <a:chOff x="2495125" y="2142250"/>
            <a:chExt cx="444275" cy="398525"/>
          </a:xfrm>
        </p:grpSpPr>
        <p:sp>
          <p:nvSpPr>
            <p:cNvPr id="1049447"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9448"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71" name="Google Shape;214;p3"/>
          <p:cNvGrpSpPr/>
          <p:nvPr userDrawn="1"/>
        </p:nvGrpSpPr>
        <p:grpSpPr>
          <a:xfrm>
            <a:off x="10561107" y="5038641"/>
            <a:ext cx="291375" cy="281375"/>
            <a:chOff x="3243875" y="2372825"/>
            <a:chExt cx="291375" cy="281375"/>
          </a:xfrm>
        </p:grpSpPr>
        <p:sp>
          <p:nvSpPr>
            <p:cNvPr id="1049449"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50"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51"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52"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53"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54"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55"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9456"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57"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58"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72" name="Google Shape;225;p3"/>
          <p:cNvGrpSpPr/>
          <p:nvPr userDrawn="1"/>
        </p:nvGrpSpPr>
        <p:grpSpPr>
          <a:xfrm>
            <a:off x="10778557" y="714860"/>
            <a:ext cx="166675" cy="168575"/>
            <a:chOff x="4954425" y="2036375"/>
            <a:chExt cx="166675" cy="168575"/>
          </a:xfrm>
        </p:grpSpPr>
        <p:sp>
          <p:nvSpPr>
            <p:cNvPr id="1049459"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60"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461" name="Google Shape;228;p3"/>
          <p:cNvSpPr/>
          <p:nvPr userDrawn="1"/>
        </p:nvSpPr>
        <p:spPr>
          <a:xfrm>
            <a:off x="1577019" y="3597776"/>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62" name="Google Shape;229;p3"/>
          <p:cNvSpPr/>
          <p:nvPr userDrawn="1"/>
        </p:nvSpPr>
        <p:spPr>
          <a:xfrm>
            <a:off x="9846753" y="3888529"/>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73" name="Google Shape;230;p3"/>
          <p:cNvGrpSpPr/>
          <p:nvPr userDrawn="1"/>
        </p:nvGrpSpPr>
        <p:grpSpPr>
          <a:xfrm>
            <a:off x="1274794" y="5541495"/>
            <a:ext cx="166675" cy="168575"/>
            <a:chOff x="4954425" y="2036375"/>
            <a:chExt cx="166675" cy="168575"/>
          </a:xfrm>
        </p:grpSpPr>
        <p:sp>
          <p:nvSpPr>
            <p:cNvPr id="1049463"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64"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74" name="Google Shape;769;p31"/>
          <p:cNvGrpSpPr/>
          <p:nvPr userDrawn="1"/>
        </p:nvGrpSpPr>
        <p:grpSpPr>
          <a:xfrm>
            <a:off x="2548289" y="3588080"/>
            <a:ext cx="2599446" cy="2521829"/>
            <a:chOff x="5641385" y="2381306"/>
            <a:chExt cx="2599446" cy="2521829"/>
          </a:xfrm>
        </p:grpSpPr>
        <p:sp>
          <p:nvSpPr>
            <p:cNvPr id="1049465" name="Google Shape;770;p31"/>
            <p:cNvSpPr/>
            <p:nvPr/>
          </p:nvSpPr>
          <p:spPr>
            <a:xfrm>
              <a:off x="5715495" y="4459755"/>
              <a:ext cx="2364987" cy="361232"/>
            </a:xfrm>
            <a:custGeom>
              <a:avLst/>
              <a:ah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75" name="Google Shape;771;p31"/>
            <p:cNvGrpSpPr/>
            <p:nvPr/>
          </p:nvGrpSpPr>
          <p:grpSpPr>
            <a:xfrm flipH="1">
              <a:off x="6793275" y="3690844"/>
              <a:ext cx="1447557" cy="1002468"/>
              <a:chOff x="4799733" y="3457797"/>
              <a:chExt cx="2301388" cy="1593766"/>
            </a:xfrm>
          </p:grpSpPr>
          <p:sp>
            <p:nvSpPr>
              <p:cNvPr id="1049466" name="Google Shape;772;p31"/>
              <p:cNvSpPr/>
              <p:nvPr/>
            </p:nvSpPr>
            <p:spPr>
              <a:xfrm>
                <a:off x="5512937" y="4441437"/>
                <a:ext cx="134693" cy="122202"/>
              </a:xfrm>
              <a:custGeom>
                <a:avLst/>
                <a:ah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67" name="Google Shape;773;p31"/>
              <p:cNvSpPr/>
              <p:nvPr/>
            </p:nvSpPr>
            <p:spPr>
              <a:xfrm>
                <a:off x="5671673" y="4450943"/>
                <a:ext cx="91527" cy="79091"/>
              </a:xfrm>
              <a:custGeom>
                <a:avLst/>
                <a:ahLst/>
                <a:rect l="l" t="t" r="r" b="b"/>
                <a:pathLst>
                  <a:path w="1656" h="1431" extrusionOk="0">
                    <a:moveTo>
                      <a:pt x="1" y="1"/>
                    </a:moveTo>
                    <a:lnTo>
                      <a:pt x="1" y="1430"/>
                    </a:lnTo>
                    <a:lnTo>
                      <a:pt x="1655" y="1430"/>
                    </a:lnTo>
                    <a:lnTo>
                      <a:pt x="1655" y="1"/>
                    </a:lnTo>
                    <a:close/>
                  </a:path>
                </a:pathLst>
              </a:custGeom>
              <a:solidFill>
                <a:srgbClr val="F9CF7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68" name="Google Shape;774;p31"/>
              <p:cNvSpPr/>
              <p:nvPr/>
            </p:nvSpPr>
            <p:spPr>
              <a:xfrm>
                <a:off x="5670236" y="4448014"/>
                <a:ext cx="92246" cy="80528"/>
              </a:xfrm>
              <a:custGeom>
                <a:avLst/>
                <a:ah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69" name="Google Shape;775;p31"/>
              <p:cNvSpPr/>
              <p:nvPr/>
            </p:nvSpPr>
            <p:spPr>
              <a:xfrm>
                <a:off x="5668799" y="4448014"/>
                <a:ext cx="100260" cy="84895"/>
              </a:xfrm>
              <a:custGeom>
                <a:avLst/>
                <a:ah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70" name="Google Shape;776;p31"/>
              <p:cNvSpPr/>
              <p:nvPr/>
            </p:nvSpPr>
            <p:spPr>
              <a:xfrm>
                <a:off x="4799733" y="3864528"/>
                <a:ext cx="1237772" cy="1187034"/>
              </a:xfrm>
              <a:custGeom>
                <a:avLst/>
                <a:ah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71" name="Google Shape;777;p31"/>
              <p:cNvSpPr/>
              <p:nvPr/>
            </p:nvSpPr>
            <p:spPr>
              <a:xfrm>
                <a:off x="4845828" y="3874532"/>
                <a:ext cx="1027082" cy="1046648"/>
              </a:xfrm>
              <a:custGeom>
                <a:avLst/>
                <a:ah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72" name="Google Shape;778;p31"/>
              <p:cNvSpPr/>
              <p:nvPr/>
            </p:nvSpPr>
            <p:spPr>
              <a:xfrm>
                <a:off x="5818028" y="3941796"/>
                <a:ext cx="76107" cy="67374"/>
              </a:xfrm>
              <a:custGeom>
                <a:avLst/>
                <a:ah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73" name="Google Shape;779;p31"/>
              <p:cNvSpPr/>
              <p:nvPr/>
            </p:nvSpPr>
            <p:spPr>
              <a:xfrm>
                <a:off x="5647575" y="4112967"/>
                <a:ext cx="76107" cy="69585"/>
              </a:xfrm>
              <a:custGeom>
                <a:avLst/>
                <a:ah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74" name="Google Shape;780;p31"/>
              <p:cNvSpPr/>
              <p:nvPr/>
            </p:nvSpPr>
            <p:spPr>
              <a:xfrm>
                <a:off x="5775580" y="3984243"/>
                <a:ext cx="54883" cy="49080"/>
              </a:xfrm>
              <a:custGeom>
                <a:avLst/>
                <a:ah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75" name="Google Shape;781;p31"/>
              <p:cNvSpPr/>
              <p:nvPr/>
            </p:nvSpPr>
            <p:spPr>
              <a:xfrm>
                <a:off x="5736062" y="4024646"/>
                <a:ext cx="54938" cy="50351"/>
              </a:xfrm>
              <a:custGeom>
                <a:avLst/>
                <a:ah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76" name="Google Shape;782;p31"/>
              <p:cNvSpPr/>
              <p:nvPr/>
            </p:nvSpPr>
            <p:spPr>
              <a:xfrm>
                <a:off x="5695826" y="4066927"/>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77" name="Google Shape;783;p31"/>
              <p:cNvSpPr/>
              <p:nvPr/>
            </p:nvSpPr>
            <p:spPr>
              <a:xfrm>
                <a:off x="5604409" y="4158344"/>
                <a:ext cx="54883" cy="48361"/>
              </a:xfrm>
              <a:custGeom>
                <a:avLst/>
                <a:ah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78" name="Google Shape;784;p31"/>
              <p:cNvSpPr/>
              <p:nvPr/>
            </p:nvSpPr>
            <p:spPr>
              <a:xfrm>
                <a:off x="5564891" y="4198580"/>
                <a:ext cx="54938" cy="50517"/>
              </a:xfrm>
              <a:custGeom>
                <a:avLst/>
                <a:ah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79" name="Google Shape;785;p31"/>
              <p:cNvSpPr/>
              <p:nvPr/>
            </p:nvSpPr>
            <p:spPr>
              <a:xfrm>
                <a:off x="5525373" y="4240254"/>
                <a:ext cx="54938" cy="49080"/>
              </a:xfrm>
              <a:custGeom>
                <a:avLst/>
                <a:ah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80" name="Google Shape;786;p31"/>
              <p:cNvSpPr/>
              <p:nvPr/>
            </p:nvSpPr>
            <p:spPr>
              <a:xfrm>
                <a:off x="5433956" y="4331726"/>
                <a:ext cx="57868" cy="49080"/>
              </a:xfrm>
              <a:custGeom>
                <a:avLst/>
                <a:ah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81" name="Google Shape;787;p31"/>
              <p:cNvSpPr/>
              <p:nvPr/>
            </p:nvSpPr>
            <p:spPr>
              <a:xfrm>
                <a:off x="5394438" y="4372128"/>
                <a:ext cx="54938" cy="50351"/>
              </a:xfrm>
              <a:custGeom>
                <a:avLst/>
                <a:ah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82" name="Google Shape;788;p31"/>
              <p:cNvSpPr/>
              <p:nvPr/>
            </p:nvSpPr>
            <p:spPr>
              <a:xfrm>
                <a:off x="5354975" y="4414354"/>
                <a:ext cx="54883" cy="48361"/>
              </a:xfrm>
              <a:custGeom>
                <a:avLst/>
                <a:ah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83" name="Google Shape;789;p31"/>
              <p:cNvSpPr/>
              <p:nvPr/>
            </p:nvSpPr>
            <p:spPr>
              <a:xfrm>
                <a:off x="5266433" y="4505826"/>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84" name="Google Shape;790;p31"/>
              <p:cNvSpPr/>
              <p:nvPr/>
            </p:nvSpPr>
            <p:spPr>
              <a:xfrm>
                <a:off x="5223986" y="4546063"/>
                <a:ext cx="57868" cy="50517"/>
              </a:xfrm>
              <a:custGeom>
                <a:avLst/>
                <a:ah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85" name="Google Shape;791;p31"/>
              <p:cNvSpPr/>
              <p:nvPr/>
            </p:nvSpPr>
            <p:spPr>
              <a:xfrm>
                <a:off x="5183804" y="4587736"/>
                <a:ext cx="54883" cy="49080"/>
              </a:xfrm>
              <a:custGeom>
                <a:avLst/>
                <a:ah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86" name="Google Shape;792;p31"/>
              <p:cNvSpPr/>
              <p:nvPr/>
            </p:nvSpPr>
            <p:spPr>
              <a:xfrm>
                <a:off x="5095980" y="4679208"/>
                <a:ext cx="54938" cy="49024"/>
              </a:xfrm>
              <a:custGeom>
                <a:avLst/>
                <a:ah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87" name="Google Shape;793;p31"/>
              <p:cNvSpPr/>
              <p:nvPr/>
            </p:nvSpPr>
            <p:spPr>
              <a:xfrm>
                <a:off x="5055744" y="4719611"/>
                <a:ext cx="54938" cy="50351"/>
              </a:xfrm>
              <a:custGeom>
                <a:avLst/>
                <a:ah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88" name="Google Shape;794;p31"/>
              <p:cNvSpPr/>
              <p:nvPr/>
            </p:nvSpPr>
            <p:spPr>
              <a:xfrm>
                <a:off x="5013352" y="4761837"/>
                <a:ext cx="54883" cy="48361"/>
              </a:xfrm>
              <a:custGeom>
                <a:avLst/>
                <a:ah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89" name="Google Shape;795;p31"/>
              <p:cNvSpPr/>
              <p:nvPr/>
            </p:nvSpPr>
            <p:spPr>
              <a:xfrm>
                <a:off x="4924809" y="4853309"/>
                <a:ext cx="54938" cy="48306"/>
              </a:xfrm>
              <a:custGeom>
                <a:avLst/>
                <a:ah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90" name="Google Shape;796;p31"/>
              <p:cNvSpPr/>
              <p:nvPr/>
            </p:nvSpPr>
            <p:spPr>
              <a:xfrm>
                <a:off x="4885346" y="4893490"/>
                <a:ext cx="54883" cy="51291"/>
              </a:xfrm>
              <a:custGeom>
                <a:avLst/>
                <a:ah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91" name="Google Shape;797;p31"/>
              <p:cNvSpPr/>
              <p:nvPr/>
            </p:nvSpPr>
            <p:spPr>
              <a:xfrm>
                <a:off x="5480051" y="4287068"/>
                <a:ext cx="76107" cy="68645"/>
              </a:xfrm>
              <a:custGeom>
                <a:avLst/>
                <a:ah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92" name="Google Shape;798;p31"/>
              <p:cNvSpPr/>
              <p:nvPr/>
            </p:nvSpPr>
            <p:spPr>
              <a:xfrm>
                <a:off x="5308880" y="4459731"/>
                <a:ext cx="76107" cy="69530"/>
              </a:xfrm>
              <a:custGeom>
                <a:avLst/>
                <a:ah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93" name="Google Shape;799;p31"/>
              <p:cNvSpPr/>
              <p:nvPr/>
            </p:nvSpPr>
            <p:spPr>
              <a:xfrm>
                <a:off x="5138428" y="4631621"/>
                <a:ext cx="79036" cy="68811"/>
              </a:xfrm>
              <a:custGeom>
                <a:avLst/>
                <a:ah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94" name="Google Shape;800;p31"/>
              <p:cNvSpPr/>
              <p:nvPr/>
            </p:nvSpPr>
            <p:spPr>
              <a:xfrm>
                <a:off x="4970904" y="4805003"/>
                <a:ext cx="76107" cy="68811"/>
              </a:xfrm>
              <a:custGeom>
                <a:avLst/>
                <a:ah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95" name="Google Shape;801;p31"/>
              <p:cNvSpPr/>
              <p:nvPr/>
            </p:nvSpPr>
            <p:spPr>
              <a:xfrm>
                <a:off x="5818028" y="4746472"/>
                <a:ext cx="1121428" cy="305090"/>
              </a:xfrm>
              <a:custGeom>
                <a:avLst/>
                <a:ah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96" name="Google Shape;802;p31"/>
              <p:cNvSpPr/>
              <p:nvPr/>
            </p:nvSpPr>
            <p:spPr>
              <a:xfrm>
                <a:off x="5979692" y="4746472"/>
                <a:ext cx="1121428" cy="305090"/>
              </a:xfrm>
              <a:custGeom>
                <a:avLst/>
                <a:ah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97" name="Google Shape;803;p31"/>
              <p:cNvSpPr/>
              <p:nvPr/>
            </p:nvSpPr>
            <p:spPr>
              <a:xfrm>
                <a:off x="6052814" y="4807214"/>
                <a:ext cx="1011717" cy="182944"/>
              </a:xfrm>
              <a:custGeom>
                <a:avLst/>
                <a:ah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98" name="Google Shape;804;p31"/>
              <p:cNvSpPr/>
              <p:nvPr/>
            </p:nvSpPr>
            <p:spPr>
              <a:xfrm>
                <a:off x="6052814" y="4898630"/>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99" name="Google Shape;805;p31"/>
              <p:cNvSpPr/>
              <p:nvPr/>
            </p:nvSpPr>
            <p:spPr>
              <a:xfrm>
                <a:off x="5818028" y="4137120"/>
                <a:ext cx="1121428" cy="304372"/>
              </a:xfrm>
              <a:custGeom>
                <a:avLst/>
                <a:ah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00" name="Google Shape;806;p31"/>
              <p:cNvSpPr/>
              <p:nvPr/>
            </p:nvSpPr>
            <p:spPr>
              <a:xfrm>
                <a:off x="5979692" y="4137120"/>
                <a:ext cx="1121428" cy="304372"/>
              </a:xfrm>
              <a:custGeom>
                <a:avLst/>
                <a:ah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01" name="Google Shape;807;p31"/>
              <p:cNvSpPr/>
              <p:nvPr/>
            </p:nvSpPr>
            <p:spPr>
              <a:xfrm>
                <a:off x="6052814" y="4197862"/>
                <a:ext cx="1011717" cy="182944"/>
              </a:xfrm>
              <a:custGeom>
                <a:avLst/>
                <a:ah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02" name="Google Shape;808;p31"/>
              <p:cNvSpPr/>
              <p:nvPr/>
            </p:nvSpPr>
            <p:spPr>
              <a:xfrm>
                <a:off x="6052814" y="4289278"/>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03" name="Google Shape;809;p31"/>
              <p:cNvSpPr/>
              <p:nvPr/>
            </p:nvSpPr>
            <p:spPr>
              <a:xfrm>
                <a:off x="5878714" y="4441437"/>
                <a:ext cx="1122202" cy="305090"/>
              </a:xfrm>
              <a:custGeom>
                <a:avLst/>
                <a:ah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04" name="Google Shape;810;p31"/>
              <p:cNvSpPr/>
              <p:nvPr/>
            </p:nvSpPr>
            <p:spPr>
              <a:xfrm>
                <a:off x="5723626" y="4441437"/>
                <a:ext cx="1121484" cy="305090"/>
              </a:xfrm>
              <a:custGeom>
                <a:avLst/>
                <a:ah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05" name="Google Shape;811;p31"/>
              <p:cNvSpPr/>
              <p:nvPr/>
            </p:nvSpPr>
            <p:spPr>
              <a:xfrm>
                <a:off x="5760215" y="4502897"/>
                <a:ext cx="1011717" cy="182944"/>
              </a:xfrm>
              <a:custGeom>
                <a:avLst/>
                <a:ah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06" name="Google Shape;812;p31"/>
              <p:cNvSpPr/>
              <p:nvPr/>
            </p:nvSpPr>
            <p:spPr>
              <a:xfrm>
                <a:off x="5760215" y="4594314"/>
                <a:ext cx="1011717" cy="91527"/>
              </a:xfrm>
              <a:custGeom>
                <a:avLst/>
                <a:ah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07" name="Google Shape;813;p31"/>
              <p:cNvSpPr/>
              <p:nvPr/>
            </p:nvSpPr>
            <p:spPr>
              <a:xfrm>
                <a:off x="5485910" y="4847726"/>
                <a:ext cx="200077" cy="203836"/>
              </a:xfrm>
              <a:custGeom>
                <a:avLst/>
                <a:ah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08" name="Google Shape;814;p31"/>
              <p:cNvSpPr/>
              <p:nvPr/>
            </p:nvSpPr>
            <p:spPr>
              <a:xfrm>
                <a:off x="5528302" y="4988168"/>
                <a:ext cx="64445" cy="63395"/>
              </a:xfrm>
              <a:custGeom>
                <a:avLst/>
                <a:ah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09" name="Google Shape;815;p31"/>
              <p:cNvSpPr/>
              <p:nvPr/>
            </p:nvSpPr>
            <p:spPr>
              <a:xfrm>
                <a:off x="5644646" y="4085222"/>
                <a:ext cx="228265" cy="152158"/>
              </a:xfrm>
              <a:custGeom>
                <a:avLst/>
                <a:ah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10" name="Google Shape;816;p31"/>
              <p:cNvSpPr/>
              <p:nvPr/>
            </p:nvSpPr>
            <p:spPr>
              <a:xfrm>
                <a:off x="5644646" y="4137120"/>
                <a:ext cx="215829" cy="100260"/>
              </a:xfrm>
              <a:custGeom>
                <a:avLst/>
                <a:ah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11" name="Google Shape;817;p31"/>
              <p:cNvSpPr/>
              <p:nvPr/>
            </p:nvSpPr>
            <p:spPr>
              <a:xfrm>
                <a:off x="5629280" y="4231521"/>
                <a:ext cx="209971" cy="688388"/>
              </a:xfrm>
              <a:custGeom>
                <a:avLst/>
                <a:ah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12" name="Google Shape;818;p31"/>
              <p:cNvSpPr/>
              <p:nvPr/>
            </p:nvSpPr>
            <p:spPr>
              <a:xfrm>
                <a:off x="5559032" y="4216156"/>
                <a:ext cx="222462" cy="685459"/>
              </a:xfrm>
              <a:custGeom>
                <a:avLst/>
                <a:ah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13" name="Google Shape;819;p31"/>
              <p:cNvSpPr/>
              <p:nvPr/>
            </p:nvSpPr>
            <p:spPr>
              <a:xfrm>
                <a:off x="5485910" y="4200791"/>
                <a:ext cx="225336" cy="673741"/>
              </a:xfrm>
              <a:custGeom>
                <a:avLst/>
                <a:ah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14" name="Google Shape;820;p31"/>
              <p:cNvSpPr/>
              <p:nvPr/>
            </p:nvSpPr>
            <p:spPr>
              <a:xfrm>
                <a:off x="5616845" y="4167132"/>
                <a:ext cx="240701" cy="161720"/>
              </a:xfrm>
              <a:custGeom>
                <a:avLst/>
                <a:ah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15" name="Google Shape;821;p31"/>
              <p:cNvSpPr/>
              <p:nvPr/>
            </p:nvSpPr>
            <p:spPr>
              <a:xfrm>
                <a:off x="5629280" y="4167132"/>
                <a:ext cx="228265" cy="106837"/>
              </a:xfrm>
              <a:custGeom>
                <a:avLst/>
                <a:ah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16" name="Google Shape;822;p31"/>
              <p:cNvSpPr/>
              <p:nvPr/>
            </p:nvSpPr>
            <p:spPr>
              <a:xfrm>
                <a:off x="5626351" y="4160499"/>
                <a:ext cx="243630" cy="80584"/>
              </a:xfrm>
              <a:custGeom>
                <a:avLst/>
                <a:ah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17" name="Google Shape;823;p31"/>
              <p:cNvSpPr/>
              <p:nvPr/>
            </p:nvSpPr>
            <p:spPr>
              <a:xfrm>
                <a:off x="5604409" y="4252690"/>
                <a:ext cx="244349" cy="79865"/>
              </a:xfrm>
              <a:custGeom>
                <a:avLst/>
                <a:ah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18" name="Google Shape;824;p31"/>
              <p:cNvSpPr/>
              <p:nvPr/>
            </p:nvSpPr>
            <p:spPr>
              <a:xfrm>
                <a:off x="6376144" y="3457797"/>
                <a:ext cx="158072" cy="233903"/>
              </a:xfrm>
              <a:custGeom>
                <a:avLst/>
                <a:ah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19" name="Google Shape;825;p31"/>
              <p:cNvSpPr/>
              <p:nvPr/>
            </p:nvSpPr>
            <p:spPr>
              <a:xfrm>
                <a:off x="6180820" y="3609734"/>
                <a:ext cx="527497" cy="527442"/>
              </a:xfrm>
              <a:custGeom>
                <a:avLst/>
                <a:ah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20" name="Google Shape;826;p31"/>
              <p:cNvSpPr/>
              <p:nvPr/>
            </p:nvSpPr>
            <p:spPr>
              <a:xfrm>
                <a:off x="6241562" y="3659421"/>
                <a:ext cx="207815" cy="145692"/>
              </a:xfrm>
              <a:custGeom>
                <a:avLst/>
                <a:ah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21" name="Google Shape;827;p31"/>
              <p:cNvSpPr/>
              <p:nvPr/>
            </p:nvSpPr>
            <p:spPr>
              <a:xfrm>
                <a:off x="6189608" y="3719445"/>
                <a:ext cx="518709" cy="417731"/>
              </a:xfrm>
              <a:custGeom>
                <a:avLst/>
                <a:ah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522" name="Google Shape;828;p31"/>
            <p:cNvSpPr/>
            <p:nvPr/>
          </p:nvSpPr>
          <p:spPr>
            <a:xfrm>
              <a:off x="5641385" y="4715193"/>
              <a:ext cx="204624" cy="152288"/>
            </a:xfrm>
            <a:custGeom>
              <a:avLst/>
              <a:ah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23" name="Google Shape;829;p31"/>
            <p:cNvSpPr/>
            <p:nvPr/>
          </p:nvSpPr>
          <p:spPr>
            <a:xfrm>
              <a:off x="5767676" y="4250752"/>
              <a:ext cx="622196" cy="512492"/>
            </a:xfrm>
            <a:custGeom>
              <a:avLst/>
              <a:ah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24" name="Google Shape;830;p31"/>
            <p:cNvSpPr/>
            <p:nvPr/>
          </p:nvSpPr>
          <p:spPr>
            <a:xfrm>
              <a:off x="5767676" y="4250752"/>
              <a:ext cx="622196" cy="512492"/>
            </a:xfrm>
            <a:custGeom>
              <a:avLst/>
              <a:ah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25" name="Google Shape;831;p31"/>
            <p:cNvSpPr/>
            <p:nvPr/>
          </p:nvSpPr>
          <p:spPr>
            <a:xfrm>
              <a:off x="5802121" y="4428136"/>
              <a:ext cx="435338" cy="335107"/>
            </a:xfrm>
            <a:custGeom>
              <a:avLst/>
              <a:ah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26" name="Google Shape;832;p31"/>
            <p:cNvSpPr/>
            <p:nvPr/>
          </p:nvSpPr>
          <p:spPr>
            <a:xfrm>
              <a:off x="5993172" y="3849238"/>
              <a:ext cx="435338" cy="325727"/>
            </a:xfrm>
            <a:custGeom>
              <a:avLst/>
              <a:ah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27" name="Google Shape;833;p31"/>
            <p:cNvSpPr/>
            <p:nvPr/>
          </p:nvSpPr>
          <p:spPr>
            <a:xfrm>
              <a:off x="6106945" y="3870700"/>
              <a:ext cx="178533" cy="304824"/>
            </a:xfrm>
            <a:custGeom>
              <a:avLst/>
              <a:ah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28" name="Google Shape;834;p31"/>
            <p:cNvSpPr/>
            <p:nvPr/>
          </p:nvSpPr>
          <p:spPr>
            <a:xfrm>
              <a:off x="6175836" y="3779880"/>
              <a:ext cx="439532" cy="506031"/>
            </a:xfrm>
            <a:custGeom>
              <a:avLst/>
              <a:ah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29" name="Google Shape;835;p31"/>
            <p:cNvSpPr/>
            <p:nvPr/>
          </p:nvSpPr>
          <p:spPr>
            <a:xfrm>
              <a:off x="6446215" y="3823706"/>
              <a:ext cx="169153" cy="460404"/>
            </a:xfrm>
            <a:custGeom>
              <a:avLst/>
              <a:ah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30" name="Google Shape;836;p31"/>
            <p:cNvSpPr/>
            <p:nvPr/>
          </p:nvSpPr>
          <p:spPr>
            <a:xfrm>
              <a:off x="6123655" y="4195040"/>
              <a:ext cx="501093" cy="361229"/>
            </a:xfrm>
            <a:custGeom>
              <a:avLst/>
              <a:ah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31" name="Google Shape;837;p31"/>
            <p:cNvSpPr/>
            <p:nvPr/>
          </p:nvSpPr>
          <p:spPr>
            <a:xfrm>
              <a:off x="6319893" y="3623306"/>
              <a:ext cx="143063" cy="253078"/>
            </a:xfrm>
            <a:custGeom>
              <a:avLst/>
              <a:ah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32" name="Google Shape;838;p31"/>
            <p:cNvSpPr/>
            <p:nvPr/>
          </p:nvSpPr>
          <p:spPr>
            <a:xfrm>
              <a:off x="5802125" y="4764263"/>
              <a:ext cx="234920" cy="138872"/>
            </a:xfrm>
            <a:custGeom>
              <a:avLst/>
              <a:ah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33" name="Google Shape;839;p31"/>
            <p:cNvSpPr/>
            <p:nvPr/>
          </p:nvSpPr>
          <p:spPr>
            <a:xfrm>
              <a:off x="5950371" y="4370395"/>
              <a:ext cx="674377" cy="457578"/>
            </a:xfrm>
            <a:custGeom>
              <a:avLst/>
              <a:ah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34" name="Google Shape;840;p31"/>
            <p:cNvSpPr/>
            <p:nvPr/>
          </p:nvSpPr>
          <p:spPr>
            <a:xfrm>
              <a:off x="6428479" y="4371762"/>
              <a:ext cx="196269" cy="273515"/>
            </a:xfrm>
            <a:custGeom>
              <a:avLst/>
              <a:ah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35" name="Google Shape;841;p31"/>
            <p:cNvSpPr/>
            <p:nvPr/>
          </p:nvSpPr>
          <p:spPr>
            <a:xfrm>
              <a:off x="6476498" y="3874086"/>
              <a:ext cx="226552" cy="540508"/>
            </a:xfrm>
            <a:custGeom>
              <a:avLst/>
              <a:ah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36" name="Google Shape;842;p31"/>
            <p:cNvSpPr/>
            <p:nvPr/>
          </p:nvSpPr>
          <p:spPr>
            <a:xfrm>
              <a:off x="6645590" y="4402045"/>
              <a:ext cx="148281" cy="95013"/>
            </a:xfrm>
            <a:custGeom>
              <a:avLst/>
              <a:ah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37" name="Google Shape;843;p31"/>
            <p:cNvSpPr/>
            <p:nvPr/>
          </p:nvSpPr>
          <p:spPr>
            <a:xfrm>
              <a:off x="6454570" y="3753790"/>
              <a:ext cx="4193" cy="26122"/>
            </a:xfrm>
            <a:custGeom>
              <a:avLst/>
              <a:ah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38" name="Google Shape;844;p31"/>
            <p:cNvSpPr/>
            <p:nvPr/>
          </p:nvSpPr>
          <p:spPr>
            <a:xfrm>
              <a:off x="6458732" y="3779880"/>
              <a:ext cx="31" cy="31"/>
            </a:xfrm>
            <a:custGeom>
              <a:avLst/>
              <a:ahLst/>
              <a:rect l="l" t="t" r="r" b="b"/>
              <a:pathLst>
                <a:path w="1" h="1" extrusionOk="0">
                  <a:moveTo>
                    <a:pt x="1" y="0"/>
                  </a:moveTo>
                  <a:lnTo>
                    <a:pt x="1" y="0"/>
                  </a:lnTo>
                  <a:lnTo>
                    <a:pt x="1" y="0"/>
                  </a:lnTo>
                  <a:close/>
                </a:path>
              </a:pathLst>
            </a:custGeom>
            <a:solidFill>
              <a:srgbClr val="CBAA7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39" name="Google Shape;845;p31"/>
            <p:cNvSpPr/>
            <p:nvPr/>
          </p:nvSpPr>
          <p:spPr>
            <a:xfrm>
              <a:off x="6328248" y="3762114"/>
              <a:ext cx="4224" cy="21959"/>
            </a:xfrm>
            <a:custGeom>
              <a:avLst/>
              <a:ahLst/>
              <a:rect l="l" t="t" r="r" b="b"/>
              <a:pathLst>
                <a:path w="136" h="707" extrusionOk="0">
                  <a:moveTo>
                    <a:pt x="1" y="1"/>
                  </a:moveTo>
                  <a:lnTo>
                    <a:pt x="135" y="707"/>
                  </a:lnTo>
                  <a:lnTo>
                    <a:pt x="135" y="707"/>
                  </a:lnTo>
                  <a:lnTo>
                    <a:pt x="1" y="1"/>
                  </a:lnTo>
                  <a:close/>
                </a:path>
              </a:pathLst>
            </a:custGeom>
            <a:solidFill>
              <a:srgbClr val="D2BD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40" name="Google Shape;846;p31"/>
            <p:cNvSpPr/>
            <p:nvPr/>
          </p:nvSpPr>
          <p:spPr>
            <a:xfrm>
              <a:off x="6328248" y="3753790"/>
              <a:ext cx="130515" cy="56374"/>
            </a:xfrm>
            <a:custGeom>
              <a:avLst/>
              <a:ah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41" name="Google Shape;847;p31"/>
            <p:cNvSpPr/>
            <p:nvPr/>
          </p:nvSpPr>
          <p:spPr>
            <a:xfrm>
              <a:off x="5797959" y="2518871"/>
              <a:ext cx="1226595" cy="1243460"/>
            </a:xfrm>
            <a:custGeom>
              <a:avLst/>
              <a:ah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42" name="Google Shape;848;p31"/>
            <p:cNvSpPr/>
            <p:nvPr/>
          </p:nvSpPr>
          <p:spPr>
            <a:xfrm>
              <a:off x="5854333" y="3348735"/>
              <a:ext cx="1026164" cy="330945"/>
            </a:xfrm>
            <a:custGeom>
              <a:avLst/>
              <a:ah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43" name="Google Shape;849;p31"/>
            <p:cNvSpPr/>
            <p:nvPr/>
          </p:nvSpPr>
          <p:spPr>
            <a:xfrm>
              <a:off x="5854333" y="3127432"/>
              <a:ext cx="1122202" cy="552249"/>
            </a:xfrm>
            <a:custGeom>
              <a:avLst/>
              <a:ah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44" name="Google Shape;850;p31"/>
            <p:cNvSpPr/>
            <p:nvPr/>
          </p:nvSpPr>
          <p:spPr>
            <a:xfrm>
              <a:off x="5641385" y="2381306"/>
              <a:ext cx="1491724" cy="1007776"/>
            </a:xfrm>
            <a:custGeom>
              <a:avLst/>
              <a:ah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45" name="Google Shape;851;p31"/>
            <p:cNvSpPr/>
            <p:nvPr/>
          </p:nvSpPr>
          <p:spPr>
            <a:xfrm>
              <a:off x="5715495" y="3061677"/>
              <a:ext cx="8386" cy="5249"/>
            </a:xfrm>
            <a:custGeom>
              <a:avLst/>
              <a:ah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46" name="Google Shape;852;p31"/>
            <p:cNvSpPr/>
            <p:nvPr/>
          </p:nvSpPr>
          <p:spPr>
            <a:xfrm>
              <a:off x="6324086" y="3197379"/>
              <a:ext cx="96069" cy="52243"/>
            </a:xfrm>
            <a:custGeom>
              <a:avLst/>
              <a:ah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47" name="Google Shape;853;p31"/>
            <p:cNvSpPr/>
            <p:nvPr/>
          </p:nvSpPr>
          <p:spPr>
            <a:xfrm>
              <a:off x="6420124" y="3127432"/>
              <a:ext cx="221334" cy="78334"/>
            </a:xfrm>
            <a:custGeom>
              <a:avLst/>
              <a:ah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48" name="Google Shape;854;p31"/>
            <p:cNvSpPr/>
            <p:nvPr/>
          </p:nvSpPr>
          <p:spPr>
            <a:xfrm>
              <a:off x="6119462" y="3187999"/>
              <a:ext cx="126353" cy="61623"/>
            </a:xfrm>
            <a:custGeom>
              <a:avLst/>
              <a:ah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49" name="Google Shape;855;p31"/>
            <p:cNvSpPr/>
            <p:nvPr/>
          </p:nvSpPr>
          <p:spPr>
            <a:xfrm>
              <a:off x="5854333" y="3344573"/>
              <a:ext cx="31" cy="4193"/>
            </a:xfrm>
            <a:custGeom>
              <a:avLst/>
              <a:ahLst/>
              <a:rect l="l" t="t" r="r" b="b"/>
              <a:pathLst>
                <a:path w="1" h="135" extrusionOk="0">
                  <a:moveTo>
                    <a:pt x="0" y="0"/>
                  </a:moveTo>
                  <a:lnTo>
                    <a:pt x="0" y="0"/>
                  </a:lnTo>
                  <a:lnTo>
                    <a:pt x="0" y="135"/>
                  </a:lnTo>
                  <a:lnTo>
                    <a:pt x="0" y="135"/>
                  </a:lnTo>
                  <a:close/>
                </a:path>
              </a:pathLst>
            </a:custGeom>
            <a:solidFill>
              <a:srgbClr val="A9928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50" name="Google Shape;856;p31"/>
            <p:cNvSpPr/>
            <p:nvPr/>
          </p:nvSpPr>
          <p:spPr>
            <a:xfrm>
              <a:off x="5854333" y="3276272"/>
              <a:ext cx="43639" cy="72494"/>
            </a:xfrm>
            <a:custGeom>
              <a:avLst/>
              <a:ah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51" name="Google Shape;857;p31"/>
            <p:cNvSpPr/>
            <p:nvPr/>
          </p:nvSpPr>
          <p:spPr>
            <a:xfrm>
              <a:off x="5659120" y="3179644"/>
              <a:ext cx="1465664" cy="208817"/>
            </a:xfrm>
            <a:custGeom>
              <a:avLst/>
              <a:ah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52" name="Google Shape;858;p31"/>
            <p:cNvSpPr/>
            <p:nvPr/>
          </p:nvSpPr>
          <p:spPr>
            <a:xfrm>
              <a:off x="6968149" y="3384237"/>
              <a:ext cx="31" cy="31"/>
            </a:xfrm>
            <a:custGeom>
              <a:avLst/>
              <a:ahLst/>
              <a:rect l="l" t="t" r="r" b="b"/>
              <a:pathLst>
                <a:path w="1" h="1" extrusionOk="0">
                  <a:moveTo>
                    <a:pt x="1" y="1"/>
                  </a:moveTo>
                  <a:lnTo>
                    <a:pt x="1" y="1"/>
                  </a:lnTo>
                  <a:lnTo>
                    <a:pt x="1" y="1"/>
                  </a:lnTo>
                  <a:lnTo>
                    <a:pt x="1" y="1"/>
                  </a:lnTo>
                  <a:close/>
                </a:path>
              </a:pathLst>
            </a:custGeom>
            <a:solidFill>
              <a:srgbClr val="865F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53" name="Google Shape;859;p31"/>
            <p:cNvSpPr/>
            <p:nvPr/>
          </p:nvSpPr>
          <p:spPr>
            <a:xfrm>
              <a:off x="6880497" y="3314289"/>
              <a:ext cx="87683" cy="69978"/>
            </a:xfrm>
            <a:custGeom>
              <a:avLst/>
              <a:ah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54" name="Google Shape;860;p31"/>
            <p:cNvSpPr/>
            <p:nvPr/>
          </p:nvSpPr>
          <p:spPr>
            <a:xfrm>
              <a:off x="5659120" y="2836212"/>
              <a:ext cx="1465664" cy="552249"/>
            </a:xfrm>
            <a:custGeom>
              <a:avLst/>
              <a:ah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55" name="Google Shape;861;p31"/>
            <p:cNvSpPr/>
            <p:nvPr/>
          </p:nvSpPr>
          <p:spPr>
            <a:xfrm>
              <a:off x="6133036" y="3492792"/>
              <a:ext cx="178533" cy="122190"/>
            </a:xfrm>
            <a:custGeom>
              <a:avLst/>
              <a:ah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56" name="Google Shape;862;p31"/>
            <p:cNvSpPr/>
            <p:nvPr/>
          </p:nvSpPr>
          <p:spPr>
            <a:xfrm>
              <a:off x="6337660" y="3256735"/>
              <a:ext cx="234908" cy="209376"/>
            </a:xfrm>
            <a:custGeom>
              <a:avLst/>
              <a:ah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57" name="Google Shape;863;p31"/>
            <p:cNvSpPr/>
            <p:nvPr/>
          </p:nvSpPr>
          <p:spPr>
            <a:xfrm>
              <a:off x="6384622" y="3440611"/>
              <a:ext cx="266216" cy="134677"/>
            </a:xfrm>
            <a:custGeom>
              <a:avLst/>
              <a:ah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58" name="Google Shape;864;p31"/>
            <p:cNvSpPr/>
            <p:nvPr/>
          </p:nvSpPr>
          <p:spPr>
            <a:xfrm>
              <a:off x="5893997" y="3288416"/>
              <a:ext cx="217172" cy="192914"/>
            </a:xfrm>
            <a:custGeom>
              <a:avLst/>
              <a:ah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59" name="Google Shape;865;p31"/>
            <p:cNvSpPr/>
            <p:nvPr/>
          </p:nvSpPr>
          <p:spPr>
            <a:xfrm>
              <a:off x="5880424" y="3458346"/>
              <a:ext cx="182727" cy="121569"/>
            </a:xfrm>
            <a:custGeom>
              <a:avLst/>
              <a:ah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60" name="Google Shape;866;p31"/>
            <p:cNvSpPr/>
            <p:nvPr/>
          </p:nvSpPr>
          <p:spPr>
            <a:xfrm>
              <a:off x="5858495" y="3818488"/>
              <a:ext cx="248481" cy="358775"/>
            </a:xfrm>
            <a:custGeom>
              <a:avLst/>
              <a:ah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61" name="Google Shape;867;p31"/>
            <p:cNvSpPr/>
            <p:nvPr/>
          </p:nvSpPr>
          <p:spPr>
            <a:xfrm>
              <a:off x="5858495" y="3818488"/>
              <a:ext cx="248481" cy="357036"/>
            </a:xfrm>
            <a:custGeom>
              <a:avLst/>
              <a:ah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62" name="Google Shape;868;p31"/>
            <p:cNvSpPr/>
            <p:nvPr/>
          </p:nvSpPr>
          <p:spPr>
            <a:xfrm>
              <a:off x="6106945" y="3980311"/>
              <a:ext cx="31" cy="138870"/>
            </a:xfrm>
            <a:custGeom>
              <a:avLst/>
              <a:ahLst/>
              <a:rect l="l" t="t" r="r" b="b"/>
              <a:pathLst>
                <a:path w="1" h="4471" extrusionOk="0">
                  <a:moveTo>
                    <a:pt x="1" y="0"/>
                  </a:moveTo>
                  <a:lnTo>
                    <a:pt x="1" y="4470"/>
                  </a:lnTo>
                  <a:lnTo>
                    <a:pt x="1" y="4470"/>
                  </a:lnTo>
                  <a:close/>
                </a:path>
              </a:pathLst>
            </a:custGeom>
            <a:solidFill>
              <a:srgbClr val="DB9F5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63" name="Google Shape;869;p31"/>
            <p:cNvSpPr/>
            <p:nvPr/>
          </p:nvSpPr>
          <p:spPr>
            <a:xfrm>
              <a:off x="6080855" y="3827899"/>
              <a:ext cx="26122" cy="12548"/>
            </a:xfrm>
            <a:custGeom>
              <a:avLst/>
              <a:ah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64" name="Google Shape;870;p31"/>
            <p:cNvSpPr/>
            <p:nvPr/>
          </p:nvSpPr>
          <p:spPr>
            <a:xfrm>
              <a:off x="5858495" y="3827899"/>
              <a:ext cx="248481" cy="347625"/>
            </a:xfrm>
            <a:custGeom>
              <a:avLst/>
              <a:ah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65" name="Google Shape;871;p31"/>
            <p:cNvSpPr/>
            <p:nvPr/>
          </p:nvSpPr>
          <p:spPr>
            <a:xfrm>
              <a:off x="5858495" y="3784042"/>
              <a:ext cx="248481" cy="69978"/>
            </a:xfrm>
            <a:custGeom>
              <a:avLst/>
              <a:ah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66" name="Google Shape;872;p31"/>
            <p:cNvSpPr/>
            <p:nvPr/>
          </p:nvSpPr>
          <p:spPr>
            <a:xfrm>
              <a:off x="5872069" y="3797616"/>
              <a:ext cx="221334" cy="42832"/>
            </a:xfrm>
            <a:custGeom>
              <a:avLst/>
              <a:ah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67" name="Google Shape;873;p31"/>
            <p:cNvSpPr/>
            <p:nvPr/>
          </p:nvSpPr>
          <p:spPr>
            <a:xfrm>
              <a:off x="5888779" y="3814326"/>
              <a:ext cx="187914" cy="39695"/>
            </a:xfrm>
            <a:custGeom>
              <a:avLst/>
              <a:ah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68" name="Google Shape;874;p31"/>
            <p:cNvSpPr/>
            <p:nvPr/>
          </p:nvSpPr>
          <p:spPr>
            <a:xfrm>
              <a:off x="5737423" y="3468130"/>
              <a:ext cx="217141" cy="311781"/>
            </a:xfrm>
            <a:custGeom>
              <a:avLst/>
              <a:ah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69" name="Google Shape;875;p31"/>
            <p:cNvSpPr/>
            <p:nvPr/>
          </p:nvSpPr>
          <p:spPr>
            <a:xfrm>
              <a:off x="5771869" y="3709933"/>
              <a:ext cx="143032" cy="43888"/>
            </a:xfrm>
            <a:custGeom>
              <a:avLst/>
              <a:ah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70" name="Google Shape;876;p31"/>
            <p:cNvSpPr/>
            <p:nvPr/>
          </p:nvSpPr>
          <p:spPr>
            <a:xfrm>
              <a:off x="5749940" y="3583612"/>
              <a:ext cx="191051" cy="196300"/>
            </a:xfrm>
            <a:custGeom>
              <a:avLst/>
              <a:ah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71" name="Google Shape;877;p31"/>
            <p:cNvSpPr/>
            <p:nvPr/>
          </p:nvSpPr>
          <p:spPr>
            <a:xfrm>
              <a:off x="5984817" y="3614951"/>
              <a:ext cx="91876" cy="199406"/>
            </a:xfrm>
            <a:custGeom>
              <a:avLst/>
              <a:ah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72" name="Google Shape;878;p31"/>
            <p:cNvSpPr/>
            <p:nvPr/>
          </p:nvSpPr>
          <p:spPr>
            <a:xfrm>
              <a:off x="5984817" y="3645204"/>
              <a:ext cx="74140" cy="169153"/>
            </a:xfrm>
            <a:custGeom>
              <a:avLst/>
              <a:ah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73" name="Google Shape;879;p31"/>
            <p:cNvSpPr/>
            <p:nvPr/>
          </p:nvSpPr>
          <p:spPr>
            <a:xfrm>
              <a:off x="5972300" y="3370663"/>
              <a:ext cx="73084" cy="78334"/>
            </a:xfrm>
            <a:custGeom>
              <a:avLst/>
              <a:ah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74" name="Google Shape;880;p31"/>
            <p:cNvSpPr/>
            <p:nvPr/>
          </p:nvSpPr>
          <p:spPr>
            <a:xfrm>
              <a:off x="6398196" y="3353953"/>
              <a:ext cx="74140" cy="73115"/>
            </a:xfrm>
            <a:custGeom>
              <a:avLst/>
              <a:ah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75" name="Google Shape;881;p31"/>
            <p:cNvSpPr/>
            <p:nvPr/>
          </p:nvSpPr>
          <p:spPr>
            <a:xfrm>
              <a:off x="5949809" y="4373187"/>
              <a:ext cx="674377" cy="457578"/>
            </a:xfrm>
            <a:custGeom>
              <a:avLst/>
              <a:ah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576" name="TextBox 235"/>
          <p:cNvSpPr txBox="1"/>
          <p:nvPr userDrawn="1"/>
        </p:nvSpPr>
        <p:spPr>
          <a:xfrm>
            <a:off x="4334110" y="1572168"/>
            <a:ext cx="3725448" cy="3631763"/>
          </a:xfrm>
          <a:prstGeom prst="rect"/>
          <a:noFill/>
        </p:spPr>
        <p:txBody>
          <a:bodyPr rtlCol="0" wrap="square">
            <a:spAutoFit/>
          </a:bodyPr>
          <a:p>
            <a:pPr algn="ctr"/>
            <a:r>
              <a:rPr dirty="0" sz="11500" lang="vi-VN">
                <a:solidFill>
                  <a:schemeClr val="accent6">
                    <a:lumMod val="50000"/>
                  </a:schemeClr>
                </a:solidFill>
                <a:latin typeface="+mj-lt"/>
              </a:rPr>
              <a:t>KHÁM PHÁ</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170"/>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49461"/>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173"/>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172"/>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49462"/>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171"/>
                                        </p:tgtEl>
                                      </p:cBhvr>
                                      <p:by x="150000" y="150000"/>
                                    </p:animScale>
                                  </p:childTnLst>
                                </p:cTn>
                              </p:par>
                              <p:par>
                                <p:cTn fill="hold" grpId="0" id="17" nodeType="withEffect" presetClass="entr" presetID="16" presetSubtype="21">
                                  <p:stCondLst>
                                    <p:cond delay="0"/>
                                  </p:stCondLst>
                                  <p:childTnLst>
                                    <p:set>
                                      <p:cBhvr>
                                        <p:cTn dur="1" fill="hold" id="18">
                                          <p:stCondLst>
                                            <p:cond delay="0"/>
                                          </p:stCondLst>
                                        </p:cTn>
                                        <p:tgtEl>
                                          <p:spTgt spid="1049445"/>
                                        </p:tgtEl>
                                        <p:attrNameLst>
                                          <p:attrName>style.visibility</p:attrName>
                                        </p:attrNameLst>
                                      </p:cBhvr>
                                      <p:to>
                                        <p:strVal val="visible"/>
                                      </p:to>
                                    </p:set>
                                    <p:animEffect transition="in" filter="barn(inVertical)">
                                      <p:cBhvr>
                                        <p:cTn dur="500" id="19"/>
                                        <p:tgtEl>
                                          <p:spTgt spid="1049445"/>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1049446"/>
                                        </p:tgtEl>
                                        <p:attrNameLst>
                                          <p:attrName>style.visibility</p:attrName>
                                        </p:attrNameLst>
                                      </p:cBhvr>
                                      <p:to>
                                        <p:strVal val="visible"/>
                                      </p:to>
                                    </p:set>
                                    <p:animEffect transition="in" filter="barn(inVertical)">
                                      <p:cBhvr>
                                        <p:cTn dur="500" id="22"/>
                                        <p:tgtEl>
                                          <p:spTgt spid="1049446"/>
                                        </p:tgtEl>
                                      </p:cBhvr>
                                    </p:animEffect>
                                  </p:childTnLst>
                                </p:cTn>
                              </p:par>
                            </p:childTnLst>
                          </p:cTn>
                        </p:par>
                        <p:par>
                          <p:cTn fill="hold" id="23">
                            <p:stCondLst>
                              <p:cond delay="1000"/>
                            </p:stCondLst>
                            <p:childTnLst>
                              <p:par>
                                <p:cTn fill="hold" grpId="0" id="24" nodeType="afterEffect" presetClass="entr" presetID="10" presetSubtype="0">
                                  <p:stCondLst>
                                    <p:cond delay="0"/>
                                  </p:stCondLst>
                                  <p:childTnLst>
                                    <p:set>
                                      <p:cBhvr>
                                        <p:cTn dur="1" fill="hold" id="25">
                                          <p:stCondLst>
                                            <p:cond delay="0"/>
                                          </p:stCondLst>
                                        </p:cTn>
                                        <p:tgtEl>
                                          <p:spTgt spid="1049444"/>
                                        </p:tgtEl>
                                        <p:attrNameLst>
                                          <p:attrName>style.visibility</p:attrName>
                                        </p:attrNameLst>
                                      </p:cBhvr>
                                      <p:to>
                                        <p:strVal val="visible"/>
                                      </p:to>
                                    </p:set>
                                    <p:animEffect transition="in" filter="fade">
                                      <p:cBhvr>
                                        <p:cTn dur="500" id="26"/>
                                        <p:tgtEl>
                                          <p:spTgt spid="1049444"/>
                                        </p:tgtEl>
                                      </p:cBhvr>
                                    </p:animEffect>
                                  </p:childTnLst>
                                </p:cTn>
                              </p:par>
                            </p:childTnLst>
                          </p:cTn>
                        </p:par>
                        <p:par>
                          <p:cTn fill="hold" id="27">
                            <p:stCondLst>
                              <p:cond delay="1500"/>
                            </p:stCondLst>
                            <p:childTnLst>
                              <p:par>
                                <p:cTn fill="hold" id="28" nodeType="afterEffect" presetClass="entr" presetID="31" presetSubtype="0">
                                  <p:stCondLst>
                                    <p:cond delay="0"/>
                                  </p:stCondLst>
                                  <p:childTnLst>
                                    <p:set>
                                      <p:cBhvr>
                                        <p:cTn dur="1" fill="hold" id="29">
                                          <p:stCondLst>
                                            <p:cond delay="0"/>
                                          </p:stCondLst>
                                        </p:cTn>
                                        <p:tgtEl>
                                          <p:spTgt spid="174"/>
                                        </p:tgtEl>
                                        <p:attrNameLst>
                                          <p:attrName>style.visibility</p:attrName>
                                        </p:attrNameLst>
                                      </p:cBhvr>
                                      <p:to>
                                        <p:strVal val="visible"/>
                                      </p:to>
                                    </p:set>
                                    <p:anim calcmode="lin" valueType="num">
                                      <p:cBhvr>
                                        <p:cTn dur="1000" fill="hold" id="30"/>
                                        <p:tgtEl>
                                          <p:spTgt spid="174"/>
                                        </p:tgtEl>
                                        <p:attrNameLst>
                                          <p:attrName>ppt_w</p:attrName>
                                        </p:attrNameLst>
                                      </p:cBhvr>
                                      <p:tavLst>
                                        <p:tav tm="0">
                                          <p:val>
                                            <p:fltVal val="0.0"/>
                                          </p:val>
                                        </p:tav>
                                        <p:tav tm="100000">
                                          <p:val>
                                            <p:strVal val="#ppt_w"/>
                                          </p:val>
                                        </p:tav>
                                      </p:tavLst>
                                    </p:anim>
                                    <p:anim calcmode="lin" valueType="num">
                                      <p:cBhvr>
                                        <p:cTn dur="1000" fill="hold" id="31"/>
                                        <p:tgtEl>
                                          <p:spTgt spid="174"/>
                                        </p:tgtEl>
                                        <p:attrNameLst>
                                          <p:attrName>ppt_h</p:attrName>
                                        </p:attrNameLst>
                                      </p:cBhvr>
                                      <p:tavLst>
                                        <p:tav tm="0">
                                          <p:val>
                                            <p:fltVal val="0.0"/>
                                          </p:val>
                                        </p:tav>
                                        <p:tav tm="100000">
                                          <p:val>
                                            <p:strVal val="#ppt_h"/>
                                          </p:val>
                                        </p:tav>
                                      </p:tavLst>
                                    </p:anim>
                                    <p:anim calcmode="lin" valueType="num">
                                      <p:cBhvr>
                                        <p:cTn dur="1000" fill="hold" id="32"/>
                                        <p:tgtEl>
                                          <p:spTgt spid="174"/>
                                        </p:tgtEl>
                                        <p:attrNameLst>
                                          <p:attrName>style.rotation</p:attrName>
                                        </p:attrNameLst>
                                      </p:cBhvr>
                                      <p:tavLst>
                                        <p:tav tm="0">
                                          <p:val>
                                            <p:fltVal val="90.0"/>
                                          </p:val>
                                        </p:tav>
                                        <p:tav tm="100000">
                                          <p:val>
                                            <p:fltVal val="0.0"/>
                                          </p:val>
                                        </p:tav>
                                      </p:tavLst>
                                    </p:anim>
                                    <p:animEffect transition="in" filter="fade">
                                      <p:cBhvr>
                                        <p:cTn dur="1000" id="33"/>
                                        <p:tgtEl>
                                          <p:spTgt spid="174"/>
                                        </p:tgtEl>
                                      </p:cBhvr>
                                    </p:animEffect>
                                  </p:childTnLst>
                                </p:cTn>
                              </p:par>
                            </p:childTnLst>
                          </p:cTn>
                        </p:par>
                        <p:par>
                          <p:cTn fill="hold" id="34">
                            <p:stCondLst>
                              <p:cond delay="2500"/>
                            </p:stCondLst>
                            <p:childTnLst>
                              <p:par>
                                <p:cTn fill="hold" grpId="0" id="35" nodeType="afterEffect" presetClass="entr" presetID="14" presetSubtype="10">
                                  <p:stCondLst>
                                    <p:cond delay="0"/>
                                  </p:stCondLst>
                                  <p:childTnLst>
                                    <p:set>
                                      <p:cBhvr>
                                        <p:cTn dur="1" fill="hold" id="36">
                                          <p:stCondLst>
                                            <p:cond delay="0"/>
                                          </p:stCondLst>
                                        </p:cTn>
                                        <p:tgtEl>
                                          <p:spTgt spid="1049576"/>
                                        </p:tgtEl>
                                        <p:attrNameLst>
                                          <p:attrName>style.visibility</p:attrName>
                                        </p:attrNameLst>
                                      </p:cBhvr>
                                      <p:to>
                                        <p:strVal val="visible"/>
                                      </p:to>
                                    </p:set>
                                    <p:animEffect transition="in" filter="randombar(horizontal)">
                                      <p:cBhvr>
                                        <p:cTn dur="500" id="37"/>
                                        <p:tgtEl>
                                          <p:spTgt spid="10495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444" grpId="0" animBg="1"/>
      <p:bldP spid="1049445" grpId="0" animBg="1"/>
      <p:bldP spid="1049446" grpId="0" animBg="1"/>
      <p:bldP spid="1049461" grpId="0" animBg="1"/>
      <p:bldP spid="1049462" grpId="0" animBg="1"/>
      <p:bldP spid="104957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420" name=""/>
        <p:cNvGrpSpPr/>
        <p:nvPr/>
      </p:nvGrpSpPr>
      <p:grpSpPr>
        <a:xfrm>
          <a:off x="0" y="0"/>
          <a:ext cx="0" cy="0"/>
          <a:chOff x="0" y="0"/>
          <a:chExt cx="0" cy="0"/>
        </a:xfrm>
      </p:grpSpPr>
      <p:grpSp>
        <p:nvGrpSpPr>
          <p:cNvPr id="421" name="Google Shape;992;p14"/>
          <p:cNvGrpSpPr/>
          <p:nvPr userDrawn="1"/>
        </p:nvGrpSpPr>
        <p:grpSpPr>
          <a:xfrm>
            <a:off x="395894" y="219519"/>
            <a:ext cx="11613234" cy="6240131"/>
            <a:chOff x="395894" y="219519"/>
            <a:chExt cx="8518865" cy="4788281"/>
          </a:xfrm>
        </p:grpSpPr>
        <p:sp>
          <p:nvSpPr>
            <p:cNvPr id="1052191"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22" name="Google Shape;994;p14"/>
            <p:cNvGrpSpPr/>
            <p:nvPr/>
          </p:nvGrpSpPr>
          <p:grpSpPr>
            <a:xfrm>
              <a:off x="8341543" y="2282008"/>
              <a:ext cx="569676" cy="380612"/>
              <a:chOff x="8341543" y="2282008"/>
              <a:chExt cx="569676" cy="380612"/>
            </a:xfrm>
          </p:grpSpPr>
          <p:sp>
            <p:nvSpPr>
              <p:cNvPr id="1052192"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93"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2194"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23" name="Google Shape;998;p14"/>
            <p:cNvGrpSpPr/>
            <p:nvPr/>
          </p:nvGrpSpPr>
          <p:grpSpPr>
            <a:xfrm>
              <a:off x="8341543" y="1721094"/>
              <a:ext cx="569676" cy="380612"/>
              <a:chOff x="8341543" y="1721094"/>
              <a:chExt cx="569676" cy="380612"/>
            </a:xfrm>
          </p:grpSpPr>
          <p:sp>
            <p:nvSpPr>
              <p:cNvPr id="1052195"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96"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24" name="Google Shape;1001;p14"/>
            <p:cNvGrpSpPr/>
            <p:nvPr/>
          </p:nvGrpSpPr>
          <p:grpSpPr>
            <a:xfrm>
              <a:off x="8346273" y="1183592"/>
              <a:ext cx="568486" cy="388014"/>
              <a:chOff x="8346273" y="1183592"/>
              <a:chExt cx="568486" cy="388014"/>
            </a:xfrm>
          </p:grpSpPr>
          <p:sp>
            <p:nvSpPr>
              <p:cNvPr id="1052197"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98"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25" name="Google Shape;1004;p14"/>
            <p:cNvGrpSpPr/>
            <p:nvPr/>
          </p:nvGrpSpPr>
          <p:grpSpPr>
            <a:xfrm>
              <a:off x="8341543" y="606635"/>
              <a:ext cx="569676" cy="388014"/>
              <a:chOff x="8341543" y="606635"/>
              <a:chExt cx="569676" cy="388014"/>
            </a:xfrm>
          </p:grpSpPr>
          <p:sp>
            <p:nvSpPr>
              <p:cNvPr id="1052199"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00"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26" name="Google Shape;1007;p14"/>
            <p:cNvGrpSpPr/>
            <p:nvPr/>
          </p:nvGrpSpPr>
          <p:grpSpPr>
            <a:xfrm>
              <a:off x="8341543" y="2842933"/>
              <a:ext cx="569676" cy="380612"/>
              <a:chOff x="8341543" y="2282008"/>
              <a:chExt cx="569676" cy="380612"/>
            </a:xfrm>
          </p:grpSpPr>
          <p:sp>
            <p:nvSpPr>
              <p:cNvPr id="1052201"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02"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27" name="Google Shape;1010;p14"/>
            <p:cNvGrpSpPr/>
            <p:nvPr/>
          </p:nvGrpSpPr>
          <p:grpSpPr>
            <a:xfrm>
              <a:off x="8341543" y="3403858"/>
              <a:ext cx="569676" cy="380612"/>
              <a:chOff x="8341543" y="2282008"/>
              <a:chExt cx="569676" cy="380612"/>
            </a:xfrm>
          </p:grpSpPr>
          <p:sp>
            <p:nvSpPr>
              <p:cNvPr id="1052203"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04"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2205"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06"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52207"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08"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09"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10"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11"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12"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13"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14"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15"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16"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17"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18"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19"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20"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21"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22"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23"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24"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25"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26"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27"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28"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29"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30"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31"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32"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33"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34"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35"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36"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37"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38"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39"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40"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41"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42"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43"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44"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45"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46"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47"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48"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49"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50"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51"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52" name="Google Shape;1765;p26"/>
          <p:cNvSpPr/>
          <p:nvPr userDrawn="1"/>
        </p:nvSpPr>
        <p:spPr>
          <a:xfrm rot="126755">
            <a:off x="3091462" y="1090110"/>
            <a:ext cx="5550035" cy="4730758"/>
          </a:xfrm>
          <a:prstGeom prst="rect"/>
          <a:solidFill>
            <a:schemeClr val="accent6">
              <a:lumMod val="40000"/>
              <a:lumOff val="6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sz="500"/>
          </a:p>
        </p:txBody>
      </p:sp>
      <p:sp>
        <p:nvSpPr>
          <p:cNvPr id="1052253" name="Google Shape;1766;p26"/>
          <p:cNvSpPr/>
          <p:nvPr userDrawn="1"/>
        </p:nvSpPr>
        <p:spPr>
          <a:xfrm rot="-135875">
            <a:off x="2811048" y="772938"/>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52254" name="Google Shape;1767;p26"/>
          <p:cNvSpPr/>
          <p:nvPr userDrawn="1"/>
        </p:nvSpPr>
        <p:spPr>
          <a:xfrm rot="4829593">
            <a:off x="7640070" y="1029487"/>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grpSp>
        <p:nvGrpSpPr>
          <p:cNvPr id="428" name="Google Shape;631;p30"/>
          <p:cNvGrpSpPr/>
          <p:nvPr userDrawn="1"/>
        </p:nvGrpSpPr>
        <p:grpSpPr>
          <a:xfrm>
            <a:off x="7672546" y="3622312"/>
            <a:ext cx="1309691" cy="2486166"/>
            <a:chOff x="961250" y="234750"/>
            <a:chExt cx="1222525" cy="2320700"/>
          </a:xfrm>
        </p:grpSpPr>
        <p:sp>
          <p:nvSpPr>
            <p:cNvPr id="1052255" name="Google Shape;632;p30"/>
            <p:cNvSpPr/>
            <p:nvPr/>
          </p:nvSpPr>
          <p:spPr>
            <a:xfrm>
              <a:off x="1529225" y="1558100"/>
              <a:ext cx="189075" cy="241150"/>
            </a:xfrm>
            <a:custGeom>
              <a:avLst/>
              <a:ah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56" name="Google Shape;633;p30"/>
            <p:cNvSpPr/>
            <p:nvPr/>
          </p:nvSpPr>
          <p:spPr>
            <a:xfrm>
              <a:off x="1647700" y="1816875"/>
              <a:ext cx="206725" cy="252400"/>
            </a:xfrm>
            <a:custGeom>
              <a:avLst/>
              <a:ah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57" name="Google Shape;634;p30"/>
            <p:cNvSpPr/>
            <p:nvPr/>
          </p:nvSpPr>
          <p:spPr>
            <a:xfrm>
              <a:off x="1598975" y="1737350"/>
              <a:ext cx="164700" cy="132500"/>
            </a:xfrm>
            <a:custGeom>
              <a:avLst/>
              <a:ah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58" name="Google Shape;635;p30"/>
            <p:cNvSpPr/>
            <p:nvPr/>
          </p:nvSpPr>
          <p:spPr>
            <a:xfrm>
              <a:off x="1287250" y="1496000"/>
              <a:ext cx="392400" cy="420700"/>
            </a:xfrm>
            <a:custGeom>
              <a:avLst/>
              <a:ah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59" name="Google Shape;636;p30"/>
            <p:cNvSpPr/>
            <p:nvPr/>
          </p:nvSpPr>
          <p:spPr>
            <a:xfrm>
              <a:off x="1567025" y="1904250"/>
              <a:ext cx="4225" cy="25"/>
            </a:xfrm>
            <a:custGeom>
              <a:avLst/>
              <a:ahLst/>
              <a:rect l="l" t="t" r="r" b="b"/>
              <a:pathLst>
                <a:path w="169" h="1" extrusionOk="0">
                  <a:moveTo>
                    <a:pt x="169" y="1"/>
                  </a:moveTo>
                  <a:lnTo>
                    <a:pt x="1" y="1"/>
                  </a:lnTo>
                  <a:lnTo>
                    <a:pt x="1" y="1"/>
                  </a:lnTo>
                  <a:lnTo>
                    <a:pt x="169" y="1"/>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60" name="Google Shape;637;p30"/>
            <p:cNvSpPr/>
            <p:nvPr/>
          </p:nvSpPr>
          <p:spPr>
            <a:xfrm>
              <a:off x="1567025" y="1575725"/>
              <a:ext cx="7600" cy="328550"/>
            </a:xfrm>
            <a:custGeom>
              <a:avLst/>
              <a:ah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61" name="Google Shape;638;p30"/>
            <p:cNvSpPr/>
            <p:nvPr/>
          </p:nvSpPr>
          <p:spPr>
            <a:xfrm>
              <a:off x="1462000" y="1915175"/>
              <a:ext cx="49600" cy="3400"/>
            </a:xfrm>
            <a:custGeom>
              <a:avLst/>
              <a:ah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62" name="Google Shape;639;p30"/>
            <p:cNvSpPr/>
            <p:nvPr/>
          </p:nvSpPr>
          <p:spPr>
            <a:xfrm>
              <a:off x="1462000" y="1533725"/>
              <a:ext cx="73975" cy="384850"/>
            </a:xfrm>
            <a:custGeom>
              <a:avLst/>
              <a:ah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63" name="Google Shape;640;p30"/>
            <p:cNvSpPr/>
            <p:nvPr/>
          </p:nvSpPr>
          <p:spPr>
            <a:xfrm>
              <a:off x="1602325" y="1519450"/>
              <a:ext cx="3375" cy="14300"/>
            </a:xfrm>
            <a:custGeom>
              <a:avLst/>
              <a:ahLst/>
              <a:rect l="l" t="t" r="r" b="b"/>
              <a:pathLst>
                <a:path w="135" h="572" extrusionOk="0">
                  <a:moveTo>
                    <a:pt x="135" y="0"/>
                  </a:moveTo>
                  <a:lnTo>
                    <a:pt x="0" y="572"/>
                  </a:lnTo>
                  <a:lnTo>
                    <a:pt x="135" y="572"/>
                  </a:lnTo>
                  <a:lnTo>
                    <a:pt x="135" y="0"/>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64" name="Google Shape;641;p30"/>
            <p:cNvSpPr/>
            <p:nvPr/>
          </p:nvSpPr>
          <p:spPr>
            <a:xfrm>
              <a:off x="1571225" y="1533725"/>
              <a:ext cx="34475" cy="370550"/>
            </a:xfrm>
            <a:custGeom>
              <a:avLst/>
              <a:ah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65" name="Google Shape;642;p30"/>
            <p:cNvSpPr/>
            <p:nvPr/>
          </p:nvSpPr>
          <p:spPr>
            <a:xfrm>
              <a:off x="1518300" y="1953825"/>
              <a:ext cx="252100" cy="447225"/>
            </a:xfrm>
            <a:custGeom>
              <a:avLst/>
              <a:ah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66" name="Google Shape;643;p30"/>
            <p:cNvSpPr/>
            <p:nvPr/>
          </p:nvSpPr>
          <p:spPr>
            <a:xfrm>
              <a:off x="1518300" y="2272275"/>
              <a:ext cx="84050" cy="128775"/>
            </a:xfrm>
            <a:custGeom>
              <a:avLst/>
              <a:ah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67" name="Google Shape;644;p30"/>
            <p:cNvSpPr/>
            <p:nvPr/>
          </p:nvSpPr>
          <p:spPr>
            <a:xfrm>
              <a:off x="1266250" y="1990050"/>
              <a:ext cx="357100" cy="513300"/>
            </a:xfrm>
            <a:custGeom>
              <a:avLst/>
              <a:ah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68" name="Google Shape;645;p30"/>
            <p:cNvSpPr/>
            <p:nvPr/>
          </p:nvSpPr>
          <p:spPr>
            <a:xfrm>
              <a:off x="1272950" y="1873175"/>
              <a:ext cx="420150" cy="227725"/>
            </a:xfrm>
            <a:custGeom>
              <a:avLst/>
              <a:ah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69" name="Google Shape;646;p30"/>
            <p:cNvSpPr/>
            <p:nvPr/>
          </p:nvSpPr>
          <p:spPr>
            <a:xfrm>
              <a:off x="1560325" y="2072300"/>
              <a:ext cx="119325" cy="200000"/>
            </a:xfrm>
            <a:custGeom>
              <a:avLst/>
              <a:ah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70" name="Google Shape;647;p30"/>
            <p:cNvSpPr/>
            <p:nvPr/>
          </p:nvSpPr>
          <p:spPr>
            <a:xfrm>
              <a:off x="1493925" y="1994601"/>
              <a:ext cx="111775" cy="108425"/>
            </a:xfrm>
            <a:custGeom>
              <a:avLst/>
              <a:ah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71" name="Google Shape;648;p30"/>
            <p:cNvSpPr/>
            <p:nvPr/>
          </p:nvSpPr>
          <p:spPr>
            <a:xfrm>
              <a:off x="1529225" y="2489050"/>
              <a:ext cx="153775" cy="66400"/>
            </a:xfrm>
            <a:custGeom>
              <a:avLst/>
              <a:ah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72" name="Google Shape;649;p30"/>
            <p:cNvSpPr/>
            <p:nvPr/>
          </p:nvSpPr>
          <p:spPr>
            <a:xfrm>
              <a:off x="1500650" y="1379125"/>
              <a:ext cx="112625" cy="203350"/>
            </a:xfrm>
            <a:custGeom>
              <a:avLst/>
              <a:ah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73" name="Google Shape;650;p30"/>
            <p:cNvSpPr/>
            <p:nvPr/>
          </p:nvSpPr>
          <p:spPr>
            <a:xfrm>
              <a:off x="1059550" y="406000"/>
              <a:ext cx="1015850" cy="1068100"/>
            </a:xfrm>
            <a:custGeom>
              <a:avLst/>
              <a:ah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74" name="Google Shape;651;p30"/>
            <p:cNvSpPr/>
            <p:nvPr/>
          </p:nvSpPr>
          <p:spPr>
            <a:xfrm>
              <a:off x="1077200" y="1176625"/>
              <a:ext cx="651175" cy="297475"/>
            </a:xfrm>
            <a:custGeom>
              <a:avLst/>
              <a:ah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75" name="Google Shape;652;p30"/>
            <p:cNvSpPr/>
            <p:nvPr/>
          </p:nvSpPr>
          <p:spPr>
            <a:xfrm>
              <a:off x="1560325" y="1467350"/>
              <a:ext cx="48750" cy="3375"/>
            </a:xfrm>
            <a:custGeom>
              <a:avLst/>
              <a:ah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76" name="Google Shape;653;p30"/>
            <p:cNvSpPr/>
            <p:nvPr/>
          </p:nvSpPr>
          <p:spPr>
            <a:xfrm>
              <a:off x="1077200" y="1078325"/>
              <a:ext cx="651175" cy="395775"/>
            </a:xfrm>
            <a:custGeom>
              <a:avLst/>
              <a:ah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77" name="Google Shape;654;p30"/>
            <p:cNvSpPr/>
            <p:nvPr/>
          </p:nvSpPr>
          <p:spPr>
            <a:xfrm>
              <a:off x="1230950" y="1480775"/>
              <a:ext cx="280650" cy="704150"/>
            </a:xfrm>
            <a:custGeom>
              <a:avLst/>
              <a:ah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78" name="Google Shape;655;p30"/>
            <p:cNvSpPr/>
            <p:nvPr/>
          </p:nvSpPr>
          <p:spPr>
            <a:xfrm>
              <a:off x="1235312" y="1480800"/>
              <a:ext cx="273100" cy="689825"/>
            </a:xfrm>
            <a:custGeom>
              <a:avLst/>
              <a:ah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2279" name="Google Shape;656;p30"/>
            <p:cNvSpPr/>
            <p:nvPr/>
          </p:nvSpPr>
          <p:spPr>
            <a:xfrm>
              <a:off x="1605675" y="1516075"/>
              <a:ext cx="158000" cy="639125"/>
            </a:xfrm>
            <a:custGeom>
              <a:avLst/>
              <a:ah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80" name="Google Shape;657;p30"/>
            <p:cNvSpPr/>
            <p:nvPr/>
          </p:nvSpPr>
          <p:spPr>
            <a:xfrm>
              <a:off x="1742650" y="1988275"/>
              <a:ext cx="25" cy="56325"/>
            </a:xfrm>
            <a:custGeom>
              <a:avLst/>
              <a:ahLst/>
              <a:rect l="l" t="t" r="r" b="b"/>
              <a:pathLst>
                <a:path w="1" h="2253" extrusionOk="0">
                  <a:moveTo>
                    <a:pt x="0" y="1"/>
                  </a:moveTo>
                  <a:lnTo>
                    <a:pt x="0" y="2253"/>
                  </a:lnTo>
                  <a:lnTo>
                    <a:pt x="0" y="2253"/>
                  </a:lnTo>
                  <a:close/>
                </a:path>
              </a:pathLst>
            </a:custGeom>
            <a:solidFill>
              <a:srgbClr val="9D68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81" name="Google Shape;658;p30"/>
            <p:cNvSpPr/>
            <p:nvPr/>
          </p:nvSpPr>
          <p:spPr>
            <a:xfrm>
              <a:off x="1612719" y="1526520"/>
              <a:ext cx="129425" cy="584825"/>
            </a:xfrm>
            <a:custGeom>
              <a:avLst/>
              <a:ah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82" name="Google Shape;659;p30"/>
            <p:cNvSpPr/>
            <p:nvPr/>
          </p:nvSpPr>
          <p:spPr>
            <a:xfrm>
              <a:off x="1672050" y="1203050"/>
              <a:ext cx="133625" cy="120650"/>
            </a:xfrm>
            <a:custGeom>
              <a:avLst/>
              <a:ah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83" name="Google Shape;660;p30"/>
            <p:cNvSpPr/>
            <p:nvPr/>
          </p:nvSpPr>
          <p:spPr>
            <a:xfrm>
              <a:off x="1511575" y="981325"/>
              <a:ext cx="189075" cy="169625"/>
            </a:xfrm>
            <a:custGeom>
              <a:avLst/>
              <a:ah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84" name="Google Shape;661;p30"/>
            <p:cNvSpPr/>
            <p:nvPr/>
          </p:nvSpPr>
          <p:spPr>
            <a:xfrm>
              <a:off x="1416625" y="1104875"/>
              <a:ext cx="217650" cy="119550"/>
            </a:xfrm>
            <a:custGeom>
              <a:avLst/>
              <a:ah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85" name="Google Shape;662;p30"/>
            <p:cNvSpPr/>
            <p:nvPr/>
          </p:nvSpPr>
          <p:spPr>
            <a:xfrm>
              <a:off x="1851025" y="1079925"/>
              <a:ext cx="161350" cy="143875"/>
            </a:xfrm>
            <a:custGeom>
              <a:avLst/>
              <a:ah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86" name="Google Shape;663;p30"/>
            <p:cNvSpPr/>
            <p:nvPr/>
          </p:nvSpPr>
          <p:spPr>
            <a:xfrm>
              <a:off x="1861100" y="1212125"/>
              <a:ext cx="130275" cy="93925"/>
            </a:xfrm>
            <a:custGeom>
              <a:avLst/>
              <a:ah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87" name="Google Shape;664;p30"/>
            <p:cNvSpPr/>
            <p:nvPr/>
          </p:nvSpPr>
          <p:spPr>
            <a:xfrm>
              <a:off x="1609050" y="1010500"/>
              <a:ext cx="70600" cy="61000"/>
            </a:xfrm>
            <a:custGeom>
              <a:avLst/>
              <a:ah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88" name="Google Shape;665;p30"/>
            <p:cNvSpPr/>
            <p:nvPr/>
          </p:nvSpPr>
          <p:spPr>
            <a:xfrm>
              <a:off x="1920775" y="1096000"/>
              <a:ext cx="70600" cy="61125"/>
            </a:xfrm>
            <a:custGeom>
              <a:avLst/>
              <a:ah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89" name="Google Shape;666;p30"/>
            <p:cNvSpPr/>
            <p:nvPr/>
          </p:nvSpPr>
          <p:spPr>
            <a:xfrm>
              <a:off x="961250" y="236825"/>
              <a:ext cx="1222525" cy="946550"/>
            </a:xfrm>
            <a:custGeom>
              <a:avLst/>
              <a:ah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90" name="Google Shape;667;p30"/>
            <p:cNvSpPr/>
            <p:nvPr/>
          </p:nvSpPr>
          <p:spPr>
            <a:xfrm>
              <a:off x="989800" y="234750"/>
              <a:ext cx="1193975" cy="706225"/>
            </a:xfrm>
            <a:custGeom>
              <a:avLst/>
              <a:ah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91" name="Google Shape;668;p30"/>
            <p:cNvSpPr/>
            <p:nvPr/>
          </p:nvSpPr>
          <p:spPr>
            <a:xfrm>
              <a:off x="989800" y="238125"/>
              <a:ext cx="1193975" cy="935175"/>
            </a:xfrm>
            <a:custGeom>
              <a:avLst/>
              <a:ah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92" name="Google Shape;669;p30"/>
            <p:cNvSpPr/>
            <p:nvPr/>
          </p:nvSpPr>
          <p:spPr>
            <a:xfrm>
              <a:off x="1070475" y="1736225"/>
              <a:ext cx="244525" cy="252075"/>
            </a:xfrm>
            <a:custGeom>
              <a:avLst/>
              <a:ah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93" name="Google Shape;670;p30"/>
            <p:cNvSpPr/>
            <p:nvPr/>
          </p:nvSpPr>
          <p:spPr>
            <a:xfrm>
              <a:off x="1272950" y="1526175"/>
              <a:ext cx="203375" cy="224350"/>
            </a:xfrm>
            <a:custGeom>
              <a:avLst/>
              <a:ah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94" name="Google Shape;671;p30"/>
            <p:cNvSpPr/>
            <p:nvPr/>
          </p:nvSpPr>
          <p:spPr>
            <a:xfrm>
              <a:off x="1272950" y="1526175"/>
              <a:ext cx="200000" cy="224350"/>
            </a:xfrm>
            <a:custGeom>
              <a:avLst/>
              <a:ah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95" name="Google Shape;672;p30"/>
            <p:cNvSpPr/>
            <p:nvPr/>
          </p:nvSpPr>
          <p:spPr>
            <a:xfrm>
              <a:off x="1220875" y="1659450"/>
              <a:ext cx="153775" cy="156625"/>
            </a:xfrm>
            <a:custGeom>
              <a:avLst/>
              <a:ah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29" name="Google Shape;211;p3"/>
          <p:cNvGrpSpPr/>
          <p:nvPr userDrawn="1"/>
        </p:nvGrpSpPr>
        <p:grpSpPr>
          <a:xfrm>
            <a:off x="1030175" y="1581350"/>
            <a:ext cx="444275" cy="398525"/>
            <a:chOff x="2495125" y="2142250"/>
            <a:chExt cx="444275" cy="398525"/>
          </a:xfrm>
        </p:grpSpPr>
        <p:sp>
          <p:nvSpPr>
            <p:cNvPr id="1052296"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2297"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30" name="Google Shape;214;p3"/>
          <p:cNvGrpSpPr/>
          <p:nvPr userDrawn="1"/>
        </p:nvGrpSpPr>
        <p:grpSpPr>
          <a:xfrm>
            <a:off x="10561107" y="5038641"/>
            <a:ext cx="291375" cy="281375"/>
            <a:chOff x="3243875" y="2372825"/>
            <a:chExt cx="291375" cy="281375"/>
          </a:xfrm>
        </p:grpSpPr>
        <p:sp>
          <p:nvSpPr>
            <p:cNvPr id="1052298"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99"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00"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01"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02"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03"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04"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2305"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06"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07"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31" name="Google Shape;225;p3"/>
          <p:cNvGrpSpPr/>
          <p:nvPr userDrawn="1"/>
        </p:nvGrpSpPr>
        <p:grpSpPr>
          <a:xfrm>
            <a:off x="10778557" y="714860"/>
            <a:ext cx="166675" cy="168575"/>
            <a:chOff x="4954425" y="2036375"/>
            <a:chExt cx="166675" cy="168575"/>
          </a:xfrm>
        </p:grpSpPr>
        <p:sp>
          <p:nvSpPr>
            <p:cNvPr id="1052308"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09"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2310" name="Google Shape;228;p3"/>
          <p:cNvSpPr/>
          <p:nvPr userDrawn="1"/>
        </p:nvSpPr>
        <p:spPr>
          <a:xfrm>
            <a:off x="1577019" y="3597776"/>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11" name="Google Shape;229;p3"/>
          <p:cNvSpPr/>
          <p:nvPr userDrawn="1"/>
        </p:nvSpPr>
        <p:spPr>
          <a:xfrm>
            <a:off x="9846753" y="3888529"/>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32" name="Google Shape;230;p3"/>
          <p:cNvGrpSpPr/>
          <p:nvPr userDrawn="1"/>
        </p:nvGrpSpPr>
        <p:grpSpPr>
          <a:xfrm>
            <a:off x="1274794" y="5541495"/>
            <a:ext cx="166675" cy="168575"/>
            <a:chOff x="4954425" y="2036375"/>
            <a:chExt cx="166675" cy="168575"/>
          </a:xfrm>
        </p:grpSpPr>
        <p:sp>
          <p:nvSpPr>
            <p:cNvPr id="1052312"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13"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2314" name="TextBox 137"/>
          <p:cNvSpPr txBox="1"/>
          <p:nvPr userDrawn="1"/>
        </p:nvSpPr>
        <p:spPr>
          <a:xfrm>
            <a:off x="3558840" y="1522374"/>
            <a:ext cx="4518031" cy="3631763"/>
          </a:xfrm>
          <a:prstGeom prst="rect"/>
          <a:noFill/>
        </p:spPr>
        <p:txBody>
          <a:bodyPr rtlCol="0" wrap="square">
            <a:spAutoFit/>
          </a:bodyPr>
          <a:p>
            <a:pPr algn="ctr"/>
            <a:r>
              <a:rPr dirty="0" sz="11500" lang="vi-VN">
                <a:solidFill>
                  <a:srgbClr val="C00000"/>
                </a:solidFill>
                <a:latin typeface="+mj-lt"/>
              </a:rPr>
              <a:t>HOẠT ĐỘNG</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429"/>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52310"/>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432"/>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431"/>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52311"/>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430"/>
                                        </p:tgtEl>
                                      </p:cBhvr>
                                      <p:by x="150000" y="150000"/>
                                    </p:animScale>
                                  </p:childTnLst>
                                </p:cTn>
                              </p:par>
                              <p:par>
                                <p:cTn fill="hold" grpId="0" id="17" nodeType="withEffect" presetClass="entr" presetID="16" presetSubtype="21">
                                  <p:stCondLst>
                                    <p:cond delay="0"/>
                                  </p:stCondLst>
                                  <p:childTnLst>
                                    <p:set>
                                      <p:cBhvr>
                                        <p:cTn dur="1" fill="hold" id="18">
                                          <p:stCondLst>
                                            <p:cond delay="0"/>
                                          </p:stCondLst>
                                        </p:cTn>
                                        <p:tgtEl>
                                          <p:spTgt spid="1052253"/>
                                        </p:tgtEl>
                                        <p:attrNameLst>
                                          <p:attrName>style.visibility</p:attrName>
                                        </p:attrNameLst>
                                      </p:cBhvr>
                                      <p:to>
                                        <p:strVal val="visible"/>
                                      </p:to>
                                    </p:set>
                                    <p:animEffect transition="in" filter="barn(inVertical)">
                                      <p:cBhvr>
                                        <p:cTn dur="500" id="19"/>
                                        <p:tgtEl>
                                          <p:spTgt spid="1052253"/>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1052254"/>
                                        </p:tgtEl>
                                        <p:attrNameLst>
                                          <p:attrName>style.visibility</p:attrName>
                                        </p:attrNameLst>
                                      </p:cBhvr>
                                      <p:to>
                                        <p:strVal val="visible"/>
                                      </p:to>
                                    </p:set>
                                    <p:animEffect transition="in" filter="barn(inVertical)">
                                      <p:cBhvr>
                                        <p:cTn dur="500" id="22"/>
                                        <p:tgtEl>
                                          <p:spTgt spid="1052254"/>
                                        </p:tgtEl>
                                      </p:cBhvr>
                                    </p:animEffect>
                                  </p:childTnLst>
                                </p:cTn>
                              </p:par>
                            </p:childTnLst>
                          </p:cTn>
                        </p:par>
                        <p:par>
                          <p:cTn fill="hold" id="23">
                            <p:stCondLst>
                              <p:cond delay="1000"/>
                            </p:stCondLst>
                            <p:childTnLst>
                              <p:par>
                                <p:cTn fill="hold" grpId="0" id="24" nodeType="afterEffect" presetClass="entr" presetID="10" presetSubtype="0">
                                  <p:stCondLst>
                                    <p:cond delay="0"/>
                                  </p:stCondLst>
                                  <p:childTnLst>
                                    <p:set>
                                      <p:cBhvr>
                                        <p:cTn dur="1" fill="hold" id="25">
                                          <p:stCondLst>
                                            <p:cond delay="0"/>
                                          </p:stCondLst>
                                        </p:cTn>
                                        <p:tgtEl>
                                          <p:spTgt spid="1052252"/>
                                        </p:tgtEl>
                                        <p:attrNameLst>
                                          <p:attrName>style.visibility</p:attrName>
                                        </p:attrNameLst>
                                      </p:cBhvr>
                                      <p:to>
                                        <p:strVal val="visible"/>
                                      </p:to>
                                    </p:set>
                                    <p:animEffect transition="in" filter="fade">
                                      <p:cBhvr>
                                        <p:cTn dur="500" id="26"/>
                                        <p:tgtEl>
                                          <p:spTgt spid="1052252"/>
                                        </p:tgtEl>
                                      </p:cBhvr>
                                    </p:animEffect>
                                  </p:childTnLst>
                                </p:cTn>
                              </p:par>
                            </p:childTnLst>
                          </p:cTn>
                        </p:par>
                        <p:par>
                          <p:cTn fill="hold" id="27">
                            <p:stCondLst>
                              <p:cond delay="1500"/>
                            </p:stCondLst>
                            <p:childTnLst>
                              <p:par>
                                <p:cTn fill="hold" id="28" nodeType="afterEffect" presetClass="entr" presetID="31" presetSubtype="0">
                                  <p:stCondLst>
                                    <p:cond delay="0"/>
                                  </p:stCondLst>
                                  <p:childTnLst>
                                    <p:set>
                                      <p:cBhvr>
                                        <p:cTn dur="1" fill="hold" id="29">
                                          <p:stCondLst>
                                            <p:cond delay="0"/>
                                          </p:stCondLst>
                                        </p:cTn>
                                        <p:tgtEl>
                                          <p:spTgt spid="428"/>
                                        </p:tgtEl>
                                        <p:attrNameLst>
                                          <p:attrName>style.visibility</p:attrName>
                                        </p:attrNameLst>
                                      </p:cBhvr>
                                      <p:to>
                                        <p:strVal val="visible"/>
                                      </p:to>
                                    </p:set>
                                    <p:anim calcmode="lin" valueType="num">
                                      <p:cBhvr>
                                        <p:cTn dur="1000" fill="hold" id="30"/>
                                        <p:tgtEl>
                                          <p:spTgt spid="428"/>
                                        </p:tgtEl>
                                        <p:attrNameLst>
                                          <p:attrName>ppt_w</p:attrName>
                                        </p:attrNameLst>
                                      </p:cBhvr>
                                      <p:tavLst>
                                        <p:tav tm="0">
                                          <p:val>
                                            <p:fltVal val="0.0"/>
                                          </p:val>
                                        </p:tav>
                                        <p:tav tm="100000">
                                          <p:val>
                                            <p:strVal val="#ppt_w"/>
                                          </p:val>
                                        </p:tav>
                                      </p:tavLst>
                                    </p:anim>
                                    <p:anim calcmode="lin" valueType="num">
                                      <p:cBhvr>
                                        <p:cTn dur="1000" fill="hold" id="31"/>
                                        <p:tgtEl>
                                          <p:spTgt spid="428"/>
                                        </p:tgtEl>
                                        <p:attrNameLst>
                                          <p:attrName>ppt_h</p:attrName>
                                        </p:attrNameLst>
                                      </p:cBhvr>
                                      <p:tavLst>
                                        <p:tav tm="0">
                                          <p:val>
                                            <p:fltVal val="0.0"/>
                                          </p:val>
                                        </p:tav>
                                        <p:tav tm="100000">
                                          <p:val>
                                            <p:strVal val="#ppt_h"/>
                                          </p:val>
                                        </p:tav>
                                      </p:tavLst>
                                    </p:anim>
                                    <p:anim calcmode="lin" valueType="num">
                                      <p:cBhvr>
                                        <p:cTn dur="1000" fill="hold" id="32"/>
                                        <p:tgtEl>
                                          <p:spTgt spid="428"/>
                                        </p:tgtEl>
                                        <p:attrNameLst>
                                          <p:attrName>style.rotation</p:attrName>
                                        </p:attrNameLst>
                                      </p:cBhvr>
                                      <p:tavLst>
                                        <p:tav tm="0">
                                          <p:val>
                                            <p:fltVal val="90.0"/>
                                          </p:val>
                                        </p:tav>
                                        <p:tav tm="100000">
                                          <p:val>
                                            <p:fltVal val="0.0"/>
                                          </p:val>
                                        </p:tav>
                                      </p:tavLst>
                                    </p:anim>
                                    <p:animEffect transition="in" filter="fade">
                                      <p:cBhvr>
                                        <p:cTn dur="1000" id="33"/>
                                        <p:tgtEl>
                                          <p:spTgt spid="428"/>
                                        </p:tgtEl>
                                      </p:cBhvr>
                                    </p:animEffect>
                                  </p:childTnLst>
                                </p:cTn>
                              </p:par>
                            </p:childTnLst>
                          </p:cTn>
                        </p:par>
                        <p:par>
                          <p:cTn fill="hold" id="34">
                            <p:stCondLst>
                              <p:cond delay="2500"/>
                            </p:stCondLst>
                            <p:childTnLst>
                              <p:par>
                                <p:cTn fill="hold" grpId="0" id="35" nodeType="afterEffect" presetClass="entr" presetID="14" presetSubtype="10">
                                  <p:stCondLst>
                                    <p:cond delay="0"/>
                                  </p:stCondLst>
                                  <p:childTnLst>
                                    <p:set>
                                      <p:cBhvr>
                                        <p:cTn dur="1" fill="hold" id="36">
                                          <p:stCondLst>
                                            <p:cond delay="0"/>
                                          </p:stCondLst>
                                        </p:cTn>
                                        <p:tgtEl>
                                          <p:spTgt spid="1052314"/>
                                        </p:tgtEl>
                                        <p:attrNameLst>
                                          <p:attrName>style.visibility</p:attrName>
                                        </p:attrNameLst>
                                      </p:cBhvr>
                                      <p:to>
                                        <p:strVal val="visible"/>
                                      </p:to>
                                    </p:set>
                                    <p:animEffect transition="in" filter="randombar(horizontal)">
                                      <p:cBhvr>
                                        <p:cTn dur="500" id="37"/>
                                        <p:tgtEl>
                                          <p:spTgt spid="1052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2252" grpId="0" animBg="1"/>
      <p:bldP spid="1052253" grpId="0" animBg="1"/>
      <p:bldP spid="1052254" grpId="0" animBg="1"/>
      <p:bldP spid="1052310" grpId="0" animBg="1"/>
      <p:bldP spid="1052311" grpId="0" animBg="1"/>
      <p:bldP spid="1052314"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346" name=""/>
        <p:cNvGrpSpPr/>
        <p:nvPr/>
      </p:nvGrpSpPr>
      <p:grpSpPr>
        <a:xfrm>
          <a:off x="0" y="0"/>
          <a:ext cx="0" cy="0"/>
          <a:chOff x="0" y="0"/>
          <a:chExt cx="0" cy="0"/>
        </a:xfrm>
      </p:grpSpPr>
      <p:grpSp>
        <p:nvGrpSpPr>
          <p:cNvPr id="347" name="Google Shape;992;p14"/>
          <p:cNvGrpSpPr/>
          <p:nvPr userDrawn="1"/>
        </p:nvGrpSpPr>
        <p:grpSpPr>
          <a:xfrm>
            <a:off x="395894" y="219519"/>
            <a:ext cx="11613234" cy="6240131"/>
            <a:chOff x="395894" y="219519"/>
            <a:chExt cx="8518865" cy="4788281"/>
          </a:xfrm>
        </p:grpSpPr>
        <p:sp>
          <p:nvSpPr>
            <p:cNvPr id="1051365"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48" name="Google Shape;994;p14"/>
            <p:cNvGrpSpPr/>
            <p:nvPr/>
          </p:nvGrpSpPr>
          <p:grpSpPr>
            <a:xfrm>
              <a:off x="8341543" y="2282008"/>
              <a:ext cx="569676" cy="380612"/>
              <a:chOff x="8341543" y="2282008"/>
              <a:chExt cx="569676" cy="380612"/>
            </a:xfrm>
          </p:grpSpPr>
          <p:sp>
            <p:nvSpPr>
              <p:cNvPr id="1051366"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67"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368"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49" name="Google Shape;998;p14"/>
            <p:cNvGrpSpPr/>
            <p:nvPr/>
          </p:nvGrpSpPr>
          <p:grpSpPr>
            <a:xfrm>
              <a:off x="8341543" y="1721094"/>
              <a:ext cx="569676" cy="380612"/>
              <a:chOff x="8341543" y="1721094"/>
              <a:chExt cx="569676" cy="380612"/>
            </a:xfrm>
          </p:grpSpPr>
          <p:sp>
            <p:nvSpPr>
              <p:cNvPr id="1051369"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70"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50" name="Google Shape;1001;p14"/>
            <p:cNvGrpSpPr/>
            <p:nvPr/>
          </p:nvGrpSpPr>
          <p:grpSpPr>
            <a:xfrm>
              <a:off x="8346273" y="1183592"/>
              <a:ext cx="568486" cy="388014"/>
              <a:chOff x="8346273" y="1183592"/>
              <a:chExt cx="568486" cy="388014"/>
            </a:xfrm>
          </p:grpSpPr>
          <p:sp>
            <p:nvSpPr>
              <p:cNvPr id="1051371"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72"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51" name="Google Shape;1004;p14"/>
            <p:cNvGrpSpPr/>
            <p:nvPr/>
          </p:nvGrpSpPr>
          <p:grpSpPr>
            <a:xfrm>
              <a:off x="8341543" y="606635"/>
              <a:ext cx="569676" cy="388014"/>
              <a:chOff x="8341543" y="606635"/>
              <a:chExt cx="569676" cy="388014"/>
            </a:xfrm>
          </p:grpSpPr>
          <p:sp>
            <p:nvSpPr>
              <p:cNvPr id="1051373"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74"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52" name="Google Shape;1007;p14"/>
            <p:cNvGrpSpPr/>
            <p:nvPr/>
          </p:nvGrpSpPr>
          <p:grpSpPr>
            <a:xfrm>
              <a:off x="8341543" y="2842933"/>
              <a:ext cx="569676" cy="380612"/>
              <a:chOff x="8341543" y="2282008"/>
              <a:chExt cx="569676" cy="380612"/>
            </a:xfrm>
          </p:grpSpPr>
          <p:sp>
            <p:nvSpPr>
              <p:cNvPr id="1051375"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76"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53" name="Google Shape;1010;p14"/>
            <p:cNvGrpSpPr/>
            <p:nvPr/>
          </p:nvGrpSpPr>
          <p:grpSpPr>
            <a:xfrm>
              <a:off x="8341543" y="3403858"/>
              <a:ext cx="569676" cy="380612"/>
              <a:chOff x="8341543" y="2282008"/>
              <a:chExt cx="569676" cy="380612"/>
            </a:xfrm>
          </p:grpSpPr>
          <p:sp>
            <p:nvSpPr>
              <p:cNvPr id="1051377"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78"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379"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80"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51381"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82"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83"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84"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85"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86"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87"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88"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89"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90"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91"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92"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93"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94"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95"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96"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97"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98"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99"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00"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01"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02"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03"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04"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05"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06"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07"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08"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09"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10"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11"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12"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13"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14"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15"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16"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17"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18"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19"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20"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21"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22"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23"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24"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25"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26" name="Google Shape;1765;p26"/>
          <p:cNvSpPr/>
          <p:nvPr userDrawn="1"/>
        </p:nvSpPr>
        <p:spPr>
          <a:xfrm rot="126755">
            <a:off x="3091462" y="1090110"/>
            <a:ext cx="5550035" cy="4730758"/>
          </a:xfrm>
          <a:prstGeom prst="rect"/>
          <a:solidFill>
            <a:schemeClr val="accent5">
              <a:lumMod val="40000"/>
              <a:lumOff val="6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sz="500"/>
          </a:p>
        </p:txBody>
      </p:sp>
      <p:sp>
        <p:nvSpPr>
          <p:cNvPr id="1051427" name="Google Shape;1766;p26"/>
          <p:cNvSpPr/>
          <p:nvPr userDrawn="1"/>
        </p:nvSpPr>
        <p:spPr>
          <a:xfrm rot="-135875">
            <a:off x="2811048" y="772938"/>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51428" name="Google Shape;1767;p26"/>
          <p:cNvSpPr/>
          <p:nvPr userDrawn="1"/>
        </p:nvSpPr>
        <p:spPr>
          <a:xfrm rot="4829593">
            <a:off x="7640070" y="1029487"/>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grpSp>
        <p:nvGrpSpPr>
          <p:cNvPr id="354" name="Google Shape;939;p32"/>
          <p:cNvGrpSpPr/>
          <p:nvPr userDrawn="1"/>
        </p:nvGrpSpPr>
        <p:grpSpPr>
          <a:xfrm>
            <a:off x="2204474" y="3950454"/>
            <a:ext cx="1973864" cy="2020086"/>
            <a:chOff x="2718975" y="493050"/>
            <a:chExt cx="2013175" cy="2066600"/>
          </a:xfrm>
        </p:grpSpPr>
        <p:sp>
          <p:nvSpPr>
            <p:cNvPr id="1051429" name="Google Shape;940;p32"/>
            <p:cNvSpPr/>
            <p:nvPr/>
          </p:nvSpPr>
          <p:spPr>
            <a:xfrm>
              <a:off x="3297025" y="2415950"/>
              <a:ext cx="962925" cy="143700"/>
            </a:xfrm>
            <a:custGeom>
              <a:avLst/>
              <a:ah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30" name="Google Shape;941;p32"/>
            <p:cNvSpPr/>
            <p:nvPr/>
          </p:nvSpPr>
          <p:spPr>
            <a:xfrm>
              <a:off x="3853250" y="2190975"/>
              <a:ext cx="381500" cy="366800"/>
            </a:xfrm>
            <a:custGeom>
              <a:avLst/>
              <a:ah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31" name="Google Shape;942;p32"/>
            <p:cNvSpPr/>
            <p:nvPr/>
          </p:nvSpPr>
          <p:spPr>
            <a:xfrm>
              <a:off x="3975925" y="2373950"/>
              <a:ext cx="195800" cy="181500"/>
            </a:xfrm>
            <a:custGeom>
              <a:avLst/>
              <a:ah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32" name="Google Shape;943;p32"/>
            <p:cNvSpPr/>
            <p:nvPr/>
          </p:nvSpPr>
          <p:spPr>
            <a:xfrm>
              <a:off x="3366775" y="2190975"/>
              <a:ext cx="381475" cy="366800"/>
            </a:xfrm>
            <a:custGeom>
              <a:avLst/>
              <a:ah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33" name="Google Shape;944;p32"/>
            <p:cNvSpPr/>
            <p:nvPr/>
          </p:nvSpPr>
          <p:spPr>
            <a:xfrm>
              <a:off x="3426425" y="2377300"/>
              <a:ext cx="199150" cy="178150"/>
            </a:xfrm>
            <a:custGeom>
              <a:avLst/>
              <a:ah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34" name="Google Shape;945;p32"/>
            <p:cNvSpPr/>
            <p:nvPr/>
          </p:nvSpPr>
          <p:spPr>
            <a:xfrm>
              <a:off x="3366775" y="2482325"/>
              <a:ext cx="111775" cy="75450"/>
            </a:xfrm>
            <a:custGeom>
              <a:avLst/>
              <a:ah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35" name="Google Shape;946;p32"/>
            <p:cNvSpPr/>
            <p:nvPr/>
          </p:nvSpPr>
          <p:spPr>
            <a:xfrm>
              <a:off x="4122975" y="2482325"/>
              <a:ext cx="111775" cy="75450"/>
            </a:xfrm>
            <a:custGeom>
              <a:avLst/>
              <a:ah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36" name="Google Shape;947;p32"/>
            <p:cNvSpPr/>
            <p:nvPr/>
          </p:nvSpPr>
          <p:spPr>
            <a:xfrm>
              <a:off x="3559175" y="1745975"/>
              <a:ext cx="473075" cy="611225"/>
            </a:xfrm>
            <a:custGeom>
              <a:avLst/>
              <a:ah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37" name="Google Shape;948;p32"/>
            <p:cNvSpPr/>
            <p:nvPr/>
          </p:nvSpPr>
          <p:spPr>
            <a:xfrm>
              <a:off x="3597825" y="2020200"/>
              <a:ext cx="14325" cy="111775"/>
            </a:xfrm>
            <a:custGeom>
              <a:avLst/>
              <a:ah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38" name="Google Shape;949;p32"/>
            <p:cNvSpPr/>
            <p:nvPr/>
          </p:nvSpPr>
          <p:spPr>
            <a:xfrm>
              <a:off x="3595030" y="1907045"/>
              <a:ext cx="59700" cy="252100"/>
            </a:xfrm>
            <a:custGeom>
              <a:avLst/>
              <a:ah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39" name="Google Shape;950;p32"/>
            <p:cNvSpPr/>
            <p:nvPr/>
          </p:nvSpPr>
          <p:spPr>
            <a:xfrm>
              <a:off x="3965850" y="1984925"/>
              <a:ext cx="31100" cy="147050"/>
            </a:xfrm>
            <a:custGeom>
              <a:avLst/>
              <a:ah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40" name="Google Shape;951;p32"/>
            <p:cNvSpPr/>
            <p:nvPr/>
          </p:nvSpPr>
          <p:spPr>
            <a:xfrm>
              <a:off x="3877625" y="1852175"/>
              <a:ext cx="115975" cy="308375"/>
            </a:xfrm>
            <a:custGeom>
              <a:avLst/>
              <a:ah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41" name="Google Shape;952;p32"/>
            <p:cNvSpPr/>
            <p:nvPr/>
          </p:nvSpPr>
          <p:spPr>
            <a:xfrm>
              <a:off x="3486075" y="2128600"/>
              <a:ext cx="622625" cy="372375"/>
            </a:xfrm>
            <a:custGeom>
              <a:avLst/>
              <a:ah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42" name="Google Shape;953;p32"/>
            <p:cNvSpPr/>
            <p:nvPr/>
          </p:nvSpPr>
          <p:spPr>
            <a:xfrm>
              <a:off x="3486075" y="2131950"/>
              <a:ext cx="111775" cy="224375"/>
            </a:xfrm>
            <a:custGeom>
              <a:avLst/>
              <a:ah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43" name="Google Shape;954;p32"/>
            <p:cNvSpPr/>
            <p:nvPr/>
          </p:nvSpPr>
          <p:spPr>
            <a:xfrm>
              <a:off x="3597825" y="2131950"/>
              <a:ext cx="25" cy="25"/>
            </a:xfrm>
            <a:custGeom>
              <a:avLst/>
              <a:ahLst/>
              <a:rect l="l" t="t" r="r" b="b"/>
              <a:pathLst>
                <a:path w="1" h="1" extrusionOk="0">
                  <a:moveTo>
                    <a:pt x="1" y="1"/>
                  </a:moveTo>
                  <a:lnTo>
                    <a:pt x="1" y="1"/>
                  </a:lnTo>
                  <a:lnTo>
                    <a:pt x="1" y="1"/>
                  </a:lnTo>
                  <a:lnTo>
                    <a:pt x="1" y="1"/>
                  </a:lnTo>
                  <a:close/>
                </a:path>
              </a:pathLst>
            </a:custGeom>
            <a:solidFill>
              <a:srgbClr val="949EC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44" name="Google Shape;955;p32"/>
            <p:cNvSpPr/>
            <p:nvPr/>
          </p:nvSpPr>
          <p:spPr>
            <a:xfrm>
              <a:off x="3486075" y="2131950"/>
              <a:ext cx="160525" cy="231100"/>
            </a:xfrm>
            <a:custGeom>
              <a:avLst/>
              <a:ah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45" name="Google Shape;956;p32"/>
            <p:cNvSpPr/>
            <p:nvPr/>
          </p:nvSpPr>
          <p:spPr>
            <a:xfrm>
              <a:off x="3996925" y="2131950"/>
              <a:ext cx="111775" cy="224375"/>
            </a:xfrm>
            <a:custGeom>
              <a:avLst/>
              <a:ahLst/>
              <a:rect l="l" t="t" r="r" b="b"/>
              <a:pathLst>
                <a:path w="4471" h="8975" extrusionOk="0">
                  <a:moveTo>
                    <a:pt x="1" y="1"/>
                  </a:moveTo>
                  <a:lnTo>
                    <a:pt x="1" y="1"/>
                  </a:lnTo>
                  <a:lnTo>
                    <a:pt x="4471" y="8974"/>
                  </a:lnTo>
                  <a:lnTo>
                    <a:pt x="4471" y="8974"/>
                  </a:lnTo>
                  <a:close/>
                </a:path>
              </a:pathLst>
            </a:custGeom>
            <a:solidFill>
              <a:srgbClr val="BAC5E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46" name="Google Shape;957;p32"/>
            <p:cNvSpPr/>
            <p:nvPr/>
          </p:nvSpPr>
          <p:spPr>
            <a:xfrm>
              <a:off x="3993575" y="2128600"/>
              <a:ext cx="3375" cy="3375"/>
            </a:xfrm>
            <a:custGeom>
              <a:avLst/>
              <a:ahLst/>
              <a:rect l="l" t="t" r="r" b="b"/>
              <a:pathLst>
                <a:path w="135" h="135" extrusionOk="0">
                  <a:moveTo>
                    <a:pt x="0" y="0"/>
                  </a:moveTo>
                  <a:lnTo>
                    <a:pt x="0" y="135"/>
                  </a:lnTo>
                  <a:lnTo>
                    <a:pt x="135" y="135"/>
                  </a:lnTo>
                  <a:lnTo>
                    <a:pt x="0" y="0"/>
                  </a:lnTo>
                  <a:close/>
                </a:path>
              </a:pathLst>
            </a:custGeom>
            <a:solidFill>
              <a:srgbClr val="949EC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47" name="Google Shape;958;p32"/>
            <p:cNvSpPr/>
            <p:nvPr/>
          </p:nvSpPr>
          <p:spPr>
            <a:xfrm>
              <a:off x="3933925" y="2128600"/>
              <a:ext cx="59675" cy="24400"/>
            </a:xfrm>
            <a:custGeom>
              <a:avLst/>
              <a:ah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48" name="Google Shape;959;p32"/>
            <p:cNvSpPr/>
            <p:nvPr/>
          </p:nvSpPr>
          <p:spPr>
            <a:xfrm>
              <a:off x="3933925" y="2128600"/>
              <a:ext cx="174775" cy="237800"/>
            </a:xfrm>
            <a:custGeom>
              <a:avLst/>
              <a:ah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49" name="Google Shape;960;p32"/>
            <p:cNvSpPr/>
            <p:nvPr/>
          </p:nvSpPr>
          <p:spPr>
            <a:xfrm>
              <a:off x="3801175" y="2093300"/>
              <a:ext cx="108400" cy="238650"/>
            </a:xfrm>
            <a:custGeom>
              <a:avLst/>
              <a:ah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50" name="Google Shape;961;p32"/>
            <p:cNvSpPr/>
            <p:nvPr/>
          </p:nvSpPr>
          <p:spPr>
            <a:xfrm>
              <a:off x="3814600" y="1806800"/>
              <a:ext cx="147075" cy="241175"/>
            </a:xfrm>
            <a:custGeom>
              <a:avLst/>
              <a:ah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51" name="Google Shape;962;p32"/>
            <p:cNvSpPr/>
            <p:nvPr/>
          </p:nvSpPr>
          <p:spPr>
            <a:xfrm>
              <a:off x="3807875" y="2044575"/>
              <a:ext cx="140350" cy="52950"/>
            </a:xfrm>
            <a:custGeom>
              <a:avLst/>
              <a:ah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52" name="Google Shape;963;p32"/>
            <p:cNvSpPr/>
            <p:nvPr/>
          </p:nvSpPr>
          <p:spPr>
            <a:xfrm>
              <a:off x="3618850" y="2044575"/>
              <a:ext cx="143700" cy="48750"/>
            </a:xfrm>
            <a:custGeom>
              <a:avLst/>
              <a:ahLst/>
              <a:rect l="l" t="t" r="r" b="b"/>
              <a:pathLst>
                <a:path w="5748" h="1950" extrusionOk="0">
                  <a:moveTo>
                    <a:pt x="0" y="1"/>
                  </a:moveTo>
                  <a:lnTo>
                    <a:pt x="1412" y="1950"/>
                  </a:lnTo>
                  <a:lnTo>
                    <a:pt x="5747" y="1950"/>
                  </a:lnTo>
                  <a:lnTo>
                    <a:pt x="5478"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53" name="Google Shape;964;p32"/>
            <p:cNvSpPr/>
            <p:nvPr/>
          </p:nvSpPr>
          <p:spPr>
            <a:xfrm>
              <a:off x="3612125" y="1806800"/>
              <a:ext cx="143700" cy="237800"/>
            </a:xfrm>
            <a:custGeom>
              <a:avLst/>
              <a:ah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54" name="Google Shape;965;p32"/>
            <p:cNvSpPr/>
            <p:nvPr/>
          </p:nvSpPr>
          <p:spPr>
            <a:xfrm>
              <a:off x="3654125" y="2093300"/>
              <a:ext cx="105050" cy="238650"/>
            </a:xfrm>
            <a:custGeom>
              <a:avLst/>
              <a:ah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55" name="Google Shape;966;p32"/>
            <p:cNvSpPr/>
            <p:nvPr/>
          </p:nvSpPr>
          <p:spPr>
            <a:xfrm>
              <a:off x="3706225" y="1631200"/>
              <a:ext cx="119325" cy="203350"/>
            </a:xfrm>
            <a:custGeom>
              <a:avLst/>
              <a:ah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56" name="Google Shape;967;p32"/>
            <p:cNvSpPr/>
            <p:nvPr/>
          </p:nvSpPr>
          <p:spPr>
            <a:xfrm>
              <a:off x="3717150" y="1729500"/>
              <a:ext cx="101675" cy="42025"/>
            </a:xfrm>
            <a:custGeom>
              <a:avLst/>
              <a:ah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57" name="Google Shape;968;p32"/>
            <p:cNvSpPr/>
            <p:nvPr/>
          </p:nvSpPr>
          <p:spPr>
            <a:xfrm>
              <a:off x="3891900" y="493050"/>
              <a:ext cx="840250" cy="1409575"/>
            </a:xfrm>
            <a:custGeom>
              <a:avLst/>
              <a:ah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58" name="Google Shape;969;p32"/>
            <p:cNvSpPr/>
            <p:nvPr/>
          </p:nvSpPr>
          <p:spPr>
            <a:xfrm>
              <a:off x="4056600" y="538900"/>
              <a:ext cx="304175" cy="1172975"/>
            </a:xfrm>
            <a:custGeom>
              <a:avLst/>
              <a:ah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59" name="Google Shape;970;p32"/>
            <p:cNvSpPr/>
            <p:nvPr/>
          </p:nvSpPr>
          <p:spPr>
            <a:xfrm>
              <a:off x="2718975" y="714525"/>
              <a:ext cx="861250" cy="1396700"/>
            </a:xfrm>
            <a:custGeom>
              <a:avLst/>
              <a:ah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60" name="Google Shape;971;p32"/>
            <p:cNvSpPr/>
            <p:nvPr/>
          </p:nvSpPr>
          <p:spPr>
            <a:xfrm>
              <a:off x="3135725" y="1369050"/>
              <a:ext cx="315100" cy="514225"/>
            </a:xfrm>
            <a:custGeom>
              <a:avLst/>
              <a:ah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61" name="Google Shape;972;p32"/>
            <p:cNvSpPr/>
            <p:nvPr/>
          </p:nvSpPr>
          <p:spPr>
            <a:xfrm>
              <a:off x="3198725" y="661575"/>
              <a:ext cx="1124250" cy="1071300"/>
            </a:xfrm>
            <a:custGeom>
              <a:avLst/>
              <a:ah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62" name="Google Shape;973;p32"/>
            <p:cNvSpPr/>
            <p:nvPr/>
          </p:nvSpPr>
          <p:spPr>
            <a:xfrm>
              <a:off x="3352500" y="1064050"/>
              <a:ext cx="830150" cy="259650"/>
            </a:xfrm>
            <a:custGeom>
              <a:avLst/>
              <a:ah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63" name="Google Shape;974;p32"/>
            <p:cNvSpPr/>
            <p:nvPr/>
          </p:nvSpPr>
          <p:spPr>
            <a:xfrm>
              <a:off x="4266650" y="1267375"/>
              <a:ext cx="56325" cy="94975"/>
            </a:xfrm>
            <a:custGeom>
              <a:avLst/>
              <a:ah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64" name="Google Shape;975;p32"/>
            <p:cNvSpPr/>
            <p:nvPr/>
          </p:nvSpPr>
          <p:spPr>
            <a:xfrm>
              <a:off x="4210350" y="1463150"/>
              <a:ext cx="52950" cy="10950"/>
            </a:xfrm>
            <a:custGeom>
              <a:avLst/>
              <a:ah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65" name="Google Shape;976;p32"/>
            <p:cNvSpPr/>
            <p:nvPr/>
          </p:nvSpPr>
          <p:spPr>
            <a:xfrm>
              <a:off x="4192700" y="1243000"/>
              <a:ext cx="130275" cy="231100"/>
            </a:xfrm>
            <a:custGeom>
              <a:avLst/>
              <a:ah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66" name="Google Shape;977;p32"/>
            <p:cNvSpPr/>
            <p:nvPr/>
          </p:nvSpPr>
          <p:spPr>
            <a:xfrm>
              <a:off x="3209650" y="1446350"/>
              <a:ext cx="10100" cy="21025"/>
            </a:xfrm>
            <a:custGeom>
              <a:avLst/>
              <a:ah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67" name="Google Shape;978;p32"/>
            <p:cNvSpPr/>
            <p:nvPr/>
          </p:nvSpPr>
          <p:spPr>
            <a:xfrm>
              <a:off x="3202100" y="1421125"/>
              <a:ext cx="38675" cy="83975"/>
            </a:xfrm>
            <a:custGeom>
              <a:avLst/>
              <a:ah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68" name="Google Shape;979;p32"/>
            <p:cNvSpPr/>
            <p:nvPr/>
          </p:nvSpPr>
          <p:spPr>
            <a:xfrm>
              <a:off x="3202100" y="1320300"/>
              <a:ext cx="175625" cy="297475"/>
            </a:xfrm>
            <a:custGeom>
              <a:avLst/>
              <a:ah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69" name="Google Shape;980;p32"/>
            <p:cNvSpPr/>
            <p:nvPr/>
          </p:nvSpPr>
          <p:spPr>
            <a:xfrm>
              <a:off x="3058425" y="530950"/>
              <a:ext cx="1320000" cy="898800"/>
            </a:xfrm>
            <a:custGeom>
              <a:avLst/>
              <a:ah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70" name="Google Shape;981;p32"/>
            <p:cNvSpPr/>
            <p:nvPr/>
          </p:nvSpPr>
          <p:spPr>
            <a:xfrm>
              <a:off x="4266650" y="996350"/>
              <a:ext cx="80675" cy="246675"/>
            </a:xfrm>
            <a:custGeom>
              <a:avLst/>
              <a:ah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71" name="Google Shape;982;p32"/>
            <p:cNvSpPr/>
            <p:nvPr/>
          </p:nvSpPr>
          <p:spPr>
            <a:xfrm>
              <a:off x="4287650" y="1162350"/>
              <a:ext cx="24400" cy="48750"/>
            </a:xfrm>
            <a:custGeom>
              <a:avLst/>
              <a:ah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72" name="Google Shape;983;p32"/>
            <p:cNvSpPr/>
            <p:nvPr/>
          </p:nvSpPr>
          <p:spPr>
            <a:xfrm>
              <a:off x="3759150" y="1134625"/>
              <a:ext cx="241150" cy="122700"/>
            </a:xfrm>
            <a:custGeom>
              <a:avLst/>
              <a:ah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73" name="Google Shape;984;p32"/>
            <p:cNvSpPr/>
            <p:nvPr/>
          </p:nvSpPr>
          <p:spPr>
            <a:xfrm>
              <a:off x="3058425" y="1190075"/>
              <a:ext cx="56300" cy="21025"/>
            </a:xfrm>
            <a:custGeom>
              <a:avLst/>
              <a:ah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74" name="Google Shape;985;p32"/>
            <p:cNvSpPr/>
            <p:nvPr/>
          </p:nvSpPr>
          <p:spPr>
            <a:xfrm>
              <a:off x="3671800" y="1239650"/>
              <a:ext cx="87375" cy="27750"/>
            </a:xfrm>
            <a:custGeom>
              <a:avLst/>
              <a:ah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75" name="Google Shape;986;p32"/>
            <p:cNvSpPr/>
            <p:nvPr/>
          </p:nvSpPr>
          <p:spPr>
            <a:xfrm>
              <a:off x="3097075" y="1260650"/>
              <a:ext cx="136975" cy="157150"/>
            </a:xfrm>
            <a:custGeom>
              <a:avLst/>
              <a:ah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76" name="Google Shape;987;p32"/>
            <p:cNvSpPr/>
            <p:nvPr/>
          </p:nvSpPr>
          <p:spPr>
            <a:xfrm>
              <a:off x="3234025" y="1417775"/>
              <a:ext cx="6750" cy="3375"/>
            </a:xfrm>
            <a:custGeom>
              <a:avLst/>
              <a:ah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77" name="Google Shape;988;p32"/>
            <p:cNvSpPr/>
            <p:nvPr/>
          </p:nvSpPr>
          <p:spPr>
            <a:xfrm>
              <a:off x="4175900" y="1351525"/>
              <a:ext cx="16775" cy="24275"/>
            </a:xfrm>
            <a:custGeom>
              <a:avLst/>
              <a:ah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78" name="Google Shape;989;p32"/>
            <p:cNvSpPr/>
            <p:nvPr/>
          </p:nvSpPr>
          <p:spPr>
            <a:xfrm>
              <a:off x="4000300" y="1074975"/>
              <a:ext cx="161350" cy="147050"/>
            </a:xfrm>
            <a:custGeom>
              <a:avLst/>
              <a:ah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79" name="Google Shape;990;p32"/>
            <p:cNvSpPr/>
            <p:nvPr/>
          </p:nvSpPr>
          <p:spPr>
            <a:xfrm>
              <a:off x="4266650" y="1239650"/>
              <a:ext cx="25" cy="3375"/>
            </a:xfrm>
            <a:custGeom>
              <a:avLst/>
              <a:ahLst/>
              <a:rect l="l" t="t" r="r" b="b"/>
              <a:pathLst>
                <a:path w="1" h="135" extrusionOk="0">
                  <a:moveTo>
                    <a:pt x="0" y="1"/>
                  </a:moveTo>
                  <a:lnTo>
                    <a:pt x="0" y="1"/>
                  </a:lnTo>
                  <a:lnTo>
                    <a:pt x="0" y="135"/>
                  </a:lnTo>
                  <a:lnTo>
                    <a:pt x="0" y="135"/>
                  </a:lnTo>
                  <a:close/>
                </a:path>
              </a:pathLst>
            </a:custGeom>
            <a:solidFill>
              <a:srgbClr val="E8BD6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80" name="Google Shape;991;p32"/>
            <p:cNvSpPr/>
            <p:nvPr/>
          </p:nvSpPr>
          <p:spPr>
            <a:xfrm>
              <a:off x="3265100" y="1239650"/>
              <a:ext cx="1001575" cy="126050"/>
            </a:xfrm>
            <a:custGeom>
              <a:avLst/>
              <a:ah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81" name="Google Shape;992;p32"/>
            <p:cNvSpPr/>
            <p:nvPr/>
          </p:nvSpPr>
          <p:spPr>
            <a:xfrm>
              <a:off x="3240750" y="1421125"/>
              <a:ext cx="25" cy="4250"/>
            </a:xfrm>
            <a:custGeom>
              <a:avLst/>
              <a:ahLst/>
              <a:rect l="l" t="t" r="r" b="b"/>
              <a:pathLst>
                <a:path w="1" h="170" extrusionOk="0">
                  <a:moveTo>
                    <a:pt x="0" y="1"/>
                  </a:moveTo>
                  <a:lnTo>
                    <a:pt x="0" y="1"/>
                  </a:lnTo>
                  <a:lnTo>
                    <a:pt x="0" y="169"/>
                  </a:lnTo>
                  <a:lnTo>
                    <a:pt x="0" y="1"/>
                  </a:lnTo>
                  <a:close/>
                </a:path>
              </a:pathLst>
            </a:custGeom>
            <a:solidFill>
              <a:srgbClr val="DFA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82" name="Google Shape;993;p32"/>
            <p:cNvSpPr/>
            <p:nvPr/>
          </p:nvSpPr>
          <p:spPr>
            <a:xfrm>
              <a:off x="3240750" y="1421125"/>
              <a:ext cx="48750" cy="10950"/>
            </a:xfrm>
            <a:custGeom>
              <a:avLst/>
              <a:ah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83" name="Google Shape;994;p32"/>
            <p:cNvSpPr/>
            <p:nvPr/>
          </p:nvSpPr>
          <p:spPr>
            <a:xfrm>
              <a:off x="3058425" y="819550"/>
              <a:ext cx="1316625" cy="612525"/>
            </a:xfrm>
            <a:custGeom>
              <a:avLst/>
              <a:ah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84" name="Google Shape;995;p32"/>
            <p:cNvSpPr/>
            <p:nvPr/>
          </p:nvSpPr>
          <p:spPr>
            <a:xfrm>
              <a:off x="3664200" y="1449700"/>
              <a:ext cx="175650" cy="115150"/>
            </a:xfrm>
            <a:custGeom>
              <a:avLst/>
              <a:ah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85" name="Google Shape;996;p32"/>
            <p:cNvSpPr/>
            <p:nvPr/>
          </p:nvSpPr>
          <p:spPr>
            <a:xfrm>
              <a:off x="3381050" y="1294800"/>
              <a:ext cx="231100" cy="168725"/>
            </a:xfrm>
            <a:custGeom>
              <a:avLst/>
              <a:ah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86" name="Google Shape;997;p32"/>
            <p:cNvSpPr/>
            <p:nvPr/>
          </p:nvSpPr>
          <p:spPr>
            <a:xfrm>
              <a:off x="3507100" y="1306025"/>
              <a:ext cx="59675" cy="59675"/>
            </a:xfrm>
            <a:custGeom>
              <a:avLst/>
              <a:ah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87" name="Google Shape;998;p32"/>
            <p:cNvSpPr/>
            <p:nvPr/>
          </p:nvSpPr>
          <p:spPr>
            <a:xfrm>
              <a:off x="3877625" y="1246025"/>
              <a:ext cx="227725" cy="168650"/>
            </a:xfrm>
            <a:custGeom>
              <a:avLst/>
              <a:ah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88" name="Google Shape;999;p32"/>
            <p:cNvSpPr/>
            <p:nvPr/>
          </p:nvSpPr>
          <p:spPr>
            <a:xfrm>
              <a:off x="3916275" y="1264025"/>
              <a:ext cx="59675" cy="59675"/>
            </a:xfrm>
            <a:custGeom>
              <a:avLst/>
              <a:ah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89" name="Google Shape;1000;p32"/>
            <p:cNvSpPr/>
            <p:nvPr/>
          </p:nvSpPr>
          <p:spPr>
            <a:xfrm>
              <a:off x="3373500" y="1446350"/>
              <a:ext cx="206725" cy="105050"/>
            </a:xfrm>
            <a:custGeom>
              <a:avLst/>
              <a:ah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90" name="Google Shape;1001;p32"/>
            <p:cNvSpPr/>
            <p:nvPr/>
          </p:nvSpPr>
          <p:spPr>
            <a:xfrm>
              <a:off x="3930550" y="1374500"/>
              <a:ext cx="213450" cy="111225"/>
            </a:xfrm>
            <a:custGeom>
              <a:avLst/>
              <a:ah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91" name="Google Shape;1002;p32"/>
            <p:cNvSpPr/>
            <p:nvPr/>
          </p:nvSpPr>
          <p:spPr>
            <a:xfrm>
              <a:off x="3597825" y="2131950"/>
              <a:ext cx="48775" cy="21050"/>
            </a:xfrm>
            <a:custGeom>
              <a:avLst/>
              <a:ah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55" name="Google Shape;211;p3"/>
          <p:cNvGrpSpPr/>
          <p:nvPr userDrawn="1"/>
        </p:nvGrpSpPr>
        <p:grpSpPr>
          <a:xfrm>
            <a:off x="1030175" y="1581350"/>
            <a:ext cx="444275" cy="398525"/>
            <a:chOff x="2495125" y="2142250"/>
            <a:chExt cx="444275" cy="398525"/>
          </a:xfrm>
        </p:grpSpPr>
        <p:sp>
          <p:nvSpPr>
            <p:cNvPr id="1051492"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1493"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56" name="Google Shape;214;p3"/>
          <p:cNvGrpSpPr/>
          <p:nvPr userDrawn="1"/>
        </p:nvGrpSpPr>
        <p:grpSpPr>
          <a:xfrm>
            <a:off x="10561107" y="5038641"/>
            <a:ext cx="291375" cy="281375"/>
            <a:chOff x="3243875" y="2372825"/>
            <a:chExt cx="291375" cy="281375"/>
          </a:xfrm>
        </p:grpSpPr>
        <p:sp>
          <p:nvSpPr>
            <p:cNvPr id="1051494"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95"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96"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97"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98"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99"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00"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1501"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02"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03"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57" name="Google Shape;225;p3"/>
          <p:cNvGrpSpPr/>
          <p:nvPr userDrawn="1"/>
        </p:nvGrpSpPr>
        <p:grpSpPr>
          <a:xfrm>
            <a:off x="10778557" y="714860"/>
            <a:ext cx="166675" cy="168575"/>
            <a:chOff x="4954425" y="2036375"/>
            <a:chExt cx="166675" cy="168575"/>
          </a:xfrm>
        </p:grpSpPr>
        <p:sp>
          <p:nvSpPr>
            <p:cNvPr id="1051504"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05"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506" name="Google Shape;228;p3"/>
          <p:cNvSpPr/>
          <p:nvPr userDrawn="1"/>
        </p:nvSpPr>
        <p:spPr>
          <a:xfrm>
            <a:off x="1577019" y="3597776"/>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07" name="Google Shape;229;p3"/>
          <p:cNvSpPr/>
          <p:nvPr userDrawn="1"/>
        </p:nvSpPr>
        <p:spPr>
          <a:xfrm>
            <a:off x="9846753" y="3888529"/>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58" name="Google Shape;230;p3"/>
          <p:cNvGrpSpPr/>
          <p:nvPr userDrawn="1"/>
        </p:nvGrpSpPr>
        <p:grpSpPr>
          <a:xfrm>
            <a:off x="1274794" y="5541495"/>
            <a:ext cx="166675" cy="168575"/>
            <a:chOff x="4954425" y="2036375"/>
            <a:chExt cx="166675" cy="168575"/>
          </a:xfrm>
        </p:grpSpPr>
        <p:sp>
          <p:nvSpPr>
            <p:cNvPr id="1051508"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09"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510" name="TextBox 223"/>
          <p:cNvSpPr txBox="1"/>
          <p:nvPr userDrawn="1"/>
        </p:nvSpPr>
        <p:spPr>
          <a:xfrm>
            <a:off x="3705562" y="1647225"/>
            <a:ext cx="4484883" cy="3631763"/>
          </a:xfrm>
          <a:prstGeom prst="rect"/>
          <a:noFill/>
        </p:spPr>
        <p:txBody>
          <a:bodyPr rtlCol="0" wrap="square">
            <a:spAutoFit/>
          </a:bodyPr>
          <a:p>
            <a:pPr algn="ctr"/>
            <a:r>
              <a:rPr sz="11500" lang="vi-VN">
                <a:solidFill>
                  <a:srgbClr val="002060"/>
                </a:solidFill>
                <a:latin typeface="+mj-lt"/>
              </a:rPr>
              <a:t>LUYỆN TẬP</a:t>
            </a:r>
            <a:endParaRPr dirty="0" sz="11500" lang="vi-VN">
              <a:solidFill>
                <a:srgbClr val="002060"/>
              </a:solidFill>
              <a:latin typeface="+mj-lt"/>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355"/>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51506"/>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358"/>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357"/>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51507"/>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356"/>
                                        </p:tgtEl>
                                      </p:cBhvr>
                                      <p:by x="150000" y="150000"/>
                                    </p:animScale>
                                  </p:childTnLst>
                                </p:cTn>
                              </p:par>
                              <p:par>
                                <p:cTn fill="hold" grpId="0" id="17" nodeType="withEffect" presetClass="entr" presetID="16" presetSubtype="21">
                                  <p:stCondLst>
                                    <p:cond delay="0"/>
                                  </p:stCondLst>
                                  <p:childTnLst>
                                    <p:set>
                                      <p:cBhvr>
                                        <p:cTn dur="1" fill="hold" id="18">
                                          <p:stCondLst>
                                            <p:cond delay="0"/>
                                          </p:stCondLst>
                                        </p:cTn>
                                        <p:tgtEl>
                                          <p:spTgt spid="1051427"/>
                                        </p:tgtEl>
                                        <p:attrNameLst>
                                          <p:attrName>style.visibility</p:attrName>
                                        </p:attrNameLst>
                                      </p:cBhvr>
                                      <p:to>
                                        <p:strVal val="visible"/>
                                      </p:to>
                                    </p:set>
                                    <p:animEffect transition="in" filter="barn(inVertical)">
                                      <p:cBhvr>
                                        <p:cTn dur="500" id="19"/>
                                        <p:tgtEl>
                                          <p:spTgt spid="1051427"/>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1051428"/>
                                        </p:tgtEl>
                                        <p:attrNameLst>
                                          <p:attrName>style.visibility</p:attrName>
                                        </p:attrNameLst>
                                      </p:cBhvr>
                                      <p:to>
                                        <p:strVal val="visible"/>
                                      </p:to>
                                    </p:set>
                                    <p:animEffect transition="in" filter="barn(inVertical)">
                                      <p:cBhvr>
                                        <p:cTn dur="500" id="22"/>
                                        <p:tgtEl>
                                          <p:spTgt spid="1051428"/>
                                        </p:tgtEl>
                                      </p:cBhvr>
                                    </p:animEffect>
                                  </p:childTnLst>
                                </p:cTn>
                              </p:par>
                            </p:childTnLst>
                          </p:cTn>
                        </p:par>
                        <p:par>
                          <p:cTn fill="hold" id="23">
                            <p:stCondLst>
                              <p:cond delay="1000"/>
                            </p:stCondLst>
                            <p:childTnLst>
                              <p:par>
                                <p:cTn fill="hold" grpId="0" id="24" nodeType="afterEffect" presetClass="entr" presetID="10" presetSubtype="0">
                                  <p:stCondLst>
                                    <p:cond delay="0"/>
                                  </p:stCondLst>
                                  <p:childTnLst>
                                    <p:set>
                                      <p:cBhvr>
                                        <p:cTn dur="1" fill="hold" id="25">
                                          <p:stCondLst>
                                            <p:cond delay="0"/>
                                          </p:stCondLst>
                                        </p:cTn>
                                        <p:tgtEl>
                                          <p:spTgt spid="1051426"/>
                                        </p:tgtEl>
                                        <p:attrNameLst>
                                          <p:attrName>style.visibility</p:attrName>
                                        </p:attrNameLst>
                                      </p:cBhvr>
                                      <p:to>
                                        <p:strVal val="visible"/>
                                      </p:to>
                                    </p:set>
                                    <p:animEffect transition="in" filter="fade">
                                      <p:cBhvr>
                                        <p:cTn dur="500" id="26"/>
                                        <p:tgtEl>
                                          <p:spTgt spid="1051426"/>
                                        </p:tgtEl>
                                      </p:cBhvr>
                                    </p:animEffect>
                                  </p:childTnLst>
                                </p:cTn>
                              </p:par>
                            </p:childTnLst>
                          </p:cTn>
                        </p:par>
                        <p:par>
                          <p:cTn fill="hold" id="27">
                            <p:stCondLst>
                              <p:cond delay="1500"/>
                            </p:stCondLst>
                            <p:childTnLst>
                              <p:par>
                                <p:cTn fill="hold" id="28" nodeType="afterEffect" presetClass="entr" presetID="31" presetSubtype="0">
                                  <p:stCondLst>
                                    <p:cond delay="0"/>
                                  </p:stCondLst>
                                  <p:childTnLst>
                                    <p:set>
                                      <p:cBhvr>
                                        <p:cTn dur="1" fill="hold" id="29">
                                          <p:stCondLst>
                                            <p:cond delay="0"/>
                                          </p:stCondLst>
                                        </p:cTn>
                                        <p:tgtEl>
                                          <p:spTgt spid="354"/>
                                        </p:tgtEl>
                                        <p:attrNameLst>
                                          <p:attrName>style.visibility</p:attrName>
                                        </p:attrNameLst>
                                      </p:cBhvr>
                                      <p:to>
                                        <p:strVal val="visible"/>
                                      </p:to>
                                    </p:set>
                                    <p:anim calcmode="lin" valueType="num">
                                      <p:cBhvr>
                                        <p:cTn dur="1000" fill="hold" id="30"/>
                                        <p:tgtEl>
                                          <p:spTgt spid="354"/>
                                        </p:tgtEl>
                                        <p:attrNameLst>
                                          <p:attrName>ppt_w</p:attrName>
                                        </p:attrNameLst>
                                      </p:cBhvr>
                                      <p:tavLst>
                                        <p:tav tm="0">
                                          <p:val>
                                            <p:fltVal val="0.0"/>
                                          </p:val>
                                        </p:tav>
                                        <p:tav tm="100000">
                                          <p:val>
                                            <p:strVal val="#ppt_w"/>
                                          </p:val>
                                        </p:tav>
                                      </p:tavLst>
                                    </p:anim>
                                    <p:anim calcmode="lin" valueType="num">
                                      <p:cBhvr>
                                        <p:cTn dur="1000" fill="hold" id="31"/>
                                        <p:tgtEl>
                                          <p:spTgt spid="354"/>
                                        </p:tgtEl>
                                        <p:attrNameLst>
                                          <p:attrName>ppt_h</p:attrName>
                                        </p:attrNameLst>
                                      </p:cBhvr>
                                      <p:tavLst>
                                        <p:tav tm="0">
                                          <p:val>
                                            <p:fltVal val="0.0"/>
                                          </p:val>
                                        </p:tav>
                                        <p:tav tm="100000">
                                          <p:val>
                                            <p:strVal val="#ppt_h"/>
                                          </p:val>
                                        </p:tav>
                                      </p:tavLst>
                                    </p:anim>
                                    <p:anim calcmode="lin" valueType="num">
                                      <p:cBhvr>
                                        <p:cTn dur="1000" fill="hold" id="32"/>
                                        <p:tgtEl>
                                          <p:spTgt spid="354"/>
                                        </p:tgtEl>
                                        <p:attrNameLst>
                                          <p:attrName>style.rotation</p:attrName>
                                        </p:attrNameLst>
                                      </p:cBhvr>
                                      <p:tavLst>
                                        <p:tav tm="0">
                                          <p:val>
                                            <p:fltVal val="90.0"/>
                                          </p:val>
                                        </p:tav>
                                        <p:tav tm="100000">
                                          <p:val>
                                            <p:fltVal val="0.0"/>
                                          </p:val>
                                        </p:tav>
                                      </p:tavLst>
                                    </p:anim>
                                    <p:animEffect transition="in" filter="fade">
                                      <p:cBhvr>
                                        <p:cTn dur="1000" id="33"/>
                                        <p:tgtEl>
                                          <p:spTgt spid="354"/>
                                        </p:tgtEl>
                                      </p:cBhvr>
                                    </p:animEffect>
                                  </p:childTnLst>
                                </p:cTn>
                              </p:par>
                            </p:childTnLst>
                          </p:cTn>
                        </p:par>
                        <p:par>
                          <p:cTn fill="hold" id="34">
                            <p:stCondLst>
                              <p:cond delay="2500"/>
                            </p:stCondLst>
                            <p:childTnLst>
                              <p:par>
                                <p:cTn fill="hold" grpId="0" id="35" nodeType="afterEffect" presetClass="entr" presetID="14" presetSubtype="10">
                                  <p:stCondLst>
                                    <p:cond delay="0"/>
                                  </p:stCondLst>
                                  <p:childTnLst>
                                    <p:set>
                                      <p:cBhvr>
                                        <p:cTn dur="1" fill="hold" id="36">
                                          <p:stCondLst>
                                            <p:cond delay="0"/>
                                          </p:stCondLst>
                                        </p:cTn>
                                        <p:tgtEl>
                                          <p:spTgt spid="1051510"/>
                                        </p:tgtEl>
                                        <p:attrNameLst>
                                          <p:attrName>style.visibility</p:attrName>
                                        </p:attrNameLst>
                                      </p:cBhvr>
                                      <p:to>
                                        <p:strVal val="visible"/>
                                      </p:to>
                                    </p:set>
                                    <p:animEffect transition="in" filter="randombar(horizontal)">
                                      <p:cBhvr>
                                        <p:cTn dur="500" id="37"/>
                                        <p:tgtEl>
                                          <p:spTgt spid="105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1426" grpId="0" animBg="1"/>
      <p:bldP spid="1051427" grpId="0" animBg="1"/>
      <p:bldP spid="1051428" grpId="0" animBg="1"/>
      <p:bldP spid="1051506" grpId="0" animBg="1"/>
      <p:bldP spid="1051507" grpId="0" animBg="1"/>
      <p:bldP spid="1051510"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287" name=""/>
        <p:cNvGrpSpPr/>
        <p:nvPr/>
      </p:nvGrpSpPr>
      <p:grpSpPr>
        <a:xfrm>
          <a:off x="0" y="0"/>
          <a:ext cx="0" cy="0"/>
          <a:chOff x="0" y="0"/>
          <a:chExt cx="0" cy="0"/>
        </a:xfrm>
      </p:grpSpPr>
      <p:grpSp>
        <p:nvGrpSpPr>
          <p:cNvPr id="288" name="Google Shape;992;p14"/>
          <p:cNvGrpSpPr/>
          <p:nvPr userDrawn="1"/>
        </p:nvGrpSpPr>
        <p:grpSpPr>
          <a:xfrm>
            <a:off x="395894" y="219519"/>
            <a:ext cx="11613234" cy="6240131"/>
            <a:chOff x="395894" y="219519"/>
            <a:chExt cx="8518865" cy="4788281"/>
          </a:xfrm>
        </p:grpSpPr>
        <p:sp>
          <p:nvSpPr>
            <p:cNvPr id="1050772"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89" name="Google Shape;994;p14"/>
            <p:cNvGrpSpPr/>
            <p:nvPr/>
          </p:nvGrpSpPr>
          <p:grpSpPr>
            <a:xfrm>
              <a:off x="8341543" y="2282008"/>
              <a:ext cx="569676" cy="380612"/>
              <a:chOff x="8341543" y="2282008"/>
              <a:chExt cx="569676" cy="380612"/>
            </a:xfrm>
          </p:grpSpPr>
          <p:sp>
            <p:nvSpPr>
              <p:cNvPr id="1050773"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74"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775"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90" name="Google Shape;998;p14"/>
            <p:cNvGrpSpPr/>
            <p:nvPr/>
          </p:nvGrpSpPr>
          <p:grpSpPr>
            <a:xfrm>
              <a:off x="8341543" y="1721094"/>
              <a:ext cx="569676" cy="380612"/>
              <a:chOff x="8341543" y="1721094"/>
              <a:chExt cx="569676" cy="380612"/>
            </a:xfrm>
          </p:grpSpPr>
          <p:sp>
            <p:nvSpPr>
              <p:cNvPr id="1050776"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77"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91" name="Google Shape;1001;p14"/>
            <p:cNvGrpSpPr/>
            <p:nvPr/>
          </p:nvGrpSpPr>
          <p:grpSpPr>
            <a:xfrm>
              <a:off x="8346273" y="1183592"/>
              <a:ext cx="568486" cy="388014"/>
              <a:chOff x="8346273" y="1183592"/>
              <a:chExt cx="568486" cy="388014"/>
            </a:xfrm>
          </p:grpSpPr>
          <p:sp>
            <p:nvSpPr>
              <p:cNvPr id="1050778"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79"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92" name="Google Shape;1004;p14"/>
            <p:cNvGrpSpPr/>
            <p:nvPr/>
          </p:nvGrpSpPr>
          <p:grpSpPr>
            <a:xfrm>
              <a:off x="8341543" y="606635"/>
              <a:ext cx="569676" cy="388014"/>
              <a:chOff x="8341543" y="606635"/>
              <a:chExt cx="569676" cy="388014"/>
            </a:xfrm>
          </p:grpSpPr>
          <p:sp>
            <p:nvSpPr>
              <p:cNvPr id="1050780"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81"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93" name="Google Shape;1007;p14"/>
            <p:cNvGrpSpPr/>
            <p:nvPr/>
          </p:nvGrpSpPr>
          <p:grpSpPr>
            <a:xfrm>
              <a:off x="8341543" y="2842933"/>
              <a:ext cx="569676" cy="380612"/>
              <a:chOff x="8341543" y="2282008"/>
              <a:chExt cx="569676" cy="380612"/>
            </a:xfrm>
          </p:grpSpPr>
          <p:sp>
            <p:nvSpPr>
              <p:cNvPr id="1050782"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83"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94" name="Google Shape;1010;p14"/>
            <p:cNvGrpSpPr/>
            <p:nvPr/>
          </p:nvGrpSpPr>
          <p:grpSpPr>
            <a:xfrm>
              <a:off x="8341543" y="3403858"/>
              <a:ext cx="569676" cy="380612"/>
              <a:chOff x="8341543" y="2282008"/>
              <a:chExt cx="569676" cy="380612"/>
            </a:xfrm>
          </p:grpSpPr>
          <p:sp>
            <p:nvSpPr>
              <p:cNvPr id="1050784"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85"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786"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87"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50788"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89"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90"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91"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92"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93"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94"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95"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96"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97"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98"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99"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00"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01"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02"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03"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04"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05"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06"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07"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08"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09"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10"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11"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12"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13"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14"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15"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16"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17"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18"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19"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20"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21"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22"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23"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24"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25"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26"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27"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28"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29"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30"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31"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32"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41" name=""/>
        <p:cNvGrpSpPr/>
        <p:nvPr/>
      </p:nvGrpSpPr>
      <p:grpSpPr>
        <a:xfrm>
          <a:off x="0" y="0"/>
          <a:ext cx="0" cy="0"/>
          <a:chOff x="0" y="0"/>
          <a:chExt cx="0" cy="0"/>
        </a:xfrm>
      </p:grpSpPr>
      <p:grpSp>
        <p:nvGrpSpPr>
          <p:cNvPr id="42" name="Google Shape;992;p14"/>
          <p:cNvGrpSpPr/>
          <p:nvPr userDrawn="1"/>
        </p:nvGrpSpPr>
        <p:grpSpPr>
          <a:xfrm>
            <a:off x="395894" y="219519"/>
            <a:ext cx="11613234" cy="6240131"/>
            <a:chOff x="395894" y="219519"/>
            <a:chExt cx="8518865" cy="4788281"/>
          </a:xfrm>
        </p:grpSpPr>
        <p:sp>
          <p:nvSpPr>
            <p:cNvPr id="1048578"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3" name="Google Shape;994;p14"/>
            <p:cNvGrpSpPr/>
            <p:nvPr/>
          </p:nvGrpSpPr>
          <p:grpSpPr>
            <a:xfrm>
              <a:off x="8341543" y="2282008"/>
              <a:ext cx="569676" cy="380612"/>
              <a:chOff x="8341543" y="2282008"/>
              <a:chExt cx="569676" cy="380612"/>
            </a:xfrm>
          </p:grpSpPr>
          <p:sp>
            <p:nvSpPr>
              <p:cNvPr id="1048579"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580"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8581"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4" name="Google Shape;998;p14"/>
            <p:cNvGrpSpPr/>
            <p:nvPr/>
          </p:nvGrpSpPr>
          <p:grpSpPr>
            <a:xfrm>
              <a:off x="8341543" y="1721094"/>
              <a:ext cx="569676" cy="380612"/>
              <a:chOff x="8341543" y="1721094"/>
              <a:chExt cx="569676" cy="380612"/>
            </a:xfrm>
          </p:grpSpPr>
          <p:sp>
            <p:nvSpPr>
              <p:cNvPr id="1048582"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583"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5" name="Google Shape;1001;p14"/>
            <p:cNvGrpSpPr/>
            <p:nvPr/>
          </p:nvGrpSpPr>
          <p:grpSpPr>
            <a:xfrm>
              <a:off x="8346273" y="1183592"/>
              <a:ext cx="568486" cy="388014"/>
              <a:chOff x="8346273" y="1183592"/>
              <a:chExt cx="568486" cy="388014"/>
            </a:xfrm>
          </p:grpSpPr>
          <p:sp>
            <p:nvSpPr>
              <p:cNvPr id="1048584"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585"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6" name="Google Shape;1004;p14"/>
            <p:cNvGrpSpPr/>
            <p:nvPr/>
          </p:nvGrpSpPr>
          <p:grpSpPr>
            <a:xfrm>
              <a:off x="8341543" y="606635"/>
              <a:ext cx="569676" cy="388014"/>
              <a:chOff x="8341543" y="606635"/>
              <a:chExt cx="569676" cy="388014"/>
            </a:xfrm>
          </p:grpSpPr>
          <p:sp>
            <p:nvSpPr>
              <p:cNvPr id="1048586"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587"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7" name="Google Shape;1007;p14"/>
            <p:cNvGrpSpPr/>
            <p:nvPr/>
          </p:nvGrpSpPr>
          <p:grpSpPr>
            <a:xfrm>
              <a:off x="8341543" y="2842933"/>
              <a:ext cx="569676" cy="380612"/>
              <a:chOff x="8341543" y="2282008"/>
              <a:chExt cx="569676" cy="380612"/>
            </a:xfrm>
          </p:grpSpPr>
          <p:sp>
            <p:nvSpPr>
              <p:cNvPr id="1048588"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589"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8" name="Google Shape;1010;p14"/>
            <p:cNvGrpSpPr/>
            <p:nvPr/>
          </p:nvGrpSpPr>
          <p:grpSpPr>
            <a:xfrm>
              <a:off x="8341543" y="3403858"/>
              <a:ext cx="569676" cy="380612"/>
              <a:chOff x="8341543" y="2282008"/>
              <a:chExt cx="569676" cy="380612"/>
            </a:xfrm>
          </p:grpSpPr>
          <p:sp>
            <p:nvSpPr>
              <p:cNvPr id="1048590"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591"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8592"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593"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grpSp>
        <p:nvGrpSpPr>
          <p:cNvPr id="49" name="Google Shape;1016;p14"/>
          <p:cNvGrpSpPr/>
          <p:nvPr userDrawn="1"/>
        </p:nvGrpSpPr>
        <p:grpSpPr>
          <a:xfrm>
            <a:off x="989192" y="5645930"/>
            <a:ext cx="615189" cy="535538"/>
            <a:chOff x="2495125" y="2142250"/>
            <a:chExt cx="444275" cy="398525"/>
          </a:xfrm>
        </p:grpSpPr>
        <p:sp>
          <p:nvSpPr>
            <p:cNvPr id="1048594" name="Google Shape;1017;p14"/>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595" name="Google Shape;1018;p14"/>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50" name="Google Shape;1019;p14"/>
          <p:cNvGrpSpPr/>
          <p:nvPr userDrawn="1"/>
        </p:nvGrpSpPr>
        <p:grpSpPr>
          <a:xfrm>
            <a:off x="10177821" y="427685"/>
            <a:ext cx="403468" cy="378112"/>
            <a:chOff x="3243875" y="2372825"/>
            <a:chExt cx="291375" cy="281375"/>
          </a:xfrm>
        </p:grpSpPr>
        <p:sp>
          <p:nvSpPr>
            <p:cNvPr id="1048596" name="Google Shape;1020;p14"/>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597" name="Google Shape;1021;p14"/>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598" name="Google Shape;1022;p14"/>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599" name="Google Shape;1023;p14"/>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00" name="Google Shape;1024;p14"/>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01" name="Google Shape;1025;p14"/>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02" name="Google Shape;1026;p14"/>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03" name="Google Shape;1027;p14"/>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04" name="Google Shape;1028;p14"/>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05" name="Google Shape;1029;p14"/>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51" name="Google Shape;1030;p14"/>
          <p:cNvGrpSpPr/>
          <p:nvPr userDrawn="1"/>
        </p:nvGrpSpPr>
        <p:grpSpPr>
          <a:xfrm>
            <a:off x="11004071" y="1043373"/>
            <a:ext cx="230796" cy="226531"/>
            <a:chOff x="4954425" y="2036375"/>
            <a:chExt cx="166675" cy="168575"/>
          </a:xfrm>
        </p:grpSpPr>
        <p:sp>
          <p:nvSpPr>
            <p:cNvPr id="1048606" name="Google Shape;1031;p14"/>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07" name="Google Shape;1032;p14"/>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8608" name="Google Shape;1033;p14"/>
          <p:cNvSpPr/>
          <p:nvPr userDrawn="1"/>
        </p:nvSpPr>
        <p:spPr>
          <a:xfrm>
            <a:off x="2054612" y="6264683"/>
            <a:ext cx="164953" cy="109117"/>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09" name="Google Shape;1034;p14"/>
          <p:cNvSpPr/>
          <p:nvPr userDrawn="1"/>
        </p:nvSpPr>
        <p:spPr>
          <a:xfrm>
            <a:off x="10995521" y="6181468"/>
            <a:ext cx="120469" cy="8321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52" name="Google Shape;1035;p14"/>
          <p:cNvGrpSpPr/>
          <p:nvPr userDrawn="1"/>
        </p:nvGrpSpPr>
        <p:grpSpPr>
          <a:xfrm>
            <a:off x="817359" y="5192331"/>
            <a:ext cx="230796" cy="226531"/>
            <a:chOff x="4954425" y="2036375"/>
            <a:chExt cx="166675" cy="168575"/>
          </a:xfrm>
        </p:grpSpPr>
        <p:sp>
          <p:nvSpPr>
            <p:cNvPr id="1048610" name="Google Shape;1036;p14"/>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11" name="Google Shape;1037;p14"/>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8612"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13"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14"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15"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16"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17"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18"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19"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20"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21"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22"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23"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24"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25"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26"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27"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28"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29"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30"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31"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32"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33"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34"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35"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36"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37"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38"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39"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40"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41"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42"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43"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44"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45"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46"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47"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48"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49"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50"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51"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52"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53"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54"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55"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56"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53" name="Google Shape;2356;p30"/>
          <p:cNvGrpSpPr/>
          <p:nvPr userDrawn="1"/>
        </p:nvGrpSpPr>
        <p:grpSpPr>
          <a:xfrm>
            <a:off x="745412" y="1491606"/>
            <a:ext cx="9867486" cy="4773077"/>
            <a:chOff x="623255" y="927125"/>
            <a:chExt cx="7691377" cy="3871900"/>
          </a:xfrm>
          <a:solidFill>
            <a:schemeClr val="accent2">
              <a:lumMod val="40000"/>
              <a:lumOff val="60000"/>
            </a:schemeClr>
          </a:solidFill>
        </p:grpSpPr>
        <p:sp>
          <p:nvSpPr>
            <p:cNvPr id="1048657" name="Google Shape;2357;p30"/>
            <p:cNvSpPr/>
            <p:nvPr/>
          </p:nvSpPr>
          <p:spPr>
            <a:xfrm>
              <a:off x="2977025" y="927125"/>
              <a:ext cx="3134100" cy="1481700"/>
            </a:xfrm>
            <a:prstGeom prst="ellipse"/>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54" name="Google Shape;2358;p30"/>
            <p:cNvGrpSpPr/>
            <p:nvPr/>
          </p:nvGrpSpPr>
          <p:grpSpPr>
            <a:xfrm>
              <a:off x="623255" y="973375"/>
              <a:ext cx="7691377" cy="3825650"/>
              <a:chOff x="623255" y="973375"/>
              <a:chExt cx="7691377" cy="3825650"/>
            </a:xfrm>
            <a:grpFill/>
          </p:grpSpPr>
          <p:sp>
            <p:nvSpPr>
              <p:cNvPr id="1048658" name="Google Shape;2359;p30"/>
              <p:cNvSpPr/>
              <p:nvPr/>
            </p:nvSpPr>
            <p:spPr>
              <a:xfrm>
                <a:off x="623255" y="973375"/>
                <a:ext cx="7691377" cy="3825650"/>
              </a:xfrm>
              <a:custGeom>
                <a:avLst/>
                <a:ah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8659" name="Google Shape;2360;p30"/>
              <p:cNvSpPr/>
              <p:nvPr/>
            </p:nvSpPr>
            <p:spPr>
              <a:xfrm>
                <a:off x="1878425" y="1185100"/>
                <a:ext cx="2028300" cy="1403400"/>
              </a:xfrm>
              <a:prstGeom prst="ellipse"/>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60" name="Google Shape;2361;p30"/>
              <p:cNvSpPr/>
              <p:nvPr/>
            </p:nvSpPr>
            <p:spPr>
              <a:xfrm>
                <a:off x="5585525" y="3231300"/>
                <a:ext cx="2028300" cy="1403400"/>
              </a:xfrm>
              <a:prstGeom prst="ellipse"/>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grpSp>
        <p:nvGrpSpPr>
          <p:cNvPr id="55" name="Google Shape;447;p27"/>
          <p:cNvGrpSpPr/>
          <p:nvPr userDrawn="1"/>
        </p:nvGrpSpPr>
        <p:grpSpPr>
          <a:xfrm>
            <a:off x="8391927" y="4047629"/>
            <a:ext cx="2301388" cy="1593766"/>
            <a:chOff x="4799733" y="3457797"/>
            <a:chExt cx="2301388" cy="1593766"/>
          </a:xfrm>
        </p:grpSpPr>
        <p:sp>
          <p:nvSpPr>
            <p:cNvPr id="1048661" name="Google Shape;448;p27"/>
            <p:cNvSpPr/>
            <p:nvPr/>
          </p:nvSpPr>
          <p:spPr>
            <a:xfrm>
              <a:off x="5512937" y="4441437"/>
              <a:ext cx="134693" cy="122202"/>
            </a:xfrm>
            <a:custGeom>
              <a:avLst/>
              <a:ah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62" name="Google Shape;449;p27"/>
            <p:cNvSpPr/>
            <p:nvPr/>
          </p:nvSpPr>
          <p:spPr>
            <a:xfrm>
              <a:off x="5671673" y="4450943"/>
              <a:ext cx="91527" cy="79091"/>
            </a:xfrm>
            <a:custGeom>
              <a:avLst/>
              <a:ahLst/>
              <a:rect l="l" t="t" r="r" b="b"/>
              <a:pathLst>
                <a:path w="1656" h="1431" extrusionOk="0">
                  <a:moveTo>
                    <a:pt x="1" y="1"/>
                  </a:moveTo>
                  <a:lnTo>
                    <a:pt x="1" y="1430"/>
                  </a:lnTo>
                  <a:lnTo>
                    <a:pt x="1655" y="1430"/>
                  </a:lnTo>
                  <a:lnTo>
                    <a:pt x="1655" y="1"/>
                  </a:lnTo>
                  <a:close/>
                </a:path>
              </a:pathLst>
            </a:custGeom>
            <a:solidFill>
              <a:srgbClr val="F9CF7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63" name="Google Shape;450;p27"/>
            <p:cNvSpPr/>
            <p:nvPr/>
          </p:nvSpPr>
          <p:spPr>
            <a:xfrm>
              <a:off x="5670236" y="4448014"/>
              <a:ext cx="92246" cy="80528"/>
            </a:xfrm>
            <a:custGeom>
              <a:avLst/>
              <a:ah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64" name="Google Shape;451;p27"/>
            <p:cNvSpPr/>
            <p:nvPr/>
          </p:nvSpPr>
          <p:spPr>
            <a:xfrm>
              <a:off x="5668799" y="4448014"/>
              <a:ext cx="100260" cy="84895"/>
            </a:xfrm>
            <a:custGeom>
              <a:avLst/>
              <a:ah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65" name="Google Shape;452;p27"/>
            <p:cNvSpPr/>
            <p:nvPr/>
          </p:nvSpPr>
          <p:spPr>
            <a:xfrm>
              <a:off x="4799733" y="3864528"/>
              <a:ext cx="1237772" cy="1187034"/>
            </a:xfrm>
            <a:custGeom>
              <a:avLst/>
              <a:ah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66" name="Google Shape;453;p27"/>
            <p:cNvSpPr/>
            <p:nvPr/>
          </p:nvSpPr>
          <p:spPr>
            <a:xfrm>
              <a:off x="4845828" y="3874532"/>
              <a:ext cx="1027082" cy="1046648"/>
            </a:xfrm>
            <a:custGeom>
              <a:avLst/>
              <a:ah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67" name="Google Shape;454;p27"/>
            <p:cNvSpPr/>
            <p:nvPr/>
          </p:nvSpPr>
          <p:spPr>
            <a:xfrm>
              <a:off x="5818028" y="3941796"/>
              <a:ext cx="76107" cy="67374"/>
            </a:xfrm>
            <a:custGeom>
              <a:avLst/>
              <a:ah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68" name="Google Shape;455;p27"/>
            <p:cNvSpPr/>
            <p:nvPr/>
          </p:nvSpPr>
          <p:spPr>
            <a:xfrm>
              <a:off x="5647575" y="4112967"/>
              <a:ext cx="76107" cy="69585"/>
            </a:xfrm>
            <a:custGeom>
              <a:avLst/>
              <a:ah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69" name="Google Shape;456;p27"/>
            <p:cNvSpPr/>
            <p:nvPr/>
          </p:nvSpPr>
          <p:spPr>
            <a:xfrm>
              <a:off x="5775580" y="3984243"/>
              <a:ext cx="54883" cy="49080"/>
            </a:xfrm>
            <a:custGeom>
              <a:avLst/>
              <a:ah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70" name="Google Shape;457;p27"/>
            <p:cNvSpPr/>
            <p:nvPr/>
          </p:nvSpPr>
          <p:spPr>
            <a:xfrm>
              <a:off x="5736062" y="4024646"/>
              <a:ext cx="54938" cy="50351"/>
            </a:xfrm>
            <a:custGeom>
              <a:avLst/>
              <a:ah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71" name="Google Shape;458;p27"/>
            <p:cNvSpPr/>
            <p:nvPr/>
          </p:nvSpPr>
          <p:spPr>
            <a:xfrm>
              <a:off x="5695826" y="4066927"/>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72" name="Google Shape;459;p27"/>
            <p:cNvSpPr/>
            <p:nvPr/>
          </p:nvSpPr>
          <p:spPr>
            <a:xfrm>
              <a:off x="5604409" y="4158344"/>
              <a:ext cx="54883" cy="48361"/>
            </a:xfrm>
            <a:custGeom>
              <a:avLst/>
              <a:ah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73" name="Google Shape;460;p27"/>
            <p:cNvSpPr/>
            <p:nvPr/>
          </p:nvSpPr>
          <p:spPr>
            <a:xfrm>
              <a:off x="5564891" y="4198580"/>
              <a:ext cx="54938" cy="50517"/>
            </a:xfrm>
            <a:custGeom>
              <a:avLst/>
              <a:ah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74" name="Google Shape;461;p27"/>
            <p:cNvSpPr/>
            <p:nvPr/>
          </p:nvSpPr>
          <p:spPr>
            <a:xfrm>
              <a:off x="5525373" y="4240254"/>
              <a:ext cx="54938" cy="49080"/>
            </a:xfrm>
            <a:custGeom>
              <a:avLst/>
              <a:ah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75" name="Google Shape;462;p27"/>
            <p:cNvSpPr/>
            <p:nvPr/>
          </p:nvSpPr>
          <p:spPr>
            <a:xfrm>
              <a:off x="5433956" y="4331726"/>
              <a:ext cx="57868" cy="49080"/>
            </a:xfrm>
            <a:custGeom>
              <a:avLst/>
              <a:ah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76" name="Google Shape;463;p27"/>
            <p:cNvSpPr/>
            <p:nvPr/>
          </p:nvSpPr>
          <p:spPr>
            <a:xfrm>
              <a:off x="5394438" y="4372128"/>
              <a:ext cx="54938" cy="50351"/>
            </a:xfrm>
            <a:custGeom>
              <a:avLst/>
              <a:ah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77" name="Google Shape;464;p27"/>
            <p:cNvSpPr/>
            <p:nvPr/>
          </p:nvSpPr>
          <p:spPr>
            <a:xfrm>
              <a:off x="5354975" y="4414354"/>
              <a:ext cx="54883" cy="48361"/>
            </a:xfrm>
            <a:custGeom>
              <a:avLst/>
              <a:ah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78" name="Google Shape;465;p27"/>
            <p:cNvSpPr/>
            <p:nvPr/>
          </p:nvSpPr>
          <p:spPr>
            <a:xfrm>
              <a:off x="5266433" y="4505826"/>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79" name="Google Shape;466;p27"/>
            <p:cNvSpPr/>
            <p:nvPr/>
          </p:nvSpPr>
          <p:spPr>
            <a:xfrm>
              <a:off x="5223986" y="4546063"/>
              <a:ext cx="57868" cy="50517"/>
            </a:xfrm>
            <a:custGeom>
              <a:avLst/>
              <a:ah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80" name="Google Shape;467;p27"/>
            <p:cNvSpPr/>
            <p:nvPr/>
          </p:nvSpPr>
          <p:spPr>
            <a:xfrm>
              <a:off x="5183804" y="4587736"/>
              <a:ext cx="54883" cy="49080"/>
            </a:xfrm>
            <a:custGeom>
              <a:avLst/>
              <a:ah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81" name="Google Shape;468;p27"/>
            <p:cNvSpPr/>
            <p:nvPr/>
          </p:nvSpPr>
          <p:spPr>
            <a:xfrm>
              <a:off x="5095980" y="4679208"/>
              <a:ext cx="54938" cy="49024"/>
            </a:xfrm>
            <a:custGeom>
              <a:avLst/>
              <a:ah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82" name="Google Shape;469;p27"/>
            <p:cNvSpPr/>
            <p:nvPr/>
          </p:nvSpPr>
          <p:spPr>
            <a:xfrm>
              <a:off x="5055744" y="4719611"/>
              <a:ext cx="54938" cy="50351"/>
            </a:xfrm>
            <a:custGeom>
              <a:avLst/>
              <a:ah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83" name="Google Shape;470;p27"/>
            <p:cNvSpPr/>
            <p:nvPr/>
          </p:nvSpPr>
          <p:spPr>
            <a:xfrm>
              <a:off x="5013352" y="4761837"/>
              <a:ext cx="54883" cy="48361"/>
            </a:xfrm>
            <a:custGeom>
              <a:avLst/>
              <a:ah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84" name="Google Shape;471;p27"/>
            <p:cNvSpPr/>
            <p:nvPr/>
          </p:nvSpPr>
          <p:spPr>
            <a:xfrm>
              <a:off x="4924809" y="4853309"/>
              <a:ext cx="54938" cy="48306"/>
            </a:xfrm>
            <a:custGeom>
              <a:avLst/>
              <a:ah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85" name="Google Shape;472;p27"/>
            <p:cNvSpPr/>
            <p:nvPr/>
          </p:nvSpPr>
          <p:spPr>
            <a:xfrm>
              <a:off x="4885346" y="4893490"/>
              <a:ext cx="54883" cy="51291"/>
            </a:xfrm>
            <a:custGeom>
              <a:avLst/>
              <a:ah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86" name="Google Shape;473;p27"/>
            <p:cNvSpPr/>
            <p:nvPr/>
          </p:nvSpPr>
          <p:spPr>
            <a:xfrm>
              <a:off x="5480051" y="4287068"/>
              <a:ext cx="76107" cy="68645"/>
            </a:xfrm>
            <a:custGeom>
              <a:avLst/>
              <a:ah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87" name="Google Shape;474;p27"/>
            <p:cNvSpPr/>
            <p:nvPr/>
          </p:nvSpPr>
          <p:spPr>
            <a:xfrm>
              <a:off x="5308880" y="4459731"/>
              <a:ext cx="76107" cy="69530"/>
            </a:xfrm>
            <a:custGeom>
              <a:avLst/>
              <a:ah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88" name="Google Shape;475;p27"/>
            <p:cNvSpPr/>
            <p:nvPr/>
          </p:nvSpPr>
          <p:spPr>
            <a:xfrm>
              <a:off x="5138428" y="4631621"/>
              <a:ext cx="79036" cy="68811"/>
            </a:xfrm>
            <a:custGeom>
              <a:avLst/>
              <a:ah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89" name="Google Shape;476;p27"/>
            <p:cNvSpPr/>
            <p:nvPr/>
          </p:nvSpPr>
          <p:spPr>
            <a:xfrm>
              <a:off x="4970904" y="4805003"/>
              <a:ext cx="76107" cy="68811"/>
            </a:xfrm>
            <a:custGeom>
              <a:avLst/>
              <a:ah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90" name="Google Shape;477;p27"/>
            <p:cNvSpPr/>
            <p:nvPr/>
          </p:nvSpPr>
          <p:spPr>
            <a:xfrm>
              <a:off x="5818028" y="4746472"/>
              <a:ext cx="1121428" cy="305090"/>
            </a:xfrm>
            <a:custGeom>
              <a:avLst/>
              <a:ah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91" name="Google Shape;478;p27"/>
            <p:cNvSpPr/>
            <p:nvPr/>
          </p:nvSpPr>
          <p:spPr>
            <a:xfrm>
              <a:off x="5979692" y="4746472"/>
              <a:ext cx="1121428" cy="305090"/>
            </a:xfrm>
            <a:custGeom>
              <a:avLst/>
              <a:ah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92" name="Google Shape;479;p27"/>
            <p:cNvSpPr/>
            <p:nvPr/>
          </p:nvSpPr>
          <p:spPr>
            <a:xfrm>
              <a:off x="6052814" y="4807214"/>
              <a:ext cx="1011717" cy="182944"/>
            </a:xfrm>
            <a:custGeom>
              <a:avLst/>
              <a:ah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93" name="Google Shape;480;p27"/>
            <p:cNvSpPr/>
            <p:nvPr/>
          </p:nvSpPr>
          <p:spPr>
            <a:xfrm>
              <a:off x="6052814" y="4898630"/>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94" name="Google Shape;481;p27"/>
            <p:cNvSpPr/>
            <p:nvPr/>
          </p:nvSpPr>
          <p:spPr>
            <a:xfrm>
              <a:off x="5818028" y="4137120"/>
              <a:ext cx="1121428" cy="304372"/>
            </a:xfrm>
            <a:custGeom>
              <a:avLst/>
              <a:ah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95" name="Google Shape;482;p27"/>
            <p:cNvSpPr/>
            <p:nvPr/>
          </p:nvSpPr>
          <p:spPr>
            <a:xfrm>
              <a:off x="5979692" y="4137120"/>
              <a:ext cx="1121428" cy="304372"/>
            </a:xfrm>
            <a:custGeom>
              <a:avLst/>
              <a:ah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96" name="Google Shape;483;p27"/>
            <p:cNvSpPr/>
            <p:nvPr/>
          </p:nvSpPr>
          <p:spPr>
            <a:xfrm>
              <a:off x="6052814" y="4197862"/>
              <a:ext cx="1011717" cy="182944"/>
            </a:xfrm>
            <a:custGeom>
              <a:avLst/>
              <a:ah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97" name="Google Shape;484;p27"/>
            <p:cNvSpPr/>
            <p:nvPr/>
          </p:nvSpPr>
          <p:spPr>
            <a:xfrm>
              <a:off x="6052814" y="4289278"/>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98" name="Google Shape;485;p27"/>
            <p:cNvSpPr/>
            <p:nvPr/>
          </p:nvSpPr>
          <p:spPr>
            <a:xfrm>
              <a:off x="5878714" y="4441437"/>
              <a:ext cx="1122202" cy="305090"/>
            </a:xfrm>
            <a:custGeom>
              <a:avLst/>
              <a:ah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99" name="Google Shape;486;p27"/>
            <p:cNvSpPr/>
            <p:nvPr/>
          </p:nvSpPr>
          <p:spPr>
            <a:xfrm>
              <a:off x="5723626" y="4441437"/>
              <a:ext cx="1121484" cy="305090"/>
            </a:xfrm>
            <a:custGeom>
              <a:avLst/>
              <a:ah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00" name="Google Shape;487;p27"/>
            <p:cNvSpPr/>
            <p:nvPr/>
          </p:nvSpPr>
          <p:spPr>
            <a:xfrm>
              <a:off x="5760215" y="4502897"/>
              <a:ext cx="1011717" cy="182944"/>
            </a:xfrm>
            <a:custGeom>
              <a:avLst/>
              <a:ah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01" name="Google Shape;488;p27"/>
            <p:cNvSpPr/>
            <p:nvPr/>
          </p:nvSpPr>
          <p:spPr>
            <a:xfrm>
              <a:off x="5760215" y="4594314"/>
              <a:ext cx="1011717" cy="91527"/>
            </a:xfrm>
            <a:custGeom>
              <a:avLst/>
              <a:ah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02" name="Google Shape;489;p27"/>
            <p:cNvSpPr/>
            <p:nvPr/>
          </p:nvSpPr>
          <p:spPr>
            <a:xfrm>
              <a:off x="5485910" y="4847726"/>
              <a:ext cx="200077" cy="203836"/>
            </a:xfrm>
            <a:custGeom>
              <a:avLst/>
              <a:ah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03" name="Google Shape;490;p27"/>
            <p:cNvSpPr/>
            <p:nvPr/>
          </p:nvSpPr>
          <p:spPr>
            <a:xfrm>
              <a:off x="5528302" y="4988168"/>
              <a:ext cx="64445" cy="63395"/>
            </a:xfrm>
            <a:custGeom>
              <a:avLst/>
              <a:ah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04" name="Google Shape;491;p27"/>
            <p:cNvSpPr/>
            <p:nvPr/>
          </p:nvSpPr>
          <p:spPr>
            <a:xfrm>
              <a:off x="5644646" y="4085222"/>
              <a:ext cx="228265" cy="152158"/>
            </a:xfrm>
            <a:custGeom>
              <a:avLst/>
              <a:ah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05" name="Google Shape;492;p27"/>
            <p:cNvSpPr/>
            <p:nvPr/>
          </p:nvSpPr>
          <p:spPr>
            <a:xfrm>
              <a:off x="5645836" y="4137120"/>
              <a:ext cx="215829" cy="100260"/>
            </a:xfrm>
            <a:custGeom>
              <a:avLst/>
              <a:ah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06" name="Google Shape;493;p27"/>
            <p:cNvSpPr/>
            <p:nvPr/>
          </p:nvSpPr>
          <p:spPr>
            <a:xfrm>
              <a:off x="5629280" y="4231521"/>
              <a:ext cx="209971" cy="688388"/>
            </a:xfrm>
            <a:custGeom>
              <a:avLst/>
              <a:ah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07" name="Google Shape;494;p27"/>
            <p:cNvSpPr/>
            <p:nvPr/>
          </p:nvSpPr>
          <p:spPr>
            <a:xfrm>
              <a:off x="5559032" y="4216156"/>
              <a:ext cx="222462" cy="685459"/>
            </a:xfrm>
            <a:custGeom>
              <a:avLst/>
              <a:ah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08" name="Google Shape;495;p27"/>
            <p:cNvSpPr/>
            <p:nvPr/>
          </p:nvSpPr>
          <p:spPr>
            <a:xfrm>
              <a:off x="5485910" y="4200791"/>
              <a:ext cx="225336" cy="673741"/>
            </a:xfrm>
            <a:custGeom>
              <a:avLst/>
              <a:ah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09" name="Google Shape;496;p27"/>
            <p:cNvSpPr/>
            <p:nvPr/>
          </p:nvSpPr>
          <p:spPr>
            <a:xfrm>
              <a:off x="5616845" y="4167132"/>
              <a:ext cx="240701" cy="161720"/>
            </a:xfrm>
            <a:custGeom>
              <a:avLst/>
              <a:ah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10" name="Google Shape;497;p27"/>
            <p:cNvSpPr/>
            <p:nvPr/>
          </p:nvSpPr>
          <p:spPr>
            <a:xfrm>
              <a:off x="5629280" y="4167132"/>
              <a:ext cx="228265" cy="106837"/>
            </a:xfrm>
            <a:custGeom>
              <a:avLst/>
              <a:ah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11" name="Google Shape;498;p27"/>
            <p:cNvSpPr/>
            <p:nvPr/>
          </p:nvSpPr>
          <p:spPr>
            <a:xfrm>
              <a:off x="5626351" y="4160499"/>
              <a:ext cx="243630" cy="80584"/>
            </a:xfrm>
            <a:custGeom>
              <a:avLst/>
              <a:ah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12" name="Google Shape;499;p27"/>
            <p:cNvSpPr/>
            <p:nvPr/>
          </p:nvSpPr>
          <p:spPr>
            <a:xfrm>
              <a:off x="5604409" y="4254476"/>
              <a:ext cx="244349" cy="79865"/>
            </a:xfrm>
            <a:custGeom>
              <a:avLst/>
              <a:ah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13" name="Google Shape;500;p27"/>
            <p:cNvSpPr/>
            <p:nvPr/>
          </p:nvSpPr>
          <p:spPr>
            <a:xfrm>
              <a:off x="6376144" y="3457797"/>
              <a:ext cx="158072" cy="233903"/>
            </a:xfrm>
            <a:custGeom>
              <a:avLst/>
              <a:ah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14" name="Google Shape;501;p27"/>
            <p:cNvSpPr/>
            <p:nvPr/>
          </p:nvSpPr>
          <p:spPr>
            <a:xfrm>
              <a:off x="6180820" y="3609734"/>
              <a:ext cx="527497" cy="527442"/>
            </a:xfrm>
            <a:custGeom>
              <a:avLst/>
              <a:ah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15" name="Google Shape;502;p27"/>
            <p:cNvSpPr/>
            <p:nvPr/>
          </p:nvSpPr>
          <p:spPr>
            <a:xfrm>
              <a:off x="6241562" y="3659421"/>
              <a:ext cx="207815" cy="145692"/>
            </a:xfrm>
            <a:custGeom>
              <a:avLst/>
              <a:ah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16" name="Google Shape;503;p27"/>
            <p:cNvSpPr/>
            <p:nvPr/>
          </p:nvSpPr>
          <p:spPr>
            <a:xfrm>
              <a:off x="6189608" y="3719445"/>
              <a:ext cx="518709" cy="417731"/>
            </a:xfrm>
            <a:custGeom>
              <a:avLst/>
              <a:ah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56" name="Group 291"/>
          <p:cNvGrpSpPr/>
          <p:nvPr userDrawn="1"/>
        </p:nvGrpSpPr>
        <p:grpSpPr>
          <a:xfrm>
            <a:off x="1598355" y="3608289"/>
            <a:ext cx="2204156" cy="2018295"/>
            <a:chOff x="1598355" y="3608289"/>
            <a:chExt cx="2204156" cy="2018295"/>
          </a:xfrm>
        </p:grpSpPr>
        <p:grpSp>
          <p:nvGrpSpPr>
            <p:cNvPr id="57" name="Google Shape;505;p27"/>
            <p:cNvGrpSpPr/>
            <p:nvPr/>
          </p:nvGrpSpPr>
          <p:grpSpPr>
            <a:xfrm>
              <a:off x="1598355" y="4368136"/>
              <a:ext cx="868990" cy="1258447"/>
              <a:chOff x="3235834" y="3793115"/>
              <a:chExt cx="868990" cy="1258447"/>
            </a:xfrm>
          </p:grpSpPr>
          <p:sp>
            <p:nvSpPr>
              <p:cNvPr id="1048717" name="Google Shape;506;p27"/>
              <p:cNvSpPr/>
              <p:nvPr/>
            </p:nvSpPr>
            <p:spPr>
              <a:xfrm>
                <a:off x="3236476" y="3795496"/>
                <a:ext cx="868347" cy="1256066"/>
              </a:xfrm>
              <a:custGeom>
                <a:avLst/>
                <a:ah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58" name="Google Shape;507;p27"/>
              <p:cNvGrpSpPr/>
              <p:nvPr/>
            </p:nvGrpSpPr>
            <p:grpSpPr>
              <a:xfrm>
                <a:off x="3235834" y="3793115"/>
                <a:ext cx="865418" cy="1258447"/>
                <a:chOff x="3235834" y="3793115"/>
                <a:chExt cx="865418" cy="1258447"/>
              </a:xfrm>
            </p:grpSpPr>
            <p:sp>
              <p:nvSpPr>
                <p:cNvPr id="1048718" name="Google Shape;508;p27"/>
                <p:cNvSpPr/>
                <p:nvPr/>
              </p:nvSpPr>
              <p:spPr>
                <a:xfrm>
                  <a:off x="3235834" y="3793115"/>
                  <a:ext cx="865418" cy="389985"/>
                </a:xfrm>
                <a:custGeom>
                  <a:avLst/>
                  <a:ah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19" name="Google Shape;509;p27"/>
                <p:cNvSpPr/>
                <p:nvPr/>
              </p:nvSpPr>
              <p:spPr>
                <a:xfrm>
                  <a:off x="3306725" y="3905262"/>
                  <a:ext cx="719118" cy="182888"/>
                </a:xfrm>
                <a:custGeom>
                  <a:avLst/>
                  <a:ah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20" name="Google Shape;510;p27"/>
                <p:cNvSpPr/>
                <p:nvPr/>
              </p:nvSpPr>
              <p:spPr>
                <a:xfrm>
                  <a:off x="3309654" y="4261478"/>
                  <a:ext cx="146355" cy="143426"/>
                </a:xfrm>
                <a:custGeom>
                  <a:avLst/>
                  <a:ah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21" name="Google Shape;511;p27"/>
                <p:cNvSpPr/>
                <p:nvPr/>
              </p:nvSpPr>
              <p:spPr>
                <a:xfrm>
                  <a:off x="3501275" y="4261478"/>
                  <a:ext cx="143426" cy="143426"/>
                </a:xfrm>
                <a:custGeom>
                  <a:avLst/>
                  <a:ah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22" name="Google Shape;512;p27"/>
                <p:cNvSpPr/>
                <p:nvPr/>
              </p:nvSpPr>
              <p:spPr>
                <a:xfrm>
                  <a:off x="3693670" y="4261478"/>
                  <a:ext cx="143426" cy="143426"/>
                </a:xfrm>
                <a:custGeom>
                  <a:avLst/>
                  <a:ah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23" name="Google Shape;513;p27"/>
                <p:cNvSpPr/>
                <p:nvPr/>
              </p:nvSpPr>
              <p:spPr>
                <a:xfrm>
                  <a:off x="3309654" y="4453872"/>
                  <a:ext cx="146355" cy="143426"/>
                </a:xfrm>
                <a:custGeom>
                  <a:avLst/>
                  <a:ah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24" name="Google Shape;514;p27"/>
                <p:cNvSpPr/>
                <p:nvPr/>
              </p:nvSpPr>
              <p:spPr>
                <a:xfrm>
                  <a:off x="3501275" y="4453872"/>
                  <a:ext cx="143426" cy="143426"/>
                </a:xfrm>
                <a:custGeom>
                  <a:avLst/>
                  <a:ah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25" name="Google Shape;515;p27"/>
                <p:cNvSpPr/>
                <p:nvPr/>
              </p:nvSpPr>
              <p:spPr>
                <a:xfrm>
                  <a:off x="3693670" y="4453872"/>
                  <a:ext cx="143426" cy="143426"/>
                </a:xfrm>
                <a:custGeom>
                  <a:avLst/>
                  <a:ah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26" name="Google Shape;516;p27"/>
                <p:cNvSpPr/>
                <p:nvPr/>
              </p:nvSpPr>
              <p:spPr>
                <a:xfrm>
                  <a:off x="3309654" y="4645549"/>
                  <a:ext cx="146355" cy="146355"/>
                </a:xfrm>
                <a:custGeom>
                  <a:avLst/>
                  <a:ah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27" name="Google Shape;517;p27"/>
                <p:cNvSpPr/>
                <p:nvPr/>
              </p:nvSpPr>
              <p:spPr>
                <a:xfrm>
                  <a:off x="3501275" y="4645549"/>
                  <a:ext cx="143426" cy="146355"/>
                </a:xfrm>
                <a:custGeom>
                  <a:avLst/>
                  <a:ah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28" name="Google Shape;518;p27"/>
                <p:cNvSpPr/>
                <p:nvPr/>
              </p:nvSpPr>
              <p:spPr>
                <a:xfrm>
                  <a:off x="3693670" y="4645549"/>
                  <a:ext cx="143426" cy="146355"/>
                </a:xfrm>
                <a:custGeom>
                  <a:avLst/>
                  <a:ah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29" name="Google Shape;519;p27"/>
                <p:cNvSpPr/>
                <p:nvPr/>
              </p:nvSpPr>
              <p:spPr>
                <a:xfrm>
                  <a:off x="3309654" y="4840873"/>
                  <a:ext cx="146355" cy="143426"/>
                </a:xfrm>
                <a:custGeom>
                  <a:avLst/>
                  <a:ah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30" name="Google Shape;520;p27"/>
                <p:cNvSpPr/>
                <p:nvPr/>
              </p:nvSpPr>
              <p:spPr>
                <a:xfrm>
                  <a:off x="3501275" y="4840873"/>
                  <a:ext cx="143426" cy="143426"/>
                </a:xfrm>
                <a:custGeom>
                  <a:avLst/>
                  <a:ah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31" name="Google Shape;521;p27"/>
                <p:cNvSpPr/>
                <p:nvPr/>
              </p:nvSpPr>
              <p:spPr>
                <a:xfrm>
                  <a:off x="3693670" y="4840873"/>
                  <a:ext cx="143426" cy="143426"/>
                </a:xfrm>
                <a:custGeom>
                  <a:avLst/>
                  <a:ah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32" name="Google Shape;522;p27"/>
                <p:cNvSpPr/>
                <p:nvPr/>
              </p:nvSpPr>
              <p:spPr>
                <a:xfrm>
                  <a:off x="3855335" y="4185426"/>
                  <a:ext cx="243685" cy="866136"/>
                </a:xfrm>
                <a:custGeom>
                  <a:avLst/>
                  <a:ah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33" name="Google Shape;523;p27"/>
                <p:cNvSpPr/>
                <p:nvPr/>
              </p:nvSpPr>
              <p:spPr>
                <a:xfrm>
                  <a:off x="3855335" y="3793115"/>
                  <a:ext cx="243685" cy="389985"/>
                </a:xfrm>
                <a:custGeom>
                  <a:avLst/>
                  <a:ah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34" name="Google Shape;524;p27"/>
                <p:cNvSpPr/>
                <p:nvPr/>
              </p:nvSpPr>
              <p:spPr>
                <a:xfrm>
                  <a:off x="3855335" y="3905262"/>
                  <a:ext cx="170508" cy="182888"/>
                </a:xfrm>
                <a:custGeom>
                  <a:avLst/>
                  <a:ah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35" name="Google Shape;525;p27"/>
                <p:cNvSpPr/>
                <p:nvPr/>
              </p:nvSpPr>
              <p:spPr>
                <a:xfrm>
                  <a:off x="3723681" y="3945499"/>
                  <a:ext cx="35870" cy="100260"/>
                </a:xfrm>
                <a:custGeom>
                  <a:avLst/>
                  <a:ah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36" name="Google Shape;526;p27"/>
                <p:cNvSpPr/>
                <p:nvPr/>
              </p:nvSpPr>
              <p:spPr>
                <a:xfrm>
                  <a:off x="3764636" y="3944007"/>
                  <a:ext cx="63671" cy="102471"/>
                </a:xfrm>
                <a:custGeom>
                  <a:avLst/>
                  <a:ah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37" name="Google Shape;527;p27"/>
                <p:cNvSpPr/>
                <p:nvPr/>
              </p:nvSpPr>
              <p:spPr>
                <a:xfrm>
                  <a:off x="3829745" y="3991539"/>
                  <a:ext cx="65882" cy="57149"/>
                </a:xfrm>
                <a:custGeom>
                  <a:avLst/>
                  <a:ah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38" name="Google Shape;528;p27"/>
                <p:cNvSpPr/>
                <p:nvPr/>
              </p:nvSpPr>
              <p:spPr>
                <a:xfrm>
                  <a:off x="3901430" y="3946218"/>
                  <a:ext cx="60023" cy="100260"/>
                </a:xfrm>
                <a:custGeom>
                  <a:avLst/>
                  <a:ah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39" name="Google Shape;529;p27"/>
                <p:cNvSpPr/>
                <p:nvPr/>
              </p:nvSpPr>
              <p:spPr>
                <a:xfrm>
                  <a:off x="3885346" y="4261478"/>
                  <a:ext cx="143426" cy="143426"/>
                </a:xfrm>
                <a:custGeom>
                  <a:avLst/>
                  <a:ah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40" name="Google Shape;530;p27"/>
                <p:cNvSpPr/>
                <p:nvPr/>
              </p:nvSpPr>
              <p:spPr>
                <a:xfrm>
                  <a:off x="3885346" y="4453872"/>
                  <a:ext cx="143426" cy="143426"/>
                </a:xfrm>
                <a:custGeom>
                  <a:avLst/>
                  <a:ah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41" name="Google Shape;531;p27"/>
                <p:cNvSpPr/>
                <p:nvPr/>
              </p:nvSpPr>
              <p:spPr>
                <a:xfrm>
                  <a:off x="3885346" y="4645549"/>
                  <a:ext cx="143426" cy="338750"/>
                </a:xfrm>
                <a:custGeom>
                  <a:avLst/>
                  <a:ah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sp>
          <p:nvSpPr>
            <p:cNvPr id="1048742" name="Google Shape;532;p27"/>
            <p:cNvSpPr/>
            <p:nvPr/>
          </p:nvSpPr>
          <p:spPr>
            <a:xfrm>
              <a:off x="2415510" y="3608289"/>
              <a:ext cx="278008" cy="1899077"/>
            </a:xfrm>
            <a:custGeom>
              <a:avLst/>
              <a:ahLst/>
              <a:rect l="l" t="t" r="r" b="b"/>
              <a:pathLst>
                <a:path w="5030" h="34360" extrusionOk="0">
                  <a:moveTo>
                    <a:pt x="1" y="1"/>
                  </a:moveTo>
                  <a:lnTo>
                    <a:pt x="1" y="34359"/>
                  </a:lnTo>
                  <a:lnTo>
                    <a:pt x="5030" y="34359"/>
                  </a:lnTo>
                  <a:lnTo>
                    <a:pt x="5030" y="1"/>
                  </a:ln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43" name="Google Shape;533;p27"/>
            <p:cNvSpPr/>
            <p:nvPr/>
          </p:nvSpPr>
          <p:spPr>
            <a:xfrm>
              <a:off x="2653282" y="3608289"/>
              <a:ext cx="40237" cy="1899077"/>
            </a:xfrm>
            <a:custGeom>
              <a:avLst/>
              <a:ahLst/>
              <a:rect l="l" t="t" r="r" b="b"/>
              <a:pathLst>
                <a:path w="728" h="34360" extrusionOk="0">
                  <a:moveTo>
                    <a:pt x="0" y="1"/>
                  </a:moveTo>
                  <a:lnTo>
                    <a:pt x="0" y="34359"/>
                  </a:lnTo>
                  <a:lnTo>
                    <a:pt x="728" y="34359"/>
                  </a:lnTo>
                  <a:lnTo>
                    <a:pt x="728"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44" name="Google Shape;534;p27"/>
            <p:cNvSpPr/>
            <p:nvPr/>
          </p:nvSpPr>
          <p:spPr>
            <a:xfrm>
              <a:off x="2510630" y="3669749"/>
              <a:ext cx="182888" cy="8843"/>
            </a:xfrm>
            <a:custGeom>
              <a:avLst/>
              <a:ahLst/>
              <a:rect l="l" t="t" r="r" b="b"/>
              <a:pathLst>
                <a:path w="3309" h="160" extrusionOk="0">
                  <a:moveTo>
                    <a:pt x="0" y="1"/>
                  </a:moveTo>
                  <a:lnTo>
                    <a:pt x="0" y="159"/>
                  </a:lnTo>
                  <a:lnTo>
                    <a:pt x="3309" y="159"/>
                  </a:lnTo>
                  <a:lnTo>
                    <a:pt x="3309"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45" name="Google Shape;535;p27"/>
            <p:cNvSpPr/>
            <p:nvPr/>
          </p:nvSpPr>
          <p:spPr>
            <a:xfrm>
              <a:off x="2571316" y="3745856"/>
              <a:ext cx="122202" cy="8788"/>
            </a:xfrm>
            <a:custGeom>
              <a:avLst/>
              <a:ahLst/>
              <a:rect l="l" t="t" r="r" b="b"/>
              <a:pathLst>
                <a:path w="2211" h="159" extrusionOk="0">
                  <a:moveTo>
                    <a:pt x="1" y="0"/>
                  </a:moveTo>
                  <a:lnTo>
                    <a:pt x="1" y="159"/>
                  </a:lnTo>
                  <a:lnTo>
                    <a:pt x="2211" y="159"/>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46" name="Google Shape;536;p27"/>
            <p:cNvSpPr/>
            <p:nvPr/>
          </p:nvSpPr>
          <p:spPr>
            <a:xfrm>
              <a:off x="2571316" y="3848990"/>
              <a:ext cx="122202" cy="12491"/>
            </a:xfrm>
            <a:custGeom>
              <a:avLst/>
              <a:ahLst/>
              <a:rect l="l" t="t" r="r" b="b"/>
              <a:pathLst>
                <a:path w="2211" h="226" extrusionOk="0">
                  <a:moveTo>
                    <a:pt x="1" y="0"/>
                  </a:moveTo>
                  <a:lnTo>
                    <a:pt x="1" y="225"/>
                  </a:lnTo>
                  <a:lnTo>
                    <a:pt x="2211" y="225"/>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47" name="Google Shape;537;p27"/>
            <p:cNvSpPr/>
            <p:nvPr/>
          </p:nvSpPr>
          <p:spPr>
            <a:xfrm>
              <a:off x="2571316" y="3955771"/>
              <a:ext cx="122202" cy="9562"/>
            </a:xfrm>
            <a:custGeom>
              <a:avLst/>
              <a:ahLst/>
              <a:rect l="l" t="t" r="r" b="b"/>
              <a:pathLst>
                <a:path w="2211" h="173" extrusionOk="0">
                  <a:moveTo>
                    <a:pt x="1" y="1"/>
                  </a:moveTo>
                  <a:lnTo>
                    <a:pt x="1" y="173"/>
                  </a:lnTo>
                  <a:lnTo>
                    <a:pt x="2211" y="173"/>
                  </a:lnTo>
                  <a:lnTo>
                    <a:pt x="2211"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48" name="Google Shape;538;p27"/>
            <p:cNvSpPr/>
            <p:nvPr/>
          </p:nvSpPr>
          <p:spPr>
            <a:xfrm>
              <a:off x="2571316" y="4120365"/>
              <a:ext cx="122202" cy="9562"/>
            </a:xfrm>
            <a:custGeom>
              <a:avLst/>
              <a:ahLst/>
              <a:rect l="l" t="t" r="r" b="b"/>
              <a:pathLst>
                <a:path w="2211" h="173" extrusionOk="0">
                  <a:moveTo>
                    <a:pt x="1" y="0"/>
                  </a:moveTo>
                  <a:lnTo>
                    <a:pt x="1" y="173"/>
                  </a:lnTo>
                  <a:lnTo>
                    <a:pt x="2211" y="173"/>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49" name="Google Shape;539;p27"/>
            <p:cNvSpPr/>
            <p:nvPr/>
          </p:nvSpPr>
          <p:spPr>
            <a:xfrm>
              <a:off x="2571316" y="4227147"/>
              <a:ext cx="122202" cy="9562"/>
            </a:xfrm>
            <a:custGeom>
              <a:avLst/>
              <a:ahLst/>
              <a:rect l="l" t="t" r="r" b="b"/>
              <a:pathLst>
                <a:path w="2211" h="173" extrusionOk="0">
                  <a:moveTo>
                    <a:pt x="1" y="1"/>
                  </a:moveTo>
                  <a:lnTo>
                    <a:pt x="1" y="173"/>
                  </a:lnTo>
                  <a:lnTo>
                    <a:pt x="2211" y="173"/>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50" name="Google Shape;540;p27"/>
            <p:cNvSpPr/>
            <p:nvPr/>
          </p:nvSpPr>
          <p:spPr>
            <a:xfrm>
              <a:off x="2571316" y="4333984"/>
              <a:ext cx="122202" cy="8788"/>
            </a:xfrm>
            <a:custGeom>
              <a:avLst/>
              <a:ahLst/>
              <a:rect l="l" t="t" r="r" b="b"/>
              <a:pathLst>
                <a:path w="2211" h="159" extrusionOk="0">
                  <a:moveTo>
                    <a:pt x="1" y="0"/>
                  </a:moveTo>
                  <a:lnTo>
                    <a:pt x="1" y="159"/>
                  </a:lnTo>
                  <a:lnTo>
                    <a:pt x="2211" y="159"/>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51" name="Google Shape;541;p27"/>
            <p:cNvSpPr/>
            <p:nvPr/>
          </p:nvSpPr>
          <p:spPr>
            <a:xfrm>
              <a:off x="2571316" y="4495649"/>
              <a:ext cx="122202" cy="8788"/>
            </a:xfrm>
            <a:custGeom>
              <a:avLst/>
              <a:ahLst/>
              <a:rect l="l" t="t" r="r" b="b"/>
              <a:pathLst>
                <a:path w="2211" h="159" extrusionOk="0">
                  <a:moveTo>
                    <a:pt x="1" y="0"/>
                  </a:moveTo>
                  <a:lnTo>
                    <a:pt x="1" y="159"/>
                  </a:lnTo>
                  <a:lnTo>
                    <a:pt x="2211" y="159"/>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52" name="Google Shape;542;p27"/>
            <p:cNvSpPr/>
            <p:nvPr/>
          </p:nvSpPr>
          <p:spPr>
            <a:xfrm>
              <a:off x="2571316" y="4598782"/>
              <a:ext cx="122202" cy="12491"/>
            </a:xfrm>
            <a:custGeom>
              <a:avLst/>
              <a:ahLst/>
              <a:rect l="l" t="t" r="r" b="b"/>
              <a:pathLst>
                <a:path w="2211" h="226" extrusionOk="0">
                  <a:moveTo>
                    <a:pt x="1" y="0"/>
                  </a:moveTo>
                  <a:lnTo>
                    <a:pt x="1" y="225"/>
                  </a:lnTo>
                  <a:lnTo>
                    <a:pt x="2211" y="225"/>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53" name="Google Shape;543;p27"/>
            <p:cNvSpPr/>
            <p:nvPr/>
          </p:nvSpPr>
          <p:spPr>
            <a:xfrm>
              <a:off x="2571316" y="4705564"/>
              <a:ext cx="122202" cy="9562"/>
            </a:xfrm>
            <a:custGeom>
              <a:avLst/>
              <a:ahLst/>
              <a:rect l="l" t="t" r="r" b="b"/>
              <a:pathLst>
                <a:path w="2211" h="173" extrusionOk="0">
                  <a:moveTo>
                    <a:pt x="1" y="1"/>
                  </a:moveTo>
                  <a:lnTo>
                    <a:pt x="1" y="173"/>
                  </a:lnTo>
                  <a:lnTo>
                    <a:pt x="2211" y="173"/>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54" name="Google Shape;544;p27"/>
            <p:cNvSpPr/>
            <p:nvPr/>
          </p:nvSpPr>
          <p:spPr>
            <a:xfrm>
              <a:off x="2571316" y="4867229"/>
              <a:ext cx="122202" cy="12491"/>
            </a:xfrm>
            <a:custGeom>
              <a:avLst/>
              <a:ahLst/>
              <a:rect l="l" t="t" r="r" b="b"/>
              <a:pathLst>
                <a:path w="2211" h="226" extrusionOk="0">
                  <a:moveTo>
                    <a:pt x="1" y="1"/>
                  </a:moveTo>
                  <a:lnTo>
                    <a:pt x="1" y="226"/>
                  </a:lnTo>
                  <a:lnTo>
                    <a:pt x="2211" y="226"/>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55" name="Google Shape;545;p27"/>
            <p:cNvSpPr/>
            <p:nvPr/>
          </p:nvSpPr>
          <p:spPr>
            <a:xfrm>
              <a:off x="2571316" y="4974010"/>
              <a:ext cx="122202" cy="8843"/>
            </a:xfrm>
            <a:custGeom>
              <a:avLst/>
              <a:ahLst/>
              <a:rect l="l" t="t" r="r" b="b"/>
              <a:pathLst>
                <a:path w="2211" h="160" extrusionOk="0">
                  <a:moveTo>
                    <a:pt x="1" y="1"/>
                  </a:moveTo>
                  <a:lnTo>
                    <a:pt x="1" y="160"/>
                  </a:lnTo>
                  <a:lnTo>
                    <a:pt x="2211" y="160"/>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56" name="Google Shape;546;p27"/>
            <p:cNvSpPr/>
            <p:nvPr/>
          </p:nvSpPr>
          <p:spPr>
            <a:xfrm>
              <a:off x="2571316" y="5080847"/>
              <a:ext cx="122202" cy="8843"/>
            </a:xfrm>
            <a:custGeom>
              <a:avLst/>
              <a:ahLst/>
              <a:rect l="l" t="t" r="r" b="b"/>
              <a:pathLst>
                <a:path w="2211" h="160" extrusionOk="0">
                  <a:moveTo>
                    <a:pt x="1" y="0"/>
                  </a:moveTo>
                  <a:lnTo>
                    <a:pt x="1" y="159"/>
                  </a:lnTo>
                  <a:lnTo>
                    <a:pt x="2211" y="159"/>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57" name="Google Shape;547;p27"/>
            <p:cNvSpPr/>
            <p:nvPr/>
          </p:nvSpPr>
          <p:spPr>
            <a:xfrm>
              <a:off x="2571316" y="5242512"/>
              <a:ext cx="122202" cy="8843"/>
            </a:xfrm>
            <a:custGeom>
              <a:avLst/>
              <a:ahLst/>
              <a:rect l="l" t="t" r="r" b="b"/>
              <a:pathLst>
                <a:path w="2211" h="160" extrusionOk="0">
                  <a:moveTo>
                    <a:pt x="1" y="0"/>
                  </a:moveTo>
                  <a:lnTo>
                    <a:pt x="1" y="159"/>
                  </a:lnTo>
                  <a:lnTo>
                    <a:pt x="2211" y="159"/>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58" name="Google Shape;548;p27"/>
            <p:cNvSpPr/>
            <p:nvPr/>
          </p:nvSpPr>
          <p:spPr>
            <a:xfrm>
              <a:off x="2571316" y="5348575"/>
              <a:ext cx="122202" cy="9562"/>
            </a:xfrm>
            <a:custGeom>
              <a:avLst/>
              <a:ahLst/>
              <a:rect l="l" t="t" r="r" b="b"/>
              <a:pathLst>
                <a:path w="2211" h="173" extrusionOk="0">
                  <a:moveTo>
                    <a:pt x="1" y="0"/>
                  </a:moveTo>
                  <a:lnTo>
                    <a:pt x="1" y="172"/>
                  </a:lnTo>
                  <a:lnTo>
                    <a:pt x="2211" y="172"/>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59" name="Google Shape;549;p27"/>
            <p:cNvSpPr/>
            <p:nvPr/>
          </p:nvSpPr>
          <p:spPr>
            <a:xfrm>
              <a:off x="2571316" y="5452427"/>
              <a:ext cx="122202" cy="12491"/>
            </a:xfrm>
            <a:custGeom>
              <a:avLst/>
              <a:ahLst/>
              <a:rect l="l" t="t" r="r" b="b"/>
              <a:pathLst>
                <a:path w="2211" h="226" extrusionOk="0">
                  <a:moveTo>
                    <a:pt x="1" y="1"/>
                  </a:moveTo>
                  <a:lnTo>
                    <a:pt x="1" y="226"/>
                  </a:lnTo>
                  <a:lnTo>
                    <a:pt x="2211" y="226"/>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60" name="Google Shape;550;p27"/>
            <p:cNvSpPr/>
            <p:nvPr/>
          </p:nvSpPr>
          <p:spPr>
            <a:xfrm>
              <a:off x="2510630" y="4041384"/>
              <a:ext cx="182888" cy="12491"/>
            </a:xfrm>
            <a:custGeom>
              <a:avLst/>
              <a:ahLst/>
              <a:rect l="l" t="t" r="r" b="b"/>
              <a:pathLst>
                <a:path w="3309" h="226" extrusionOk="0">
                  <a:moveTo>
                    <a:pt x="0" y="0"/>
                  </a:moveTo>
                  <a:lnTo>
                    <a:pt x="0" y="225"/>
                  </a:lnTo>
                  <a:lnTo>
                    <a:pt x="3309" y="225"/>
                  </a:lnTo>
                  <a:lnTo>
                    <a:pt x="3309"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61" name="Google Shape;551;p27"/>
            <p:cNvSpPr/>
            <p:nvPr/>
          </p:nvSpPr>
          <p:spPr>
            <a:xfrm>
              <a:off x="2510630" y="4415894"/>
              <a:ext cx="182888" cy="9562"/>
            </a:xfrm>
            <a:custGeom>
              <a:avLst/>
              <a:ahLst/>
              <a:rect l="l" t="t" r="r" b="b"/>
              <a:pathLst>
                <a:path w="3309" h="173" extrusionOk="0">
                  <a:moveTo>
                    <a:pt x="0" y="0"/>
                  </a:moveTo>
                  <a:lnTo>
                    <a:pt x="0" y="173"/>
                  </a:lnTo>
                  <a:lnTo>
                    <a:pt x="3309" y="173"/>
                  </a:lnTo>
                  <a:lnTo>
                    <a:pt x="3309"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62" name="Google Shape;552;p27"/>
            <p:cNvSpPr/>
            <p:nvPr/>
          </p:nvSpPr>
          <p:spPr>
            <a:xfrm>
              <a:off x="2510630" y="4788248"/>
              <a:ext cx="182888" cy="8843"/>
            </a:xfrm>
            <a:custGeom>
              <a:avLst/>
              <a:ahLst/>
              <a:rect l="l" t="t" r="r" b="b"/>
              <a:pathLst>
                <a:path w="3309" h="160" extrusionOk="0">
                  <a:moveTo>
                    <a:pt x="0" y="0"/>
                  </a:moveTo>
                  <a:lnTo>
                    <a:pt x="0" y="159"/>
                  </a:lnTo>
                  <a:lnTo>
                    <a:pt x="3309" y="159"/>
                  </a:lnTo>
                  <a:lnTo>
                    <a:pt x="3309"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63" name="Google Shape;553;p27"/>
            <p:cNvSpPr/>
            <p:nvPr/>
          </p:nvSpPr>
          <p:spPr>
            <a:xfrm>
              <a:off x="2510630" y="5162757"/>
              <a:ext cx="182888" cy="9562"/>
            </a:xfrm>
            <a:custGeom>
              <a:avLst/>
              <a:ahLst/>
              <a:rect l="l" t="t" r="r" b="b"/>
              <a:pathLst>
                <a:path w="3309" h="173" extrusionOk="0">
                  <a:moveTo>
                    <a:pt x="0" y="1"/>
                  </a:moveTo>
                  <a:lnTo>
                    <a:pt x="0" y="173"/>
                  </a:lnTo>
                  <a:lnTo>
                    <a:pt x="3309" y="173"/>
                  </a:lnTo>
                  <a:lnTo>
                    <a:pt x="3309"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64" name="Google Shape;554;p27"/>
            <p:cNvSpPr/>
            <p:nvPr/>
          </p:nvSpPr>
          <p:spPr>
            <a:xfrm>
              <a:off x="2598398" y="4303254"/>
              <a:ext cx="317526" cy="1058089"/>
            </a:xfrm>
            <a:custGeom>
              <a:avLst/>
              <a:ah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65" name="Google Shape;555;p27"/>
            <p:cNvSpPr/>
            <p:nvPr/>
          </p:nvSpPr>
          <p:spPr>
            <a:xfrm>
              <a:off x="2607905" y="4617077"/>
              <a:ext cx="286796" cy="744266"/>
            </a:xfrm>
            <a:custGeom>
              <a:avLst/>
              <a:ah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66" name="Google Shape;556;p27"/>
            <p:cNvSpPr/>
            <p:nvPr/>
          </p:nvSpPr>
          <p:spPr>
            <a:xfrm>
              <a:off x="2723474" y="4415452"/>
              <a:ext cx="101034" cy="247886"/>
            </a:xfrm>
            <a:custGeom>
              <a:avLst/>
              <a:ah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67" name="Google Shape;557;p27"/>
            <p:cNvSpPr/>
            <p:nvPr/>
          </p:nvSpPr>
          <p:spPr>
            <a:xfrm>
              <a:off x="2525221" y="3916253"/>
              <a:ext cx="396562" cy="371691"/>
            </a:xfrm>
            <a:custGeom>
              <a:avLst/>
              <a:ah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68" name="Google Shape;558;p27"/>
            <p:cNvSpPr/>
            <p:nvPr/>
          </p:nvSpPr>
          <p:spPr>
            <a:xfrm>
              <a:off x="2568387" y="4063935"/>
              <a:ext cx="246559" cy="224009"/>
            </a:xfrm>
            <a:custGeom>
              <a:avLst/>
              <a:ah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69" name="Google Shape;559;p27"/>
            <p:cNvSpPr/>
            <p:nvPr/>
          </p:nvSpPr>
          <p:spPr>
            <a:xfrm>
              <a:off x="2586681" y="4259646"/>
              <a:ext cx="216603" cy="130382"/>
            </a:xfrm>
            <a:custGeom>
              <a:avLst/>
              <a:ah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70" name="Google Shape;560;p27"/>
            <p:cNvSpPr/>
            <p:nvPr/>
          </p:nvSpPr>
          <p:spPr>
            <a:xfrm rot="41933">
              <a:off x="2590197" y="4314548"/>
              <a:ext cx="215526" cy="77273"/>
            </a:xfrm>
            <a:custGeom>
              <a:avLst/>
              <a:ah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71" name="Google Shape;561;p27"/>
            <p:cNvSpPr/>
            <p:nvPr/>
          </p:nvSpPr>
          <p:spPr>
            <a:xfrm>
              <a:off x="2724193" y="5007670"/>
              <a:ext cx="239982" cy="242138"/>
            </a:xfrm>
            <a:custGeom>
              <a:avLst/>
              <a:ah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72" name="Google Shape;562;p27"/>
            <p:cNvSpPr/>
            <p:nvPr/>
          </p:nvSpPr>
          <p:spPr>
            <a:xfrm>
              <a:off x="2730052" y="4358081"/>
              <a:ext cx="356326" cy="853756"/>
            </a:xfrm>
            <a:custGeom>
              <a:avLst/>
              <a:ah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73" name="Google Shape;563;p27"/>
            <p:cNvSpPr/>
            <p:nvPr/>
          </p:nvSpPr>
          <p:spPr>
            <a:xfrm>
              <a:off x="2842692" y="4373447"/>
              <a:ext cx="243685" cy="838391"/>
            </a:xfrm>
            <a:custGeom>
              <a:avLst/>
              <a:ah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74" name="Google Shape;564;p27"/>
            <p:cNvSpPr/>
            <p:nvPr/>
          </p:nvSpPr>
          <p:spPr>
            <a:xfrm>
              <a:off x="2846063" y="4187684"/>
              <a:ext cx="240314" cy="242083"/>
            </a:xfrm>
            <a:custGeom>
              <a:avLst/>
              <a:ah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75" name="Google Shape;565;p27"/>
            <p:cNvSpPr/>
            <p:nvPr/>
          </p:nvSpPr>
          <p:spPr>
            <a:xfrm>
              <a:off x="2942952" y="4186493"/>
              <a:ext cx="79755" cy="77267"/>
            </a:xfrm>
            <a:custGeom>
              <a:avLst/>
              <a:ah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76" name="Google Shape;566;p27"/>
            <p:cNvSpPr/>
            <p:nvPr/>
          </p:nvSpPr>
          <p:spPr>
            <a:xfrm>
              <a:off x="2339458" y="4663117"/>
              <a:ext cx="777649" cy="963467"/>
            </a:xfrm>
            <a:custGeom>
              <a:avLst/>
              <a:ah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77" name="Google Shape;567;p27"/>
            <p:cNvSpPr/>
            <p:nvPr/>
          </p:nvSpPr>
          <p:spPr>
            <a:xfrm>
              <a:off x="2375983" y="4821897"/>
              <a:ext cx="741115" cy="804661"/>
            </a:xfrm>
            <a:custGeom>
              <a:avLst/>
              <a:ah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78" name="Google Shape;568;p27"/>
            <p:cNvSpPr/>
            <p:nvPr/>
          </p:nvSpPr>
          <p:spPr>
            <a:xfrm>
              <a:off x="2433804" y="4873087"/>
              <a:ext cx="460897" cy="490908"/>
            </a:xfrm>
            <a:custGeom>
              <a:avLst/>
              <a:ah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79" name="Google Shape;569;p27"/>
            <p:cNvSpPr/>
            <p:nvPr/>
          </p:nvSpPr>
          <p:spPr>
            <a:xfrm>
              <a:off x="3375992" y="4937477"/>
              <a:ext cx="426519" cy="429448"/>
            </a:xfrm>
            <a:custGeom>
              <a:avLst/>
              <a:ah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80" name="Google Shape;570;p27"/>
            <p:cNvSpPr/>
            <p:nvPr/>
          </p:nvSpPr>
          <p:spPr>
            <a:xfrm>
              <a:off x="2894646" y="4821907"/>
              <a:ext cx="658432" cy="768142"/>
            </a:xfrm>
            <a:custGeom>
              <a:avLst/>
              <a:ah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8781" name="Google Shape;571;p27"/>
            <p:cNvSpPr/>
            <p:nvPr/>
          </p:nvSpPr>
          <p:spPr>
            <a:xfrm>
              <a:off x="2927587" y="4821907"/>
              <a:ext cx="625491" cy="768142"/>
            </a:xfrm>
            <a:custGeom>
              <a:avLst/>
              <a:ah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59" name="Google Shape;572;p27"/>
            <p:cNvGrpSpPr/>
            <p:nvPr/>
          </p:nvGrpSpPr>
          <p:grpSpPr>
            <a:xfrm>
              <a:off x="3041664" y="5111577"/>
              <a:ext cx="320455" cy="156580"/>
              <a:chOff x="2774143" y="4536556"/>
              <a:chExt cx="320455" cy="156580"/>
            </a:xfrm>
          </p:grpSpPr>
          <p:sp>
            <p:nvSpPr>
              <p:cNvPr id="1048782" name="Google Shape;573;p27"/>
              <p:cNvSpPr/>
              <p:nvPr/>
            </p:nvSpPr>
            <p:spPr>
              <a:xfrm>
                <a:off x="2774143" y="4562865"/>
                <a:ext cx="112751" cy="98104"/>
              </a:xfrm>
              <a:custGeom>
                <a:avLst/>
                <a:ah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83" name="Google Shape;574;p27"/>
              <p:cNvSpPr/>
              <p:nvPr/>
            </p:nvSpPr>
            <p:spPr>
              <a:xfrm>
                <a:off x="2897782" y="4536556"/>
                <a:ext cx="65882" cy="66600"/>
              </a:xfrm>
              <a:custGeom>
                <a:avLst/>
                <a:ah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84" name="Google Shape;575;p27"/>
              <p:cNvSpPr/>
              <p:nvPr/>
            </p:nvSpPr>
            <p:spPr>
              <a:xfrm>
                <a:off x="2967311" y="4565794"/>
                <a:ext cx="127287" cy="127342"/>
              </a:xfrm>
              <a:custGeom>
                <a:avLst/>
                <a:ah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8785" name="Google Shape;576;p27"/>
            <p:cNvSpPr/>
            <p:nvPr/>
          </p:nvSpPr>
          <p:spPr>
            <a:xfrm>
              <a:off x="3028510" y="5577559"/>
              <a:ext cx="389985" cy="49024"/>
            </a:xfrm>
            <a:custGeom>
              <a:avLst/>
              <a:ahLst/>
              <a:rect l="l" t="t" r="r" b="b"/>
              <a:pathLst>
                <a:path w="7056" h="887" extrusionOk="0">
                  <a:moveTo>
                    <a:pt x="1" y="0"/>
                  </a:moveTo>
                  <a:lnTo>
                    <a:pt x="1" y="887"/>
                  </a:lnTo>
                  <a:lnTo>
                    <a:pt x="7055" y="887"/>
                  </a:lnTo>
                  <a:lnTo>
                    <a:pt x="7055" y="0"/>
                  </a:lnTo>
                  <a:close/>
                </a:path>
              </a:pathLst>
            </a:custGeom>
            <a:solidFill>
              <a:srgbClr val="8D7D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8786" name="Google Shape;578;p27"/>
          <p:cNvSpPr/>
          <p:nvPr/>
        </p:nvSpPr>
        <p:spPr>
          <a:xfrm>
            <a:off x="3307961" y="6418000"/>
            <a:ext cx="265628" cy="164649"/>
          </a:xfrm>
          <a:custGeom>
            <a:avLst/>
            <a:ahLst/>
            <a:rect l="l" t="t" r="r" b="b"/>
            <a:pathLst>
              <a:path w="4806" h="2979" extrusionOk="0">
                <a:moveTo>
                  <a:pt x="1" y="1"/>
                </a:moveTo>
                <a:lnTo>
                  <a:pt x="1" y="2978"/>
                </a:lnTo>
                <a:lnTo>
                  <a:pt x="4805" y="2978"/>
                </a:lnTo>
                <a:lnTo>
                  <a:pt x="4805" y="1"/>
                </a:lnTo>
                <a:close/>
              </a:path>
            </a:pathLst>
          </a:custGeom>
          <a:solidFill>
            <a:srgbClr val="CCCCC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60" name="Group 1"/>
          <p:cNvGrpSpPr/>
          <p:nvPr userDrawn="1"/>
        </p:nvGrpSpPr>
        <p:grpSpPr>
          <a:xfrm>
            <a:off x="1524301" y="5626805"/>
            <a:ext cx="9320239" cy="1231195"/>
            <a:chOff x="1524301" y="5626805"/>
            <a:chExt cx="9320239" cy="1231195"/>
          </a:xfrm>
        </p:grpSpPr>
        <p:sp>
          <p:nvSpPr>
            <p:cNvPr id="1048787" name="Google Shape;577;p27"/>
            <p:cNvSpPr/>
            <p:nvPr/>
          </p:nvSpPr>
          <p:spPr>
            <a:xfrm>
              <a:off x="3307961" y="6403932"/>
              <a:ext cx="265628" cy="451390"/>
            </a:xfrm>
            <a:custGeom>
              <a:avLst/>
              <a:ahLst/>
              <a:rect l="l" t="t" r="r" b="b"/>
              <a:pathLst>
                <a:path w="4806" h="8167" extrusionOk="0">
                  <a:moveTo>
                    <a:pt x="1" y="1"/>
                  </a:moveTo>
                  <a:lnTo>
                    <a:pt x="1" y="8167"/>
                  </a:lnTo>
                  <a:lnTo>
                    <a:pt x="4805" y="8167"/>
                  </a:lnTo>
                  <a:lnTo>
                    <a:pt x="4805" y="1"/>
                  </a:ln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61" name="Google Shape;579;p27"/>
            <p:cNvGrpSpPr/>
            <p:nvPr userDrawn="1"/>
          </p:nvGrpSpPr>
          <p:grpSpPr>
            <a:xfrm>
              <a:off x="1524301" y="5626805"/>
              <a:ext cx="9320239" cy="1231195"/>
              <a:chOff x="929285" y="5051507"/>
              <a:chExt cx="7315206" cy="1231195"/>
            </a:xfrm>
          </p:grpSpPr>
          <p:sp>
            <p:nvSpPr>
              <p:cNvPr id="1048788" name="Google Shape;580;p27"/>
              <p:cNvSpPr/>
              <p:nvPr/>
            </p:nvSpPr>
            <p:spPr>
              <a:xfrm>
                <a:off x="929285" y="5051507"/>
                <a:ext cx="7315206" cy="420715"/>
              </a:xfrm>
              <a:custGeom>
                <a:avLst/>
                <a:ah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89" name="Google Shape;581;p27"/>
              <p:cNvSpPr/>
              <p:nvPr/>
            </p:nvSpPr>
            <p:spPr>
              <a:xfrm>
                <a:off x="929285" y="5051507"/>
                <a:ext cx="7315206" cy="133919"/>
              </a:xfrm>
              <a:custGeom>
                <a:avLst/>
                <a:ah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90" name="Google Shape;582;p27"/>
              <p:cNvSpPr/>
              <p:nvPr/>
            </p:nvSpPr>
            <p:spPr>
              <a:xfrm>
                <a:off x="6668743" y="5831311"/>
                <a:ext cx="264854" cy="451390"/>
              </a:xfrm>
              <a:custGeom>
                <a:avLst/>
                <a:ahLst/>
                <a:rect l="l" t="t" r="r" b="b"/>
                <a:pathLst>
                  <a:path w="4792" h="8167" extrusionOk="0">
                    <a:moveTo>
                      <a:pt x="1" y="1"/>
                    </a:moveTo>
                    <a:lnTo>
                      <a:pt x="1" y="8167"/>
                    </a:lnTo>
                    <a:lnTo>
                      <a:pt x="4792" y="8167"/>
                    </a:lnTo>
                    <a:lnTo>
                      <a:pt x="4792" y="1"/>
                    </a:ln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91" name="Google Shape;583;p27"/>
              <p:cNvSpPr/>
              <p:nvPr/>
            </p:nvSpPr>
            <p:spPr>
              <a:xfrm>
                <a:off x="6668743" y="5831311"/>
                <a:ext cx="264854" cy="164649"/>
              </a:xfrm>
              <a:custGeom>
                <a:avLst/>
                <a:ahLst/>
                <a:rect l="l" t="t" r="r" b="b"/>
                <a:pathLst>
                  <a:path w="4792" h="2979" extrusionOk="0">
                    <a:moveTo>
                      <a:pt x="1" y="1"/>
                    </a:moveTo>
                    <a:lnTo>
                      <a:pt x="1" y="2978"/>
                    </a:lnTo>
                    <a:lnTo>
                      <a:pt x="4792" y="2978"/>
                    </a:lnTo>
                    <a:lnTo>
                      <a:pt x="4792" y="1"/>
                    </a:lnTo>
                    <a:close/>
                  </a:path>
                </a:pathLst>
              </a:custGeom>
              <a:solidFill>
                <a:srgbClr val="CCCCC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92" name="Google Shape;584;p27"/>
              <p:cNvSpPr/>
              <p:nvPr/>
            </p:nvSpPr>
            <p:spPr>
              <a:xfrm>
                <a:off x="1654207" y="5472167"/>
                <a:ext cx="5864644" cy="359200"/>
              </a:xfrm>
              <a:custGeom>
                <a:avLst/>
                <a:ah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93" name="Google Shape;585;p27"/>
              <p:cNvSpPr/>
              <p:nvPr/>
            </p:nvSpPr>
            <p:spPr>
              <a:xfrm>
                <a:off x="1654207" y="5472167"/>
                <a:ext cx="5864644" cy="176311"/>
              </a:xfrm>
              <a:custGeom>
                <a:avLst/>
                <a:ah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49"/>
                                        </p:tgtEl>
                                      </p:cBhvr>
                                      <p:by x="150000" y="150000"/>
                                    </p:animScale>
                                  </p:childTnLst>
                                </p:cTn>
                              </p:par>
                              <p:par>
                                <p:cTn fill="hold" id="7" nodeType="withEffect" presetClass="emph" presetID="6" presetSubtype="0" repeatCount="indefinite">
                                  <p:stCondLst>
                                    <p:cond delay="0"/>
                                  </p:stCondLst>
                                  <p:childTnLst>
                                    <p:animScale>
                                      <p:cBhvr>
                                        <p:cTn dur="1000" fill="hold" id="8"/>
                                        <p:tgtEl>
                                          <p:spTgt spid="52"/>
                                        </p:tgtEl>
                                      </p:cBhvr>
                                      <p:by x="150000" y="150000"/>
                                    </p:animScale>
                                  </p:childTnLst>
                                </p:cTn>
                              </p:par>
                              <p:par>
                                <p:cTn fill="hold" grpId="1" id="9" nodeType="withEffect" presetClass="emph" presetID="6" presetSubtype="0" repeatCount="indefinite">
                                  <p:stCondLst>
                                    <p:cond delay="0"/>
                                  </p:stCondLst>
                                  <p:childTnLst>
                                    <p:animScale>
                                      <p:cBhvr>
                                        <p:cTn dur="1000" fill="hold" id="10"/>
                                        <p:tgtEl>
                                          <p:spTgt spid="1048608"/>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50"/>
                                        </p:tgtEl>
                                      </p:cBhvr>
                                      <p:by x="150000" y="150000"/>
                                    </p:animScale>
                                  </p:childTnLst>
                                </p:cTn>
                              </p:par>
                              <p:par>
                                <p:cTn fill="hold" id="13" nodeType="withEffect" presetClass="emph" presetID="6" presetSubtype="0" repeatCount="indefinite">
                                  <p:stCondLst>
                                    <p:cond delay="0"/>
                                  </p:stCondLst>
                                  <p:childTnLst>
                                    <p:animScale>
                                      <p:cBhvr>
                                        <p:cTn dur="1000" fill="hold" id="14"/>
                                        <p:tgtEl>
                                          <p:spTgt spid="51"/>
                                        </p:tgtEl>
                                      </p:cBhvr>
                                      <p:by x="150000" y="150000"/>
                                    </p:animScale>
                                  </p:childTnLst>
                                </p:cTn>
                              </p:par>
                              <p:par>
                                <p:cTn fill="hold" grpId="1" id="15" nodeType="withEffect" presetClass="emph" presetID="6" presetSubtype="0" repeatCount="indefinite">
                                  <p:stCondLst>
                                    <p:cond delay="0"/>
                                  </p:stCondLst>
                                  <p:childTnLst>
                                    <p:animScale>
                                      <p:cBhvr>
                                        <p:cTn dur="1000" fill="hold" id="16"/>
                                        <p:tgtEl>
                                          <p:spTgt spid="1048609"/>
                                        </p:tgtEl>
                                      </p:cBhvr>
                                      <p:by x="150000" y="150000"/>
                                    </p:animScale>
                                  </p:childTnLst>
                                </p:cTn>
                              </p:par>
                              <p:par>
                                <p:cTn fill="hold" id="17" nodeType="withEffect" presetClass="entr" presetID="2" presetSubtype="4">
                                  <p:stCondLst>
                                    <p:cond delay="0"/>
                                  </p:stCondLst>
                                  <p:childTnLst>
                                    <p:set>
                                      <p:cBhvr>
                                        <p:cTn dur="1" fill="hold" id="18">
                                          <p:stCondLst>
                                            <p:cond delay="0"/>
                                          </p:stCondLst>
                                        </p:cTn>
                                        <p:tgtEl>
                                          <p:spTgt spid="60"/>
                                        </p:tgtEl>
                                        <p:attrNameLst>
                                          <p:attrName>style.visibility</p:attrName>
                                        </p:attrNameLst>
                                      </p:cBhvr>
                                      <p:to>
                                        <p:strVal val="visible"/>
                                      </p:to>
                                    </p:set>
                                    <p:anim calcmode="lin" valueType="num">
                                      <p:cBhvr additive="base">
                                        <p:cTn dur="500" fill="hold" id="19"/>
                                        <p:tgtEl>
                                          <p:spTgt spid="60"/>
                                        </p:tgtEl>
                                        <p:attrNameLst>
                                          <p:attrName>ppt_x</p:attrName>
                                        </p:attrNameLst>
                                      </p:cBhvr>
                                      <p:tavLst>
                                        <p:tav tm="0">
                                          <p:val>
                                            <p:strVal val="#ppt_x"/>
                                          </p:val>
                                        </p:tav>
                                        <p:tav tm="100000">
                                          <p:val>
                                            <p:strVal val="#ppt_x"/>
                                          </p:val>
                                        </p:tav>
                                      </p:tavLst>
                                    </p:anim>
                                    <p:anim calcmode="lin" valueType="num">
                                      <p:cBhvr additive="base">
                                        <p:cTn dur="500" fill="hold" id="20"/>
                                        <p:tgtEl>
                                          <p:spTgt spid="60"/>
                                        </p:tgtEl>
                                        <p:attrNameLst>
                                          <p:attrName>ppt_y</p:attrName>
                                        </p:attrNameLst>
                                      </p:cBhvr>
                                      <p:tavLst>
                                        <p:tav tm="0">
                                          <p:val>
                                            <p:strVal val="1+#ppt_h/2"/>
                                          </p:val>
                                        </p:tav>
                                        <p:tav tm="100000">
                                          <p:val>
                                            <p:strVal val="#ppt_y"/>
                                          </p:val>
                                        </p:tav>
                                      </p:tavLst>
                                    </p:anim>
                                  </p:childTnLst>
                                </p:cTn>
                              </p:par>
                            </p:childTnLst>
                          </p:cTn>
                        </p:par>
                        <p:par>
                          <p:cTn fill="hold" id="21">
                            <p:stCondLst>
                              <p:cond delay="1000"/>
                            </p:stCondLst>
                            <p:childTnLst>
                              <p:par>
                                <p:cTn fill="hold" id="22" nodeType="afterEffect" presetClass="entr" presetID="2" presetSubtype="8">
                                  <p:stCondLst>
                                    <p:cond delay="0"/>
                                  </p:stCondLst>
                                  <p:childTnLst>
                                    <p:set>
                                      <p:cBhvr>
                                        <p:cTn dur="1" fill="hold" id="23">
                                          <p:stCondLst>
                                            <p:cond delay="0"/>
                                          </p:stCondLst>
                                        </p:cTn>
                                        <p:tgtEl>
                                          <p:spTgt spid="56"/>
                                        </p:tgtEl>
                                        <p:attrNameLst>
                                          <p:attrName>style.visibility</p:attrName>
                                        </p:attrNameLst>
                                      </p:cBhvr>
                                      <p:to>
                                        <p:strVal val="visible"/>
                                      </p:to>
                                    </p:set>
                                    <p:anim calcmode="lin" valueType="num">
                                      <p:cBhvr additive="base">
                                        <p:cTn dur="500" fill="hold" id="24"/>
                                        <p:tgtEl>
                                          <p:spTgt spid="56"/>
                                        </p:tgtEl>
                                        <p:attrNameLst>
                                          <p:attrName>ppt_x</p:attrName>
                                        </p:attrNameLst>
                                      </p:cBhvr>
                                      <p:tavLst>
                                        <p:tav tm="0">
                                          <p:val>
                                            <p:strVal val="0-#ppt_w/2"/>
                                          </p:val>
                                        </p:tav>
                                        <p:tav tm="100000">
                                          <p:val>
                                            <p:strVal val="#ppt_x"/>
                                          </p:val>
                                        </p:tav>
                                      </p:tavLst>
                                    </p:anim>
                                    <p:anim calcmode="lin" valueType="num">
                                      <p:cBhvr additive="base">
                                        <p:cTn dur="500" fill="hold" id="25"/>
                                        <p:tgtEl>
                                          <p:spTgt spid="56"/>
                                        </p:tgtEl>
                                        <p:attrNameLst>
                                          <p:attrName>ppt_y</p:attrName>
                                        </p:attrNameLst>
                                      </p:cBhvr>
                                      <p:tavLst>
                                        <p:tav tm="0">
                                          <p:val>
                                            <p:strVal val="#ppt_y"/>
                                          </p:val>
                                        </p:tav>
                                        <p:tav tm="100000">
                                          <p:val>
                                            <p:strVal val="#ppt_y"/>
                                          </p:val>
                                        </p:tav>
                                      </p:tavLst>
                                    </p:anim>
                                  </p:childTnLst>
                                </p:cTn>
                              </p:par>
                            </p:childTnLst>
                          </p:cTn>
                        </p:par>
                        <p:par>
                          <p:cTn fill="hold" id="26">
                            <p:stCondLst>
                              <p:cond delay="1500"/>
                            </p:stCondLst>
                            <p:childTnLst>
                              <p:par>
                                <p:cTn fill="hold" id="27" nodeType="afterEffect" presetClass="entr" presetID="2" presetSubtype="4">
                                  <p:stCondLst>
                                    <p:cond delay="0"/>
                                  </p:stCondLst>
                                  <p:childTnLst>
                                    <p:set>
                                      <p:cBhvr>
                                        <p:cTn dur="1" fill="hold" id="28">
                                          <p:stCondLst>
                                            <p:cond delay="0"/>
                                          </p:stCondLst>
                                        </p:cTn>
                                        <p:tgtEl>
                                          <p:spTgt spid="55"/>
                                        </p:tgtEl>
                                        <p:attrNameLst>
                                          <p:attrName>style.visibility</p:attrName>
                                        </p:attrNameLst>
                                      </p:cBhvr>
                                      <p:to>
                                        <p:strVal val="visible"/>
                                      </p:to>
                                    </p:set>
                                    <p:anim calcmode="lin" valueType="num">
                                      <p:cBhvr additive="base">
                                        <p:cTn dur="500" fill="hold" id="29"/>
                                        <p:tgtEl>
                                          <p:spTgt spid="55"/>
                                        </p:tgtEl>
                                        <p:attrNameLst>
                                          <p:attrName>ppt_x</p:attrName>
                                        </p:attrNameLst>
                                      </p:cBhvr>
                                      <p:tavLst>
                                        <p:tav tm="0">
                                          <p:val>
                                            <p:strVal val="#ppt_x"/>
                                          </p:val>
                                        </p:tav>
                                        <p:tav tm="100000">
                                          <p:val>
                                            <p:strVal val="#ppt_x"/>
                                          </p:val>
                                        </p:tav>
                                      </p:tavLst>
                                    </p:anim>
                                    <p:anim calcmode="lin" valueType="num">
                                      <p:cBhvr additive="base">
                                        <p:cTn dur="500" fill="hold" id="30"/>
                                        <p:tgtEl>
                                          <p:spTgt spid="55"/>
                                        </p:tgtEl>
                                        <p:attrNameLst>
                                          <p:attrName>ppt_y</p:attrName>
                                        </p:attrNameLst>
                                      </p:cBhvr>
                                      <p:tavLst>
                                        <p:tav tm="0">
                                          <p:val>
                                            <p:strVal val="1+#ppt_h/2"/>
                                          </p:val>
                                        </p:tav>
                                        <p:tav tm="100000">
                                          <p:val>
                                            <p:strVal val="#ppt_y"/>
                                          </p:val>
                                        </p:tav>
                                      </p:tavLst>
                                    </p:anim>
                                  </p:childTnLst>
                                </p:cTn>
                              </p:par>
                            </p:childTnLst>
                          </p:cTn>
                        </p:par>
                        <p:par>
                          <p:cTn fill="hold" id="31">
                            <p:stCondLst>
                              <p:cond delay="2000"/>
                            </p:stCondLst>
                            <p:childTnLst>
                              <p:par>
                                <p:cTn fill="hold" id="32" nodeType="afterEffect" presetClass="entr" presetID="10" presetSubtype="0">
                                  <p:stCondLst>
                                    <p:cond delay="0"/>
                                  </p:stCondLst>
                                  <p:childTnLst>
                                    <p:set>
                                      <p:cBhvr>
                                        <p:cTn dur="1" fill="hold" id="33">
                                          <p:stCondLst>
                                            <p:cond delay="0"/>
                                          </p:stCondLst>
                                        </p:cTn>
                                        <p:tgtEl>
                                          <p:spTgt spid="53"/>
                                        </p:tgtEl>
                                        <p:attrNameLst>
                                          <p:attrName>style.visibility</p:attrName>
                                        </p:attrNameLst>
                                      </p:cBhvr>
                                      <p:to>
                                        <p:strVal val="visible"/>
                                      </p:to>
                                    </p:set>
                                    <p:animEffect transition="in" filter="fade">
                                      <p:cBhvr>
                                        <p:cTn dur="500" id="34"/>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8" grpId="1" animBg="1"/>
      <p:bldP spid="1048609" grpId="1"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446" name=""/>
        <p:cNvGrpSpPr/>
        <p:nvPr/>
      </p:nvGrpSpPr>
      <p:grpSpPr>
        <a:xfrm>
          <a:off x="0" y="0"/>
          <a:ext cx="0" cy="0"/>
          <a:chOff x="0" y="0"/>
          <a:chExt cx="0" cy="0"/>
        </a:xfrm>
      </p:grpSpPr>
      <p:grpSp>
        <p:nvGrpSpPr>
          <p:cNvPr id="447" name="Google Shape;992;p14"/>
          <p:cNvGrpSpPr/>
          <p:nvPr userDrawn="1"/>
        </p:nvGrpSpPr>
        <p:grpSpPr>
          <a:xfrm>
            <a:off x="395894" y="219519"/>
            <a:ext cx="11613234" cy="6240131"/>
            <a:chOff x="395894" y="219519"/>
            <a:chExt cx="8518865" cy="4788281"/>
          </a:xfrm>
        </p:grpSpPr>
        <p:sp>
          <p:nvSpPr>
            <p:cNvPr id="1052439"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48" name="Google Shape;994;p14"/>
            <p:cNvGrpSpPr/>
            <p:nvPr/>
          </p:nvGrpSpPr>
          <p:grpSpPr>
            <a:xfrm>
              <a:off x="8341543" y="2282008"/>
              <a:ext cx="569676" cy="380612"/>
              <a:chOff x="8341543" y="2282008"/>
              <a:chExt cx="569676" cy="380612"/>
            </a:xfrm>
          </p:grpSpPr>
          <p:sp>
            <p:nvSpPr>
              <p:cNvPr id="1052440"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41"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2442"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49" name="Google Shape;998;p14"/>
            <p:cNvGrpSpPr/>
            <p:nvPr/>
          </p:nvGrpSpPr>
          <p:grpSpPr>
            <a:xfrm>
              <a:off x="8341543" y="1721094"/>
              <a:ext cx="569676" cy="380612"/>
              <a:chOff x="8341543" y="1721094"/>
              <a:chExt cx="569676" cy="380612"/>
            </a:xfrm>
          </p:grpSpPr>
          <p:sp>
            <p:nvSpPr>
              <p:cNvPr id="1052443"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44"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50" name="Google Shape;1001;p14"/>
            <p:cNvGrpSpPr/>
            <p:nvPr/>
          </p:nvGrpSpPr>
          <p:grpSpPr>
            <a:xfrm>
              <a:off x="8346273" y="1183592"/>
              <a:ext cx="568486" cy="388014"/>
              <a:chOff x="8346273" y="1183592"/>
              <a:chExt cx="568486" cy="388014"/>
            </a:xfrm>
          </p:grpSpPr>
          <p:sp>
            <p:nvSpPr>
              <p:cNvPr id="1052445"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46"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51" name="Google Shape;1004;p14"/>
            <p:cNvGrpSpPr/>
            <p:nvPr/>
          </p:nvGrpSpPr>
          <p:grpSpPr>
            <a:xfrm>
              <a:off x="8341543" y="606635"/>
              <a:ext cx="569676" cy="388014"/>
              <a:chOff x="8341543" y="606635"/>
              <a:chExt cx="569676" cy="388014"/>
            </a:xfrm>
          </p:grpSpPr>
          <p:sp>
            <p:nvSpPr>
              <p:cNvPr id="1052447"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48"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52" name="Google Shape;1007;p14"/>
            <p:cNvGrpSpPr/>
            <p:nvPr/>
          </p:nvGrpSpPr>
          <p:grpSpPr>
            <a:xfrm>
              <a:off x="8341543" y="2842933"/>
              <a:ext cx="569676" cy="380612"/>
              <a:chOff x="8341543" y="2282008"/>
              <a:chExt cx="569676" cy="380612"/>
            </a:xfrm>
          </p:grpSpPr>
          <p:sp>
            <p:nvSpPr>
              <p:cNvPr id="1052449"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50"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53" name="Google Shape;1010;p14"/>
            <p:cNvGrpSpPr/>
            <p:nvPr/>
          </p:nvGrpSpPr>
          <p:grpSpPr>
            <a:xfrm>
              <a:off x="8341543" y="3403858"/>
              <a:ext cx="569676" cy="380612"/>
              <a:chOff x="8341543" y="2282008"/>
              <a:chExt cx="569676" cy="380612"/>
            </a:xfrm>
          </p:grpSpPr>
          <p:sp>
            <p:nvSpPr>
              <p:cNvPr id="1052451"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52"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2453"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54"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52455"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56"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57"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58"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59"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60"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61"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62"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63"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64"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65"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66"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67"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68"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69"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70"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71"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72"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73"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74"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75"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76"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77"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78"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79"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80"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81"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82"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83"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84"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85"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86"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87"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88"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89"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90"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91"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92"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93"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94"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95"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96"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97"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98"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99"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00" name="Google Shape;1765;p26"/>
          <p:cNvSpPr/>
          <p:nvPr userDrawn="1"/>
        </p:nvSpPr>
        <p:spPr>
          <a:xfrm rot="126755">
            <a:off x="3091462" y="1090110"/>
            <a:ext cx="5550035" cy="4730758"/>
          </a:xfrm>
          <a:prstGeom prst="rect"/>
          <a:solidFill>
            <a:srgbClr val="FFE285"/>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sz="500"/>
          </a:p>
        </p:txBody>
      </p:sp>
      <p:sp>
        <p:nvSpPr>
          <p:cNvPr id="1052501" name="Google Shape;1766;p26"/>
          <p:cNvSpPr/>
          <p:nvPr userDrawn="1"/>
        </p:nvSpPr>
        <p:spPr>
          <a:xfrm rot="-135875">
            <a:off x="2811048" y="772938"/>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52502" name="Google Shape;1767;p26"/>
          <p:cNvSpPr/>
          <p:nvPr userDrawn="1"/>
        </p:nvSpPr>
        <p:spPr>
          <a:xfrm rot="4829593">
            <a:off x="7640070" y="1029487"/>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grpSp>
        <p:nvGrpSpPr>
          <p:cNvPr id="454" name="Google Shape;211;p3"/>
          <p:cNvGrpSpPr/>
          <p:nvPr userDrawn="1"/>
        </p:nvGrpSpPr>
        <p:grpSpPr>
          <a:xfrm>
            <a:off x="1030175" y="1581350"/>
            <a:ext cx="444275" cy="398525"/>
            <a:chOff x="2495125" y="2142250"/>
            <a:chExt cx="444275" cy="398525"/>
          </a:xfrm>
        </p:grpSpPr>
        <p:sp>
          <p:nvSpPr>
            <p:cNvPr id="1052503"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2504"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55" name="Google Shape;214;p3"/>
          <p:cNvGrpSpPr/>
          <p:nvPr userDrawn="1"/>
        </p:nvGrpSpPr>
        <p:grpSpPr>
          <a:xfrm>
            <a:off x="10561107" y="5038641"/>
            <a:ext cx="291375" cy="281375"/>
            <a:chOff x="3243875" y="2372825"/>
            <a:chExt cx="291375" cy="281375"/>
          </a:xfrm>
        </p:grpSpPr>
        <p:sp>
          <p:nvSpPr>
            <p:cNvPr id="1052505"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06"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07"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08"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09"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10"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11"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2512"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13"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14"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56" name="Google Shape;225;p3"/>
          <p:cNvGrpSpPr/>
          <p:nvPr userDrawn="1"/>
        </p:nvGrpSpPr>
        <p:grpSpPr>
          <a:xfrm>
            <a:off x="10778557" y="714860"/>
            <a:ext cx="166675" cy="168575"/>
            <a:chOff x="4954425" y="2036375"/>
            <a:chExt cx="166675" cy="168575"/>
          </a:xfrm>
        </p:grpSpPr>
        <p:sp>
          <p:nvSpPr>
            <p:cNvPr id="1052515"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16"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2517" name="Google Shape;228;p3"/>
          <p:cNvSpPr/>
          <p:nvPr userDrawn="1"/>
        </p:nvSpPr>
        <p:spPr>
          <a:xfrm>
            <a:off x="1577019" y="3597776"/>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18" name="Google Shape;229;p3"/>
          <p:cNvSpPr/>
          <p:nvPr userDrawn="1"/>
        </p:nvSpPr>
        <p:spPr>
          <a:xfrm>
            <a:off x="9846753" y="3888529"/>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57" name="Google Shape;230;p3"/>
          <p:cNvGrpSpPr/>
          <p:nvPr userDrawn="1"/>
        </p:nvGrpSpPr>
        <p:grpSpPr>
          <a:xfrm>
            <a:off x="1274794" y="5541495"/>
            <a:ext cx="166675" cy="168575"/>
            <a:chOff x="4954425" y="2036375"/>
            <a:chExt cx="166675" cy="168575"/>
          </a:xfrm>
        </p:grpSpPr>
        <p:sp>
          <p:nvSpPr>
            <p:cNvPr id="1052519"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20"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58" name="Google Shape;769;p31"/>
          <p:cNvGrpSpPr/>
          <p:nvPr userDrawn="1"/>
        </p:nvGrpSpPr>
        <p:grpSpPr>
          <a:xfrm>
            <a:off x="2548289" y="3588080"/>
            <a:ext cx="2599446" cy="2521829"/>
            <a:chOff x="5641385" y="2381306"/>
            <a:chExt cx="2599446" cy="2521829"/>
          </a:xfrm>
        </p:grpSpPr>
        <p:sp>
          <p:nvSpPr>
            <p:cNvPr id="1052521" name="Google Shape;770;p31"/>
            <p:cNvSpPr/>
            <p:nvPr/>
          </p:nvSpPr>
          <p:spPr>
            <a:xfrm>
              <a:off x="5715495" y="4459755"/>
              <a:ext cx="2364987" cy="361232"/>
            </a:xfrm>
            <a:custGeom>
              <a:avLst/>
              <a:ah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59" name="Google Shape;771;p31"/>
            <p:cNvGrpSpPr/>
            <p:nvPr/>
          </p:nvGrpSpPr>
          <p:grpSpPr>
            <a:xfrm flipH="1">
              <a:off x="6793275" y="3690844"/>
              <a:ext cx="1447557" cy="1002468"/>
              <a:chOff x="4799733" y="3457797"/>
              <a:chExt cx="2301388" cy="1593766"/>
            </a:xfrm>
          </p:grpSpPr>
          <p:sp>
            <p:nvSpPr>
              <p:cNvPr id="1052522" name="Google Shape;772;p31"/>
              <p:cNvSpPr/>
              <p:nvPr/>
            </p:nvSpPr>
            <p:spPr>
              <a:xfrm>
                <a:off x="5512937" y="4441437"/>
                <a:ext cx="134693" cy="122202"/>
              </a:xfrm>
              <a:custGeom>
                <a:avLst/>
                <a:ah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23" name="Google Shape;773;p31"/>
              <p:cNvSpPr/>
              <p:nvPr/>
            </p:nvSpPr>
            <p:spPr>
              <a:xfrm>
                <a:off x="5671673" y="4450943"/>
                <a:ext cx="91527" cy="79091"/>
              </a:xfrm>
              <a:custGeom>
                <a:avLst/>
                <a:ahLst/>
                <a:rect l="l" t="t" r="r" b="b"/>
                <a:pathLst>
                  <a:path w="1656" h="1431" extrusionOk="0">
                    <a:moveTo>
                      <a:pt x="1" y="1"/>
                    </a:moveTo>
                    <a:lnTo>
                      <a:pt x="1" y="1430"/>
                    </a:lnTo>
                    <a:lnTo>
                      <a:pt x="1655" y="1430"/>
                    </a:lnTo>
                    <a:lnTo>
                      <a:pt x="1655" y="1"/>
                    </a:lnTo>
                    <a:close/>
                  </a:path>
                </a:pathLst>
              </a:custGeom>
              <a:solidFill>
                <a:srgbClr val="F9CF7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24" name="Google Shape;774;p31"/>
              <p:cNvSpPr/>
              <p:nvPr/>
            </p:nvSpPr>
            <p:spPr>
              <a:xfrm>
                <a:off x="5670236" y="4448014"/>
                <a:ext cx="92246" cy="80528"/>
              </a:xfrm>
              <a:custGeom>
                <a:avLst/>
                <a:ah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25" name="Google Shape;775;p31"/>
              <p:cNvSpPr/>
              <p:nvPr/>
            </p:nvSpPr>
            <p:spPr>
              <a:xfrm>
                <a:off x="5668799" y="4448014"/>
                <a:ext cx="100260" cy="84895"/>
              </a:xfrm>
              <a:custGeom>
                <a:avLst/>
                <a:ah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26" name="Google Shape;776;p31"/>
              <p:cNvSpPr/>
              <p:nvPr/>
            </p:nvSpPr>
            <p:spPr>
              <a:xfrm>
                <a:off x="4799733" y="3864528"/>
                <a:ext cx="1237772" cy="1187034"/>
              </a:xfrm>
              <a:custGeom>
                <a:avLst/>
                <a:ah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27" name="Google Shape;777;p31"/>
              <p:cNvSpPr/>
              <p:nvPr/>
            </p:nvSpPr>
            <p:spPr>
              <a:xfrm>
                <a:off x="4845828" y="3874532"/>
                <a:ext cx="1027082" cy="1046648"/>
              </a:xfrm>
              <a:custGeom>
                <a:avLst/>
                <a:ah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28" name="Google Shape;778;p31"/>
              <p:cNvSpPr/>
              <p:nvPr/>
            </p:nvSpPr>
            <p:spPr>
              <a:xfrm>
                <a:off x="5818028" y="3941796"/>
                <a:ext cx="76107" cy="67374"/>
              </a:xfrm>
              <a:custGeom>
                <a:avLst/>
                <a:ah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29" name="Google Shape;779;p31"/>
              <p:cNvSpPr/>
              <p:nvPr/>
            </p:nvSpPr>
            <p:spPr>
              <a:xfrm>
                <a:off x="5647575" y="4112967"/>
                <a:ext cx="76107" cy="69585"/>
              </a:xfrm>
              <a:custGeom>
                <a:avLst/>
                <a:ah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30" name="Google Shape;780;p31"/>
              <p:cNvSpPr/>
              <p:nvPr/>
            </p:nvSpPr>
            <p:spPr>
              <a:xfrm>
                <a:off x="5775580" y="3984243"/>
                <a:ext cx="54883" cy="49080"/>
              </a:xfrm>
              <a:custGeom>
                <a:avLst/>
                <a:ah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31" name="Google Shape;781;p31"/>
              <p:cNvSpPr/>
              <p:nvPr/>
            </p:nvSpPr>
            <p:spPr>
              <a:xfrm>
                <a:off x="5736062" y="4024646"/>
                <a:ext cx="54938" cy="50351"/>
              </a:xfrm>
              <a:custGeom>
                <a:avLst/>
                <a:ah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32" name="Google Shape;782;p31"/>
              <p:cNvSpPr/>
              <p:nvPr/>
            </p:nvSpPr>
            <p:spPr>
              <a:xfrm>
                <a:off x="5695826" y="4066927"/>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33" name="Google Shape;783;p31"/>
              <p:cNvSpPr/>
              <p:nvPr/>
            </p:nvSpPr>
            <p:spPr>
              <a:xfrm>
                <a:off x="5604409" y="4158344"/>
                <a:ext cx="54883" cy="48361"/>
              </a:xfrm>
              <a:custGeom>
                <a:avLst/>
                <a:ah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34" name="Google Shape;784;p31"/>
              <p:cNvSpPr/>
              <p:nvPr/>
            </p:nvSpPr>
            <p:spPr>
              <a:xfrm>
                <a:off x="5564891" y="4198580"/>
                <a:ext cx="54938" cy="50517"/>
              </a:xfrm>
              <a:custGeom>
                <a:avLst/>
                <a:ah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35" name="Google Shape;785;p31"/>
              <p:cNvSpPr/>
              <p:nvPr/>
            </p:nvSpPr>
            <p:spPr>
              <a:xfrm>
                <a:off x="5525373" y="4240254"/>
                <a:ext cx="54938" cy="49080"/>
              </a:xfrm>
              <a:custGeom>
                <a:avLst/>
                <a:ah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36" name="Google Shape;786;p31"/>
              <p:cNvSpPr/>
              <p:nvPr/>
            </p:nvSpPr>
            <p:spPr>
              <a:xfrm>
                <a:off x="5433956" y="4331726"/>
                <a:ext cx="57868" cy="49080"/>
              </a:xfrm>
              <a:custGeom>
                <a:avLst/>
                <a:ah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37" name="Google Shape;787;p31"/>
              <p:cNvSpPr/>
              <p:nvPr/>
            </p:nvSpPr>
            <p:spPr>
              <a:xfrm>
                <a:off x="5394438" y="4372128"/>
                <a:ext cx="54938" cy="50351"/>
              </a:xfrm>
              <a:custGeom>
                <a:avLst/>
                <a:ah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38" name="Google Shape;788;p31"/>
              <p:cNvSpPr/>
              <p:nvPr/>
            </p:nvSpPr>
            <p:spPr>
              <a:xfrm>
                <a:off x="5354975" y="4414354"/>
                <a:ext cx="54883" cy="48361"/>
              </a:xfrm>
              <a:custGeom>
                <a:avLst/>
                <a:ah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39" name="Google Shape;789;p31"/>
              <p:cNvSpPr/>
              <p:nvPr/>
            </p:nvSpPr>
            <p:spPr>
              <a:xfrm>
                <a:off x="5266433" y="4505826"/>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40" name="Google Shape;790;p31"/>
              <p:cNvSpPr/>
              <p:nvPr/>
            </p:nvSpPr>
            <p:spPr>
              <a:xfrm>
                <a:off x="5223986" y="4546063"/>
                <a:ext cx="57868" cy="50517"/>
              </a:xfrm>
              <a:custGeom>
                <a:avLst/>
                <a:ah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41" name="Google Shape;791;p31"/>
              <p:cNvSpPr/>
              <p:nvPr/>
            </p:nvSpPr>
            <p:spPr>
              <a:xfrm>
                <a:off x="5183804" y="4587736"/>
                <a:ext cx="54883" cy="49080"/>
              </a:xfrm>
              <a:custGeom>
                <a:avLst/>
                <a:ah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42" name="Google Shape;792;p31"/>
              <p:cNvSpPr/>
              <p:nvPr/>
            </p:nvSpPr>
            <p:spPr>
              <a:xfrm>
                <a:off x="5095980" y="4679208"/>
                <a:ext cx="54938" cy="49024"/>
              </a:xfrm>
              <a:custGeom>
                <a:avLst/>
                <a:ah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43" name="Google Shape;793;p31"/>
              <p:cNvSpPr/>
              <p:nvPr/>
            </p:nvSpPr>
            <p:spPr>
              <a:xfrm>
                <a:off x="5055744" y="4719611"/>
                <a:ext cx="54938" cy="50351"/>
              </a:xfrm>
              <a:custGeom>
                <a:avLst/>
                <a:ah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44" name="Google Shape;794;p31"/>
              <p:cNvSpPr/>
              <p:nvPr/>
            </p:nvSpPr>
            <p:spPr>
              <a:xfrm>
                <a:off x="5013352" y="4761837"/>
                <a:ext cx="54883" cy="48361"/>
              </a:xfrm>
              <a:custGeom>
                <a:avLst/>
                <a:ah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45" name="Google Shape;795;p31"/>
              <p:cNvSpPr/>
              <p:nvPr/>
            </p:nvSpPr>
            <p:spPr>
              <a:xfrm>
                <a:off x="4924809" y="4853309"/>
                <a:ext cx="54938" cy="48306"/>
              </a:xfrm>
              <a:custGeom>
                <a:avLst/>
                <a:ah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46" name="Google Shape;796;p31"/>
              <p:cNvSpPr/>
              <p:nvPr/>
            </p:nvSpPr>
            <p:spPr>
              <a:xfrm>
                <a:off x="4885346" y="4893490"/>
                <a:ext cx="54883" cy="51291"/>
              </a:xfrm>
              <a:custGeom>
                <a:avLst/>
                <a:ah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47" name="Google Shape;797;p31"/>
              <p:cNvSpPr/>
              <p:nvPr/>
            </p:nvSpPr>
            <p:spPr>
              <a:xfrm>
                <a:off x="5480051" y="4287068"/>
                <a:ext cx="76107" cy="68645"/>
              </a:xfrm>
              <a:custGeom>
                <a:avLst/>
                <a:ah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48" name="Google Shape;798;p31"/>
              <p:cNvSpPr/>
              <p:nvPr/>
            </p:nvSpPr>
            <p:spPr>
              <a:xfrm>
                <a:off x="5308880" y="4459731"/>
                <a:ext cx="76107" cy="69530"/>
              </a:xfrm>
              <a:custGeom>
                <a:avLst/>
                <a:ah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49" name="Google Shape;799;p31"/>
              <p:cNvSpPr/>
              <p:nvPr/>
            </p:nvSpPr>
            <p:spPr>
              <a:xfrm>
                <a:off x="5138428" y="4631621"/>
                <a:ext cx="79036" cy="68811"/>
              </a:xfrm>
              <a:custGeom>
                <a:avLst/>
                <a:ah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50" name="Google Shape;800;p31"/>
              <p:cNvSpPr/>
              <p:nvPr/>
            </p:nvSpPr>
            <p:spPr>
              <a:xfrm>
                <a:off x="4970904" y="4805003"/>
                <a:ext cx="76107" cy="68811"/>
              </a:xfrm>
              <a:custGeom>
                <a:avLst/>
                <a:ah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51" name="Google Shape;801;p31"/>
              <p:cNvSpPr/>
              <p:nvPr/>
            </p:nvSpPr>
            <p:spPr>
              <a:xfrm>
                <a:off x="5818028" y="4746472"/>
                <a:ext cx="1121428" cy="305090"/>
              </a:xfrm>
              <a:custGeom>
                <a:avLst/>
                <a:ah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52" name="Google Shape;802;p31"/>
              <p:cNvSpPr/>
              <p:nvPr/>
            </p:nvSpPr>
            <p:spPr>
              <a:xfrm>
                <a:off x="5979692" y="4746472"/>
                <a:ext cx="1121428" cy="305090"/>
              </a:xfrm>
              <a:custGeom>
                <a:avLst/>
                <a:ah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53" name="Google Shape;803;p31"/>
              <p:cNvSpPr/>
              <p:nvPr/>
            </p:nvSpPr>
            <p:spPr>
              <a:xfrm>
                <a:off x="6052814" y="4807214"/>
                <a:ext cx="1011717" cy="182944"/>
              </a:xfrm>
              <a:custGeom>
                <a:avLst/>
                <a:ah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54" name="Google Shape;804;p31"/>
              <p:cNvSpPr/>
              <p:nvPr/>
            </p:nvSpPr>
            <p:spPr>
              <a:xfrm>
                <a:off x="6052814" y="4898630"/>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55" name="Google Shape;805;p31"/>
              <p:cNvSpPr/>
              <p:nvPr/>
            </p:nvSpPr>
            <p:spPr>
              <a:xfrm>
                <a:off x="5818028" y="4137120"/>
                <a:ext cx="1121428" cy="304372"/>
              </a:xfrm>
              <a:custGeom>
                <a:avLst/>
                <a:ah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56" name="Google Shape;806;p31"/>
              <p:cNvSpPr/>
              <p:nvPr/>
            </p:nvSpPr>
            <p:spPr>
              <a:xfrm>
                <a:off x="5979692" y="4137120"/>
                <a:ext cx="1121428" cy="304372"/>
              </a:xfrm>
              <a:custGeom>
                <a:avLst/>
                <a:ah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57" name="Google Shape;807;p31"/>
              <p:cNvSpPr/>
              <p:nvPr/>
            </p:nvSpPr>
            <p:spPr>
              <a:xfrm>
                <a:off x="6052814" y="4197862"/>
                <a:ext cx="1011717" cy="182944"/>
              </a:xfrm>
              <a:custGeom>
                <a:avLst/>
                <a:ah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58" name="Google Shape;808;p31"/>
              <p:cNvSpPr/>
              <p:nvPr/>
            </p:nvSpPr>
            <p:spPr>
              <a:xfrm>
                <a:off x="6052814" y="4289278"/>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59" name="Google Shape;809;p31"/>
              <p:cNvSpPr/>
              <p:nvPr/>
            </p:nvSpPr>
            <p:spPr>
              <a:xfrm>
                <a:off x="5878714" y="4441437"/>
                <a:ext cx="1122202" cy="305090"/>
              </a:xfrm>
              <a:custGeom>
                <a:avLst/>
                <a:ah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60" name="Google Shape;810;p31"/>
              <p:cNvSpPr/>
              <p:nvPr/>
            </p:nvSpPr>
            <p:spPr>
              <a:xfrm>
                <a:off x="5723626" y="4441437"/>
                <a:ext cx="1121484" cy="305090"/>
              </a:xfrm>
              <a:custGeom>
                <a:avLst/>
                <a:ah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61" name="Google Shape;811;p31"/>
              <p:cNvSpPr/>
              <p:nvPr/>
            </p:nvSpPr>
            <p:spPr>
              <a:xfrm>
                <a:off x="5760215" y="4502897"/>
                <a:ext cx="1011717" cy="182944"/>
              </a:xfrm>
              <a:custGeom>
                <a:avLst/>
                <a:ah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62" name="Google Shape;812;p31"/>
              <p:cNvSpPr/>
              <p:nvPr/>
            </p:nvSpPr>
            <p:spPr>
              <a:xfrm>
                <a:off x="5760215" y="4594314"/>
                <a:ext cx="1011717" cy="91527"/>
              </a:xfrm>
              <a:custGeom>
                <a:avLst/>
                <a:ah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63" name="Google Shape;813;p31"/>
              <p:cNvSpPr/>
              <p:nvPr/>
            </p:nvSpPr>
            <p:spPr>
              <a:xfrm>
                <a:off x="5485910" y="4847726"/>
                <a:ext cx="200077" cy="203836"/>
              </a:xfrm>
              <a:custGeom>
                <a:avLst/>
                <a:ah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64" name="Google Shape;814;p31"/>
              <p:cNvSpPr/>
              <p:nvPr/>
            </p:nvSpPr>
            <p:spPr>
              <a:xfrm>
                <a:off x="5528302" y="4988168"/>
                <a:ext cx="64445" cy="63395"/>
              </a:xfrm>
              <a:custGeom>
                <a:avLst/>
                <a:ah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65" name="Google Shape;815;p31"/>
              <p:cNvSpPr/>
              <p:nvPr/>
            </p:nvSpPr>
            <p:spPr>
              <a:xfrm>
                <a:off x="5644646" y="4085222"/>
                <a:ext cx="228265" cy="152158"/>
              </a:xfrm>
              <a:custGeom>
                <a:avLst/>
                <a:ah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66" name="Google Shape;816;p31"/>
              <p:cNvSpPr/>
              <p:nvPr/>
            </p:nvSpPr>
            <p:spPr>
              <a:xfrm>
                <a:off x="5644646" y="4137120"/>
                <a:ext cx="215829" cy="100260"/>
              </a:xfrm>
              <a:custGeom>
                <a:avLst/>
                <a:ah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67" name="Google Shape;817;p31"/>
              <p:cNvSpPr/>
              <p:nvPr/>
            </p:nvSpPr>
            <p:spPr>
              <a:xfrm>
                <a:off x="5629280" y="4231521"/>
                <a:ext cx="209971" cy="688388"/>
              </a:xfrm>
              <a:custGeom>
                <a:avLst/>
                <a:ah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68" name="Google Shape;818;p31"/>
              <p:cNvSpPr/>
              <p:nvPr/>
            </p:nvSpPr>
            <p:spPr>
              <a:xfrm>
                <a:off x="5559032" y="4216156"/>
                <a:ext cx="222462" cy="685459"/>
              </a:xfrm>
              <a:custGeom>
                <a:avLst/>
                <a:ah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69" name="Google Shape;819;p31"/>
              <p:cNvSpPr/>
              <p:nvPr/>
            </p:nvSpPr>
            <p:spPr>
              <a:xfrm>
                <a:off x="5485910" y="4200791"/>
                <a:ext cx="225336" cy="673741"/>
              </a:xfrm>
              <a:custGeom>
                <a:avLst/>
                <a:ah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70" name="Google Shape;820;p31"/>
              <p:cNvSpPr/>
              <p:nvPr/>
            </p:nvSpPr>
            <p:spPr>
              <a:xfrm>
                <a:off x="5616845" y="4167132"/>
                <a:ext cx="240701" cy="161720"/>
              </a:xfrm>
              <a:custGeom>
                <a:avLst/>
                <a:ah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71" name="Google Shape;821;p31"/>
              <p:cNvSpPr/>
              <p:nvPr/>
            </p:nvSpPr>
            <p:spPr>
              <a:xfrm>
                <a:off x="5629280" y="4167132"/>
                <a:ext cx="228265" cy="106837"/>
              </a:xfrm>
              <a:custGeom>
                <a:avLst/>
                <a:ah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72" name="Google Shape;822;p31"/>
              <p:cNvSpPr/>
              <p:nvPr/>
            </p:nvSpPr>
            <p:spPr>
              <a:xfrm>
                <a:off x="5626351" y="4160499"/>
                <a:ext cx="243630" cy="80584"/>
              </a:xfrm>
              <a:custGeom>
                <a:avLst/>
                <a:ah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73" name="Google Shape;823;p31"/>
              <p:cNvSpPr/>
              <p:nvPr/>
            </p:nvSpPr>
            <p:spPr>
              <a:xfrm>
                <a:off x="5604409" y="4252690"/>
                <a:ext cx="244349" cy="79865"/>
              </a:xfrm>
              <a:custGeom>
                <a:avLst/>
                <a:ah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74" name="Google Shape;824;p31"/>
              <p:cNvSpPr/>
              <p:nvPr/>
            </p:nvSpPr>
            <p:spPr>
              <a:xfrm>
                <a:off x="6376144" y="3457797"/>
                <a:ext cx="158072" cy="233903"/>
              </a:xfrm>
              <a:custGeom>
                <a:avLst/>
                <a:ah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75" name="Google Shape;825;p31"/>
              <p:cNvSpPr/>
              <p:nvPr/>
            </p:nvSpPr>
            <p:spPr>
              <a:xfrm>
                <a:off x="6180820" y="3609734"/>
                <a:ext cx="527497" cy="527442"/>
              </a:xfrm>
              <a:custGeom>
                <a:avLst/>
                <a:ah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76" name="Google Shape;826;p31"/>
              <p:cNvSpPr/>
              <p:nvPr/>
            </p:nvSpPr>
            <p:spPr>
              <a:xfrm>
                <a:off x="6241562" y="3659421"/>
                <a:ext cx="207815" cy="145692"/>
              </a:xfrm>
              <a:custGeom>
                <a:avLst/>
                <a:ah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77" name="Google Shape;827;p31"/>
              <p:cNvSpPr/>
              <p:nvPr/>
            </p:nvSpPr>
            <p:spPr>
              <a:xfrm>
                <a:off x="6189608" y="3719445"/>
                <a:ext cx="518709" cy="417731"/>
              </a:xfrm>
              <a:custGeom>
                <a:avLst/>
                <a:ah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2578" name="Google Shape;828;p31"/>
            <p:cNvSpPr/>
            <p:nvPr/>
          </p:nvSpPr>
          <p:spPr>
            <a:xfrm>
              <a:off x="5641385" y="4715193"/>
              <a:ext cx="204624" cy="152288"/>
            </a:xfrm>
            <a:custGeom>
              <a:avLst/>
              <a:ah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79" name="Google Shape;829;p31"/>
            <p:cNvSpPr/>
            <p:nvPr/>
          </p:nvSpPr>
          <p:spPr>
            <a:xfrm>
              <a:off x="5767676" y="4250752"/>
              <a:ext cx="622196" cy="512492"/>
            </a:xfrm>
            <a:custGeom>
              <a:avLst/>
              <a:ah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80" name="Google Shape;830;p31"/>
            <p:cNvSpPr/>
            <p:nvPr/>
          </p:nvSpPr>
          <p:spPr>
            <a:xfrm>
              <a:off x="5767676" y="4250752"/>
              <a:ext cx="622196" cy="512492"/>
            </a:xfrm>
            <a:custGeom>
              <a:avLst/>
              <a:ah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81" name="Google Shape;831;p31"/>
            <p:cNvSpPr/>
            <p:nvPr/>
          </p:nvSpPr>
          <p:spPr>
            <a:xfrm>
              <a:off x="5802121" y="4428136"/>
              <a:ext cx="435338" cy="335107"/>
            </a:xfrm>
            <a:custGeom>
              <a:avLst/>
              <a:ah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82" name="Google Shape;832;p31"/>
            <p:cNvSpPr/>
            <p:nvPr/>
          </p:nvSpPr>
          <p:spPr>
            <a:xfrm>
              <a:off x="5993172" y="3849238"/>
              <a:ext cx="435338" cy="325727"/>
            </a:xfrm>
            <a:custGeom>
              <a:avLst/>
              <a:ah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83" name="Google Shape;833;p31"/>
            <p:cNvSpPr/>
            <p:nvPr/>
          </p:nvSpPr>
          <p:spPr>
            <a:xfrm>
              <a:off x="6106945" y="3870700"/>
              <a:ext cx="178533" cy="304824"/>
            </a:xfrm>
            <a:custGeom>
              <a:avLst/>
              <a:ah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84" name="Google Shape;834;p31"/>
            <p:cNvSpPr/>
            <p:nvPr/>
          </p:nvSpPr>
          <p:spPr>
            <a:xfrm>
              <a:off x="6175836" y="3779880"/>
              <a:ext cx="439532" cy="506031"/>
            </a:xfrm>
            <a:custGeom>
              <a:avLst/>
              <a:ah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85" name="Google Shape;835;p31"/>
            <p:cNvSpPr/>
            <p:nvPr/>
          </p:nvSpPr>
          <p:spPr>
            <a:xfrm>
              <a:off x="6446215" y="3823706"/>
              <a:ext cx="169153" cy="460404"/>
            </a:xfrm>
            <a:custGeom>
              <a:avLst/>
              <a:ah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86" name="Google Shape;836;p31"/>
            <p:cNvSpPr/>
            <p:nvPr/>
          </p:nvSpPr>
          <p:spPr>
            <a:xfrm>
              <a:off x="6123655" y="4195040"/>
              <a:ext cx="501093" cy="361229"/>
            </a:xfrm>
            <a:custGeom>
              <a:avLst/>
              <a:ah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87" name="Google Shape;837;p31"/>
            <p:cNvSpPr/>
            <p:nvPr/>
          </p:nvSpPr>
          <p:spPr>
            <a:xfrm>
              <a:off x="6319893" y="3623306"/>
              <a:ext cx="143063" cy="253078"/>
            </a:xfrm>
            <a:custGeom>
              <a:avLst/>
              <a:ah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88" name="Google Shape;838;p31"/>
            <p:cNvSpPr/>
            <p:nvPr/>
          </p:nvSpPr>
          <p:spPr>
            <a:xfrm>
              <a:off x="5802125" y="4764263"/>
              <a:ext cx="234920" cy="138872"/>
            </a:xfrm>
            <a:custGeom>
              <a:avLst/>
              <a:ah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89" name="Google Shape;839;p31"/>
            <p:cNvSpPr/>
            <p:nvPr/>
          </p:nvSpPr>
          <p:spPr>
            <a:xfrm>
              <a:off x="5950371" y="4370395"/>
              <a:ext cx="674377" cy="457578"/>
            </a:xfrm>
            <a:custGeom>
              <a:avLst/>
              <a:ah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90" name="Google Shape;840;p31"/>
            <p:cNvSpPr/>
            <p:nvPr/>
          </p:nvSpPr>
          <p:spPr>
            <a:xfrm>
              <a:off x="6428479" y="4371762"/>
              <a:ext cx="196269" cy="273515"/>
            </a:xfrm>
            <a:custGeom>
              <a:avLst/>
              <a:ah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91" name="Google Shape;841;p31"/>
            <p:cNvSpPr/>
            <p:nvPr/>
          </p:nvSpPr>
          <p:spPr>
            <a:xfrm>
              <a:off x="6476498" y="3874086"/>
              <a:ext cx="226552" cy="540508"/>
            </a:xfrm>
            <a:custGeom>
              <a:avLst/>
              <a:ah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92" name="Google Shape;842;p31"/>
            <p:cNvSpPr/>
            <p:nvPr/>
          </p:nvSpPr>
          <p:spPr>
            <a:xfrm>
              <a:off x="6645590" y="4402045"/>
              <a:ext cx="148281" cy="95013"/>
            </a:xfrm>
            <a:custGeom>
              <a:avLst/>
              <a:ah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93" name="Google Shape;843;p31"/>
            <p:cNvSpPr/>
            <p:nvPr/>
          </p:nvSpPr>
          <p:spPr>
            <a:xfrm>
              <a:off x="6454570" y="3753790"/>
              <a:ext cx="4193" cy="26122"/>
            </a:xfrm>
            <a:custGeom>
              <a:avLst/>
              <a:ah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94" name="Google Shape;844;p31"/>
            <p:cNvSpPr/>
            <p:nvPr/>
          </p:nvSpPr>
          <p:spPr>
            <a:xfrm>
              <a:off x="6458732" y="3779880"/>
              <a:ext cx="31" cy="31"/>
            </a:xfrm>
            <a:custGeom>
              <a:avLst/>
              <a:ahLst/>
              <a:rect l="l" t="t" r="r" b="b"/>
              <a:pathLst>
                <a:path w="1" h="1" extrusionOk="0">
                  <a:moveTo>
                    <a:pt x="1" y="0"/>
                  </a:moveTo>
                  <a:lnTo>
                    <a:pt x="1" y="0"/>
                  </a:lnTo>
                  <a:lnTo>
                    <a:pt x="1" y="0"/>
                  </a:lnTo>
                  <a:close/>
                </a:path>
              </a:pathLst>
            </a:custGeom>
            <a:solidFill>
              <a:srgbClr val="CBAA7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95" name="Google Shape;845;p31"/>
            <p:cNvSpPr/>
            <p:nvPr/>
          </p:nvSpPr>
          <p:spPr>
            <a:xfrm>
              <a:off x="6328248" y="3762114"/>
              <a:ext cx="4224" cy="21959"/>
            </a:xfrm>
            <a:custGeom>
              <a:avLst/>
              <a:ahLst/>
              <a:rect l="l" t="t" r="r" b="b"/>
              <a:pathLst>
                <a:path w="136" h="707" extrusionOk="0">
                  <a:moveTo>
                    <a:pt x="1" y="1"/>
                  </a:moveTo>
                  <a:lnTo>
                    <a:pt x="135" y="707"/>
                  </a:lnTo>
                  <a:lnTo>
                    <a:pt x="135" y="707"/>
                  </a:lnTo>
                  <a:lnTo>
                    <a:pt x="1" y="1"/>
                  </a:lnTo>
                  <a:close/>
                </a:path>
              </a:pathLst>
            </a:custGeom>
            <a:solidFill>
              <a:srgbClr val="D2BD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96" name="Google Shape;846;p31"/>
            <p:cNvSpPr/>
            <p:nvPr/>
          </p:nvSpPr>
          <p:spPr>
            <a:xfrm>
              <a:off x="6328248" y="3753790"/>
              <a:ext cx="130515" cy="56374"/>
            </a:xfrm>
            <a:custGeom>
              <a:avLst/>
              <a:ah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97" name="Google Shape;847;p31"/>
            <p:cNvSpPr/>
            <p:nvPr/>
          </p:nvSpPr>
          <p:spPr>
            <a:xfrm>
              <a:off x="5797959" y="2518871"/>
              <a:ext cx="1226595" cy="1243460"/>
            </a:xfrm>
            <a:custGeom>
              <a:avLst/>
              <a:ah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98" name="Google Shape;848;p31"/>
            <p:cNvSpPr/>
            <p:nvPr/>
          </p:nvSpPr>
          <p:spPr>
            <a:xfrm>
              <a:off x="5854333" y="3348735"/>
              <a:ext cx="1026164" cy="330945"/>
            </a:xfrm>
            <a:custGeom>
              <a:avLst/>
              <a:ah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99" name="Google Shape;849;p31"/>
            <p:cNvSpPr/>
            <p:nvPr/>
          </p:nvSpPr>
          <p:spPr>
            <a:xfrm>
              <a:off x="5854333" y="3127432"/>
              <a:ext cx="1122202" cy="552249"/>
            </a:xfrm>
            <a:custGeom>
              <a:avLst/>
              <a:ah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00" name="Google Shape;850;p31"/>
            <p:cNvSpPr/>
            <p:nvPr/>
          </p:nvSpPr>
          <p:spPr>
            <a:xfrm>
              <a:off x="5641385" y="2381306"/>
              <a:ext cx="1491724" cy="1007776"/>
            </a:xfrm>
            <a:custGeom>
              <a:avLst/>
              <a:ah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01" name="Google Shape;851;p31"/>
            <p:cNvSpPr/>
            <p:nvPr/>
          </p:nvSpPr>
          <p:spPr>
            <a:xfrm>
              <a:off x="5715495" y="3061677"/>
              <a:ext cx="8386" cy="5249"/>
            </a:xfrm>
            <a:custGeom>
              <a:avLst/>
              <a:ah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02" name="Google Shape;852;p31"/>
            <p:cNvSpPr/>
            <p:nvPr/>
          </p:nvSpPr>
          <p:spPr>
            <a:xfrm>
              <a:off x="6324086" y="3197379"/>
              <a:ext cx="96069" cy="52243"/>
            </a:xfrm>
            <a:custGeom>
              <a:avLst/>
              <a:ah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03" name="Google Shape;853;p31"/>
            <p:cNvSpPr/>
            <p:nvPr/>
          </p:nvSpPr>
          <p:spPr>
            <a:xfrm>
              <a:off x="6420124" y="3127432"/>
              <a:ext cx="221334" cy="78334"/>
            </a:xfrm>
            <a:custGeom>
              <a:avLst/>
              <a:ah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04" name="Google Shape;854;p31"/>
            <p:cNvSpPr/>
            <p:nvPr/>
          </p:nvSpPr>
          <p:spPr>
            <a:xfrm>
              <a:off x="6119462" y="3187999"/>
              <a:ext cx="126353" cy="61623"/>
            </a:xfrm>
            <a:custGeom>
              <a:avLst/>
              <a:ah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05" name="Google Shape;855;p31"/>
            <p:cNvSpPr/>
            <p:nvPr/>
          </p:nvSpPr>
          <p:spPr>
            <a:xfrm>
              <a:off x="5854333" y="3344573"/>
              <a:ext cx="31" cy="4193"/>
            </a:xfrm>
            <a:custGeom>
              <a:avLst/>
              <a:ahLst/>
              <a:rect l="l" t="t" r="r" b="b"/>
              <a:pathLst>
                <a:path w="1" h="135" extrusionOk="0">
                  <a:moveTo>
                    <a:pt x="0" y="0"/>
                  </a:moveTo>
                  <a:lnTo>
                    <a:pt x="0" y="0"/>
                  </a:lnTo>
                  <a:lnTo>
                    <a:pt x="0" y="135"/>
                  </a:lnTo>
                  <a:lnTo>
                    <a:pt x="0" y="135"/>
                  </a:lnTo>
                  <a:close/>
                </a:path>
              </a:pathLst>
            </a:custGeom>
            <a:solidFill>
              <a:srgbClr val="A9928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06" name="Google Shape;856;p31"/>
            <p:cNvSpPr/>
            <p:nvPr/>
          </p:nvSpPr>
          <p:spPr>
            <a:xfrm>
              <a:off x="5854333" y="3276272"/>
              <a:ext cx="43639" cy="72494"/>
            </a:xfrm>
            <a:custGeom>
              <a:avLst/>
              <a:ah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07" name="Google Shape;857;p31"/>
            <p:cNvSpPr/>
            <p:nvPr/>
          </p:nvSpPr>
          <p:spPr>
            <a:xfrm>
              <a:off x="5659120" y="3179644"/>
              <a:ext cx="1465664" cy="208817"/>
            </a:xfrm>
            <a:custGeom>
              <a:avLst/>
              <a:ah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08" name="Google Shape;858;p31"/>
            <p:cNvSpPr/>
            <p:nvPr/>
          </p:nvSpPr>
          <p:spPr>
            <a:xfrm>
              <a:off x="6968149" y="3384237"/>
              <a:ext cx="31" cy="31"/>
            </a:xfrm>
            <a:custGeom>
              <a:avLst/>
              <a:ahLst/>
              <a:rect l="l" t="t" r="r" b="b"/>
              <a:pathLst>
                <a:path w="1" h="1" extrusionOk="0">
                  <a:moveTo>
                    <a:pt x="1" y="1"/>
                  </a:moveTo>
                  <a:lnTo>
                    <a:pt x="1" y="1"/>
                  </a:lnTo>
                  <a:lnTo>
                    <a:pt x="1" y="1"/>
                  </a:lnTo>
                  <a:lnTo>
                    <a:pt x="1" y="1"/>
                  </a:lnTo>
                  <a:close/>
                </a:path>
              </a:pathLst>
            </a:custGeom>
            <a:solidFill>
              <a:srgbClr val="865F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09" name="Google Shape;859;p31"/>
            <p:cNvSpPr/>
            <p:nvPr/>
          </p:nvSpPr>
          <p:spPr>
            <a:xfrm>
              <a:off x="6880497" y="3314289"/>
              <a:ext cx="87683" cy="69978"/>
            </a:xfrm>
            <a:custGeom>
              <a:avLst/>
              <a:ah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10" name="Google Shape;860;p31"/>
            <p:cNvSpPr/>
            <p:nvPr/>
          </p:nvSpPr>
          <p:spPr>
            <a:xfrm>
              <a:off x="5659120" y="2836212"/>
              <a:ext cx="1465664" cy="552249"/>
            </a:xfrm>
            <a:custGeom>
              <a:avLst/>
              <a:ah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11" name="Google Shape;861;p31"/>
            <p:cNvSpPr/>
            <p:nvPr/>
          </p:nvSpPr>
          <p:spPr>
            <a:xfrm>
              <a:off x="6133036" y="3492792"/>
              <a:ext cx="178533" cy="122190"/>
            </a:xfrm>
            <a:custGeom>
              <a:avLst/>
              <a:ah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12" name="Google Shape;862;p31"/>
            <p:cNvSpPr/>
            <p:nvPr/>
          </p:nvSpPr>
          <p:spPr>
            <a:xfrm>
              <a:off x="6337660" y="3256735"/>
              <a:ext cx="234908" cy="209376"/>
            </a:xfrm>
            <a:custGeom>
              <a:avLst/>
              <a:ah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13" name="Google Shape;863;p31"/>
            <p:cNvSpPr/>
            <p:nvPr/>
          </p:nvSpPr>
          <p:spPr>
            <a:xfrm>
              <a:off x="6384622" y="3440611"/>
              <a:ext cx="266216" cy="134677"/>
            </a:xfrm>
            <a:custGeom>
              <a:avLst/>
              <a:ah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14" name="Google Shape;864;p31"/>
            <p:cNvSpPr/>
            <p:nvPr/>
          </p:nvSpPr>
          <p:spPr>
            <a:xfrm>
              <a:off x="5893997" y="3288416"/>
              <a:ext cx="217172" cy="192914"/>
            </a:xfrm>
            <a:custGeom>
              <a:avLst/>
              <a:ah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15" name="Google Shape;865;p31"/>
            <p:cNvSpPr/>
            <p:nvPr/>
          </p:nvSpPr>
          <p:spPr>
            <a:xfrm>
              <a:off x="5880424" y="3458346"/>
              <a:ext cx="182727" cy="121569"/>
            </a:xfrm>
            <a:custGeom>
              <a:avLst/>
              <a:ah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16" name="Google Shape;866;p31"/>
            <p:cNvSpPr/>
            <p:nvPr/>
          </p:nvSpPr>
          <p:spPr>
            <a:xfrm>
              <a:off x="5858495" y="3818488"/>
              <a:ext cx="248481" cy="358775"/>
            </a:xfrm>
            <a:custGeom>
              <a:avLst/>
              <a:ah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17" name="Google Shape;867;p31"/>
            <p:cNvSpPr/>
            <p:nvPr/>
          </p:nvSpPr>
          <p:spPr>
            <a:xfrm>
              <a:off x="5858495" y="3818488"/>
              <a:ext cx="248481" cy="357036"/>
            </a:xfrm>
            <a:custGeom>
              <a:avLst/>
              <a:ah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18" name="Google Shape;868;p31"/>
            <p:cNvSpPr/>
            <p:nvPr/>
          </p:nvSpPr>
          <p:spPr>
            <a:xfrm>
              <a:off x="6106945" y="3980311"/>
              <a:ext cx="31" cy="138870"/>
            </a:xfrm>
            <a:custGeom>
              <a:avLst/>
              <a:ahLst/>
              <a:rect l="l" t="t" r="r" b="b"/>
              <a:pathLst>
                <a:path w="1" h="4471" extrusionOk="0">
                  <a:moveTo>
                    <a:pt x="1" y="0"/>
                  </a:moveTo>
                  <a:lnTo>
                    <a:pt x="1" y="4470"/>
                  </a:lnTo>
                  <a:lnTo>
                    <a:pt x="1" y="4470"/>
                  </a:lnTo>
                  <a:close/>
                </a:path>
              </a:pathLst>
            </a:custGeom>
            <a:solidFill>
              <a:srgbClr val="DB9F5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19" name="Google Shape;869;p31"/>
            <p:cNvSpPr/>
            <p:nvPr/>
          </p:nvSpPr>
          <p:spPr>
            <a:xfrm>
              <a:off x="6080855" y="3827899"/>
              <a:ext cx="26122" cy="12548"/>
            </a:xfrm>
            <a:custGeom>
              <a:avLst/>
              <a:ah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20" name="Google Shape;870;p31"/>
            <p:cNvSpPr/>
            <p:nvPr/>
          </p:nvSpPr>
          <p:spPr>
            <a:xfrm>
              <a:off x="5858495" y="3827899"/>
              <a:ext cx="248481" cy="347625"/>
            </a:xfrm>
            <a:custGeom>
              <a:avLst/>
              <a:ah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21" name="Google Shape;871;p31"/>
            <p:cNvSpPr/>
            <p:nvPr/>
          </p:nvSpPr>
          <p:spPr>
            <a:xfrm>
              <a:off x="5858495" y="3784042"/>
              <a:ext cx="248481" cy="69978"/>
            </a:xfrm>
            <a:custGeom>
              <a:avLst/>
              <a:ah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22" name="Google Shape;872;p31"/>
            <p:cNvSpPr/>
            <p:nvPr/>
          </p:nvSpPr>
          <p:spPr>
            <a:xfrm>
              <a:off x="5872069" y="3797616"/>
              <a:ext cx="221334" cy="42832"/>
            </a:xfrm>
            <a:custGeom>
              <a:avLst/>
              <a:ah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23" name="Google Shape;873;p31"/>
            <p:cNvSpPr/>
            <p:nvPr/>
          </p:nvSpPr>
          <p:spPr>
            <a:xfrm>
              <a:off x="5888779" y="3814326"/>
              <a:ext cx="187914" cy="39695"/>
            </a:xfrm>
            <a:custGeom>
              <a:avLst/>
              <a:ah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24" name="Google Shape;874;p31"/>
            <p:cNvSpPr/>
            <p:nvPr/>
          </p:nvSpPr>
          <p:spPr>
            <a:xfrm>
              <a:off x="5737423" y="3468130"/>
              <a:ext cx="217141" cy="311781"/>
            </a:xfrm>
            <a:custGeom>
              <a:avLst/>
              <a:ah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25" name="Google Shape;875;p31"/>
            <p:cNvSpPr/>
            <p:nvPr/>
          </p:nvSpPr>
          <p:spPr>
            <a:xfrm>
              <a:off x="5771869" y="3709933"/>
              <a:ext cx="143032" cy="43888"/>
            </a:xfrm>
            <a:custGeom>
              <a:avLst/>
              <a:ah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26" name="Google Shape;876;p31"/>
            <p:cNvSpPr/>
            <p:nvPr/>
          </p:nvSpPr>
          <p:spPr>
            <a:xfrm>
              <a:off x="5749940" y="3583612"/>
              <a:ext cx="191051" cy="196300"/>
            </a:xfrm>
            <a:custGeom>
              <a:avLst/>
              <a:ah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27" name="Google Shape;877;p31"/>
            <p:cNvSpPr/>
            <p:nvPr/>
          </p:nvSpPr>
          <p:spPr>
            <a:xfrm>
              <a:off x="5984817" y="3614951"/>
              <a:ext cx="91876" cy="199406"/>
            </a:xfrm>
            <a:custGeom>
              <a:avLst/>
              <a:ah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28" name="Google Shape;878;p31"/>
            <p:cNvSpPr/>
            <p:nvPr/>
          </p:nvSpPr>
          <p:spPr>
            <a:xfrm>
              <a:off x="5984817" y="3645204"/>
              <a:ext cx="74140" cy="169153"/>
            </a:xfrm>
            <a:custGeom>
              <a:avLst/>
              <a:ah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29" name="Google Shape;879;p31"/>
            <p:cNvSpPr/>
            <p:nvPr/>
          </p:nvSpPr>
          <p:spPr>
            <a:xfrm>
              <a:off x="5972300" y="3370663"/>
              <a:ext cx="73084" cy="78334"/>
            </a:xfrm>
            <a:custGeom>
              <a:avLst/>
              <a:ah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30" name="Google Shape;880;p31"/>
            <p:cNvSpPr/>
            <p:nvPr/>
          </p:nvSpPr>
          <p:spPr>
            <a:xfrm>
              <a:off x="6398196" y="3353953"/>
              <a:ext cx="74140" cy="73115"/>
            </a:xfrm>
            <a:custGeom>
              <a:avLst/>
              <a:ah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31" name="Google Shape;881;p31"/>
            <p:cNvSpPr/>
            <p:nvPr/>
          </p:nvSpPr>
          <p:spPr>
            <a:xfrm>
              <a:off x="5949809" y="4373187"/>
              <a:ext cx="674377" cy="457578"/>
            </a:xfrm>
            <a:custGeom>
              <a:avLst/>
              <a:ah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2632" name="TextBox 234"/>
          <p:cNvSpPr txBox="1"/>
          <p:nvPr userDrawn="1"/>
        </p:nvSpPr>
        <p:spPr>
          <a:xfrm>
            <a:off x="4334110" y="1572168"/>
            <a:ext cx="3725448" cy="3046988"/>
          </a:xfrm>
          <a:prstGeom prst="rect"/>
          <a:noFill/>
        </p:spPr>
        <p:txBody>
          <a:bodyPr rtlCol="0" wrap="square">
            <a:spAutoFit/>
          </a:bodyPr>
          <a:p>
            <a:pPr algn="ctr"/>
            <a:r>
              <a:rPr dirty="0" sz="9600" lang="vi-VN">
                <a:solidFill>
                  <a:schemeClr val="accent6">
                    <a:lumMod val="50000"/>
                  </a:schemeClr>
                </a:solidFill>
                <a:latin typeface="+mj-lt"/>
              </a:rPr>
              <a:t>KHÁM PHÁ</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454"/>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52517"/>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457"/>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456"/>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52518"/>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455"/>
                                        </p:tgtEl>
                                      </p:cBhvr>
                                      <p:by x="150000" y="150000"/>
                                    </p:animScale>
                                  </p:childTnLst>
                                </p:cTn>
                              </p:par>
                              <p:par>
                                <p:cTn fill="hold" grpId="0" id="17" nodeType="withEffect" presetClass="entr" presetID="53" presetSubtype="16">
                                  <p:stCondLst>
                                    <p:cond delay="0"/>
                                  </p:stCondLst>
                                  <p:childTnLst>
                                    <p:set>
                                      <p:cBhvr>
                                        <p:cTn dur="1" fill="hold" id="18">
                                          <p:stCondLst>
                                            <p:cond delay="0"/>
                                          </p:stCondLst>
                                        </p:cTn>
                                        <p:tgtEl>
                                          <p:spTgt spid="1052501"/>
                                        </p:tgtEl>
                                        <p:attrNameLst>
                                          <p:attrName>style.visibility</p:attrName>
                                        </p:attrNameLst>
                                      </p:cBhvr>
                                      <p:to>
                                        <p:strVal val="visible"/>
                                      </p:to>
                                    </p:set>
                                    <p:anim calcmode="lin" valueType="num">
                                      <p:cBhvr>
                                        <p:cTn dur="500" fill="hold" id="19"/>
                                        <p:tgtEl>
                                          <p:spTgt spid="1052501"/>
                                        </p:tgtEl>
                                        <p:attrNameLst>
                                          <p:attrName>ppt_w</p:attrName>
                                        </p:attrNameLst>
                                      </p:cBhvr>
                                      <p:tavLst>
                                        <p:tav tm="0">
                                          <p:val>
                                            <p:fltVal val="0.0"/>
                                          </p:val>
                                        </p:tav>
                                        <p:tav tm="100000">
                                          <p:val>
                                            <p:strVal val="#ppt_w"/>
                                          </p:val>
                                        </p:tav>
                                      </p:tavLst>
                                    </p:anim>
                                    <p:anim calcmode="lin" valueType="num">
                                      <p:cBhvr>
                                        <p:cTn dur="500" fill="hold" id="20"/>
                                        <p:tgtEl>
                                          <p:spTgt spid="1052501"/>
                                        </p:tgtEl>
                                        <p:attrNameLst>
                                          <p:attrName>ppt_h</p:attrName>
                                        </p:attrNameLst>
                                      </p:cBhvr>
                                      <p:tavLst>
                                        <p:tav tm="0">
                                          <p:val>
                                            <p:fltVal val="0.0"/>
                                          </p:val>
                                        </p:tav>
                                        <p:tav tm="100000">
                                          <p:val>
                                            <p:strVal val="#ppt_h"/>
                                          </p:val>
                                        </p:tav>
                                      </p:tavLst>
                                    </p:anim>
                                    <p:animEffect transition="in" filter="fade">
                                      <p:cBhvr>
                                        <p:cTn dur="500" id="21"/>
                                        <p:tgtEl>
                                          <p:spTgt spid="1052501"/>
                                        </p:tgtEl>
                                      </p:cBhvr>
                                    </p:animEffect>
                                  </p:childTnLst>
                                </p:cTn>
                              </p:par>
                              <p:par>
                                <p:cTn fill="hold" grpId="0" id="22" nodeType="withEffect" presetClass="entr" presetID="53" presetSubtype="16">
                                  <p:stCondLst>
                                    <p:cond delay="0"/>
                                  </p:stCondLst>
                                  <p:childTnLst>
                                    <p:set>
                                      <p:cBhvr>
                                        <p:cTn dur="1" fill="hold" id="23">
                                          <p:stCondLst>
                                            <p:cond delay="0"/>
                                          </p:stCondLst>
                                        </p:cTn>
                                        <p:tgtEl>
                                          <p:spTgt spid="1052502"/>
                                        </p:tgtEl>
                                        <p:attrNameLst>
                                          <p:attrName>style.visibility</p:attrName>
                                        </p:attrNameLst>
                                      </p:cBhvr>
                                      <p:to>
                                        <p:strVal val="visible"/>
                                      </p:to>
                                    </p:set>
                                    <p:anim calcmode="lin" valueType="num">
                                      <p:cBhvr>
                                        <p:cTn dur="500" fill="hold" id="24"/>
                                        <p:tgtEl>
                                          <p:spTgt spid="1052502"/>
                                        </p:tgtEl>
                                        <p:attrNameLst>
                                          <p:attrName>ppt_w</p:attrName>
                                        </p:attrNameLst>
                                      </p:cBhvr>
                                      <p:tavLst>
                                        <p:tav tm="0">
                                          <p:val>
                                            <p:fltVal val="0.0"/>
                                          </p:val>
                                        </p:tav>
                                        <p:tav tm="100000">
                                          <p:val>
                                            <p:strVal val="#ppt_w"/>
                                          </p:val>
                                        </p:tav>
                                      </p:tavLst>
                                    </p:anim>
                                    <p:anim calcmode="lin" valueType="num">
                                      <p:cBhvr>
                                        <p:cTn dur="500" fill="hold" id="25"/>
                                        <p:tgtEl>
                                          <p:spTgt spid="1052502"/>
                                        </p:tgtEl>
                                        <p:attrNameLst>
                                          <p:attrName>ppt_h</p:attrName>
                                        </p:attrNameLst>
                                      </p:cBhvr>
                                      <p:tavLst>
                                        <p:tav tm="0">
                                          <p:val>
                                            <p:fltVal val="0.0"/>
                                          </p:val>
                                        </p:tav>
                                        <p:tav tm="100000">
                                          <p:val>
                                            <p:strVal val="#ppt_h"/>
                                          </p:val>
                                        </p:tav>
                                      </p:tavLst>
                                    </p:anim>
                                    <p:animEffect transition="in" filter="fade">
                                      <p:cBhvr>
                                        <p:cTn dur="500" id="26"/>
                                        <p:tgtEl>
                                          <p:spTgt spid="1052502"/>
                                        </p:tgtEl>
                                      </p:cBhvr>
                                    </p:animEffect>
                                  </p:childTnLst>
                                </p:cTn>
                              </p:par>
                            </p:childTnLst>
                          </p:cTn>
                        </p:par>
                        <p:par>
                          <p:cTn fill="hold" id="27">
                            <p:stCondLst>
                              <p:cond delay="1000"/>
                            </p:stCondLst>
                            <p:childTnLst>
                              <p:par>
                                <p:cTn fill="hold" grpId="0" id="28" nodeType="afterEffect" presetClass="entr" presetID="10" presetSubtype="0">
                                  <p:stCondLst>
                                    <p:cond delay="0"/>
                                  </p:stCondLst>
                                  <p:childTnLst>
                                    <p:set>
                                      <p:cBhvr>
                                        <p:cTn dur="1" fill="hold" id="29">
                                          <p:stCondLst>
                                            <p:cond delay="0"/>
                                          </p:stCondLst>
                                        </p:cTn>
                                        <p:tgtEl>
                                          <p:spTgt spid="1052500"/>
                                        </p:tgtEl>
                                        <p:attrNameLst>
                                          <p:attrName>style.visibility</p:attrName>
                                        </p:attrNameLst>
                                      </p:cBhvr>
                                      <p:to>
                                        <p:strVal val="visible"/>
                                      </p:to>
                                    </p:set>
                                    <p:animEffect transition="in" filter="fade">
                                      <p:cBhvr>
                                        <p:cTn dur="500" id="30"/>
                                        <p:tgtEl>
                                          <p:spTgt spid="1052500"/>
                                        </p:tgtEl>
                                      </p:cBhvr>
                                    </p:animEffect>
                                  </p:childTnLst>
                                </p:cTn>
                              </p:par>
                            </p:childTnLst>
                          </p:cTn>
                        </p:par>
                        <p:par>
                          <p:cTn fill="hold" id="31">
                            <p:stCondLst>
                              <p:cond delay="1500"/>
                            </p:stCondLst>
                            <p:childTnLst>
                              <p:par>
                                <p:cTn fill="hold" id="32" nodeType="afterEffect" presetClass="entr" presetID="31" presetSubtype="0">
                                  <p:stCondLst>
                                    <p:cond delay="0"/>
                                  </p:stCondLst>
                                  <p:childTnLst>
                                    <p:set>
                                      <p:cBhvr>
                                        <p:cTn dur="1" fill="hold" id="33">
                                          <p:stCondLst>
                                            <p:cond delay="0"/>
                                          </p:stCondLst>
                                        </p:cTn>
                                        <p:tgtEl>
                                          <p:spTgt spid="458"/>
                                        </p:tgtEl>
                                        <p:attrNameLst>
                                          <p:attrName>style.visibility</p:attrName>
                                        </p:attrNameLst>
                                      </p:cBhvr>
                                      <p:to>
                                        <p:strVal val="visible"/>
                                      </p:to>
                                    </p:set>
                                    <p:anim calcmode="lin" valueType="num">
                                      <p:cBhvr>
                                        <p:cTn dur="1000" fill="hold" id="34"/>
                                        <p:tgtEl>
                                          <p:spTgt spid="458"/>
                                        </p:tgtEl>
                                        <p:attrNameLst>
                                          <p:attrName>ppt_w</p:attrName>
                                        </p:attrNameLst>
                                      </p:cBhvr>
                                      <p:tavLst>
                                        <p:tav tm="0">
                                          <p:val>
                                            <p:fltVal val="0.0"/>
                                          </p:val>
                                        </p:tav>
                                        <p:tav tm="100000">
                                          <p:val>
                                            <p:strVal val="#ppt_w"/>
                                          </p:val>
                                        </p:tav>
                                      </p:tavLst>
                                    </p:anim>
                                    <p:anim calcmode="lin" valueType="num">
                                      <p:cBhvr>
                                        <p:cTn dur="1000" fill="hold" id="35"/>
                                        <p:tgtEl>
                                          <p:spTgt spid="458"/>
                                        </p:tgtEl>
                                        <p:attrNameLst>
                                          <p:attrName>ppt_h</p:attrName>
                                        </p:attrNameLst>
                                      </p:cBhvr>
                                      <p:tavLst>
                                        <p:tav tm="0">
                                          <p:val>
                                            <p:fltVal val="0.0"/>
                                          </p:val>
                                        </p:tav>
                                        <p:tav tm="100000">
                                          <p:val>
                                            <p:strVal val="#ppt_h"/>
                                          </p:val>
                                        </p:tav>
                                      </p:tavLst>
                                    </p:anim>
                                    <p:anim calcmode="lin" valueType="num">
                                      <p:cBhvr>
                                        <p:cTn dur="1000" fill="hold" id="36"/>
                                        <p:tgtEl>
                                          <p:spTgt spid="458"/>
                                        </p:tgtEl>
                                        <p:attrNameLst>
                                          <p:attrName>style.rotation</p:attrName>
                                        </p:attrNameLst>
                                      </p:cBhvr>
                                      <p:tavLst>
                                        <p:tav tm="0">
                                          <p:val>
                                            <p:fltVal val="90.0"/>
                                          </p:val>
                                        </p:tav>
                                        <p:tav tm="100000">
                                          <p:val>
                                            <p:fltVal val="0.0"/>
                                          </p:val>
                                        </p:tav>
                                      </p:tavLst>
                                    </p:anim>
                                    <p:animEffect transition="in" filter="fade">
                                      <p:cBhvr>
                                        <p:cTn dur="1000" id="37"/>
                                        <p:tgtEl>
                                          <p:spTgt spid="458"/>
                                        </p:tgtEl>
                                      </p:cBhvr>
                                    </p:animEffect>
                                  </p:childTnLst>
                                </p:cTn>
                              </p:par>
                            </p:childTnLst>
                          </p:cTn>
                        </p:par>
                        <p:par>
                          <p:cTn fill="hold" id="38">
                            <p:stCondLst>
                              <p:cond delay="2500"/>
                            </p:stCondLst>
                            <p:childTnLst>
                              <p:par>
                                <p:cTn fill="hold" grpId="0" id="39" nodeType="afterEffect" presetClass="entr" presetID="14" presetSubtype="10">
                                  <p:stCondLst>
                                    <p:cond delay="0"/>
                                  </p:stCondLst>
                                  <p:childTnLst>
                                    <p:set>
                                      <p:cBhvr>
                                        <p:cTn dur="1" fill="hold" id="40">
                                          <p:stCondLst>
                                            <p:cond delay="0"/>
                                          </p:stCondLst>
                                        </p:cTn>
                                        <p:tgtEl>
                                          <p:spTgt spid="1052632"/>
                                        </p:tgtEl>
                                        <p:attrNameLst>
                                          <p:attrName>style.visibility</p:attrName>
                                        </p:attrNameLst>
                                      </p:cBhvr>
                                      <p:to>
                                        <p:strVal val="visible"/>
                                      </p:to>
                                    </p:set>
                                    <p:animEffect transition="in" filter="randombar(horizontal)">
                                      <p:cBhvr>
                                        <p:cTn dur="500" id="41"/>
                                        <p:tgtEl>
                                          <p:spTgt spid="10526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2500" grpId="0" animBg="1"/>
      <p:bldP spid="1052501" grpId="0" animBg="1"/>
      <p:bldP spid="1052502" grpId="0" animBg="1"/>
      <p:bldP spid="1052517" grpId="0" animBg="1"/>
      <p:bldP spid="1052518" grpId="0" animBg="1"/>
      <p:bldP spid="1052632"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36" name=""/>
        <p:cNvGrpSpPr/>
        <p:nvPr/>
      </p:nvGrpSpPr>
      <p:grpSpPr>
        <a:xfrm>
          <a:off x="0" y="0"/>
          <a:ext cx="0" cy="0"/>
          <a:chOff x="0" y="0"/>
          <a:chExt cx="0" cy="0"/>
        </a:xfrm>
      </p:grpSpPr>
      <p:grpSp>
        <p:nvGrpSpPr>
          <p:cNvPr id="137" name="Google Shape;992;p14"/>
          <p:cNvGrpSpPr/>
          <p:nvPr userDrawn="1"/>
        </p:nvGrpSpPr>
        <p:grpSpPr>
          <a:xfrm>
            <a:off x="395894" y="219519"/>
            <a:ext cx="11613234" cy="6240131"/>
            <a:chOff x="395894" y="219519"/>
            <a:chExt cx="8518865" cy="4788281"/>
          </a:xfrm>
        </p:grpSpPr>
        <p:sp>
          <p:nvSpPr>
            <p:cNvPr id="1049113"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38" name="Google Shape;994;p14"/>
            <p:cNvGrpSpPr/>
            <p:nvPr/>
          </p:nvGrpSpPr>
          <p:grpSpPr>
            <a:xfrm>
              <a:off x="8341543" y="2282008"/>
              <a:ext cx="569676" cy="380612"/>
              <a:chOff x="8341543" y="2282008"/>
              <a:chExt cx="569676" cy="380612"/>
            </a:xfrm>
          </p:grpSpPr>
          <p:sp>
            <p:nvSpPr>
              <p:cNvPr id="1049114"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15"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116"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39" name="Google Shape;998;p14"/>
            <p:cNvGrpSpPr/>
            <p:nvPr/>
          </p:nvGrpSpPr>
          <p:grpSpPr>
            <a:xfrm>
              <a:off x="8341543" y="1721094"/>
              <a:ext cx="569676" cy="380612"/>
              <a:chOff x="8341543" y="1721094"/>
              <a:chExt cx="569676" cy="380612"/>
            </a:xfrm>
          </p:grpSpPr>
          <p:sp>
            <p:nvSpPr>
              <p:cNvPr id="1049117"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18"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40" name="Google Shape;1001;p14"/>
            <p:cNvGrpSpPr/>
            <p:nvPr/>
          </p:nvGrpSpPr>
          <p:grpSpPr>
            <a:xfrm>
              <a:off x="8346273" y="1183592"/>
              <a:ext cx="568486" cy="388014"/>
              <a:chOff x="8346273" y="1183592"/>
              <a:chExt cx="568486" cy="388014"/>
            </a:xfrm>
          </p:grpSpPr>
          <p:sp>
            <p:nvSpPr>
              <p:cNvPr id="1049119"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20"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41" name="Google Shape;1004;p14"/>
            <p:cNvGrpSpPr/>
            <p:nvPr/>
          </p:nvGrpSpPr>
          <p:grpSpPr>
            <a:xfrm>
              <a:off x="8341543" y="606635"/>
              <a:ext cx="569676" cy="388014"/>
              <a:chOff x="8341543" y="606635"/>
              <a:chExt cx="569676" cy="388014"/>
            </a:xfrm>
          </p:grpSpPr>
          <p:sp>
            <p:nvSpPr>
              <p:cNvPr id="1049121"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22"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42" name="Google Shape;1007;p14"/>
            <p:cNvGrpSpPr/>
            <p:nvPr/>
          </p:nvGrpSpPr>
          <p:grpSpPr>
            <a:xfrm>
              <a:off x="8341543" y="2842933"/>
              <a:ext cx="569676" cy="380612"/>
              <a:chOff x="8341543" y="2282008"/>
              <a:chExt cx="569676" cy="380612"/>
            </a:xfrm>
          </p:grpSpPr>
          <p:sp>
            <p:nvSpPr>
              <p:cNvPr id="1049123"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24"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43" name="Google Shape;1010;p14"/>
            <p:cNvGrpSpPr/>
            <p:nvPr/>
          </p:nvGrpSpPr>
          <p:grpSpPr>
            <a:xfrm>
              <a:off x="8341543" y="3403858"/>
              <a:ext cx="569676" cy="380612"/>
              <a:chOff x="8341543" y="2282008"/>
              <a:chExt cx="569676" cy="380612"/>
            </a:xfrm>
          </p:grpSpPr>
          <p:sp>
            <p:nvSpPr>
              <p:cNvPr id="1049125"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26"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127"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28"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49129"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30"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31"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32"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33"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34"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35"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36"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37"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38"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39"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40"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41"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42"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43"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44"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45"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46"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47"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48"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49"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50"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51"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52"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53"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54"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55"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56"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57"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58"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59"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60"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61"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62"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63"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64"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65"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66"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67"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68"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69"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70"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71"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72"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73"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74" name="Google Shape;1765;p26"/>
          <p:cNvSpPr/>
          <p:nvPr userDrawn="1"/>
        </p:nvSpPr>
        <p:spPr>
          <a:xfrm rot="126755">
            <a:off x="3091462" y="1090110"/>
            <a:ext cx="5550035" cy="4730758"/>
          </a:xfrm>
          <a:prstGeom prst="rect"/>
          <a:solidFill>
            <a:schemeClr val="accent6">
              <a:lumMod val="40000"/>
              <a:lumOff val="6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sz="500"/>
          </a:p>
        </p:txBody>
      </p:sp>
      <p:sp>
        <p:nvSpPr>
          <p:cNvPr id="1049175" name="Google Shape;1766;p26"/>
          <p:cNvSpPr/>
          <p:nvPr userDrawn="1"/>
        </p:nvSpPr>
        <p:spPr>
          <a:xfrm rot="-135875">
            <a:off x="2811048" y="772938"/>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49176" name="Google Shape;1767;p26"/>
          <p:cNvSpPr/>
          <p:nvPr userDrawn="1"/>
        </p:nvSpPr>
        <p:spPr>
          <a:xfrm rot="4829593">
            <a:off x="7640070" y="1029487"/>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49177" name="TextBox 234"/>
          <p:cNvSpPr txBox="1"/>
          <p:nvPr userDrawn="1"/>
        </p:nvSpPr>
        <p:spPr>
          <a:xfrm>
            <a:off x="3558840" y="1522374"/>
            <a:ext cx="4518031" cy="3046988"/>
          </a:xfrm>
          <a:prstGeom prst="rect"/>
          <a:noFill/>
        </p:spPr>
        <p:txBody>
          <a:bodyPr rtlCol="0" wrap="square">
            <a:spAutoFit/>
          </a:bodyPr>
          <a:p>
            <a:pPr algn="ctr"/>
            <a:r>
              <a:rPr dirty="0" sz="9600" lang="vi-VN">
                <a:solidFill>
                  <a:srgbClr val="C00000"/>
                </a:solidFill>
                <a:latin typeface="+mj-lt"/>
              </a:rPr>
              <a:t>HOẠT ĐỘNG</a:t>
            </a:r>
          </a:p>
        </p:txBody>
      </p:sp>
      <p:grpSp>
        <p:nvGrpSpPr>
          <p:cNvPr id="144" name="Google Shape;631;p30"/>
          <p:cNvGrpSpPr/>
          <p:nvPr userDrawn="1"/>
        </p:nvGrpSpPr>
        <p:grpSpPr>
          <a:xfrm>
            <a:off x="7672546" y="3622312"/>
            <a:ext cx="1309691" cy="2486166"/>
            <a:chOff x="961250" y="234750"/>
            <a:chExt cx="1222525" cy="2320700"/>
          </a:xfrm>
        </p:grpSpPr>
        <p:sp>
          <p:nvSpPr>
            <p:cNvPr id="1049178" name="Google Shape;632;p30"/>
            <p:cNvSpPr/>
            <p:nvPr/>
          </p:nvSpPr>
          <p:spPr>
            <a:xfrm>
              <a:off x="1529225" y="1558100"/>
              <a:ext cx="189075" cy="241150"/>
            </a:xfrm>
            <a:custGeom>
              <a:avLst/>
              <a:ah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79" name="Google Shape;633;p30"/>
            <p:cNvSpPr/>
            <p:nvPr/>
          </p:nvSpPr>
          <p:spPr>
            <a:xfrm>
              <a:off x="1647700" y="1816875"/>
              <a:ext cx="206725" cy="252400"/>
            </a:xfrm>
            <a:custGeom>
              <a:avLst/>
              <a:ah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80" name="Google Shape;634;p30"/>
            <p:cNvSpPr/>
            <p:nvPr/>
          </p:nvSpPr>
          <p:spPr>
            <a:xfrm>
              <a:off x="1598975" y="1737350"/>
              <a:ext cx="164700" cy="132500"/>
            </a:xfrm>
            <a:custGeom>
              <a:avLst/>
              <a:ah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81" name="Google Shape;635;p30"/>
            <p:cNvSpPr/>
            <p:nvPr/>
          </p:nvSpPr>
          <p:spPr>
            <a:xfrm>
              <a:off x="1287250" y="1496000"/>
              <a:ext cx="392400" cy="420700"/>
            </a:xfrm>
            <a:custGeom>
              <a:avLst/>
              <a:ah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82" name="Google Shape;636;p30"/>
            <p:cNvSpPr/>
            <p:nvPr/>
          </p:nvSpPr>
          <p:spPr>
            <a:xfrm>
              <a:off x="1567025" y="1904250"/>
              <a:ext cx="4225" cy="25"/>
            </a:xfrm>
            <a:custGeom>
              <a:avLst/>
              <a:ahLst/>
              <a:rect l="l" t="t" r="r" b="b"/>
              <a:pathLst>
                <a:path w="169" h="1" extrusionOk="0">
                  <a:moveTo>
                    <a:pt x="169" y="1"/>
                  </a:moveTo>
                  <a:lnTo>
                    <a:pt x="1" y="1"/>
                  </a:lnTo>
                  <a:lnTo>
                    <a:pt x="1" y="1"/>
                  </a:lnTo>
                  <a:lnTo>
                    <a:pt x="169" y="1"/>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83" name="Google Shape;637;p30"/>
            <p:cNvSpPr/>
            <p:nvPr/>
          </p:nvSpPr>
          <p:spPr>
            <a:xfrm>
              <a:off x="1567025" y="1575725"/>
              <a:ext cx="7600" cy="328550"/>
            </a:xfrm>
            <a:custGeom>
              <a:avLst/>
              <a:ah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84" name="Google Shape;638;p30"/>
            <p:cNvSpPr/>
            <p:nvPr/>
          </p:nvSpPr>
          <p:spPr>
            <a:xfrm>
              <a:off x="1462000" y="1915175"/>
              <a:ext cx="49600" cy="3400"/>
            </a:xfrm>
            <a:custGeom>
              <a:avLst/>
              <a:ah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85" name="Google Shape;639;p30"/>
            <p:cNvSpPr/>
            <p:nvPr/>
          </p:nvSpPr>
          <p:spPr>
            <a:xfrm>
              <a:off x="1462000" y="1533725"/>
              <a:ext cx="73975" cy="384850"/>
            </a:xfrm>
            <a:custGeom>
              <a:avLst/>
              <a:ah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86" name="Google Shape;640;p30"/>
            <p:cNvSpPr/>
            <p:nvPr/>
          </p:nvSpPr>
          <p:spPr>
            <a:xfrm>
              <a:off x="1602325" y="1519450"/>
              <a:ext cx="3375" cy="14300"/>
            </a:xfrm>
            <a:custGeom>
              <a:avLst/>
              <a:ahLst/>
              <a:rect l="l" t="t" r="r" b="b"/>
              <a:pathLst>
                <a:path w="135" h="572" extrusionOk="0">
                  <a:moveTo>
                    <a:pt x="135" y="0"/>
                  </a:moveTo>
                  <a:lnTo>
                    <a:pt x="0" y="572"/>
                  </a:lnTo>
                  <a:lnTo>
                    <a:pt x="135" y="572"/>
                  </a:lnTo>
                  <a:lnTo>
                    <a:pt x="135" y="0"/>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87" name="Google Shape;641;p30"/>
            <p:cNvSpPr/>
            <p:nvPr/>
          </p:nvSpPr>
          <p:spPr>
            <a:xfrm>
              <a:off x="1571225" y="1533725"/>
              <a:ext cx="34475" cy="370550"/>
            </a:xfrm>
            <a:custGeom>
              <a:avLst/>
              <a:ah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88" name="Google Shape;642;p30"/>
            <p:cNvSpPr/>
            <p:nvPr/>
          </p:nvSpPr>
          <p:spPr>
            <a:xfrm>
              <a:off x="1518300" y="1953825"/>
              <a:ext cx="252100" cy="447225"/>
            </a:xfrm>
            <a:custGeom>
              <a:avLst/>
              <a:ah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89" name="Google Shape;643;p30"/>
            <p:cNvSpPr/>
            <p:nvPr/>
          </p:nvSpPr>
          <p:spPr>
            <a:xfrm>
              <a:off x="1518300" y="2272275"/>
              <a:ext cx="84050" cy="128775"/>
            </a:xfrm>
            <a:custGeom>
              <a:avLst/>
              <a:ah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90" name="Google Shape;644;p30"/>
            <p:cNvSpPr/>
            <p:nvPr/>
          </p:nvSpPr>
          <p:spPr>
            <a:xfrm>
              <a:off x="1266250" y="1990050"/>
              <a:ext cx="357100" cy="513300"/>
            </a:xfrm>
            <a:custGeom>
              <a:avLst/>
              <a:ah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91" name="Google Shape;645;p30"/>
            <p:cNvSpPr/>
            <p:nvPr/>
          </p:nvSpPr>
          <p:spPr>
            <a:xfrm>
              <a:off x="1272950" y="1873175"/>
              <a:ext cx="420150" cy="227725"/>
            </a:xfrm>
            <a:custGeom>
              <a:avLst/>
              <a:ah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92" name="Google Shape;646;p30"/>
            <p:cNvSpPr/>
            <p:nvPr/>
          </p:nvSpPr>
          <p:spPr>
            <a:xfrm>
              <a:off x="1560325" y="2072300"/>
              <a:ext cx="119325" cy="200000"/>
            </a:xfrm>
            <a:custGeom>
              <a:avLst/>
              <a:ah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93" name="Google Shape;647;p30"/>
            <p:cNvSpPr/>
            <p:nvPr/>
          </p:nvSpPr>
          <p:spPr>
            <a:xfrm>
              <a:off x="1493925" y="1994601"/>
              <a:ext cx="111775" cy="108425"/>
            </a:xfrm>
            <a:custGeom>
              <a:avLst/>
              <a:ah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94" name="Google Shape;648;p30"/>
            <p:cNvSpPr/>
            <p:nvPr/>
          </p:nvSpPr>
          <p:spPr>
            <a:xfrm>
              <a:off x="1529225" y="2489050"/>
              <a:ext cx="153775" cy="66400"/>
            </a:xfrm>
            <a:custGeom>
              <a:avLst/>
              <a:ah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95" name="Google Shape;649;p30"/>
            <p:cNvSpPr/>
            <p:nvPr/>
          </p:nvSpPr>
          <p:spPr>
            <a:xfrm>
              <a:off x="1500650" y="1379125"/>
              <a:ext cx="112625" cy="203350"/>
            </a:xfrm>
            <a:custGeom>
              <a:avLst/>
              <a:ah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96" name="Google Shape;650;p30"/>
            <p:cNvSpPr/>
            <p:nvPr/>
          </p:nvSpPr>
          <p:spPr>
            <a:xfrm>
              <a:off x="1059550" y="406000"/>
              <a:ext cx="1015850" cy="1068100"/>
            </a:xfrm>
            <a:custGeom>
              <a:avLst/>
              <a:ah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97" name="Google Shape;651;p30"/>
            <p:cNvSpPr/>
            <p:nvPr/>
          </p:nvSpPr>
          <p:spPr>
            <a:xfrm>
              <a:off x="1077200" y="1176625"/>
              <a:ext cx="651175" cy="297475"/>
            </a:xfrm>
            <a:custGeom>
              <a:avLst/>
              <a:ah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98" name="Google Shape;652;p30"/>
            <p:cNvSpPr/>
            <p:nvPr/>
          </p:nvSpPr>
          <p:spPr>
            <a:xfrm>
              <a:off x="1560325" y="1467350"/>
              <a:ext cx="48750" cy="3375"/>
            </a:xfrm>
            <a:custGeom>
              <a:avLst/>
              <a:ah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99" name="Google Shape;653;p30"/>
            <p:cNvSpPr/>
            <p:nvPr/>
          </p:nvSpPr>
          <p:spPr>
            <a:xfrm>
              <a:off x="1077200" y="1078325"/>
              <a:ext cx="651175" cy="395775"/>
            </a:xfrm>
            <a:custGeom>
              <a:avLst/>
              <a:ah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00" name="Google Shape;654;p30"/>
            <p:cNvSpPr/>
            <p:nvPr/>
          </p:nvSpPr>
          <p:spPr>
            <a:xfrm>
              <a:off x="1230950" y="1480775"/>
              <a:ext cx="280650" cy="704150"/>
            </a:xfrm>
            <a:custGeom>
              <a:avLst/>
              <a:ah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01" name="Google Shape;655;p30"/>
            <p:cNvSpPr/>
            <p:nvPr/>
          </p:nvSpPr>
          <p:spPr>
            <a:xfrm>
              <a:off x="1235312" y="1480800"/>
              <a:ext cx="273100" cy="689825"/>
            </a:xfrm>
            <a:custGeom>
              <a:avLst/>
              <a:ah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9202" name="Google Shape;656;p30"/>
            <p:cNvSpPr/>
            <p:nvPr/>
          </p:nvSpPr>
          <p:spPr>
            <a:xfrm>
              <a:off x="1605675" y="1516075"/>
              <a:ext cx="158000" cy="639125"/>
            </a:xfrm>
            <a:custGeom>
              <a:avLst/>
              <a:ah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03" name="Google Shape;657;p30"/>
            <p:cNvSpPr/>
            <p:nvPr/>
          </p:nvSpPr>
          <p:spPr>
            <a:xfrm>
              <a:off x="1742650" y="1988275"/>
              <a:ext cx="25" cy="56325"/>
            </a:xfrm>
            <a:custGeom>
              <a:avLst/>
              <a:ahLst/>
              <a:rect l="l" t="t" r="r" b="b"/>
              <a:pathLst>
                <a:path w="1" h="2253" extrusionOk="0">
                  <a:moveTo>
                    <a:pt x="0" y="1"/>
                  </a:moveTo>
                  <a:lnTo>
                    <a:pt x="0" y="2253"/>
                  </a:lnTo>
                  <a:lnTo>
                    <a:pt x="0" y="2253"/>
                  </a:lnTo>
                  <a:close/>
                </a:path>
              </a:pathLst>
            </a:custGeom>
            <a:solidFill>
              <a:srgbClr val="9D68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04" name="Google Shape;658;p30"/>
            <p:cNvSpPr/>
            <p:nvPr/>
          </p:nvSpPr>
          <p:spPr>
            <a:xfrm>
              <a:off x="1612719" y="1526520"/>
              <a:ext cx="129425" cy="584825"/>
            </a:xfrm>
            <a:custGeom>
              <a:avLst/>
              <a:ah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05" name="Google Shape;659;p30"/>
            <p:cNvSpPr/>
            <p:nvPr/>
          </p:nvSpPr>
          <p:spPr>
            <a:xfrm>
              <a:off x="1672050" y="1203050"/>
              <a:ext cx="133625" cy="120650"/>
            </a:xfrm>
            <a:custGeom>
              <a:avLst/>
              <a:ah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06" name="Google Shape;660;p30"/>
            <p:cNvSpPr/>
            <p:nvPr/>
          </p:nvSpPr>
          <p:spPr>
            <a:xfrm>
              <a:off x="1511575" y="981325"/>
              <a:ext cx="189075" cy="169625"/>
            </a:xfrm>
            <a:custGeom>
              <a:avLst/>
              <a:ah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07" name="Google Shape;661;p30"/>
            <p:cNvSpPr/>
            <p:nvPr/>
          </p:nvSpPr>
          <p:spPr>
            <a:xfrm>
              <a:off x="1416625" y="1104875"/>
              <a:ext cx="217650" cy="119550"/>
            </a:xfrm>
            <a:custGeom>
              <a:avLst/>
              <a:ah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08" name="Google Shape;662;p30"/>
            <p:cNvSpPr/>
            <p:nvPr/>
          </p:nvSpPr>
          <p:spPr>
            <a:xfrm>
              <a:off x="1851025" y="1079925"/>
              <a:ext cx="161350" cy="143875"/>
            </a:xfrm>
            <a:custGeom>
              <a:avLst/>
              <a:ah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09" name="Google Shape;663;p30"/>
            <p:cNvSpPr/>
            <p:nvPr/>
          </p:nvSpPr>
          <p:spPr>
            <a:xfrm>
              <a:off x="1861100" y="1212125"/>
              <a:ext cx="130275" cy="93925"/>
            </a:xfrm>
            <a:custGeom>
              <a:avLst/>
              <a:ah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10" name="Google Shape;664;p30"/>
            <p:cNvSpPr/>
            <p:nvPr/>
          </p:nvSpPr>
          <p:spPr>
            <a:xfrm>
              <a:off x="1609050" y="1010500"/>
              <a:ext cx="70600" cy="61000"/>
            </a:xfrm>
            <a:custGeom>
              <a:avLst/>
              <a:ah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11" name="Google Shape;665;p30"/>
            <p:cNvSpPr/>
            <p:nvPr/>
          </p:nvSpPr>
          <p:spPr>
            <a:xfrm>
              <a:off x="1920775" y="1096000"/>
              <a:ext cx="70600" cy="61125"/>
            </a:xfrm>
            <a:custGeom>
              <a:avLst/>
              <a:ah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12" name="Google Shape;666;p30"/>
            <p:cNvSpPr/>
            <p:nvPr/>
          </p:nvSpPr>
          <p:spPr>
            <a:xfrm>
              <a:off x="961250" y="236825"/>
              <a:ext cx="1222525" cy="946550"/>
            </a:xfrm>
            <a:custGeom>
              <a:avLst/>
              <a:ah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13" name="Google Shape;667;p30"/>
            <p:cNvSpPr/>
            <p:nvPr/>
          </p:nvSpPr>
          <p:spPr>
            <a:xfrm>
              <a:off x="989800" y="234750"/>
              <a:ext cx="1193975" cy="706225"/>
            </a:xfrm>
            <a:custGeom>
              <a:avLst/>
              <a:ah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14" name="Google Shape;668;p30"/>
            <p:cNvSpPr/>
            <p:nvPr/>
          </p:nvSpPr>
          <p:spPr>
            <a:xfrm>
              <a:off x="989800" y="238125"/>
              <a:ext cx="1193975" cy="935175"/>
            </a:xfrm>
            <a:custGeom>
              <a:avLst/>
              <a:ah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15" name="Google Shape;669;p30"/>
            <p:cNvSpPr/>
            <p:nvPr/>
          </p:nvSpPr>
          <p:spPr>
            <a:xfrm>
              <a:off x="1070475" y="1736225"/>
              <a:ext cx="244525" cy="252075"/>
            </a:xfrm>
            <a:custGeom>
              <a:avLst/>
              <a:ah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16" name="Google Shape;670;p30"/>
            <p:cNvSpPr/>
            <p:nvPr/>
          </p:nvSpPr>
          <p:spPr>
            <a:xfrm>
              <a:off x="1272950" y="1526175"/>
              <a:ext cx="203375" cy="224350"/>
            </a:xfrm>
            <a:custGeom>
              <a:avLst/>
              <a:ah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17" name="Google Shape;671;p30"/>
            <p:cNvSpPr/>
            <p:nvPr/>
          </p:nvSpPr>
          <p:spPr>
            <a:xfrm>
              <a:off x="1272950" y="1526175"/>
              <a:ext cx="200000" cy="224350"/>
            </a:xfrm>
            <a:custGeom>
              <a:avLst/>
              <a:ah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18" name="Google Shape;672;p30"/>
            <p:cNvSpPr/>
            <p:nvPr/>
          </p:nvSpPr>
          <p:spPr>
            <a:xfrm>
              <a:off x="1220875" y="1659450"/>
              <a:ext cx="153775" cy="156625"/>
            </a:xfrm>
            <a:custGeom>
              <a:avLst/>
              <a:ah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45" name="Google Shape;211;p3"/>
          <p:cNvGrpSpPr/>
          <p:nvPr userDrawn="1"/>
        </p:nvGrpSpPr>
        <p:grpSpPr>
          <a:xfrm>
            <a:off x="1030175" y="1581350"/>
            <a:ext cx="444275" cy="398525"/>
            <a:chOff x="2495125" y="2142250"/>
            <a:chExt cx="444275" cy="398525"/>
          </a:xfrm>
        </p:grpSpPr>
        <p:sp>
          <p:nvSpPr>
            <p:cNvPr id="1049219"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9220"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46" name="Google Shape;214;p3"/>
          <p:cNvGrpSpPr/>
          <p:nvPr userDrawn="1"/>
        </p:nvGrpSpPr>
        <p:grpSpPr>
          <a:xfrm>
            <a:off x="10561107" y="5038641"/>
            <a:ext cx="291375" cy="281375"/>
            <a:chOff x="3243875" y="2372825"/>
            <a:chExt cx="291375" cy="281375"/>
          </a:xfrm>
        </p:grpSpPr>
        <p:sp>
          <p:nvSpPr>
            <p:cNvPr id="1049221"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22"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23"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24"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25"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26"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27"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9228"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29"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30"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47" name="Google Shape;225;p3"/>
          <p:cNvGrpSpPr/>
          <p:nvPr userDrawn="1"/>
        </p:nvGrpSpPr>
        <p:grpSpPr>
          <a:xfrm>
            <a:off x="10778557" y="714860"/>
            <a:ext cx="166675" cy="168575"/>
            <a:chOff x="4954425" y="2036375"/>
            <a:chExt cx="166675" cy="168575"/>
          </a:xfrm>
        </p:grpSpPr>
        <p:sp>
          <p:nvSpPr>
            <p:cNvPr id="1049231"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32"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233" name="Google Shape;228;p3"/>
          <p:cNvSpPr/>
          <p:nvPr userDrawn="1"/>
        </p:nvSpPr>
        <p:spPr>
          <a:xfrm>
            <a:off x="1577019" y="3597776"/>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34" name="Google Shape;229;p3"/>
          <p:cNvSpPr/>
          <p:nvPr userDrawn="1"/>
        </p:nvSpPr>
        <p:spPr>
          <a:xfrm>
            <a:off x="9846753" y="3888529"/>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48" name="Google Shape;230;p3"/>
          <p:cNvGrpSpPr/>
          <p:nvPr userDrawn="1"/>
        </p:nvGrpSpPr>
        <p:grpSpPr>
          <a:xfrm>
            <a:off x="1274794" y="5541495"/>
            <a:ext cx="166675" cy="168575"/>
            <a:chOff x="4954425" y="2036375"/>
            <a:chExt cx="166675" cy="168575"/>
          </a:xfrm>
        </p:grpSpPr>
        <p:sp>
          <p:nvSpPr>
            <p:cNvPr id="1049235"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36"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145"/>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49233"/>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148"/>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147"/>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49234"/>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146"/>
                                        </p:tgtEl>
                                      </p:cBhvr>
                                      <p:by x="150000" y="150000"/>
                                    </p:animScale>
                                  </p:childTnLst>
                                </p:cTn>
                              </p:par>
                              <p:par>
                                <p:cTn fill="hold" grpId="0" id="17" nodeType="withEffect" presetClass="entr" presetID="16" presetSubtype="21">
                                  <p:stCondLst>
                                    <p:cond delay="0"/>
                                  </p:stCondLst>
                                  <p:childTnLst>
                                    <p:set>
                                      <p:cBhvr>
                                        <p:cTn dur="1" fill="hold" id="18">
                                          <p:stCondLst>
                                            <p:cond delay="0"/>
                                          </p:stCondLst>
                                        </p:cTn>
                                        <p:tgtEl>
                                          <p:spTgt spid="1049175"/>
                                        </p:tgtEl>
                                        <p:attrNameLst>
                                          <p:attrName>style.visibility</p:attrName>
                                        </p:attrNameLst>
                                      </p:cBhvr>
                                      <p:to>
                                        <p:strVal val="visible"/>
                                      </p:to>
                                    </p:set>
                                    <p:animEffect transition="in" filter="barn(inVertical)">
                                      <p:cBhvr>
                                        <p:cTn dur="500" id="19"/>
                                        <p:tgtEl>
                                          <p:spTgt spid="1049175"/>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1049176"/>
                                        </p:tgtEl>
                                        <p:attrNameLst>
                                          <p:attrName>style.visibility</p:attrName>
                                        </p:attrNameLst>
                                      </p:cBhvr>
                                      <p:to>
                                        <p:strVal val="visible"/>
                                      </p:to>
                                    </p:set>
                                    <p:animEffect transition="in" filter="barn(inVertical)">
                                      <p:cBhvr>
                                        <p:cTn dur="500" id="22"/>
                                        <p:tgtEl>
                                          <p:spTgt spid="1049176"/>
                                        </p:tgtEl>
                                      </p:cBhvr>
                                    </p:animEffect>
                                  </p:childTnLst>
                                </p:cTn>
                              </p:par>
                            </p:childTnLst>
                          </p:cTn>
                        </p:par>
                        <p:par>
                          <p:cTn fill="hold" id="23">
                            <p:stCondLst>
                              <p:cond delay="1000"/>
                            </p:stCondLst>
                            <p:childTnLst>
                              <p:par>
                                <p:cTn fill="hold" grpId="0" id="24" nodeType="afterEffect" presetClass="entr" presetID="10" presetSubtype="0">
                                  <p:stCondLst>
                                    <p:cond delay="0"/>
                                  </p:stCondLst>
                                  <p:childTnLst>
                                    <p:set>
                                      <p:cBhvr>
                                        <p:cTn dur="1" fill="hold" id="25">
                                          <p:stCondLst>
                                            <p:cond delay="0"/>
                                          </p:stCondLst>
                                        </p:cTn>
                                        <p:tgtEl>
                                          <p:spTgt spid="1049174"/>
                                        </p:tgtEl>
                                        <p:attrNameLst>
                                          <p:attrName>style.visibility</p:attrName>
                                        </p:attrNameLst>
                                      </p:cBhvr>
                                      <p:to>
                                        <p:strVal val="visible"/>
                                      </p:to>
                                    </p:set>
                                    <p:animEffect transition="in" filter="fade">
                                      <p:cBhvr>
                                        <p:cTn dur="500" id="26"/>
                                        <p:tgtEl>
                                          <p:spTgt spid="1049174"/>
                                        </p:tgtEl>
                                      </p:cBhvr>
                                    </p:animEffect>
                                  </p:childTnLst>
                                </p:cTn>
                              </p:par>
                            </p:childTnLst>
                          </p:cTn>
                        </p:par>
                        <p:par>
                          <p:cTn fill="hold" id="27">
                            <p:stCondLst>
                              <p:cond delay="1500"/>
                            </p:stCondLst>
                            <p:childTnLst>
                              <p:par>
                                <p:cTn fill="hold" id="28" nodeType="afterEffect" presetClass="entr" presetID="31" presetSubtype="0">
                                  <p:stCondLst>
                                    <p:cond delay="0"/>
                                  </p:stCondLst>
                                  <p:childTnLst>
                                    <p:set>
                                      <p:cBhvr>
                                        <p:cTn dur="1" fill="hold" id="29">
                                          <p:stCondLst>
                                            <p:cond delay="0"/>
                                          </p:stCondLst>
                                        </p:cTn>
                                        <p:tgtEl>
                                          <p:spTgt spid="144"/>
                                        </p:tgtEl>
                                        <p:attrNameLst>
                                          <p:attrName>style.visibility</p:attrName>
                                        </p:attrNameLst>
                                      </p:cBhvr>
                                      <p:to>
                                        <p:strVal val="visible"/>
                                      </p:to>
                                    </p:set>
                                    <p:anim calcmode="lin" valueType="num">
                                      <p:cBhvr>
                                        <p:cTn dur="1000" fill="hold" id="30"/>
                                        <p:tgtEl>
                                          <p:spTgt spid="144"/>
                                        </p:tgtEl>
                                        <p:attrNameLst>
                                          <p:attrName>ppt_w</p:attrName>
                                        </p:attrNameLst>
                                      </p:cBhvr>
                                      <p:tavLst>
                                        <p:tav tm="0">
                                          <p:val>
                                            <p:fltVal val="0.0"/>
                                          </p:val>
                                        </p:tav>
                                        <p:tav tm="100000">
                                          <p:val>
                                            <p:strVal val="#ppt_w"/>
                                          </p:val>
                                        </p:tav>
                                      </p:tavLst>
                                    </p:anim>
                                    <p:anim calcmode="lin" valueType="num">
                                      <p:cBhvr>
                                        <p:cTn dur="1000" fill="hold" id="31"/>
                                        <p:tgtEl>
                                          <p:spTgt spid="144"/>
                                        </p:tgtEl>
                                        <p:attrNameLst>
                                          <p:attrName>ppt_h</p:attrName>
                                        </p:attrNameLst>
                                      </p:cBhvr>
                                      <p:tavLst>
                                        <p:tav tm="0">
                                          <p:val>
                                            <p:fltVal val="0.0"/>
                                          </p:val>
                                        </p:tav>
                                        <p:tav tm="100000">
                                          <p:val>
                                            <p:strVal val="#ppt_h"/>
                                          </p:val>
                                        </p:tav>
                                      </p:tavLst>
                                    </p:anim>
                                    <p:anim calcmode="lin" valueType="num">
                                      <p:cBhvr>
                                        <p:cTn dur="1000" fill="hold" id="32"/>
                                        <p:tgtEl>
                                          <p:spTgt spid="144"/>
                                        </p:tgtEl>
                                        <p:attrNameLst>
                                          <p:attrName>style.rotation</p:attrName>
                                        </p:attrNameLst>
                                      </p:cBhvr>
                                      <p:tavLst>
                                        <p:tav tm="0">
                                          <p:val>
                                            <p:fltVal val="90.0"/>
                                          </p:val>
                                        </p:tav>
                                        <p:tav tm="100000">
                                          <p:val>
                                            <p:fltVal val="0.0"/>
                                          </p:val>
                                        </p:tav>
                                      </p:tavLst>
                                    </p:anim>
                                    <p:animEffect transition="in" filter="fade">
                                      <p:cBhvr>
                                        <p:cTn dur="1000" id="33"/>
                                        <p:tgtEl>
                                          <p:spTgt spid="144"/>
                                        </p:tgtEl>
                                      </p:cBhvr>
                                    </p:animEffect>
                                  </p:childTnLst>
                                </p:cTn>
                              </p:par>
                            </p:childTnLst>
                          </p:cTn>
                        </p:par>
                        <p:par>
                          <p:cTn fill="hold" id="34">
                            <p:stCondLst>
                              <p:cond delay="2500"/>
                            </p:stCondLst>
                            <p:childTnLst>
                              <p:par>
                                <p:cTn fill="hold" grpId="0" id="35" nodeType="afterEffect" presetClass="entr" presetID="14" presetSubtype="10">
                                  <p:stCondLst>
                                    <p:cond delay="0"/>
                                  </p:stCondLst>
                                  <p:childTnLst>
                                    <p:set>
                                      <p:cBhvr>
                                        <p:cTn dur="1" fill="hold" id="36">
                                          <p:stCondLst>
                                            <p:cond delay="0"/>
                                          </p:stCondLst>
                                        </p:cTn>
                                        <p:tgtEl>
                                          <p:spTgt spid="1049177"/>
                                        </p:tgtEl>
                                        <p:attrNameLst>
                                          <p:attrName>style.visibility</p:attrName>
                                        </p:attrNameLst>
                                      </p:cBhvr>
                                      <p:to>
                                        <p:strVal val="visible"/>
                                      </p:to>
                                    </p:set>
                                    <p:animEffect transition="in" filter="randombar(horizontal)">
                                      <p:cBhvr>
                                        <p:cTn dur="500" id="37"/>
                                        <p:tgtEl>
                                          <p:spTgt spid="1049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174" grpId="0" animBg="1"/>
      <p:bldP spid="1049175" grpId="0" animBg="1"/>
      <p:bldP spid="1049176" grpId="0" animBg="1"/>
      <p:bldP spid="1049177" grpId="0"/>
      <p:bldP spid="1049233" grpId="0" animBg="1"/>
      <p:bldP spid="1049234" grpId="0" animBg="1"/>
    </p:bldLst>
  </p:timing>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4" name=""/>
        <p:cNvGrpSpPr/>
        <p:nvPr/>
      </p:nvGrpSpPr>
      <p:grpSpPr>
        <a:xfrm>
          <a:off x="0" y="0"/>
          <a:ext cx="0" cy="0"/>
          <a:chOff x="0" y="0"/>
          <a:chExt cx="0" cy="0"/>
        </a:xfrm>
      </p:grpSpPr>
      <p:sp>
        <p:nvSpPr>
          <p:cNvPr id="1048576" name="Title Placeholder 1"/>
          <p:cNvSpPr>
            <a:spLocks noGrp="1"/>
          </p:cNvSpPr>
          <p:nvPr>
            <p:ph type="title"/>
          </p:nvPr>
        </p:nvSpPr>
        <p:spPr>
          <a:xfrm>
            <a:off x="838200" y="365125"/>
            <a:ext cx="10515600" cy="1325563"/>
          </a:xfrm>
          <a:prstGeom prst="rect"/>
        </p:spPr>
        <p:txBody>
          <a:bodyPr anchor="ctr" bIns="45720" lIns="91440" rIns="91440" rtlCol="0" tIns="45720" vert="horz">
            <a:normAutofit/>
          </a:bodyPr>
          <a:p>
            <a:r>
              <a:rPr dirty="0" lang="en-US"/>
              <a:t>Click to edit Master title style</a:t>
            </a:r>
            <a:endParaRPr dirty="0" lang="vi-VN"/>
          </a:p>
        </p:txBody>
      </p:sp>
      <p:sp>
        <p:nvSpPr>
          <p:cNvPr id="1048577" name="Text Placeholder 2"/>
          <p:cNvSpPr>
            <a:spLocks noGrp="1"/>
          </p:cNvSpPr>
          <p:nvPr>
            <p:ph type="body" idx="1"/>
          </p:nvPr>
        </p:nvSpPr>
        <p:spPr>
          <a:xfrm>
            <a:off x="838200" y="1825625"/>
            <a:ext cx="10515600" cy="4351338"/>
          </a:xfrm>
          <a:prstGeom prst="rect"/>
        </p:spPr>
        <p:txBody>
          <a:bodyPr bIns="45720" lIns="91440" rIns="91440" rtlCol="0" tIns="45720" vert="horz">
            <a:normAutofit/>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cSld>
  <p:clrMap accent1="accent1" accent2="accent2" accent3="accent3" accent4="accent4" accent5="accent5" accent6="accent6" bg1="lt1" bg2="lt2" tx1="dk1" tx2="dk2"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75" r:id="rId25"/>
    <p:sldLayoutId id="2147483676" r:id="rId26"/>
  </p:sldLayoutIdLst>
  <p:txStyles>
    <p:titleStyle>
      <a:lvl1pPr algn="l" defTabSz="914400" eaLnBrk="1" hangingPunct="1" latinLnBrk="0" rtl="0">
        <a:lnSpc>
          <a:spcPct val="90000"/>
        </a:lnSpc>
        <a:spcBef>
          <a:spcPct val="0"/>
        </a:spcBef>
        <a:buNone/>
        <a:defRPr sz="4400" kern="1200">
          <a:solidFill>
            <a:schemeClr val="tx1"/>
          </a:solidFill>
          <a:latin typeface="+mj-lt"/>
          <a:ea typeface="+mj-ea"/>
          <a:cs typeface="+mj-cs"/>
        </a:defRPr>
      </a:lvl1pPr>
    </p:titleStyle>
    <p:bodyStyle>
      <a:lvl1pPr algn="l" defTabSz="914400" eaLnBrk="1" hangingPunct="1" indent="-228600" latinLnBrk="0" marL="228600" rtl="0">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algn="l" defTabSz="914400" eaLnBrk="1" hangingPunct="1" indent="-228600" latinLnBrk="0" marL="1600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20" name=""/>
        <p:cNvGrpSpPr/>
        <p:nvPr/>
      </p:nvGrpSpPr>
      <p:grpSpPr>
        <a:xfrm>
          <a:off x="0" y="0"/>
          <a:ext cx="0" cy="0"/>
          <a:chOff x="0" y="0"/>
          <a:chExt cx="0" cy="0"/>
        </a:xfrm>
      </p:grpSpPr>
      <p:sp>
        <p:nvSpPr>
          <p:cNvPr id="1048981" name="Title Placeholder 1"/>
          <p:cNvSpPr>
            <a:spLocks noGrp="1"/>
          </p:cNvSpPr>
          <p:nvPr>
            <p:ph type="title"/>
          </p:nvPr>
        </p:nvSpPr>
        <p:spPr>
          <a:xfrm>
            <a:off x="838200" y="365125"/>
            <a:ext cx="10515600" cy="1325563"/>
          </a:xfrm>
          <a:prstGeom prst="rect"/>
        </p:spPr>
        <p:txBody>
          <a:bodyPr anchor="ctr" bIns="45720" lIns="91440" rIns="91440" rtlCol="0" tIns="45720" vert="horz">
            <a:normAutofit/>
          </a:bodyPr>
          <a:p>
            <a:r>
              <a:rPr dirty="0" lang="en-US"/>
              <a:t>Click to edit Master title style</a:t>
            </a:r>
            <a:endParaRPr dirty="0" lang="vi-VN"/>
          </a:p>
        </p:txBody>
      </p:sp>
      <p:sp>
        <p:nvSpPr>
          <p:cNvPr id="1048982" name="Text Placeholder 2"/>
          <p:cNvSpPr>
            <a:spLocks noGrp="1"/>
          </p:cNvSpPr>
          <p:nvPr>
            <p:ph type="body" idx="1"/>
          </p:nvPr>
        </p:nvSpPr>
        <p:spPr>
          <a:xfrm>
            <a:off x="838200" y="1825625"/>
            <a:ext cx="10515600" cy="4351338"/>
          </a:xfrm>
          <a:prstGeom prst="rect"/>
        </p:spPr>
        <p:txBody>
          <a:bodyPr bIns="45720" lIns="91440" rIns="91440" rtlCol="0" tIns="45720" vert="horz">
            <a:normAutofit/>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1048983" name="Rectangle 6"/>
          <p:cNvSpPr/>
          <p:nvPr userDrawn="1"/>
        </p:nvSpPr>
        <p:spPr>
          <a:xfrm>
            <a:off x="9762629" y="6492875"/>
            <a:ext cx="1612942" cy="215444"/>
          </a:xfrm>
          <a:prstGeom prst="rect"/>
        </p:spPr>
        <p:txBody>
          <a:bodyPr wrap="none">
            <a:spAutoFit/>
          </a:bodyPr>
          <a:lst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9pPr>
          </a:lstStyle>
          <a:p>
            <a:pPr algn="l" defTabSz="914400" eaLnBrk="1" fontAlgn="auto" hangingPunct="1" indent="0" latinLnBrk="0" lvl="0" marL="0" marR="0" rtl="0">
              <a:lnSpc>
                <a:spcPct val="100000"/>
              </a:lnSpc>
              <a:spcBef>
                <a:spcPts val="0"/>
              </a:spcBef>
              <a:spcAft>
                <a:spcPts val="0"/>
              </a:spcAft>
              <a:buClr>
                <a:srgbClr val="000000"/>
              </a:buClr>
              <a:buSzTx/>
              <a:buFont typeface="Arial"/>
              <a:buNone/>
            </a:pPr>
            <a:r>
              <a:rPr baseline="0" b="0" cap="none" dirty="0" sz="800" i="0" kern="1200" kumimoji="0" lang="vi-VN" noProof="0" normalizeH="0" spc="0" strike="noStrike" u="none">
                <a:ln>
                  <a:noFill/>
                </a:ln>
                <a:solidFill>
                  <a:srgbClr val="000000"/>
                </a:solidFill>
                <a:effectLst/>
                <a:uLnTx/>
                <a:uFillTx/>
                <a:latin typeface="Arial"/>
                <a:cs typeface="Arial"/>
                <a:sym typeface="Arial"/>
              </a:rPr>
              <a:t>FeistyForwarders_0968120672</a:t>
            </a:r>
          </a:p>
        </p:txBody>
      </p:sp>
    </p:spTree>
  </p:cSld>
  <p:clrMap accent1="accent1" accent2="accent2" accent3="accent3" accent4="accent4" accent5="accent5" accent6="accent6" bg1="lt1" bg2="lt2" tx1="dk1" tx2="dk2" hlink="hlink" folHlink="folHlink"/>
  <p:sldLayoutIdLst>
    <p:sldLayoutId id="2147483677" r:id="rId1"/>
  </p:sldLayoutIdLst>
  <p:txStyles>
    <p:titleStyle>
      <a:lvl1pPr algn="l" defTabSz="914400" eaLnBrk="1" hangingPunct="1" latinLnBrk="0" rtl="0">
        <a:lnSpc>
          <a:spcPct val="90000"/>
        </a:lnSpc>
        <a:spcBef>
          <a:spcPct val="0"/>
        </a:spcBef>
        <a:buNone/>
        <a:defRPr sz="4400" kern="1200">
          <a:solidFill>
            <a:schemeClr val="tx1"/>
          </a:solidFill>
          <a:latin typeface="+mj-lt"/>
          <a:ea typeface="+mj-ea"/>
          <a:cs typeface="+mj-cs"/>
        </a:defRPr>
      </a:lvl1pPr>
    </p:titleStyle>
    <p:bodyStyle>
      <a:lvl1pPr algn="l" defTabSz="914400" eaLnBrk="1" hangingPunct="1" indent="-228600" latinLnBrk="0" marL="228600" rtl="0">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algn="l" defTabSz="914400" eaLnBrk="1" hangingPunct="1" indent="-228600" latinLnBrk="0" marL="1600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jpeg"/><Relationship Id="rId3"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jpeg"/><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jpeg"/><Relationship Id="rId3" Type="http://schemas.openxmlformats.org/officeDocument/2006/relationships/image" Target="../media/image16.jpeg"/><Relationship Id="rId4"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jpeg"/><Relationship Id="rId4"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5.jpeg"/><Relationship Id="rId3"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62" name=""/>
        <p:cNvGrpSpPr/>
        <p:nvPr/>
      </p:nvGrpSpPr>
      <p:grpSpPr>
        <a:xfrm>
          <a:off x="0" y="0"/>
          <a:ext cx="0" cy="0"/>
          <a:chOff x="0" y="0"/>
          <a:chExt cx="0" cy="0"/>
        </a:xfrm>
      </p:grpSpPr>
      <p:grpSp>
        <p:nvGrpSpPr>
          <p:cNvPr id="63" name="Group 5"/>
          <p:cNvGrpSpPr/>
          <p:nvPr/>
        </p:nvGrpSpPr>
        <p:grpSpPr>
          <a:xfrm>
            <a:off x="868859" y="84174"/>
            <a:ext cx="2190751" cy="980661"/>
            <a:chOff x="1523998" y="0"/>
            <a:chExt cx="2190751" cy="980661"/>
          </a:xfrm>
        </p:grpSpPr>
        <p:grpSp>
          <p:nvGrpSpPr>
            <p:cNvPr id="64" name="Group 4"/>
            <p:cNvGrpSpPr/>
            <p:nvPr/>
          </p:nvGrpSpPr>
          <p:grpSpPr>
            <a:xfrm>
              <a:off x="1523998" y="0"/>
              <a:ext cx="2190751" cy="980661"/>
              <a:chOff x="1523999" y="0"/>
              <a:chExt cx="1285462" cy="1828800"/>
            </a:xfrm>
          </p:grpSpPr>
          <p:sp>
            <p:nvSpPr>
              <p:cNvPr id="1048794" name="Rectangle: Top Corners Rounded 1"/>
              <p:cNvSpPr/>
              <p:nvPr/>
            </p:nvSpPr>
            <p:spPr>
              <a:xfrm rot="10800000">
                <a:off x="1523999" y="0"/>
                <a:ext cx="1285462" cy="1828800"/>
              </a:xfrm>
              <a:prstGeom prst="round2SameRect"/>
              <a:solidFill>
                <a:schemeClr val="accent3">
                  <a:lumMod val="75000"/>
                </a:schemeClr>
              </a:solidFill>
              <a:ln>
                <a:solidFill>
                  <a:schemeClr val="accent6">
                    <a:lumMod val="75000"/>
                  </a:schemeClr>
                </a:solid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vi-VN"/>
              </a:p>
            </p:txBody>
          </p:sp>
          <p:sp>
            <p:nvSpPr>
              <p:cNvPr id="1048795" name="Rectangle: Top Corners Rounded 2"/>
              <p:cNvSpPr/>
              <p:nvPr/>
            </p:nvSpPr>
            <p:spPr>
              <a:xfrm rot="10800000">
                <a:off x="1566862" y="76199"/>
                <a:ext cx="1204497" cy="1709738"/>
              </a:xfrm>
              <a:prstGeom prst="round2SameRect"/>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vi-VN"/>
              </a:p>
            </p:txBody>
          </p:sp>
        </p:grpSp>
        <p:sp>
          <p:nvSpPr>
            <p:cNvPr id="1048796" name="TextBox 3"/>
            <p:cNvSpPr txBox="1"/>
            <p:nvPr/>
          </p:nvSpPr>
          <p:spPr>
            <a:xfrm>
              <a:off x="1677724" y="206880"/>
              <a:ext cx="1972089" cy="584775"/>
            </a:xfrm>
            <a:prstGeom prst="rect"/>
            <a:noFill/>
          </p:spPr>
          <p:txBody>
            <a:bodyPr rtlCol="0" wrap="square">
              <a:spAutoFit/>
            </a:bodyPr>
            <a:p>
              <a:pPr algn="ctr"/>
              <a:r>
                <a:rPr sz="3200" lang="vi-VN">
                  <a:solidFill>
                    <a:schemeClr val="accent5">
                      <a:lumMod val="75000"/>
                    </a:schemeClr>
                  </a:solidFill>
                  <a:latin typeface="+mj-lt"/>
                </a:rPr>
                <a:t>CH</a:t>
              </a:r>
              <a:r>
                <a:rPr sz="3200" lang="en-US">
                  <a:solidFill>
                    <a:schemeClr val="accent5">
                      <a:lumMod val="75000"/>
                    </a:schemeClr>
                  </a:solidFill>
                  <a:latin typeface="+mj-lt"/>
                </a:rPr>
                <a:t>Ủ</a:t>
              </a:r>
              <a:r>
                <a:rPr sz="3200" lang="vi-VN">
                  <a:solidFill>
                    <a:schemeClr val="accent5">
                      <a:lumMod val="75000"/>
                    </a:schemeClr>
                  </a:solidFill>
                  <a:latin typeface="+mj-lt"/>
                </a:rPr>
                <a:t> ĐỀ </a:t>
              </a:r>
              <a:r>
                <a:rPr sz="3200" lang="en-US">
                  <a:solidFill>
                    <a:schemeClr val="accent5">
                      <a:lumMod val="75000"/>
                    </a:schemeClr>
                  </a:solidFill>
                  <a:latin typeface="+mj-lt"/>
                </a:rPr>
                <a:t>5</a:t>
              </a:r>
              <a:endParaRPr dirty="0" sz="3200" lang="vi-VN">
                <a:solidFill>
                  <a:schemeClr val="accent5">
                    <a:lumMod val="75000"/>
                  </a:schemeClr>
                </a:solidFill>
                <a:latin typeface="+mj-lt"/>
              </a:endParaRPr>
            </a:p>
          </p:txBody>
        </p:sp>
      </p:grpSp>
      <p:sp>
        <p:nvSpPr>
          <p:cNvPr id="1048797" name="TextBox 6"/>
          <p:cNvSpPr txBox="1"/>
          <p:nvPr/>
        </p:nvSpPr>
        <p:spPr>
          <a:xfrm>
            <a:off x="3199297" y="251340"/>
            <a:ext cx="6888595" cy="1158240"/>
          </a:xfrm>
          <a:prstGeom prst="rect"/>
          <a:noFill/>
        </p:spPr>
        <p:txBody>
          <a:bodyPr rtlCol="0" wrap="square">
            <a:spAutoFit/>
          </a:bodyPr>
          <a:p>
            <a:pPr algn="ctr"/>
            <a:r>
              <a:rPr sz="3600" lang="en-US">
                <a:solidFill>
                  <a:schemeClr val="accent5">
                    <a:lumMod val="75000"/>
                  </a:schemeClr>
                </a:solidFill>
                <a:latin typeface="+mj-lt"/>
              </a:rPr>
              <a:t>GIẢI QUYẾT VẤN ĐỀ VỚI SỰ</a:t>
            </a:r>
          </a:p>
          <a:p>
            <a:pPr algn="ctr"/>
            <a:r>
              <a:rPr sz="3600" lang="en-US">
                <a:solidFill>
                  <a:schemeClr val="accent5">
                    <a:lumMod val="75000"/>
                  </a:schemeClr>
                </a:solidFill>
                <a:latin typeface="+mj-lt"/>
              </a:rPr>
              <a:t>TRỢ GIÚP CỦA MÁY TÍNH</a:t>
            </a:r>
          </a:p>
        </p:txBody>
      </p:sp>
      <p:sp>
        <p:nvSpPr>
          <p:cNvPr id="1048798" name="TextBox 7"/>
          <p:cNvSpPr txBox="1"/>
          <p:nvPr/>
        </p:nvSpPr>
        <p:spPr>
          <a:xfrm>
            <a:off x="826660" y="2034356"/>
            <a:ext cx="10715150" cy="1828800"/>
          </a:xfrm>
          <a:prstGeom prst="rect"/>
          <a:noFill/>
          <a:ln>
            <a:noFill/>
          </a:ln>
        </p:spPr>
        <p:txBody>
          <a:bodyPr rtlCol="0" wrap="none">
            <a:spAutoFit/>
          </a:bodyPr>
          <a:p>
            <a:pPr algn="ctr">
              <a:lnSpc>
                <a:spcPct val="120000"/>
              </a:lnSpc>
            </a:pPr>
            <a:r>
              <a:rPr sz="4800" lang="vi-VN">
                <a:ln w="19050">
                  <a:solidFill>
                    <a:schemeClr val="bg1"/>
                  </a:solidFill>
                </a:ln>
                <a:solidFill>
                  <a:srgbClr val="002060"/>
                </a:solidFill>
                <a:latin typeface="+mj-lt"/>
              </a:rPr>
              <a:t>BÀI </a:t>
            </a:r>
            <a:r>
              <a:rPr sz="4800" lang="en-US">
                <a:ln w="19050">
                  <a:solidFill>
                    <a:schemeClr val="bg1"/>
                  </a:solidFill>
                </a:ln>
                <a:solidFill>
                  <a:srgbClr val="002060"/>
                </a:solidFill>
                <a:latin typeface="+mj-lt"/>
              </a:rPr>
              <a:t>12</a:t>
            </a:r>
            <a:endParaRPr dirty="0" sz="4800" lang="vi-VN">
              <a:ln w="19050">
                <a:solidFill>
                  <a:schemeClr val="bg1"/>
                </a:solidFill>
              </a:ln>
              <a:solidFill>
                <a:srgbClr val="002060"/>
              </a:solidFill>
              <a:latin typeface="+mj-lt"/>
            </a:endParaRPr>
          </a:p>
          <a:p>
            <a:pPr algn="ctr">
              <a:lnSpc>
                <a:spcPct val="120000"/>
              </a:lnSpc>
            </a:pPr>
            <a:r>
              <a:rPr sz="4800" lang="vi-VN">
                <a:ln w="19050">
                  <a:solidFill>
                    <a:schemeClr val="bg1"/>
                  </a:solidFill>
                </a:ln>
                <a:solidFill>
                  <a:srgbClr val="002060"/>
                </a:solidFill>
                <a:latin typeface="+mj-lt"/>
              </a:rPr>
              <a:t>TỪ THUẬT TOÁN Đ</a:t>
            </a:r>
            <a:r>
              <a:rPr sz="4800" lang="en-US">
                <a:ln w="19050">
                  <a:solidFill>
                    <a:schemeClr val="bg1"/>
                  </a:solidFill>
                </a:ln>
                <a:solidFill>
                  <a:srgbClr val="002060"/>
                </a:solidFill>
                <a:latin typeface="+mj-lt"/>
              </a:rPr>
              <a:t>Ế</a:t>
            </a:r>
            <a:r>
              <a:rPr sz="4800" lang="vi-VN">
                <a:ln w="19050">
                  <a:solidFill>
                    <a:schemeClr val="bg1"/>
                  </a:solidFill>
                </a:ln>
                <a:solidFill>
                  <a:srgbClr val="002060"/>
                </a:solidFill>
                <a:latin typeface="+mj-lt"/>
              </a:rPr>
              <a:t>N CHƯƠNG TRÌNH</a:t>
            </a:r>
            <a:endParaRPr dirty="0" sz="4800" lang="vi-VN">
              <a:ln w="19050">
                <a:solidFill>
                  <a:schemeClr val="bg1"/>
                </a:solidFill>
              </a:ln>
              <a:solidFill>
                <a:srgbClr val="002060"/>
              </a:solidFill>
              <a:latin typeface="+mj-lt"/>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ntr" presetID="2" presetSubtype="1">
                                  <p:stCondLst>
                                    <p:cond delay="0"/>
                                  </p:stCondLst>
                                  <p:childTnLst>
                                    <p:set>
                                      <p:cBhvr>
                                        <p:cTn dur="1" fill="hold" id="6">
                                          <p:stCondLst>
                                            <p:cond delay="0"/>
                                          </p:stCondLst>
                                        </p:cTn>
                                        <p:tgtEl>
                                          <p:spTgt spid="63"/>
                                        </p:tgtEl>
                                        <p:attrNameLst>
                                          <p:attrName>style.visibility</p:attrName>
                                        </p:attrNameLst>
                                      </p:cBhvr>
                                      <p:to>
                                        <p:strVal val="visible"/>
                                      </p:to>
                                    </p:set>
                                    <p:anim calcmode="lin" valueType="num">
                                      <p:cBhvr additive="base">
                                        <p:cTn dur="500" fill="hold" id="7"/>
                                        <p:tgtEl>
                                          <p:spTgt spid="63"/>
                                        </p:tgtEl>
                                        <p:attrNameLst>
                                          <p:attrName>ppt_x</p:attrName>
                                        </p:attrNameLst>
                                      </p:cBhvr>
                                      <p:tavLst>
                                        <p:tav tm="0">
                                          <p:val>
                                            <p:strVal val="#ppt_x"/>
                                          </p:val>
                                        </p:tav>
                                        <p:tav tm="100000">
                                          <p:val>
                                            <p:strVal val="#ppt_x"/>
                                          </p:val>
                                        </p:tav>
                                      </p:tavLst>
                                    </p:anim>
                                    <p:anim calcmode="lin" valueType="num">
                                      <p:cBhvr additive="base">
                                        <p:cTn dur="500" fill="hold" id="8"/>
                                        <p:tgtEl>
                                          <p:spTgt spid="63"/>
                                        </p:tgtEl>
                                        <p:attrNameLst>
                                          <p:attrName>ppt_y</p:attrName>
                                        </p:attrNameLst>
                                      </p:cBhvr>
                                      <p:tavLst>
                                        <p:tav tm="0">
                                          <p:val>
                                            <p:strVal val="0-#ppt_h/2"/>
                                          </p:val>
                                        </p:tav>
                                        <p:tav tm="100000">
                                          <p:val>
                                            <p:strVal val="#ppt_y"/>
                                          </p:val>
                                        </p:tav>
                                      </p:tavLst>
                                    </p:anim>
                                  </p:childTnLst>
                                </p:cTn>
                              </p:par>
                            </p:childTnLst>
                          </p:cTn>
                        </p:par>
                        <p:par>
                          <p:cTn fill="hold" id="9">
                            <p:stCondLst>
                              <p:cond delay="500"/>
                            </p:stCondLst>
                            <p:childTnLst>
                              <p:par>
                                <p:cTn fill="hold" grpId="0" id="10" nodeType="afterEffect" presetClass="entr" presetID="22" presetSubtype="8">
                                  <p:stCondLst>
                                    <p:cond delay="0"/>
                                  </p:stCondLst>
                                  <p:childTnLst>
                                    <p:set>
                                      <p:cBhvr>
                                        <p:cTn dur="1" fill="hold" id="11">
                                          <p:stCondLst>
                                            <p:cond delay="0"/>
                                          </p:stCondLst>
                                        </p:cTn>
                                        <p:tgtEl>
                                          <p:spTgt spid="1048797"/>
                                        </p:tgtEl>
                                        <p:attrNameLst>
                                          <p:attrName>style.visibility</p:attrName>
                                        </p:attrNameLst>
                                      </p:cBhvr>
                                      <p:to>
                                        <p:strVal val="visible"/>
                                      </p:to>
                                    </p:set>
                                    <p:animEffect transition="in" filter="wipe(left)">
                                      <p:cBhvr>
                                        <p:cTn dur="500" id="12"/>
                                        <p:tgtEl>
                                          <p:spTgt spid="1048797"/>
                                        </p:tgtEl>
                                      </p:cBhvr>
                                    </p:animEffect>
                                  </p:childTnLst>
                                </p:cTn>
                              </p:par>
                            </p:childTnLst>
                          </p:cTn>
                        </p:par>
                      </p:childTnLst>
                    </p:cTn>
                  </p:par>
                  <p:par>
                    <p:cTn fill="hold" id="13">
                      <p:stCondLst>
                        <p:cond delay="indefinite"/>
                      </p:stCondLst>
                      <p:childTnLst>
                        <p:par>
                          <p:cTn fill="hold" id="14">
                            <p:stCondLst>
                              <p:cond delay="0"/>
                            </p:stCondLst>
                            <p:childTnLst>
                              <p:par>
                                <p:cTn fill="hold" grpId="0" id="15" nodeType="clickEffect" presetClass="entr" presetID="31" presetSubtype="0">
                                  <p:stCondLst>
                                    <p:cond delay="0"/>
                                  </p:stCondLst>
                                  <p:childTnLst>
                                    <p:set>
                                      <p:cBhvr>
                                        <p:cTn dur="1" fill="hold" id="16">
                                          <p:stCondLst>
                                            <p:cond delay="0"/>
                                          </p:stCondLst>
                                        </p:cTn>
                                        <p:tgtEl>
                                          <p:spTgt spid="1048798"/>
                                        </p:tgtEl>
                                        <p:attrNameLst>
                                          <p:attrName>style.visibility</p:attrName>
                                        </p:attrNameLst>
                                      </p:cBhvr>
                                      <p:to>
                                        <p:strVal val="visible"/>
                                      </p:to>
                                    </p:set>
                                    <p:anim calcmode="lin" valueType="num">
                                      <p:cBhvr>
                                        <p:cTn dur="1000" fill="hold" id="17"/>
                                        <p:tgtEl>
                                          <p:spTgt spid="1048798"/>
                                        </p:tgtEl>
                                        <p:attrNameLst>
                                          <p:attrName>ppt_w</p:attrName>
                                        </p:attrNameLst>
                                      </p:cBhvr>
                                      <p:tavLst>
                                        <p:tav tm="0">
                                          <p:val>
                                            <p:fltVal val="0.0"/>
                                          </p:val>
                                        </p:tav>
                                        <p:tav tm="100000">
                                          <p:val>
                                            <p:strVal val="#ppt_w"/>
                                          </p:val>
                                        </p:tav>
                                      </p:tavLst>
                                    </p:anim>
                                    <p:anim calcmode="lin" valueType="num">
                                      <p:cBhvr>
                                        <p:cTn dur="1000" fill="hold" id="18"/>
                                        <p:tgtEl>
                                          <p:spTgt spid="1048798"/>
                                        </p:tgtEl>
                                        <p:attrNameLst>
                                          <p:attrName>ppt_h</p:attrName>
                                        </p:attrNameLst>
                                      </p:cBhvr>
                                      <p:tavLst>
                                        <p:tav tm="0">
                                          <p:val>
                                            <p:fltVal val="0.0"/>
                                          </p:val>
                                        </p:tav>
                                        <p:tav tm="100000">
                                          <p:val>
                                            <p:strVal val="#ppt_h"/>
                                          </p:val>
                                        </p:tav>
                                      </p:tavLst>
                                    </p:anim>
                                    <p:anim calcmode="lin" valueType="num">
                                      <p:cBhvr>
                                        <p:cTn dur="1000" fill="hold" id="19"/>
                                        <p:tgtEl>
                                          <p:spTgt spid="1048798"/>
                                        </p:tgtEl>
                                        <p:attrNameLst>
                                          <p:attrName>style.rotation</p:attrName>
                                        </p:attrNameLst>
                                      </p:cBhvr>
                                      <p:tavLst>
                                        <p:tav tm="0">
                                          <p:val>
                                            <p:fltVal val="90.0"/>
                                          </p:val>
                                        </p:tav>
                                        <p:tav tm="100000">
                                          <p:val>
                                            <p:fltVal val="0.0"/>
                                          </p:val>
                                        </p:tav>
                                      </p:tavLst>
                                    </p:anim>
                                    <p:animEffect transition="in" filter="fade">
                                      <p:cBhvr>
                                        <p:cTn dur="1000" id="20"/>
                                        <p:tgtEl>
                                          <p:spTgt spid="1048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97" grpId="0"/>
      <p:bldP spid="104879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98" name=""/>
        <p:cNvGrpSpPr/>
        <p:nvPr/>
      </p:nvGrpSpPr>
      <p:grpSpPr>
        <a:xfrm>
          <a:off x="0" y="0"/>
          <a:ext cx="0" cy="0"/>
          <a:chOff x="0" y="0"/>
          <a:chExt cx="0" cy="0"/>
        </a:xfrm>
      </p:grpSpPr>
      <p:sp>
        <p:nvSpPr>
          <p:cNvPr id="1048902" name="Google Shape;1765;p26"/>
          <p:cNvSpPr/>
          <p:nvPr/>
        </p:nvSpPr>
        <p:spPr>
          <a:xfrm rot="126755">
            <a:off x="1360360" y="1066899"/>
            <a:ext cx="9503347" cy="4111139"/>
          </a:xfrm>
          <a:prstGeom prst="rect"/>
          <a:solidFill>
            <a:schemeClr val="accent1">
              <a:lumMod val="20000"/>
              <a:lumOff val="8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sz="500"/>
          </a:p>
        </p:txBody>
      </p:sp>
      <p:sp>
        <p:nvSpPr>
          <p:cNvPr id="1048903" name="Google Shape;1766;p26"/>
          <p:cNvSpPr/>
          <p:nvPr/>
        </p:nvSpPr>
        <p:spPr>
          <a:xfrm rot="21464125">
            <a:off x="960911" y="695734"/>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6">
              <a:lumMod val="75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48904" name="Google Shape;1767;p26"/>
          <p:cNvSpPr/>
          <p:nvPr/>
        </p:nvSpPr>
        <p:spPr>
          <a:xfrm rot="4829593">
            <a:off x="9986895" y="1023312"/>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48905" name="TextBox 7"/>
          <p:cNvSpPr txBox="1"/>
          <p:nvPr/>
        </p:nvSpPr>
        <p:spPr>
          <a:xfrm>
            <a:off x="1186224" y="1064549"/>
            <a:ext cx="9730982" cy="3377656"/>
          </a:xfrm>
          <a:prstGeom prst="rect"/>
          <a:noFill/>
        </p:spPr>
        <p:txBody>
          <a:bodyPr rtlCol="0" wrap="square">
            <a:spAutoFit/>
          </a:bodyPr>
          <a:p>
            <a:pPr algn="ctr" indent="-914400" marL="914400">
              <a:lnSpc>
                <a:spcPct val="150000"/>
              </a:lnSpc>
              <a:buAutoNum type="arabicPeriod" startAt="2"/>
            </a:pPr>
            <a:r>
              <a:rPr sz="5400" lang="vi-VN">
                <a:ln>
                  <a:solidFill>
                    <a:schemeClr val="bg1"/>
                  </a:solidFill>
                </a:ln>
                <a:solidFill>
                  <a:schemeClr val="accent1">
                    <a:lumMod val="75000"/>
                  </a:schemeClr>
                </a:solidFill>
                <a:latin typeface="+mj-lt"/>
              </a:rPr>
              <a:t>THỰC HÀNH: </a:t>
            </a:r>
            <a:endParaRPr sz="5400" lang="en-US">
              <a:ln>
                <a:solidFill>
                  <a:schemeClr val="bg1"/>
                </a:solidFill>
              </a:ln>
              <a:solidFill>
                <a:schemeClr val="accent1">
                  <a:lumMod val="75000"/>
                </a:schemeClr>
              </a:solidFill>
              <a:latin typeface="+mj-lt"/>
            </a:endParaRPr>
          </a:p>
          <a:p>
            <a:pPr algn="ctr">
              <a:lnSpc>
                <a:spcPct val="150000"/>
              </a:lnSpc>
            </a:pPr>
            <a:r>
              <a:rPr sz="4800" lang="vi-VN">
                <a:ln>
                  <a:solidFill>
                    <a:schemeClr val="bg1"/>
                  </a:solidFill>
                </a:ln>
                <a:solidFill>
                  <a:schemeClr val="accent1">
                    <a:lumMod val="75000"/>
                  </a:schemeClr>
                </a:solidFill>
                <a:latin typeface="+mj-lt"/>
              </a:rPr>
              <a:t>TẠO CHƯƠNG TRÌNH ĐI</a:t>
            </a:r>
            <a:r>
              <a:rPr sz="4800" lang="en-US">
                <a:ln>
                  <a:solidFill>
                    <a:schemeClr val="bg1"/>
                  </a:solidFill>
                </a:ln>
                <a:solidFill>
                  <a:schemeClr val="accent1">
                    <a:lumMod val="75000"/>
                  </a:schemeClr>
                </a:solidFill>
                <a:latin typeface="+mj-lt"/>
              </a:rPr>
              <a:t>Ề</a:t>
            </a:r>
            <a:r>
              <a:rPr sz="4800" lang="vi-VN">
                <a:ln>
                  <a:solidFill>
                    <a:schemeClr val="bg1"/>
                  </a:solidFill>
                </a:ln>
                <a:solidFill>
                  <a:schemeClr val="accent1">
                    <a:lumMod val="75000"/>
                  </a:schemeClr>
                </a:solidFill>
                <a:latin typeface="+mj-lt"/>
              </a:rPr>
              <a:t>U KH</a:t>
            </a:r>
            <a:r>
              <a:rPr sz="4800" lang="en-US">
                <a:ln>
                  <a:solidFill>
                    <a:schemeClr val="bg1"/>
                  </a:solidFill>
                </a:ln>
                <a:solidFill>
                  <a:schemeClr val="accent1">
                    <a:lumMod val="75000"/>
                  </a:schemeClr>
                </a:solidFill>
                <a:latin typeface="+mj-lt"/>
              </a:rPr>
              <a:t>IỂ</a:t>
            </a:r>
            <a:r>
              <a:rPr sz="4800" lang="vi-VN">
                <a:ln>
                  <a:solidFill>
                    <a:schemeClr val="bg1"/>
                  </a:solidFill>
                </a:ln>
                <a:solidFill>
                  <a:schemeClr val="accent1">
                    <a:lumMod val="75000"/>
                  </a:schemeClr>
                </a:solidFill>
                <a:latin typeface="+mj-lt"/>
              </a:rPr>
              <a:t>N MÁY TÍNH THỰC HIỆN THUẬT TOÁN</a:t>
            </a:r>
          </a:p>
        </p:txBody>
      </p:sp>
      <p:grpSp>
        <p:nvGrpSpPr>
          <p:cNvPr id="99" name="Google Shape;211;p3"/>
          <p:cNvGrpSpPr/>
          <p:nvPr/>
        </p:nvGrpSpPr>
        <p:grpSpPr>
          <a:xfrm>
            <a:off x="931175" y="241142"/>
            <a:ext cx="444275" cy="398525"/>
            <a:chOff x="2495125" y="2142250"/>
            <a:chExt cx="444275" cy="398525"/>
          </a:xfrm>
        </p:grpSpPr>
        <p:sp>
          <p:nvSpPr>
            <p:cNvPr id="1048906"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8907"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00" name="Google Shape;214;p3"/>
          <p:cNvGrpSpPr/>
          <p:nvPr/>
        </p:nvGrpSpPr>
        <p:grpSpPr>
          <a:xfrm>
            <a:off x="10561107" y="5038641"/>
            <a:ext cx="291375" cy="281375"/>
            <a:chOff x="3243875" y="2372825"/>
            <a:chExt cx="291375" cy="281375"/>
          </a:xfrm>
        </p:grpSpPr>
        <p:sp>
          <p:nvSpPr>
            <p:cNvPr id="1048908"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09"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10"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11"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12"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13"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14"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8915"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16"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17"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01" name="Google Shape;225;p3"/>
          <p:cNvGrpSpPr/>
          <p:nvPr/>
        </p:nvGrpSpPr>
        <p:grpSpPr>
          <a:xfrm>
            <a:off x="10679557" y="-625348"/>
            <a:ext cx="166675" cy="168575"/>
            <a:chOff x="4954425" y="2036375"/>
            <a:chExt cx="166675" cy="168575"/>
          </a:xfrm>
        </p:grpSpPr>
        <p:sp>
          <p:nvSpPr>
            <p:cNvPr id="1048918"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19"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8920" name="Google Shape;228;p3"/>
          <p:cNvSpPr/>
          <p:nvPr/>
        </p:nvSpPr>
        <p:spPr>
          <a:xfrm>
            <a:off x="1478019" y="2257568"/>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21" name="Google Shape;229;p3"/>
          <p:cNvSpPr/>
          <p:nvPr/>
        </p:nvSpPr>
        <p:spPr>
          <a:xfrm>
            <a:off x="9747753" y="2548321"/>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02" name="Google Shape;230;p3"/>
          <p:cNvGrpSpPr/>
          <p:nvPr/>
        </p:nvGrpSpPr>
        <p:grpSpPr>
          <a:xfrm>
            <a:off x="1274794" y="5541495"/>
            <a:ext cx="166675" cy="168575"/>
            <a:chOff x="4954425" y="2036375"/>
            <a:chExt cx="166675" cy="168575"/>
          </a:xfrm>
        </p:grpSpPr>
        <p:sp>
          <p:nvSpPr>
            <p:cNvPr id="1048922"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23"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99"/>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48920"/>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102"/>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101"/>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48921"/>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100"/>
                                        </p:tgtEl>
                                      </p:cBhvr>
                                      <p:by x="150000" y="150000"/>
                                    </p:animScale>
                                  </p:childTnLst>
                                </p:cTn>
                              </p:par>
                              <p:par>
                                <p:cTn fill="hold" grpId="0" id="17" nodeType="withEffect" presetClass="entr" presetID="16" presetSubtype="21">
                                  <p:stCondLst>
                                    <p:cond delay="0"/>
                                  </p:stCondLst>
                                  <p:childTnLst>
                                    <p:set>
                                      <p:cBhvr>
                                        <p:cTn dur="1" fill="hold" id="18">
                                          <p:stCondLst>
                                            <p:cond delay="0"/>
                                          </p:stCondLst>
                                        </p:cTn>
                                        <p:tgtEl>
                                          <p:spTgt spid="1048903"/>
                                        </p:tgtEl>
                                        <p:attrNameLst>
                                          <p:attrName>style.visibility</p:attrName>
                                        </p:attrNameLst>
                                      </p:cBhvr>
                                      <p:to>
                                        <p:strVal val="visible"/>
                                      </p:to>
                                    </p:set>
                                    <p:animEffect transition="in" filter="barn(inVertical)">
                                      <p:cBhvr>
                                        <p:cTn dur="500" id="19"/>
                                        <p:tgtEl>
                                          <p:spTgt spid="1048903"/>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1048904"/>
                                        </p:tgtEl>
                                        <p:attrNameLst>
                                          <p:attrName>style.visibility</p:attrName>
                                        </p:attrNameLst>
                                      </p:cBhvr>
                                      <p:to>
                                        <p:strVal val="visible"/>
                                      </p:to>
                                    </p:set>
                                    <p:animEffect transition="in" filter="barn(inVertical)">
                                      <p:cBhvr>
                                        <p:cTn dur="500" id="22"/>
                                        <p:tgtEl>
                                          <p:spTgt spid="1048904"/>
                                        </p:tgtEl>
                                      </p:cBhvr>
                                    </p:animEffect>
                                  </p:childTnLst>
                                </p:cTn>
                              </p:par>
                            </p:childTnLst>
                          </p:cTn>
                        </p:par>
                        <p:par>
                          <p:cTn fill="hold" id="23">
                            <p:stCondLst>
                              <p:cond delay="1000"/>
                            </p:stCondLst>
                            <p:childTnLst>
                              <p:par>
                                <p:cTn fill="hold" grpId="0" id="24" nodeType="afterEffect" presetClass="entr" presetID="10" presetSubtype="0">
                                  <p:stCondLst>
                                    <p:cond delay="0"/>
                                  </p:stCondLst>
                                  <p:childTnLst>
                                    <p:set>
                                      <p:cBhvr>
                                        <p:cTn dur="1" fill="hold" id="25">
                                          <p:stCondLst>
                                            <p:cond delay="0"/>
                                          </p:stCondLst>
                                        </p:cTn>
                                        <p:tgtEl>
                                          <p:spTgt spid="1048902"/>
                                        </p:tgtEl>
                                        <p:attrNameLst>
                                          <p:attrName>style.visibility</p:attrName>
                                        </p:attrNameLst>
                                      </p:cBhvr>
                                      <p:to>
                                        <p:strVal val="visible"/>
                                      </p:to>
                                    </p:set>
                                    <p:animEffect transition="in" filter="fade">
                                      <p:cBhvr>
                                        <p:cTn dur="500" id="26"/>
                                        <p:tgtEl>
                                          <p:spTgt spid="1048902"/>
                                        </p:tgtEl>
                                      </p:cBhvr>
                                    </p:animEffect>
                                  </p:childTnLst>
                                </p:cTn>
                              </p:par>
                            </p:childTnLst>
                          </p:cTn>
                        </p:par>
                        <p:par>
                          <p:cTn fill="hold" id="27">
                            <p:stCondLst>
                              <p:cond delay="1500"/>
                            </p:stCondLst>
                            <p:childTnLst>
                              <p:par>
                                <p:cTn fill="hold" grpId="0" id="28" nodeType="afterEffect" presetClass="entr" presetID="14" presetSubtype="10">
                                  <p:stCondLst>
                                    <p:cond delay="0"/>
                                  </p:stCondLst>
                                  <p:childTnLst>
                                    <p:set>
                                      <p:cBhvr>
                                        <p:cTn dur="1" fill="hold" id="29">
                                          <p:stCondLst>
                                            <p:cond delay="0"/>
                                          </p:stCondLst>
                                        </p:cTn>
                                        <p:tgtEl>
                                          <p:spTgt spid="1048905"/>
                                        </p:tgtEl>
                                        <p:attrNameLst>
                                          <p:attrName>style.visibility</p:attrName>
                                        </p:attrNameLst>
                                      </p:cBhvr>
                                      <p:to>
                                        <p:strVal val="visible"/>
                                      </p:to>
                                    </p:set>
                                    <p:animEffect transition="in" filter="randombar(horizontal)">
                                      <p:cBhvr>
                                        <p:cTn dur="500" id="30"/>
                                        <p:tgtEl>
                                          <p:spTgt spid="10489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02" grpId="0" animBg="1"/>
      <p:bldP spid="1048903" grpId="0" animBg="1"/>
      <p:bldP spid="1048904" grpId="0" animBg="1"/>
      <p:bldP spid="1048905" grpId="0"/>
      <p:bldP spid="1048920" grpId="0" animBg="1"/>
      <p:bldP spid="10489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03" name=""/>
        <p:cNvGrpSpPr/>
        <p:nvPr/>
      </p:nvGrpSpPr>
      <p:grpSpPr>
        <a:xfrm>
          <a:off x="0" y="0"/>
          <a:ext cx="0" cy="0"/>
          <a:chOff x="0" y="0"/>
          <a:chExt cx="0" cy="0"/>
        </a:xfrm>
      </p:grpSpPr>
      <p:sp>
        <p:nvSpPr>
          <p:cNvPr id="1048924" name="Google Shape;1765;p26"/>
          <p:cNvSpPr/>
          <p:nvPr/>
        </p:nvSpPr>
        <p:spPr>
          <a:xfrm rot="126755">
            <a:off x="1377587" y="707089"/>
            <a:ext cx="8856910" cy="3500478"/>
          </a:xfrm>
          <a:prstGeom prst="rect"/>
          <a:solidFill>
            <a:schemeClr val="accent3">
              <a:lumMod val="40000"/>
              <a:lumOff val="6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sz="500">
              <a:solidFill>
                <a:schemeClr val="accent1">
                  <a:lumMod val="90000"/>
                  <a:lumOff val="10000"/>
                </a:schemeClr>
              </a:solidFill>
            </a:endParaRPr>
          </a:p>
        </p:txBody>
      </p:sp>
      <p:sp>
        <p:nvSpPr>
          <p:cNvPr id="1048925" name="Google Shape;1766;p26"/>
          <p:cNvSpPr/>
          <p:nvPr/>
        </p:nvSpPr>
        <p:spPr>
          <a:xfrm rot="21464125">
            <a:off x="960911" y="695734"/>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70C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48926" name="Google Shape;1767;p26"/>
          <p:cNvSpPr/>
          <p:nvPr/>
        </p:nvSpPr>
        <p:spPr>
          <a:xfrm rot="4829593">
            <a:off x="9285665" y="1005344"/>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48927" name="TextBox 7"/>
          <p:cNvSpPr txBox="1"/>
          <p:nvPr/>
        </p:nvSpPr>
        <p:spPr>
          <a:xfrm>
            <a:off x="1576819" y="813886"/>
            <a:ext cx="8771853" cy="3034742"/>
          </a:xfrm>
          <a:prstGeom prst="rect"/>
          <a:noFill/>
        </p:spPr>
        <p:txBody>
          <a:bodyPr rtlCol="0" wrap="square">
            <a:spAutoFit/>
          </a:bodyPr>
          <a:p>
            <a:pPr algn="ctr">
              <a:lnSpc>
                <a:spcPct val="150000"/>
              </a:lnSpc>
            </a:pPr>
            <a:r>
              <a:rPr b="1" sz="3600" lang="en-US">
                <a:solidFill>
                  <a:schemeClr val="accent6">
                    <a:lumMod val="50000"/>
                  </a:schemeClr>
                </a:solidFill>
                <a:latin typeface="UTM Avo" panose="02040603050506020204" pitchFamily="18" charset="0"/>
              </a:rPr>
              <a:t>NHIỆM VỤ 1: </a:t>
            </a:r>
          </a:p>
          <a:p>
            <a:pPr>
              <a:lnSpc>
                <a:spcPct val="150000"/>
              </a:lnSpc>
            </a:pPr>
            <a:r>
              <a:rPr sz="3200" lang="vi-VN">
                <a:solidFill>
                  <a:schemeClr val="accent6">
                    <a:lumMod val="50000"/>
                  </a:schemeClr>
                </a:solidFill>
                <a:latin typeface="UTM Avo" panose="02040603050506020204" pitchFamily="18" charset="0"/>
              </a:rPr>
              <a:t>Tạo chương trình điều khiển nhân vật di chuyển theo đường đi là một tam giác đều như minh hoạ trong Hình 12.3.</a:t>
            </a:r>
          </a:p>
        </p:txBody>
      </p:sp>
      <p:grpSp>
        <p:nvGrpSpPr>
          <p:cNvPr id="104" name="Google Shape;211;p3"/>
          <p:cNvGrpSpPr/>
          <p:nvPr/>
        </p:nvGrpSpPr>
        <p:grpSpPr>
          <a:xfrm>
            <a:off x="931175" y="241142"/>
            <a:ext cx="444275" cy="398525"/>
            <a:chOff x="2495125" y="2142250"/>
            <a:chExt cx="444275" cy="398525"/>
          </a:xfrm>
        </p:grpSpPr>
        <p:sp>
          <p:nvSpPr>
            <p:cNvPr id="1048928"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8929"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05" name="Google Shape;214;p3"/>
          <p:cNvGrpSpPr/>
          <p:nvPr/>
        </p:nvGrpSpPr>
        <p:grpSpPr>
          <a:xfrm>
            <a:off x="10561107" y="5038641"/>
            <a:ext cx="291375" cy="281375"/>
            <a:chOff x="3243875" y="2372825"/>
            <a:chExt cx="291375" cy="281375"/>
          </a:xfrm>
        </p:grpSpPr>
        <p:sp>
          <p:nvSpPr>
            <p:cNvPr id="1048930"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31"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32"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33"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34"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35"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36"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8937"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38"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39"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06" name="Google Shape;225;p3"/>
          <p:cNvGrpSpPr/>
          <p:nvPr/>
        </p:nvGrpSpPr>
        <p:grpSpPr>
          <a:xfrm>
            <a:off x="10679557" y="-625348"/>
            <a:ext cx="166675" cy="168575"/>
            <a:chOff x="4954425" y="2036375"/>
            <a:chExt cx="166675" cy="168575"/>
          </a:xfrm>
        </p:grpSpPr>
        <p:sp>
          <p:nvSpPr>
            <p:cNvPr id="1048940"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41"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8942" name="Google Shape;228;p3"/>
          <p:cNvSpPr/>
          <p:nvPr/>
        </p:nvSpPr>
        <p:spPr>
          <a:xfrm>
            <a:off x="1478019" y="2257568"/>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43" name="Google Shape;229;p3"/>
          <p:cNvSpPr/>
          <p:nvPr/>
        </p:nvSpPr>
        <p:spPr>
          <a:xfrm>
            <a:off x="9747753" y="2548321"/>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07" name="Google Shape;230;p3"/>
          <p:cNvGrpSpPr/>
          <p:nvPr/>
        </p:nvGrpSpPr>
        <p:grpSpPr>
          <a:xfrm>
            <a:off x="1274794" y="5541495"/>
            <a:ext cx="166675" cy="168575"/>
            <a:chOff x="4954425" y="2036375"/>
            <a:chExt cx="166675" cy="168575"/>
          </a:xfrm>
        </p:grpSpPr>
        <p:sp>
          <p:nvSpPr>
            <p:cNvPr id="1048944"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45"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104"/>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48942"/>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107"/>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106"/>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48943"/>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105"/>
                                        </p:tgtEl>
                                      </p:cBhvr>
                                      <p:by x="150000" y="150000"/>
                                    </p:animScale>
                                  </p:childTnLst>
                                </p:cTn>
                              </p:par>
                              <p:par>
                                <p:cTn fill="hold" grpId="0" id="17" nodeType="withEffect" presetClass="entr" presetID="16" presetSubtype="21">
                                  <p:stCondLst>
                                    <p:cond delay="0"/>
                                  </p:stCondLst>
                                  <p:childTnLst>
                                    <p:set>
                                      <p:cBhvr>
                                        <p:cTn dur="1" fill="hold" id="18">
                                          <p:stCondLst>
                                            <p:cond delay="0"/>
                                          </p:stCondLst>
                                        </p:cTn>
                                        <p:tgtEl>
                                          <p:spTgt spid="1048925"/>
                                        </p:tgtEl>
                                        <p:attrNameLst>
                                          <p:attrName>style.visibility</p:attrName>
                                        </p:attrNameLst>
                                      </p:cBhvr>
                                      <p:to>
                                        <p:strVal val="visible"/>
                                      </p:to>
                                    </p:set>
                                    <p:animEffect transition="in" filter="barn(inVertical)">
                                      <p:cBhvr>
                                        <p:cTn dur="500" id="19"/>
                                        <p:tgtEl>
                                          <p:spTgt spid="1048925"/>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1048926"/>
                                        </p:tgtEl>
                                        <p:attrNameLst>
                                          <p:attrName>style.visibility</p:attrName>
                                        </p:attrNameLst>
                                      </p:cBhvr>
                                      <p:to>
                                        <p:strVal val="visible"/>
                                      </p:to>
                                    </p:set>
                                    <p:animEffect transition="in" filter="barn(inVertical)">
                                      <p:cBhvr>
                                        <p:cTn dur="500" id="22"/>
                                        <p:tgtEl>
                                          <p:spTgt spid="1048926"/>
                                        </p:tgtEl>
                                      </p:cBhvr>
                                    </p:animEffect>
                                  </p:childTnLst>
                                </p:cTn>
                              </p:par>
                            </p:childTnLst>
                          </p:cTn>
                        </p:par>
                        <p:par>
                          <p:cTn fill="hold" id="23">
                            <p:stCondLst>
                              <p:cond delay="1000"/>
                            </p:stCondLst>
                            <p:childTnLst>
                              <p:par>
                                <p:cTn fill="hold" grpId="0" id="24" nodeType="afterEffect" presetClass="entr" presetID="10" presetSubtype="0">
                                  <p:stCondLst>
                                    <p:cond delay="0"/>
                                  </p:stCondLst>
                                  <p:childTnLst>
                                    <p:set>
                                      <p:cBhvr>
                                        <p:cTn dur="1" fill="hold" id="25">
                                          <p:stCondLst>
                                            <p:cond delay="0"/>
                                          </p:stCondLst>
                                        </p:cTn>
                                        <p:tgtEl>
                                          <p:spTgt spid="1048924"/>
                                        </p:tgtEl>
                                        <p:attrNameLst>
                                          <p:attrName>style.visibility</p:attrName>
                                        </p:attrNameLst>
                                      </p:cBhvr>
                                      <p:to>
                                        <p:strVal val="visible"/>
                                      </p:to>
                                    </p:set>
                                    <p:animEffect transition="in" filter="fade">
                                      <p:cBhvr>
                                        <p:cTn dur="500" id="26"/>
                                        <p:tgtEl>
                                          <p:spTgt spid="1048924"/>
                                        </p:tgtEl>
                                      </p:cBhvr>
                                    </p:animEffect>
                                  </p:childTnLst>
                                </p:cTn>
                              </p:par>
                            </p:childTnLst>
                          </p:cTn>
                        </p:par>
                        <p:par>
                          <p:cTn fill="hold" id="27">
                            <p:stCondLst>
                              <p:cond delay="1500"/>
                            </p:stCondLst>
                            <p:childTnLst>
                              <p:par>
                                <p:cTn fill="hold" grpId="0" id="28" nodeType="afterEffect" presetClass="entr" presetID="14" presetSubtype="10">
                                  <p:stCondLst>
                                    <p:cond delay="0"/>
                                  </p:stCondLst>
                                  <p:childTnLst>
                                    <p:set>
                                      <p:cBhvr>
                                        <p:cTn dur="1" fill="hold" id="29">
                                          <p:stCondLst>
                                            <p:cond delay="0"/>
                                          </p:stCondLst>
                                        </p:cTn>
                                        <p:tgtEl>
                                          <p:spTgt spid="1048927"/>
                                        </p:tgtEl>
                                        <p:attrNameLst>
                                          <p:attrName>style.visibility</p:attrName>
                                        </p:attrNameLst>
                                      </p:cBhvr>
                                      <p:to>
                                        <p:strVal val="visible"/>
                                      </p:to>
                                    </p:set>
                                    <p:animEffect transition="in" filter="randombar(horizontal)">
                                      <p:cBhvr>
                                        <p:cTn dur="500" id="30"/>
                                        <p:tgtEl>
                                          <p:spTgt spid="10489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24" grpId="0" animBg="1"/>
      <p:bldP spid="1048925" grpId="0" animBg="1"/>
      <p:bldP spid="1048926" grpId="0" animBg="1"/>
      <p:bldP spid="1048927" grpId="0"/>
      <p:bldP spid="1048942" grpId="0" animBg="1"/>
      <p:bldP spid="104894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08" name=""/>
        <p:cNvGrpSpPr/>
        <p:nvPr/>
      </p:nvGrpSpPr>
      <p:grpSpPr>
        <a:xfrm>
          <a:off x="0" y="0"/>
          <a:ext cx="0" cy="0"/>
          <a:chOff x="0" y="0"/>
          <a:chExt cx="0" cy="0"/>
        </a:xfrm>
      </p:grpSpPr>
      <p:sp>
        <p:nvSpPr>
          <p:cNvPr id="1048946" name="TextBox 185"/>
          <p:cNvSpPr txBox="1"/>
          <p:nvPr/>
        </p:nvSpPr>
        <p:spPr>
          <a:xfrm>
            <a:off x="631695" y="1663480"/>
            <a:ext cx="10528673" cy="3891835"/>
          </a:xfrm>
          <a:prstGeom prst="rect"/>
          <a:noFill/>
        </p:spPr>
        <p:txBody>
          <a:bodyPr wrap="square">
            <a:spAutoFit/>
          </a:bodyPr>
          <a:p>
            <a:pPr algn="just">
              <a:lnSpc>
                <a:spcPct val="150000"/>
              </a:lnSpc>
            </a:pPr>
            <a:r>
              <a:rPr altLang="zh-CN" b="1" sz="2400" lang="vi-VN">
                <a:solidFill>
                  <a:schemeClr val="accent1">
                    <a:lumMod val="75000"/>
                  </a:schemeClr>
                </a:solidFill>
                <a:latin typeface="UTM Avo" panose="02040603050506020204" pitchFamily="18" charset="0"/>
                <a:cs typeface="Times New Roman" panose="02020603050405020304" pitchFamily="18" charset="0"/>
              </a:rPr>
              <a:t>Bước 1. </a:t>
            </a:r>
            <a:r>
              <a:rPr altLang="zh-CN" sz="2400" lang="vi-VN">
                <a:solidFill>
                  <a:schemeClr val="accent1">
                    <a:lumMod val="75000"/>
                  </a:schemeClr>
                </a:solidFill>
                <a:latin typeface="UTM Avo" panose="02040603050506020204" pitchFamily="18" charset="0"/>
                <a:cs typeface="Times New Roman" panose="02020603050405020304" pitchFamily="18" charset="0"/>
              </a:rPr>
              <a:t>Khởi động phần mềm Scratch, chọn chế độ hiển thị tiếng Việt.</a:t>
            </a:r>
          </a:p>
          <a:p>
            <a:pPr algn="just">
              <a:lnSpc>
                <a:spcPct val="150000"/>
              </a:lnSpc>
            </a:pPr>
            <a:r>
              <a:rPr altLang="zh-CN" b="1" sz="2400" lang="vi-VN">
                <a:solidFill>
                  <a:schemeClr val="accent1">
                    <a:lumMod val="75000"/>
                  </a:schemeClr>
                </a:solidFill>
                <a:latin typeface="UTM Avo" panose="02040603050506020204" pitchFamily="18" charset="0"/>
                <a:cs typeface="Times New Roman" panose="02020603050405020304" pitchFamily="18" charset="0"/>
              </a:rPr>
              <a:t>Bước 2. </a:t>
            </a:r>
            <a:r>
              <a:rPr altLang="zh-CN" sz="2400" lang="vi-VN">
                <a:solidFill>
                  <a:schemeClr val="accent1">
                    <a:lumMod val="75000"/>
                  </a:schemeClr>
                </a:solidFill>
                <a:latin typeface="UTM Avo" panose="02040603050506020204" pitchFamily="18" charset="0"/>
                <a:cs typeface="Times New Roman" panose="02020603050405020304" pitchFamily="18" charset="0"/>
              </a:rPr>
              <a:t>Xoá nhân vật chú Mèo, thêm nhân vật chú Bọ rùa.</a:t>
            </a:r>
          </a:p>
          <a:p>
            <a:pPr algn="just">
              <a:lnSpc>
                <a:spcPct val="150000"/>
              </a:lnSpc>
            </a:pPr>
            <a:r>
              <a:rPr altLang="zh-CN" b="1" sz="2400" lang="vi-VN">
                <a:solidFill>
                  <a:schemeClr val="accent1">
                    <a:lumMod val="75000"/>
                  </a:schemeClr>
                </a:solidFill>
                <a:latin typeface="UTM Avo" panose="02040603050506020204" pitchFamily="18" charset="0"/>
                <a:cs typeface="Times New Roman" panose="02020603050405020304" pitchFamily="18" charset="0"/>
              </a:rPr>
              <a:t>Bước 3. </a:t>
            </a:r>
            <a:r>
              <a:rPr altLang="zh-CN" sz="2400" lang="vi-VN">
                <a:solidFill>
                  <a:schemeClr val="accent1">
                    <a:lumMod val="75000"/>
                  </a:schemeClr>
                </a:solidFill>
                <a:latin typeface="UTM Avo" panose="02040603050506020204" pitchFamily="18" charset="0"/>
                <a:cs typeface="Times New Roman" panose="02020603050405020304" pitchFamily="18" charset="0"/>
              </a:rPr>
              <a:t>Kéo thả các lệnh để được chương trình như minh hoạ</a:t>
            </a:r>
          </a:p>
          <a:p>
            <a:pPr algn="just">
              <a:lnSpc>
                <a:spcPct val="150000"/>
              </a:lnSpc>
            </a:pPr>
            <a:r>
              <a:rPr altLang="zh-CN" sz="2400" lang="vi-VN">
                <a:solidFill>
                  <a:schemeClr val="accent1">
                    <a:lumMod val="75000"/>
                  </a:schemeClr>
                </a:solidFill>
                <a:latin typeface="UTM Avo" panose="02040603050506020204" pitchFamily="18" charset="0"/>
                <a:cs typeface="Times New Roman" panose="02020603050405020304" pitchFamily="18" charset="0"/>
              </a:rPr>
              <a:t>trong H</a:t>
            </a:r>
            <a:r>
              <a:rPr altLang="zh-CN" sz="2400" lang="en-US">
                <a:solidFill>
                  <a:schemeClr val="accent1">
                    <a:lumMod val="75000"/>
                  </a:schemeClr>
                </a:solidFill>
                <a:latin typeface="UTM Avo" panose="02040603050506020204" pitchFamily="18" charset="0"/>
                <a:cs typeface="Times New Roman" panose="02020603050405020304" pitchFamily="18" charset="0"/>
              </a:rPr>
              <a:t>ì</a:t>
            </a:r>
            <a:r>
              <a:rPr altLang="zh-CN" sz="2400" lang="vi-VN">
                <a:solidFill>
                  <a:schemeClr val="accent1">
                    <a:lumMod val="75000"/>
                  </a:schemeClr>
                </a:solidFill>
                <a:latin typeface="UTM Avo" panose="02040603050506020204" pitchFamily="18" charset="0"/>
                <a:cs typeface="Times New Roman" panose="02020603050405020304" pitchFamily="18" charset="0"/>
              </a:rPr>
              <a:t>nh 12.3. </a:t>
            </a:r>
            <a:endParaRPr altLang="zh-CN" sz="2400" lang="en-US">
              <a:solidFill>
                <a:schemeClr val="accent1">
                  <a:lumMod val="75000"/>
                </a:schemeClr>
              </a:solidFill>
              <a:latin typeface="UTM Avo" panose="02040603050506020204" pitchFamily="18" charset="0"/>
              <a:cs typeface="Times New Roman" panose="02020603050405020304" pitchFamily="18" charset="0"/>
            </a:endParaRPr>
          </a:p>
          <a:p>
            <a:pPr algn="just">
              <a:lnSpc>
                <a:spcPct val="150000"/>
              </a:lnSpc>
            </a:pPr>
            <a:r>
              <a:rPr altLang="zh-CN" b="1" sz="2400" lang="vi-VN">
                <a:solidFill>
                  <a:schemeClr val="accent1">
                    <a:lumMod val="75000"/>
                  </a:schemeClr>
                </a:solidFill>
                <a:latin typeface="UTM Avo" panose="02040603050506020204" pitchFamily="18" charset="0"/>
                <a:cs typeface="Times New Roman" panose="02020603050405020304" pitchFamily="18" charset="0"/>
              </a:rPr>
              <a:t>Bướ</a:t>
            </a:r>
            <a:r>
              <a:rPr altLang="zh-CN" b="1" sz="2400" lang="en-US">
                <a:solidFill>
                  <a:schemeClr val="accent1">
                    <a:lumMod val="75000"/>
                  </a:schemeClr>
                </a:solidFill>
                <a:latin typeface="UTM Avo" panose="02040603050506020204" pitchFamily="18" charset="0"/>
                <a:cs typeface="Times New Roman" panose="02020603050405020304" pitchFamily="18" charset="0"/>
              </a:rPr>
              <a:t>c 4. </a:t>
            </a:r>
            <a:r>
              <a:rPr altLang="zh-CN" sz="2400" lang="en-US">
                <a:solidFill>
                  <a:schemeClr val="accent1">
                    <a:lumMod val="75000"/>
                  </a:schemeClr>
                </a:solidFill>
                <a:latin typeface="UTM Avo" panose="02040603050506020204" pitchFamily="18" charset="0"/>
                <a:cs typeface="Times New Roman" panose="02020603050405020304" pitchFamily="18" charset="0"/>
              </a:rPr>
              <a:t>Nháy chuột vào nút kết quả       </a:t>
            </a:r>
            <a:r>
              <a:rPr altLang="zh-CN" sz="2400" lang="vi-VN">
                <a:solidFill>
                  <a:schemeClr val="accent1">
                    <a:lumMod val="75000"/>
                  </a:schemeClr>
                </a:solidFill>
                <a:latin typeface="UTM Avo" panose="02040603050506020204" pitchFamily="18" charset="0"/>
                <a:cs typeface="Times New Roman" panose="02020603050405020304" pitchFamily="18" charset="0"/>
              </a:rPr>
              <a:t>để chạy chương trình và xem</a:t>
            </a:r>
          </a:p>
        </p:txBody>
      </p:sp>
      <p:grpSp>
        <p:nvGrpSpPr>
          <p:cNvPr id="109" name="组合 31"/>
          <p:cNvGrpSpPr/>
          <p:nvPr/>
        </p:nvGrpSpPr>
        <p:grpSpPr>
          <a:xfrm>
            <a:off x="1880140" y="354706"/>
            <a:ext cx="2236613" cy="779317"/>
            <a:chOff x="1828798" y="932844"/>
            <a:chExt cx="3177716" cy="1021522"/>
          </a:xfrm>
          <a:effectLst>
            <a:outerShdw algn="t" blurRad="50800" dir="5400000" dist="38100" rotWithShape="0">
              <a:prstClr val="black">
                <a:alpha val="40000"/>
              </a:prstClr>
            </a:outerShdw>
          </a:effectLst>
        </p:grpSpPr>
        <p:sp>
          <p:nvSpPr>
            <p:cNvPr id="1048947" name="圆角矩形 32"/>
            <p:cNvSpPr/>
            <p:nvPr/>
          </p:nvSpPr>
          <p:spPr>
            <a:xfrm rot="10800000" flipV="1">
              <a:off x="1828798" y="932844"/>
              <a:ext cx="3177716" cy="1021522"/>
            </a:xfrm>
            <a:prstGeom prst="roundRect">
              <a:avLst>
                <a:gd name="adj" fmla="val 83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r>
                <a:rPr altLang="zh-CN" baseline="0" b="1" cap="none" sz="2400" i="0" kern="1200" kumimoji="0" lang="vi-VN" noProof="0" normalizeH="0" spc="0" strike="noStrike" u="none">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Hướ</a:t>
              </a:r>
              <a:r>
                <a:rPr altLang="zh-CN" baseline="0" b="1" cap="none" sz="2400" i="0" kern="1200" kumimoji="0" lang="en-US" noProof="0" normalizeH="0" spc="0" strike="noStrike" u="none">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ng dẫn</a:t>
              </a:r>
              <a:endParaRPr baseline="0" b="1" cap="none" sz="1800" i="0" kern="1200" kumimoji="0" lang="en-US" noProof="0" normalizeH="0" spc="0" strike="noStrike" u="none">
                <a:ln>
                  <a:noFill/>
                </a:ln>
                <a:solidFill>
                  <a:schemeClr val="accent1">
                    <a:lumMod val="75000"/>
                  </a:schemeClr>
                </a:solidFill>
                <a:effectLst/>
                <a:uLnTx/>
                <a:uFillTx/>
                <a:latin typeface="Arial"/>
                <a:ea typeface="+mn-ea"/>
                <a:cs typeface="+mn-cs"/>
              </a:endParaRPr>
            </a:p>
          </p:txBody>
        </p:sp>
        <p:sp>
          <p:nvSpPr>
            <p:cNvPr id="1048948" name="圆角矩形 33"/>
            <p:cNvSpPr/>
            <p:nvPr/>
          </p:nvSpPr>
          <p:spPr>
            <a:xfrm flipV="1">
              <a:off x="1930551" y="1007532"/>
              <a:ext cx="2960415" cy="835069"/>
            </a:xfrm>
            <a:prstGeom prst="roundRect">
              <a:avLst>
                <a:gd name="adj" fmla="val 8395"/>
              </a:avLst>
            </a:prstGeom>
            <a:noFill/>
            <a:ln w="3810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pic>
        <p:nvPicPr>
          <p:cNvPr id="2097161" name="图片 15"/>
          <p:cNvPicPr>
            <a:picLocks noChangeAspect="1"/>
          </p:cNvPicPr>
          <p:nvPr/>
        </p:nvPicPr>
        <p:blipFill rotWithShape="1">
          <a:blip xmlns:r="http://schemas.openxmlformats.org/officeDocument/2006/relationships" r:embed="rId1"/>
          <a:srcRect t="19317" b="23069"/>
          <a:stretch>
            <a:fillRect/>
          </a:stretch>
        </p:blipFill>
        <p:spPr>
          <a:xfrm rot="20704191">
            <a:off x="411958" y="202393"/>
            <a:ext cx="1699419" cy="979096"/>
          </a:xfrm>
          <a:prstGeom prst="rect"/>
        </p:spPr>
      </p:pic>
      <p:pic>
        <p:nvPicPr>
          <p:cNvPr id="2097162" name="Shape 773"/>
          <p:cNvPicPr>
            <a:picLocks/>
          </p:cNvPicPr>
          <p:nvPr/>
        </p:nvPicPr>
        <p:blipFill>
          <a:blip xmlns:r="http://schemas.openxmlformats.org/officeDocument/2006/relationships" r:embed="rId2"/>
          <a:stretch>
            <a:fillRect/>
          </a:stretch>
        </p:blipFill>
        <p:spPr>
          <a:xfrm>
            <a:off x="6499860" y="4327582"/>
            <a:ext cx="701040" cy="673735"/>
          </a:xfrm>
          <a:prstGeom prst="rect"/>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afterEffect" presetClass="entr" presetID="47" presetSubtype="0">
                                  <p:stCondLst>
                                    <p:cond delay="0"/>
                                  </p:stCondLst>
                                  <p:childTnLst>
                                    <p:set>
                                      <p:cBhvr>
                                        <p:cTn dur="1" fill="hold" id="6">
                                          <p:stCondLst>
                                            <p:cond delay="0"/>
                                          </p:stCondLst>
                                        </p:cTn>
                                        <p:tgtEl>
                                          <p:spTgt spid="2097161"/>
                                        </p:tgtEl>
                                        <p:attrNameLst>
                                          <p:attrName>style.visibility</p:attrName>
                                        </p:attrNameLst>
                                      </p:cBhvr>
                                      <p:to>
                                        <p:strVal val="visible"/>
                                      </p:to>
                                    </p:set>
                                    <p:animEffect transition="in" filter="fade">
                                      <p:cBhvr>
                                        <p:cTn dur="1000" id="7"/>
                                        <p:tgtEl>
                                          <p:spTgt spid="2097161"/>
                                        </p:tgtEl>
                                      </p:cBhvr>
                                    </p:animEffect>
                                    <p:anim calcmode="lin" valueType="num">
                                      <p:cBhvr>
                                        <p:cTn dur="1000" fill="hold" id="8"/>
                                        <p:tgtEl>
                                          <p:spTgt spid="2097161"/>
                                        </p:tgtEl>
                                        <p:attrNameLst>
                                          <p:attrName>ppt_x</p:attrName>
                                        </p:attrNameLst>
                                      </p:cBhvr>
                                      <p:tavLst>
                                        <p:tav tm="0">
                                          <p:val>
                                            <p:strVal val="#ppt_x"/>
                                          </p:val>
                                        </p:tav>
                                        <p:tav tm="100000">
                                          <p:val>
                                            <p:strVal val="#ppt_x"/>
                                          </p:val>
                                        </p:tav>
                                      </p:tavLst>
                                    </p:anim>
                                    <p:anim calcmode="lin" valueType="num">
                                      <p:cBhvr>
                                        <p:cTn dur="1000" fill="hold" id="9"/>
                                        <p:tgtEl>
                                          <p:spTgt spid="2097161"/>
                                        </p:tgtEl>
                                        <p:attrNameLst>
                                          <p:attrName>ppt_y</p:attrName>
                                        </p:attrNameLst>
                                      </p:cBhvr>
                                      <p:tavLst>
                                        <p:tav tm="0">
                                          <p:val>
                                            <p:strVal val="#ppt_y-.1"/>
                                          </p:val>
                                        </p:tav>
                                        <p:tav tm="100000">
                                          <p:val>
                                            <p:strVal val="#ppt_y"/>
                                          </p:val>
                                        </p:tav>
                                      </p:tavLst>
                                    </p:anim>
                                  </p:childTnLst>
                                </p:cTn>
                              </p:par>
                            </p:childTnLst>
                          </p:cTn>
                        </p:par>
                        <p:par>
                          <p:cTn fill="hold" id="10">
                            <p:stCondLst>
                              <p:cond delay="1000"/>
                            </p:stCondLst>
                            <p:childTnLst>
                              <p:par>
                                <p:cTn fill="hold" grpId="0" id="11" nodeType="afterEffect" presetClass="entr" presetID="22" presetSubtype="8">
                                  <p:stCondLst>
                                    <p:cond delay="0"/>
                                  </p:stCondLst>
                                  <p:childTnLst>
                                    <p:set>
                                      <p:cBhvr>
                                        <p:cTn dur="1" fill="hold" id="12">
                                          <p:stCondLst>
                                            <p:cond delay="0"/>
                                          </p:stCondLst>
                                        </p:cTn>
                                        <p:tgtEl>
                                          <p:spTgt spid="1048946">
                                            <p:txEl>
                                              <p:pRg st="0" end="0"/>
                                            </p:txEl>
                                          </p:spTgt>
                                        </p:tgtEl>
                                        <p:attrNameLst>
                                          <p:attrName>style.visibility</p:attrName>
                                        </p:attrNameLst>
                                      </p:cBhvr>
                                      <p:to>
                                        <p:strVal val="visible"/>
                                      </p:to>
                                    </p:set>
                                    <p:animEffect transition="in" filter="wipe(left)">
                                      <p:cBhvr>
                                        <p:cTn dur="500" id="13"/>
                                        <p:tgtEl>
                                          <p:spTgt spid="1048946">
                                            <p:txEl>
                                              <p:pRg st="0" end="0"/>
                                            </p:txEl>
                                          </p:spTgt>
                                        </p:tgtEl>
                                      </p:cBhvr>
                                    </p:animEffect>
                                  </p:childTnLst>
                                </p:cTn>
                              </p:par>
                            </p:childTnLst>
                          </p:cTn>
                        </p:par>
                      </p:childTnLst>
                    </p:cTn>
                  </p:par>
                  <p:par>
                    <p:cTn fill="hold" id="14">
                      <p:stCondLst>
                        <p:cond delay="indefinite"/>
                      </p:stCondLst>
                      <p:childTnLst>
                        <p:par>
                          <p:cTn fill="hold" id="15">
                            <p:stCondLst>
                              <p:cond delay="0"/>
                            </p:stCondLst>
                            <p:childTnLst>
                              <p:par>
                                <p:cTn fill="hold" grpId="0" id="16" nodeType="clickEffect" presetClass="entr" presetID="22" presetSubtype="8">
                                  <p:stCondLst>
                                    <p:cond delay="0"/>
                                  </p:stCondLst>
                                  <p:childTnLst>
                                    <p:set>
                                      <p:cBhvr>
                                        <p:cTn dur="1" fill="hold" id="17">
                                          <p:stCondLst>
                                            <p:cond delay="0"/>
                                          </p:stCondLst>
                                        </p:cTn>
                                        <p:tgtEl>
                                          <p:spTgt spid="1048946">
                                            <p:txEl>
                                              <p:pRg st="1" end="1"/>
                                            </p:txEl>
                                          </p:spTgt>
                                        </p:tgtEl>
                                        <p:attrNameLst>
                                          <p:attrName>style.visibility</p:attrName>
                                        </p:attrNameLst>
                                      </p:cBhvr>
                                      <p:to>
                                        <p:strVal val="visible"/>
                                      </p:to>
                                    </p:set>
                                    <p:animEffect transition="in" filter="wipe(left)">
                                      <p:cBhvr>
                                        <p:cTn dur="500" id="18"/>
                                        <p:tgtEl>
                                          <p:spTgt spid="1048946">
                                            <p:txEl>
                                              <p:pRg st="1" end="1"/>
                                            </p:txEl>
                                          </p:spTgt>
                                        </p:tgtEl>
                                      </p:cBhvr>
                                    </p:animEffect>
                                  </p:childTnLst>
                                </p:cTn>
                              </p:par>
                            </p:childTnLst>
                          </p:cTn>
                        </p:par>
                      </p:childTnLst>
                    </p:cTn>
                  </p:par>
                  <p:par>
                    <p:cTn fill="hold" id="19">
                      <p:stCondLst>
                        <p:cond delay="indefinite"/>
                      </p:stCondLst>
                      <p:childTnLst>
                        <p:par>
                          <p:cTn fill="hold" id="20">
                            <p:stCondLst>
                              <p:cond delay="0"/>
                            </p:stCondLst>
                            <p:childTnLst>
                              <p:par>
                                <p:cTn fill="hold" grpId="0" id="21" nodeType="clickEffect" presetClass="entr" presetID="22" presetSubtype="8">
                                  <p:stCondLst>
                                    <p:cond delay="0"/>
                                  </p:stCondLst>
                                  <p:childTnLst>
                                    <p:set>
                                      <p:cBhvr>
                                        <p:cTn dur="1" fill="hold" id="22">
                                          <p:stCondLst>
                                            <p:cond delay="0"/>
                                          </p:stCondLst>
                                        </p:cTn>
                                        <p:tgtEl>
                                          <p:spTgt spid="1048946">
                                            <p:txEl>
                                              <p:pRg st="2" end="2"/>
                                            </p:txEl>
                                          </p:spTgt>
                                        </p:tgtEl>
                                        <p:attrNameLst>
                                          <p:attrName>style.visibility</p:attrName>
                                        </p:attrNameLst>
                                      </p:cBhvr>
                                      <p:to>
                                        <p:strVal val="visible"/>
                                      </p:to>
                                    </p:set>
                                    <p:animEffect transition="in" filter="wipe(left)">
                                      <p:cBhvr>
                                        <p:cTn dur="500" id="23"/>
                                        <p:tgtEl>
                                          <p:spTgt spid="1048946">
                                            <p:txEl>
                                              <p:pRg st="2" end="2"/>
                                            </p:txEl>
                                          </p:spTgt>
                                        </p:tgtEl>
                                      </p:cBhvr>
                                    </p:animEffect>
                                  </p:childTnLst>
                                </p:cTn>
                              </p:par>
                            </p:childTnLst>
                          </p:cTn>
                        </p:par>
                      </p:childTnLst>
                    </p:cTn>
                  </p:par>
                  <p:par>
                    <p:cTn fill="hold" id="24">
                      <p:stCondLst>
                        <p:cond delay="indefinite"/>
                      </p:stCondLst>
                      <p:childTnLst>
                        <p:par>
                          <p:cTn fill="hold" id="25">
                            <p:stCondLst>
                              <p:cond delay="0"/>
                            </p:stCondLst>
                            <p:childTnLst>
                              <p:par>
                                <p:cTn fill="hold" grpId="0" id="26" nodeType="clickEffect" presetClass="entr" presetID="22" presetSubtype="8">
                                  <p:stCondLst>
                                    <p:cond delay="0"/>
                                  </p:stCondLst>
                                  <p:childTnLst>
                                    <p:set>
                                      <p:cBhvr>
                                        <p:cTn dur="1" fill="hold" id="27">
                                          <p:stCondLst>
                                            <p:cond delay="0"/>
                                          </p:stCondLst>
                                        </p:cTn>
                                        <p:tgtEl>
                                          <p:spTgt spid="1048946">
                                            <p:txEl>
                                              <p:pRg st="3" end="3"/>
                                            </p:txEl>
                                          </p:spTgt>
                                        </p:tgtEl>
                                        <p:attrNameLst>
                                          <p:attrName>style.visibility</p:attrName>
                                        </p:attrNameLst>
                                      </p:cBhvr>
                                      <p:to>
                                        <p:strVal val="visible"/>
                                      </p:to>
                                    </p:set>
                                    <p:animEffect transition="in" filter="wipe(left)">
                                      <p:cBhvr>
                                        <p:cTn dur="500" id="28"/>
                                        <p:tgtEl>
                                          <p:spTgt spid="1048946">
                                            <p:txEl>
                                              <p:pRg st="3" end="3"/>
                                            </p:txEl>
                                          </p:spTgt>
                                        </p:tgtEl>
                                      </p:cBhvr>
                                    </p:animEffect>
                                  </p:childTnLst>
                                </p:cTn>
                              </p:par>
                            </p:childTnLst>
                          </p:cTn>
                        </p:par>
                      </p:childTnLst>
                    </p:cTn>
                  </p:par>
                  <p:par>
                    <p:cTn fill="hold" id="29">
                      <p:stCondLst>
                        <p:cond delay="indefinite"/>
                      </p:stCondLst>
                      <p:childTnLst>
                        <p:par>
                          <p:cTn fill="hold" id="30">
                            <p:stCondLst>
                              <p:cond delay="0"/>
                            </p:stCondLst>
                            <p:childTnLst>
                              <p:par>
                                <p:cTn fill="hold" grpId="0" id="31" nodeType="clickEffect" presetClass="entr" presetID="22" presetSubtype="8">
                                  <p:stCondLst>
                                    <p:cond delay="0"/>
                                  </p:stCondLst>
                                  <p:childTnLst>
                                    <p:set>
                                      <p:cBhvr>
                                        <p:cTn dur="1" fill="hold" id="32">
                                          <p:stCondLst>
                                            <p:cond delay="0"/>
                                          </p:stCondLst>
                                        </p:cTn>
                                        <p:tgtEl>
                                          <p:spTgt spid="1048946">
                                            <p:txEl>
                                              <p:pRg st="4" end="4"/>
                                            </p:txEl>
                                          </p:spTgt>
                                        </p:tgtEl>
                                        <p:attrNameLst>
                                          <p:attrName>style.visibility</p:attrName>
                                        </p:attrNameLst>
                                      </p:cBhvr>
                                      <p:to>
                                        <p:strVal val="visible"/>
                                      </p:to>
                                    </p:set>
                                    <p:animEffect transition="in" filter="wipe(left)">
                                      <p:cBhvr>
                                        <p:cTn dur="500" id="33"/>
                                        <p:tgtEl>
                                          <p:spTgt spid="1048946">
                                            <p:txEl>
                                              <p:pRg st="4" end="4"/>
                                            </p:txEl>
                                          </p:spTgt>
                                        </p:tgtEl>
                                      </p:cBhvr>
                                    </p:animEffect>
                                  </p:childTnLst>
                                </p:cTn>
                              </p:par>
                              <p:par>
                                <p:cTn fill="hold" id="34" nodeType="withEffect" presetClass="entr" presetID="10" presetSubtype="0">
                                  <p:stCondLst>
                                    <p:cond delay="0"/>
                                  </p:stCondLst>
                                  <p:childTnLst>
                                    <p:set>
                                      <p:cBhvr>
                                        <p:cTn dur="1" fill="hold" id="35">
                                          <p:stCondLst>
                                            <p:cond delay="0"/>
                                          </p:stCondLst>
                                        </p:cTn>
                                        <p:tgtEl>
                                          <p:spTgt spid="2097162"/>
                                        </p:tgtEl>
                                        <p:attrNameLst>
                                          <p:attrName>style.visibility</p:attrName>
                                        </p:attrNameLst>
                                      </p:cBhvr>
                                      <p:to>
                                        <p:strVal val="visible"/>
                                      </p:to>
                                    </p:set>
                                    <p:animEffect transition="in" filter="fade">
                                      <p:cBhvr>
                                        <p:cTn dur="500" id="36"/>
                                        <p:tgtEl>
                                          <p:spTgt spid="2097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46"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10" name=""/>
        <p:cNvGrpSpPr/>
        <p:nvPr/>
      </p:nvGrpSpPr>
      <p:grpSpPr>
        <a:xfrm>
          <a:off x="0" y="0"/>
          <a:ext cx="0" cy="0"/>
          <a:chOff x="0" y="0"/>
          <a:chExt cx="0" cy="0"/>
        </a:xfrm>
      </p:grpSpPr>
      <p:sp>
        <p:nvSpPr>
          <p:cNvPr id="1048949" name="Google Shape;1765;p26"/>
          <p:cNvSpPr/>
          <p:nvPr/>
        </p:nvSpPr>
        <p:spPr>
          <a:xfrm rot="126755">
            <a:off x="1390645" y="707330"/>
            <a:ext cx="8856910" cy="2791979"/>
          </a:xfrm>
          <a:prstGeom prst="rect"/>
          <a:solidFill>
            <a:schemeClr val="accent3">
              <a:lumMod val="40000"/>
              <a:lumOff val="6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sz="500">
              <a:solidFill>
                <a:schemeClr val="accent1">
                  <a:lumMod val="90000"/>
                  <a:lumOff val="10000"/>
                </a:schemeClr>
              </a:solidFill>
            </a:endParaRPr>
          </a:p>
        </p:txBody>
      </p:sp>
      <p:sp>
        <p:nvSpPr>
          <p:cNvPr id="1048950" name="Google Shape;1766;p26"/>
          <p:cNvSpPr/>
          <p:nvPr/>
        </p:nvSpPr>
        <p:spPr>
          <a:xfrm rot="21464125">
            <a:off x="960911" y="695734"/>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70C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48951" name="Google Shape;1767;p26"/>
          <p:cNvSpPr/>
          <p:nvPr/>
        </p:nvSpPr>
        <p:spPr>
          <a:xfrm rot="4829593">
            <a:off x="9285665" y="1005344"/>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48952" name="TextBox 7"/>
          <p:cNvSpPr txBox="1"/>
          <p:nvPr/>
        </p:nvSpPr>
        <p:spPr>
          <a:xfrm>
            <a:off x="1576819" y="813886"/>
            <a:ext cx="8771853" cy="2296078"/>
          </a:xfrm>
          <a:prstGeom prst="rect"/>
          <a:noFill/>
        </p:spPr>
        <p:txBody>
          <a:bodyPr rtlCol="0" wrap="square">
            <a:spAutoFit/>
          </a:bodyPr>
          <a:p>
            <a:pPr algn="ctr">
              <a:lnSpc>
                <a:spcPct val="150000"/>
              </a:lnSpc>
            </a:pPr>
            <a:r>
              <a:rPr b="1" sz="3600" lang="en-US">
                <a:solidFill>
                  <a:schemeClr val="accent6">
                    <a:lumMod val="50000"/>
                  </a:schemeClr>
                </a:solidFill>
                <a:latin typeface="UTM Avo" panose="02040603050506020204" pitchFamily="18" charset="0"/>
              </a:rPr>
              <a:t>NHIỆM VỤ 2: </a:t>
            </a:r>
          </a:p>
          <a:p>
            <a:pPr>
              <a:lnSpc>
                <a:spcPct val="150000"/>
              </a:lnSpc>
            </a:pPr>
            <a:r>
              <a:rPr sz="3200" lang="vi-VN">
                <a:solidFill>
                  <a:schemeClr val="accent6">
                    <a:lumMod val="50000"/>
                  </a:schemeClr>
                </a:solidFill>
                <a:latin typeface="UTM Avo" panose="02040603050506020204" pitchFamily="18" charset="0"/>
              </a:rPr>
              <a:t>Thêm một số lệnh để nhân vật vừa di chuyển, vừa vẽ tam giác đều.</a:t>
            </a:r>
          </a:p>
        </p:txBody>
      </p:sp>
      <p:grpSp>
        <p:nvGrpSpPr>
          <p:cNvPr id="111" name="Google Shape;211;p3"/>
          <p:cNvGrpSpPr/>
          <p:nvPr/>
        </p:nvGrpSpPr>
        <p:grpSpPr>
          <a:xfrm>
            <a:off x="931175" y="241142"/>
            <a:ext cx="444275" cy="398525"/>
            <a:chOff x="2495125" y="2142250"/>
            <a:chExt cx="444275" cy="398525"/>
          </a:xfrm>
        </p:grpSpPr>
        <p:sp>
          <p:nvSpPr>
            <p:cNvPr id="1048953"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8954"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12" name="Google Shape;214;p3"/>
          <p:cNvGrpSpPr/>
          <p:nvPr/>
        </p:nvGrpSpPr>
        <p:grpSpPr>
          <a:xfrm>
            <a:off x="10561107" y="5038641"/>
            <a:ext cx="291375" cy="281375"/>
            <a:chOff x="3243875" y="2372825"/>
            <a:chExt cx="291375" cy="281375"/>
          </a:xfrm>
        </p:grpSpPr>
        <p:sp>
          <p:nvSpPr>
            <p:cNvPr id="1048955"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56"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57"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58"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59"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60"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61"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8962"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63"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64"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13" name="Google Shape;225;p3"/>
          <p:cNvGrpSpPr/>
          <p:nvPr/>
        </p:nvGrpSpPr>
        <p:grpSpPr>
          <a:xfrm>
            <a:off x="10679557" y="-625348"/>
            <a:ext cx="166675" cy="168575"/>
            <a:chOff x="4954425" y="2036375"/>
            <a:chExt cx="166675" cy="168575"/>
          </a:xfrm>
        </p:grpSpPr>
        <p:sp>
          <p:nvSpPr>
            <p:cNvPr id="1048965"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66"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8967" name="Google Shape;228;p3"/>
          <p:cNvSpPr/>
          <p:nvPr/>
        </p:nvSpPr>
        <p:spPr>
          <a:xfrm>
            <a:off x="1478019" y="2257568"/>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68" name="Google Shape;229;p3"/>
          <p:cNvSpPr/>
          <p:nvPr/>
        </p:nvSpPr>
        <p:spPr>
          <a:xfrm>
            <a:off x="9747753" y="2548321"/>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14" name="Google Shape;230;p3"/>
          <p:cNvGrpSpPr/>
          <p:nvPr/>
        </p:nvGrpSpPr>
        <p:grpSpPr>
          <a:xfrm>
            <a:off x="1274794" y="5541495"/>
            <a:ext cx="166675" cy="168575"/>
            <a:chOff x="4954425" y="2036375"/>
            <a:chExt cx="166675" cy="168575"/>
          </a:xfrm>
        </p:grpSpPr>
        <p:sp>
          <p:nvSpPr>
            <p:cNvPr id="1048969"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70"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111"/>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48967"/>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114"/>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113"/>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48968"/>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112"/>
                                        </p:tgtEl>
                                      </p:cBhvr>
                                      <p:by x="150000" y="150000"/>
                                    </p:animScale>
                                  </p:childTnLst>
                                </p:cTn>
                              </p:par>
                              <p:par>
                                <p:cTn fill="hold" grpId="0" id="17" nodeType="withEffect" presetClass="entr" presetID="16" presetSubtype="21">
                                  <p:stCondLst>
                                    <p:cond delay="0"/>
                                  </p:stCondLst>
                                  <p:childTnLst>
                                    <p:set>
                                      <p:cBhvr>
                                        <p:cTn dur="1" fill="hold" id="18">
                                          <p:stCondLst>
                                            <p:cond delay="0"/>
                                          </p:stCondLst>
                                        </p:cTn>
                                        <p:tgtEl>
                                          <p:spTgt spid="1048950"/>
                                        </p:tgtEl>
                                        <p:attrNameLst>
                                          <p:attrName>style.visibility</p:attrName>
                                        </p:attrNameLst>
                                      </p:cBhvr>
                                      <p:to>
                                        <p:strVal val="visible"/>
                                      </p:to>
                                    </p:set>
                                    <p:animEffect transition="in" filter="barn(inVertical)">
                                      <p:cBhvr>
                                        <p:cTn dur="500" id="19"/>
                                        <p:tgtEl>
                                          <p:spTgt spid="1048950"/>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1048951"/>
                                        </p:tgtEl>
                                        <p:attrNameLst>
                                          <p:attrName>style.visibility</p:attrName>
                                        </p:attrNameLst>
                                      </p:cBhvr>
                                      <p:to>
                                        <p:strVal val="visible"/>
                                      </p:to>
                                    </p:set>
                                    <p:animEffect transition="in" filter="barn(inVertical)">
                                      <p:cBhvr>
                                        <p:cTn dur="500" id="22"/>
                                        <p:tgtEl>
                                          <p:spTgt spid="1048951"/>
                                        </p:tgtEl>
                                      </p:cBhvr>
                                    </p:animEffect>
                                  </p:childTnLst>
                                </p:cTn>
                              </p:par>
                            </p:childTnLst>
                          </p:cTn>
                        </p:par>
                        <p:par>
                          <p:cTn fill="hold" id="23">
                            <p:stCondLst>
                              <p:cond delay="1000"/>
                            </p:stCondLst>
                            <p:childTnLst>
                              <p:par>
                                <p:cTn fill="hold" grpId="0" id="24" nodeType="afterEffect" presetClass="entr" presetID="10" presetSubtype="0">
                                  <p:stCondLst>
                                    <p:cond delay="0"/>
                                  </p:stCondLst>
                                  <p:childTnLst>
                                    <p:set>
                                      <p:cBhvr>
                                        <p:cTn dur="1" fill="hold" id="25">
                                          <p:stCondLst>
                                            <p:cond delay="0"/>
                                          </p:stCondLst>
                                        </p:cTn>
                                        <p:tgtEl>
                                          <p:spTgt spid="1048949"/>
                                        </p:tgtEl>
                                        <p:attrNameLst>
                                          <p:attrName>style.visibility</p:attrName>
                                        </p:attrNameLst>
                                      </p:cBhvr>
                                      <p:to>
                                        <p:strVal val="visible"/>
                                      </p:to>
                                    </p:set>
                                    <p:animEffect transition="in" filter="fade">
                                      <p:cBhvr>
                                        <p:cTn dur="500" id="26"/>
                                        <p:tgtEl>
                                          <p:spTgt spid="1048949"/>
                                        </p:tgtEl>
                                      </p:cBhvr>
                                    </p:animEffect>
                                  </p:childTnLst>
                                </p:cTn>
                              </p:par>
                            </p:childTnLst>
                          </p:cTn>
                        </p:par>
                        <p:par>
                          <p:cTn fill="hold" id="27">
                            <p:stCondLst>
                              <p:cond delay="1500"/>
                            </p:stCondLst>
                            <p:childTnLst>
                              <p:par>
                                <p:cTn fill="hold" grpId="0" id="28" nodeType="afterEffect" presetClass="entr" presetID="14" presetSubtype="10">
                                  <p:stCondLst>
                                    <p:cond delay="0"/>
                                  </p:stCondLst>
                                  <p:childTnLst>
                                    <p:set>
                                      <p:cBhvr>
                                        <p:cTn dur="1" fill="hold" id="29">
                                          <p:stCondLst>
                                            <p:cond delay="0"/>
                                          </p:stCondLst>
                                        </p:cTn>
                                        <p:tgtEl>
                                          <p:spTgt spid="1048952"/>
                                        </p:tgtEl>
                                        <p:attrNameLst>
                                          <p:attrName>style.visibility</p:attrName>
                                        </p:attrNameLst>
                                      </p:cBhvr>
                                      <p:to>
                                        <p:strVal val="visible"/>
                                      </p:to>
                                    </p:set>
                                    <p:animEffect transition="in" filter="randombar(horizontal)">
                                      <p:cBhvr>
                                        <p:cTn dur="500" id="30"/>
                                        <p:tgtEl>
                                          <p:spTgt spid="10489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49" grpId="0" animBg="1"/>
      <p:bldP spid="1048950" grpId="0" animBg="1"/>
      <p:bldP spid="1048951" grpId="0" animBg="1"/>
      <p:bldP spid="1048952" grpId="0"/>
      <p:bldP spid="1048967" grpId="0" animBg="1"/>
      <p:bldP spid="104896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15" name=""/>
        <p:cNvGrpSpPr/>
        <p:nvPr/>
      </p:nvGrpSpPr>
      <p:grpSpPr>
        <a:xfrm>
          <a:off x="0" y="0"/>
          <a:ext cx="0" cy="0"/>
          <a:chOff x="0" y="0"/>
          <a:chExt cx="0" cy="0"/>
        </a:xfrm>
      </p:grpSpPr>
      <p:sp>
        <p:nvSpPr>
          <p:cNvPr id="1048971" name="TextBox 185"/>
          <p:cNvSpPr txBox="1"/>
          <p:nvPr/>
        </p:nvSpPr>
        <p:spPr>
          <a:xfrm>
            <a:off x="631696" y="1383883"/>
            <a:ext cx="7921668" cy="4999830"/>
          </a:xfrm>
          <a:prstGeom prst="rect"/>
          <a:noFill/>
        </p:spPr>
        <p:txBody>
          <a:bodyPr wrap="square">
            <a:spAutoFit/>
          </a:bodyPr>
          <a:p>
            <a:pPr algn="just">
              <a:lnSpc>
                <a:spcPct val="150000"/>
              </a:lnSpc>
            </a:pPr>
            <a:r>
              <a:rPr altLang="zh-CN" b="1" sz="2400" lang="vi-VN">
                <a:solidFill>
                  <a:schemeClr val="accent1">
                    <a:lumMod val="75000"/>
                  </a:schemeClr>
                </a:solidFill>
                <a:latin typeface="UTM Avo" panose="02040603050506020204" pitchFamily="18" charset="0"/>
                <a:cs typeface="Times New Roman" panose="02020603050405020304" pitchFamily="18" charset="0"/>
              </a:rPr>
              <a:t>Bước 1. </a:t>
            </a:r>
            <a:r>
              <a:rPr altLang="zh-CN" sz="2400" lang="vi-VN">
                <a:solidFill>
                  <a:schemeClr val="accent1">
                    <a:lumMod val="75000"/>
                  </a:schemeClr>
                </a:solidFill>
                <a:latin typeface="UTM Avo" panose="02040603050506020204" pitchFamily="18" charset="0"/>
                <a:cs typeface="Times New Roman" panose="02020603050405020304" pitchFamily="18" charset="0"/>
              </a:rPr>
              <a:t>Nháy chuột vào nhóm lệnh </a:t>
            </a:r>
            <a:r>
              <a:rPr altLang="zh-CN" sz="2400" lang="en-US">
                <a:solidFill>
                  <a:schemeClr val="accent1">
                    <a:lumMod val="75000"/>
                  </a:schemeClr>
                </a:solidFill>
                <a:latin typeface="UTM Avo" panose="02040603050506020204" pitchFamily="18" charset="0"/>
                <a:cs typeface="Times New Roman" panose="02020603050405020304" pitchFamily="18" charset="0"/>
              </a:rPr>
              <a:t>        </a:t>
            </a:r>
            <a:r>
              <a:rPr altLang="zh-CN" sz="2400" lang="vi-VN">
                <a:solidFill>
                  <a:schemeClr val="accent1">
                    <a:lumMod val="75000"/>
                  </a:schemeClr>
                </a:solidFill>
                <a:latin typeface="UTM Avo" panose="02040603050506020204" pitchFamily="18" charset="0"/>
                <a:cs typeface="Times New Roman" panose="02020603050405020304" pitchFamily="18" charset="0"/>
              </a:rPr>
              <a:t>, kéo thả các lệnh của nhóm này vào chương trình như minh hoạ trong Hình 12.4.</a:t>
            </a:r>
          </a:p>
          <a:p>
            <a:pPr algn="just">
              <a:lnSpc>
                <a:spcPct val="150000"/>
              </a:lnSpc>
            </a:pPr>
            <a:r>
              <a:rPr altLang="zh-CN" b="1" sz="2400" lang="vi-VN">
                <a:solidFill>
                  <a:schemeClr val="accent1">
                    <a:lumMod val="75000"/>
                  </a:schemeClr>
                </a:solidFill>
                <a:latin typeface="UTM Avo" panose="02040603050506020204" pitchFamily="18" charset="0"/>
                <a:cs typeface="Times New Roman" panose="02020603050405020304" pitchFamily="18" charset="0"/>
              </a:rPr>
              <a:t>Bước 2. </a:t>
            </a:r>
            <a:r>
              <a:rPr altLang="zh-CN" sz="2400" lang="vi-VN">
                <a:solidFill>
                  <a:schemeClr val="accent1">
                    <a:lumMod val="75000"/>
                  </a:schemeClr>
                </a:solidFill>
                <a:latin typeface="UTM Avo" panose="02040603050506020204" pitchFamily="18" charset="0"/>
                <a:cs typeface="Times New Roman" panose="02020603050405020304" pitchFamily="18" charset="0"/>
              </a:rPr>
              <a:t>Nháy chuột vào nhóm lệnh </a:t>
            </a:r>
            <a:r>
              <a:rPr altLang="zh-CN" sz="2400" lang="en-US">
                <a:solidFill>
                  <a:schemeClr val="accent1">
                    <a:lumMod val="75000"/>
                  </a:schemeClr>
                </a:solidFill>
                <a:latin typeface="UTM Avo" panose="02040603050506020204" pitchFamily="18" charset="0"/>
                <a:cs typeface="Times New Roman" panose="02020603050405020304" pitchFamily="18" charset="0"/>
              </a:rPr>
              <a:t>          </a:t>
            </a:r>
            <a:r>
              <a:rPr altLang="zh-CN" sz="2400" lang="vi-VN">
                <a:solidFill>
                  <a:schemeClr val="accent1">
                    <a:lumMod val="75000"/>
                  </a:schemeClr>
                </a:solidFill>
                <a:latin typeface="UTM Avo" panose="02040603050506020204" pitchFamily="18" charset="0"/>
                <a:cs typeface="Times New Roman" panose="02020603050405020304" pitchFamily="18" charset="0"/>
              </a:rPr>
              <a:t>vào chương trình như minh hoạ trong Hình 12.4</a:t>
            </a:r>
            <a:endParaRPr altLang="zh-CN" sz="2400" lang="en-US">
              <a:solidFill>
                <a:schemeClr val="accent1">
                  <a:lumMod val="75000"/>
                </a:schemeClr>
              </a:solidFill>
              <a:latin typeface="UTM Avo" panose="02040603050506020204" pitchFamily="18" charset="0"/>
              <a:cs typeface="Times New Roman" panose="02020603050405020304" pitchFamily="18" charset="0"/>
            </a:endParaRPr>
          </a:p>
          <a:p>
            <a:pPr algn="just">
              <a:lnSpc>
                <a:spcPct val="150000"/>
              </a:lnSpc>
            </a:pPr>
            <a:r>
              <a:rPr altLang="zh-CN" b="1" sz="2400" lang="vi-VN">
                <a:solidFill>
                  <a:schemeClr val="accent1">
                    <a:lumMod val="75000"/>
                  </a:schemeClr>
                </a:solidFill>
                <a:latin typeface="UTM Avo" panose="02040603050506020204" pitchFamily="18" charset="0"/>
                <a:cs typeface="Times New Roman" panose="02020603050405020304" pitchFamily="18" charset="0"/>
              </a:rPr>
              <a:t>Bước 3. </a:t>
            </a:r>
            <a:r>
              <a:rPr altLang="zh-CN" sz="2400" lang="en-US">
                <a:solidFill>
                  <a:schemeClr val="accent1">
                    <a:lumMod val="75000"/>
                  </a:schemeClr>
                </a:solidFill>
                <a:latin typeface="UTM Avo" panose="02040603050506020204" pitchFamily="18" charset="0"/>
                <a:cs typeface="Times New Roman" panose="02020603050405020304" pitchFamily="18" charset="0"/>
              </a:rPr>
              <a:t>Nháy chuột vào nút kết quả       </a:t>
            </a:r>
            <a:r>
              <a:rPr altLang="zh-CN" sz="2400" lang="vi-VN">
                <a:solidFill>
                  <a:schemeClr val="accent1">
                    <a:lumMod val="75000"/>
                  </a:schemeClr>
                </a:solidFill>
                <a:latin typeface="UTM Avo" panose="02040603050506020204" pitchFamily="18" charset="0"/>
                <a:cs typeface="Times New Roman" panose="02020603050405020304" pitchFamily="18" charset="0"/>
              </a:rPr>
              <a:t>để chạy chương trình và xem</a:t>
            </a:r>
            <a:r>
              <a:rPr altLang="zh-CN" sz="2400" lang="en-US">
                <a:solidFill>
                  <a:schemeClr val="accent1">
                    <a:lumMod val="75000"/>
                  </a:schemeClr>
                </a:solidFill>
                <a:latin typeface="UTM Avo" panose="02040603050506020204" pitchFamily="18" charset="0"/>
                <a:cs typeface="Times New Roman" panose="02020603050405020304" pitchFamily="18" charset="0"/>
              </a:rPr>
              <a:t>.</a:t>
            </a:r>
          </a:p>
          <a:p>
            <a:pPr algn="just">
              <a:lnSpc>
                <a:spcPct val="150000"/>
              </a:lnSpc>
            </a:pPr>
            <a:r>
              <a:rPr altLang="zh-CN" b="1" sz="2400" lang="vi-VN">
                <a:solidFill>
                  <a:schemeClr val="accent1">
                    <a:lumMod val="75000"/>
                  </a:schemeClr>
                </a:solidFill>
                <a:latin typeface="UTM Avo" panose="02040603050506020204" pitchFamily="18" charset="0"/>
                <a:cs typeface="Times New Roman" panose="02020603050405020304" pitchFamily="18" charset="0"/>
              </a:rPr>
              <a:t>Bước 4. </a:t>
            </a:r>
            <a:r>
              <a:rPr altLang="zh-CN" sz="2400" lang="vi-VN">
                <a:solidFill>
                  <a:schemeClr val="accent1">
                    <a:lumMod val="75000"/>
                  </a:schemeClr>
                </a:solidFill>
                <a:latin typeface="UTM Avo" panose="02040603050506020204" pitchFamily="18" charset="0"/>
                <a:cs typeface="Times New Roman" panose="02020603050405020304" pitchFamily="18" charset="0"/>
              </a:rPr>
              <a:t>Lưu tệp với tên </a:t>
            </a:r>
            <a:r>
              <a:rPr altLang="zh-CN" b="1" sz="2400" lang="vi-VN">
                <a:solidFill>
                  <a:schemeClr val="accent1">
                    <a:lumMod val="75000"/>
                  </a:schemeClr>
                </a:solidFill>
                <a:latin typeface="UTM Avo" panose="02040603050506020204" pitchFamily="18" charset="0"/>
                <a:cs typeface="Times New Roman" panose="02020603050405020304" pitchFamily="18" charset="0"/>
              </a:rPr>
              <a:t>VeHinh.sb3 </a:t>
            </a:r>
            <a:r>
              <a:rPr altLang="zh-CN" sz="2400" lang="vi-VN">
                <a:solidFill>
                  <a:schemeClr val="accent1">
                    <a:lumMod val="75000"/>
                  </a:schemeClr>
                </a:solidFill>
                <a:latin typeface="UTM Avo" panose="02040603050506020204" pitchFamily="18" charset="0"/>
                <a:cs typeface="Times New Roman" panose="02020603050405020304" pitchFamily="18" charset="0"/>
              </a:rPr>
              <a:t>và thoát khỏi chương trình.</a:t>
            </a:r>
          </a:p>
        </p:txBody>
      </p:sp>
      <p:grpSp>
        <p:nvGrpSpPr>
          <p:cNvPr id="116" name="组合 31"/>
          <p:cNvGrpSpPr/>
          <p:nvPr/>
        </p:nvGrpSpPr>
        <p:grpSpPr>
          <a:xfrm>
            <a:off x="1880140" y="354706"/>
            <a:ext cx="2236613" cy="779317"/>
            <a:chOff x="1828798" y="932844"/>
            <a:chExt cx="3177716" cy="1021522"/>
          </a:xfrm>
          <a:effectLst>
            <a:outerShdw algn="t" blurRad="50800" dir="5400000" dist="38100" rotWithShape="0">
              <a:prstClr val="black">
                <a:alpha val="40000"/>
              </a:prstClr>
            </a:outerShdw>
          </a:effectLst>
        </p:grpSpPr>
        <p:sp>
          <p:nvSpPr>
            <p:cNvPr id="1048972" name="圆角矩形 32"/>
            <p:cNvSpPr/>
            <p:nvPr/>
          </p:nvSpPr>
          <p:spPr>
            <a:xfrm rot="10800000" flipV="1">
              <a:off x="1828798" y="932844"/>
              <a:ext cx="3177716" cy="1021522"/>
            </a:xfrm>
            <a:prstGeom prst="roundRect">
              <a:avLst>
                <a:gd name="adj" fmla="val 83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r>
                <a:rPr altLang="zh-CN" baseline="0" b="1" cap="none" sz="2400" i="0" kern="1200" kumimoji="0" lang="vi-VN" noProof="0" normalizeH="0" spc="0" strike="noStrike" u="none">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Hướ</a:t>
              </a:r>
              <a:r>
                <a:rPr altLang="zh-CN" baseline="0" b="1" cap="none" sz="2400" i="0" kern="1200" kumimoji="0" lang="en-US" noProof="0" normalizeH="0" spc="0" strike="noStrike" u="none">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ng dẫn</a:t>
              </a:r>
              <a:endParaRPr baseline="0" b="1" cap="none" sz="1800" i="0" kern="1200" kumimoji="0" lang="en-US" noProof="0" normalizeH="0" spc="0" strike="noStrike" u="none">
                <a:ln>
                  <a:noFill/>
                </a:ln>
                <a:solidFill>
                  <a:schemeClr val="accent1">
                    <a:lumMod val="75000"/>
                  </a:schemeClr>
                </a:solidFill>
                <a:effectLst/>
                <a:uLnTx/>
                <a:uFillTx/>
                <a:latin typeface="Arial"/>
                <a:ea typeface="+mn-ea"/>
                <a:cs typeface="+mn-cs"/>
              </a:endParaRPr>
            </a:p>
          </p:txBody>
        </p:sp>
        <p:sp>
          <p:nvSpPr>
            <p:cNvPr id="1048973" name="圆角矩形 33"/>
            <p:cNvSpPr/>
            <p:nvPr/>
          </p:nvSpPr>
          <p:spPr>
            <a:xfrm flipV="1">
              <a:off x="1930551" y="1007532"/>
              <a:ext cx="2960415" cy="835069"/>
            </a:xfrm>
            <a:prstGeom prst="roundRect">
              <a:avLst>
                <a:gd name="adj" fmla="val 8395"/>
              </a:avLst>
            </a:prstGeom>
            <a:noFill/>
            <a:ln w="3810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pic>
        <p:nvPicPr>
          <p:cNvPr id="2097163" name="图片 15"/>
          <p:cNvPicPr>
            <a:picLocks noChangeAspect="1"/>
          </p:cNvPicPr>
          <p:nvPr/>
        </p:nvPicPr>
        <p:blipFill rotWithShape="1">
          <a:blip xmlns:r="http://schemas.openxmlformats.org/officeDocument/2006/relationships" r:embed="rId1"/>
          <a:srcRect t="19317" b="23069"/>
          <a:stretch>
            <a:fillRect/>
          </a:stretch>
        </p:blipFill>
        <p:spPr>
          <a:xfrm rot="20704191">
            <a:off x="411958" y="202393"/>
            <a:ext cx="1699419" cy="979096"/>
          </a:xfrm>
          <a:prstGeom prst="rect"/>
        </p:spPr>
      </p:pic>
      <p:pic>
        <p:nvPicPr>
          <p:cNvPr id="2097164" name="Shape 773"/>
          <p:cNvPicPr>
            <a:picLocks/>
          </p:cNvPicPr>
          <p:nvPr/>
        </p:nvPicPr>
        <p:blipFill>
          <a:blip xmlns:r="http://schemas.openxmlformats.org/officeDocument/2006/relationships" r:embed="rId2"/>
          <a:stretch>
            <a:fillRect/>
          </a:stretch>
        </p:blipFill>
        <p:spPr>
          <a:xfrm>
            <a:off x="6454139" y="4080860"/>
            <a:ext cx="701040" cy="673735"/>
          </a:xfrm>
          <a:prstGeom prst="rect"/>
        </p:spPr>
      </p:pic>
      <p:pic>
        <p:nvPicPr>
          <p:cNvPr id="2097165" name="Picture 2"/>
          <p:cNvPicPr>
            <a:picLocks noChangeAspect="1"/>
          </p:cNvPicPr>
          <p:nvPr/>
        </p:nvPicPr>
        <p:blipFill>
          <a:blip xmlns:r="http://schemas.openxmlformats.org/officeDocument/2006/relationships" r:embed="rId3"/>
          <a:stretch>
            <a:fillRect/>
          </a:stretch>
        </p:blipFill>
        <p:spPr>
          <a:xfrm>
            <a:off x="6383507" y="1250223"/>
            <a:ext cx="771429" cy="752381"/>
          </a:xfrm>
          <a:prstGeom prst="rect"/>
        </p:spPr>
      </p:pic>
      <p:pic>
        <p:nvPicPr>
          <p:cNvPr id="2097166" name="Picture 4"/>
          <p:cNvPicPr>
            <a:picLocks noChangeAspect="1"/>
          </p:cNvPicPr>
          <p:nvPr/>
        </p:nvPicPr>
        <p:blipFill>
          <a:blip xmlns:r="http://schemas.openxmlformats.org/officeDocument/2006/relationships" r:embed="rId4"/>
          <a:stretch>
            <a:fillRect/>
          </a:stretch>
        </p:blipFill>
        <p:spPr>
          <a:xfrm>
            <a:off x="6499859" y="2865208"/>
            <a:ext cx="971429" cy="733333"/>
          </a:xfrm>
          <a:prstGeom prst="rect"/>
        </p:spPr>
      </p:pic>
      <p:pic>
        <p:nvPicPr>
          <p:cNvPr id="2097167" name="Picture 6"/>
          <p:cNvPicPr>
            <a:picLocks noChangeAspect="1"/>
          </p:cNvPicPr>
          <p:nvPr/>
        </p:nvPicPr>
        <p:blipFill>
          <a:blip xmlns:r="http://schemas.openxmlformats.org/officeDocument/2006/relationships" r:embed="rId5"/>
          <a:stretch>
            <a:fillRect/>
          </a:stretch>
        </p:blipFill>
        <p:spPr>
          <a:xfrm>
            <a:off x="8553364" y="296409"/>
            <a:ext cx="2630060" cy="6129377"/>
          </a:xfrm>
          <a:prstGeom prst="rect"/>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afterEffect" presetClass="entr" presetID="47" presetSubtype="0">
                                  <p:stCondLst>
                                    <p:cond delay="0"/>
                                  </p:stCondLst>
                                  <p:childTnLst>
                                    <p:set>
                                      <p:cBhvr>
                                        <p:cTn dur="1" fill="hold" id="6">
                                          <p:stCondLst>
                                            <p:cond delay="0"/>
                                          </p:stCondLst>
                                        </p:cTn>
                                        <p:tgtEl>
                                          <p:spTgt spid="2097163"/>
                                        </p:tgtEl>
                                        <p:attrNameLst>
                                          <p:attrName>style.visibility</p:attrName>
                                        </p:attrNameLst>
                                      </p:cBhvr>
                                      <p:to>
                                        <p:strVal val="visible"/>
                                      </p:to>
                                    </p:set>
                                    <p:animEffect transition="in" filter="fade">
                                      <p:cBhvr>
                                        <p:cTn dur="1000" id="7"/>
                                        <p:tgtEl>
                                          <p:spTgt spid="2097163"/>
                                        </p:tgtEl>
                                      </p:cBhvr>
                                    </p:animEffect>
                                    <p:anim calcmode="lin" valueType="num">
                                      <p:cBhvr>
                                        <p:cTn dur="1000" fill="hold" id="8"/>
                                        <p:tgtEl>
                                          <p:spTgt spid="2097163"/>
                                        </p:tgtEl>
                                        <p:attrNameLst>
                                          <p:attrName>ppt_x</p:attrName>
                                        </p:attrNameLst>
                                      </p:cBhvr>
                                      <p:tavLst>
                                        <p:tav tm="0">
                                          <p:val>
                                            <p:strVal val="#ppt_x"/>
                                          </p:val>
                                        </p:tav>
                                        <p:tav tm="100000">
                                          <p:val>
                                            <p:strVal val="#ppt_x"/>
                                          </p:val>
                                        </p:tav>
                                      </p:tavLst>
                                    </p:anim>
                                    <p:anim calcmode="lin" valueType="num">
                                      <p:cBhvr>
                                        <p:cTn dur="1000" fill="hold" id="9"/>
                                        <p:tgtEl>
                                          <p:spTgt spid="2097163"/>
                                        </p:tgtEl>
                                        <p:attrNameLst>
                                          <p:attrName>ppt_y</p:attrName>
                                        </p:attrNameLst>
                                      </p:cBhvr>
                                      <p:tavLst>
                                        <p:tav tm="0">
                                          <p:val>
                                            <p:strVal val="#ppt_y-.1"/>
                                          </p:val>
                                        </p:tav>
                                        <p:tav tm="100000">
                                          <p:val>
                                            <p:strVal val="#ppt_y"/>
                                          </p:val>
                                        </p:tav>
                                      </p:tavLst>
                                    </p:anim>
                                  </p:childTnLst>
                                </p:cTn>
                              </p:par>
                            </p:childTnLst>
                          </p:cTn>
                        </p:par>
                        <p:par>
                          <p:cTn fill="hold" id="10">
                            <p:stCondLst>
                              <p:cond delay="1000"/>
                            </p:stCondLst>
                            <p:childTnLst>
                              <p:par>
                                <p:cTn fill="hold" grpId="0" id="11" nodeType="afterEffect" presetClass="entr" presetID="22" presetSubtype="8">
                                  <p:stCondLst>
                                    <p:cond delay="0"/>
                                  </p:stCondLst>
                                  <p:childTnLst>
                                    <p:set>
                                      <p:cBhvr>
                                        <p:cTn dur="1" fill="hold" id="12">
                                          <p:stCondLst>
                                            <p:cond delay="0"/>
                                          </p:stCondLst>
                                        </p:cTn>
                                        <p:tgtEl>
                                          <p:spTgt spid="1048971">
                                            <p:txEl>
                                              <p:pRg st="0" end="0"/>
                                            </p:txEl>
                                          </p:spTgt>
                                        </p:tgtEl>
                                        <p:attrNameLst>
                                          <p:attrName>style.visibility</p:attrName>
                                        </p:attrNameLst>
                                      </p:cBhvr>
                                      <p:to>
                                        <p:strVal val="visible"/>
                                      </p:to>
                                    </p:set>
                                    <p:animEffect transition="in" filter="wipe(left)">
                                      <p:cBhvr>
                                        <p:cTn dur="500" id="13"/>
                                        <p:tgtEl>
                                          <p:spTgt spid="1048971">
                                            <p:txEl>
                                              <p:pRg st="0" end="0"/>
                                            </p:txEl>
                                          </p:spTgt>
                                        </p:tgtEl>
                                      </p:cBhvr>
                                    </p:animEffect>
                                  </p:childTnLst>
                                </p:cTn>
                              </p:par>
                              <p:par>
                                <p:cTn fill="hold" id="14" nodeType="withEffect" presetClass="entr" presetID="10" presetSubtype="0">
                                  <p:stCondLst>
                                    <p:cond delay="0"/>
                                  </p:stCondLst>
                                  <p:childTnLst>
                                    <p:set>
                                      <p:cBhvr>
                                        <p:cTn dur="1" fill="hold" id="15">
                                          <p:stCondLst>
                                            <p:cond delay="0"/>
                                          </p:stCondLst>
                                        </p:cTn>
                                        <p:tgtEl>
                                          <p:spTgt spid="2097165"/>
                                        </p:tgtEl>
                                        <p:attrNameLst>
                                          <p:attrName>style.visibility</p:attrName>
                                        </p:attrNameLst>
                                      </p:cBhvr>
                                      <p:to>
                                        <p:strVal val="visible"/>
                                      </p:to>
                                    </p:set>
                                    <p:animEffect transition="in" filter="fade">
                                      <p:cBhvr>
                                        <p:cTn dur="500" id="16"/>
                                        <p:tgtEl>
                                          <p:spTgt spid="2097165"/>
                                        </p:tgtEl>
                                      </p:cBhvr>
                                    </p:animEffect>
                                  </p:childTnLst>
                                </p:cTn>
                              </p:par>
                            </p:childTnLst>
                          </p:cTn>
                        </p:par>
                      </p:childTnLst>
                    </p:cTn>
                  </p:par>
                  <p:par>
                    <p:cTn fill="hold" id="17">
                      <p:stCondLst>
                        <p:cond delay="indefinite"/>
                      </p:stCondLst>
                      <p:childTnLst>
                        <p:par>
                          <p:cTn fill="hold" id="18">
                            <p:stCondLst>
                              <p:cond delay="0"/>
                            </p:stCondLst>
                            <p:childTnLst>
                              <p:par>
                                <p:cTn fill="hold" grpId="0" id="19" nodeType="clickEffect" presetClass="entr" presetID="22" presetSubtype="8">
                                  <p:stCondLst>
                                    <p:cond delay="0"/>
                                  </p:stCondLst>
                                  <p:childTnLst>
                                    <p:set>
                                      <p:cBhvr>
                                        <p:cTn dur="1" fill="hold" id="20">
                                          <p:stCondLst>
                                            <p:cond delay="0"/>
                                          </p:stCondLst>
                                        </p:cTn>
                                        <p:tgtEl>
                                          <p:spTgt spid="1048971">
                                            <p:txEl>
                                              <p:pRg st="1" end="1"/>
                                            </p:txEl>
                                          </p:spTgt>
                                        </p:tgtEl>
                                        <p:attrNameLst>
                                          <p:attrName>style.visibility</p:attrName>
                                        </p:attrNameLst>
                                      </p:cBhvr>
                                      <p:to>
                                        <p:strVal val="visible"/>
                                      </p:to>
                                    </p:set>
                                    <p:animEffect transition="in" filter="wipe(left)">
                                      <p:cBhvr>
                                        <p:cTn dur="500" id="21"/>
                                        <p:tgtEl>
                                          <p:spTgt spid="1048971">
                                            <p:txEl>
                                              <p:pRg st="1" end="1"/>
                                            </p:txEl>
                                          </p:spTgt>
                                        </p:tgtEl>
                                      </p:cBhvr>
                                    </p:animEffect>
                                  </p:childTnLst>
                                </p:cTn>
                              </p:par>
                              <p:par>
                                <p:cTn fill="hold" id="22" nodeType="withEffect" presetClass="entr" presetID="10" presetSubtype="0">
                                  <p:stCondLst>
                                    <p:cond delay="0"/>
                                  </p:stCondLst>
                                  <p:childTnLst>
                                    <p:set>
                                      <p:cBhvr>
                                        <p:cTn dur="1" fill="hold" id="23">
                                          <p:stCondLst>
                                            <p:cond delay="0"/>
                                          </p:stCondLst>
                                        </p:cTn>
                                        <p:tgtEl>
                                          <p:spTgt spid="2097166"/>
                                        </p:tgtEl>
                                        <p:attrNameLst>
                                          <p:attrName>style.visibility</p:attrName>
                                        </p:attrNameLst>
                                      </p:cBhvr>
                                      <p:to>
                                        <p:strVal val="visible"/>
                                      </p:to>
                                    </p:set>
                                    <p:animEffect transition="in" filter="fade">
                                      <p:cBhvr>
                                        <p:cTn dur="500" id="24"/>
                                        <p:tgtEl>
                                          <p:spTgt spid="2097166"/>
                                        </p:tgtEl>
                                      </p:cBhvr>
                                    </p:animEffect>
                                  </p:childTnLst>
                                </p:cTn>
                              </p:par>
                            </p:childTnLst>
                          </p:cTn>
                        </p:par>
                      </p:childTnLst>
                    </p:cTn>
                  </p:par>
                  <p:par>
                    <p:cTn fill="hold" id="25">
                      <p:stCondLst>
                        <p:cond delay="indefinite"/>
                      </p:stCondLst>
                      <p:childTnLst>
                        <p:par>
                          <p:cTn fill="hold" id="26">
                            <p:stCondLst>
                              <p:cond delay="0"/>
                            </p:stCondLst>
                            <p:childTnLst>
                              <p:par>
                                <p:cTn fill="hold" grpId="0" id="27" nodeType="clickEffect" presetClass="entr" presetID="22" presetSubtype="8">
                                  <p:stCondLst>
                                    <p:cond delay="0"/>
                                  </p:stCondLst>
                                  <p:childTnLst>
                                    <p:set>
                                      <p:cBhvr>
                                        <p:cTn dur="1" fill="hold" id="28">
                                          <p:stCondLst>
                                            <p:cond delay="0"/>
                                          </p:stCondLst>
                                        </p:cTn>
                                        <p:tgtEl>
                                          <p:spTgt spid="1048971">
                                            <p:txEl>
                                              <p:pRg st="2" end="2"/>
                                            </p:txEl>
                                          </p:spTgt>
                                        </p:tgtEl>
                                        <p:attrNameLst>
                                          <p:attrName>style.visibility</p:attrName>
                                        </p:attrNameLst>
                                      </p:cBhvr>
                                      <p:to>
                                        <p:strVal val="visible"/>
                                      </p:to>
                                    </p:set>
                                    <p:animEffect transition="in" filter="wipe(left)">
                                      <p:cBhvr>
                                        <p:cTn dur="500" id="29"/>
                                        <p:tgtEl>
                                          <p:spTgt spid="1048971">
                                            <p:txEl>
                                              <p:pRg st="2" end="2"/>
                                            </p:txEl>
                                          </p:spTgt>
                                        </p:tgtEl>
                                      </p:cBhvr>
                                    </p:animEffect>
                                  </p:childTnLst>
                                </p:cTn>
                              </p:par>
                              <p:par>
                                <p:cTn fill="hold" id="30" nodeType="withEffect" presetClass="entr" presetID="10" presetSubtype="0">
                                  <p:stCondLst>
                                    <p:cond delay="0"/>
                                  </p:stCondLst>
                                  <p:childTnLst>
                                    <p:set>
                                      <p:cBhvr>
                                        <p:cTn dur="1" fill="hold" id="31">
                                          <p:stCondLst>
                                            <p:cond delay="0"/>
                                          </p:stCondLst>
                                        </p:cTn>
                                        <p:tgtEl>
                                          <p:spTgt spid="2097164"/>
                                        </p:tgtEl>
                                        <p:attrNameLst>
                                          <p:attrName>style.visibility</p:attrName>
                                        </p:attrNameLst>
                                      </p:cBhvr>
                                      <p:to>
                                        <p:strVal val="visible"/>
                                      </p:to>
                                    </p:set>
                                    <p:animEffect transition="in" filter="fade">
                                      <p:cBhvr>
                                        <p:cTn dur="500" id="32"/>
                                        <p:tgtEl>
                                          <p:spTgt spid="2097164"/>
                                        </p:tgtEl>
                                      </p:cBhvr>
                                    </p:animEffect>
                                  </p:childTnLst>
                                </p:cTn>
                              </p:par>
                            </p:childTnLst>
                          </p:cTn>
                        </p:par>
                      </p:childTnLst>
                    </p:cTn>
                  </p:par>
                  <p:par>
                    <p:cTn fill="hold" id="33">
                      <p:stCondLst>
                        <p:cond delay="indefinite"/>
                      </p:stCondLst>
                      <p:childTnLst>
                        <p:par>
                          <p:cTn fill="hold" id="34">
                            <p:stCondLst>
                              <p:cond delay="0"/>
                            </p:stCondLst>
                            <p:childTnLst>
                              <p:par>
                                <p:cTn fill="hold" grpId="0" id="35" nodeType="clickEffect" presetClass="entr" presetID="22" presetSubtype="8">
                                  <p:stCondLst>
                                    <p:cond delay="0"/>
                                  </p:stCondLst>
                                  <p:childTnLst>
                                    <p:set>
                                      <p:cBhvr>
                                        <p:cTn dur="1" fill="hold" id="36">
                                          <p:stCondLst>
                                            <p:cond delay="0"/>
                                          </p:stCondLst>
                                        </p:cTn>
                                        <p:tgtEl>
                                          <p:spTgt spid="1048971">
                                            <p:txEl>
                                              <p:pRg st="3" end="3"/>
                                            </p:txEl>
                                          </p:spTgt>
                                        </p:tgtEl>
                                        <p:attrNameLst>
                                          <p:attrName>style.visibility</p:attrName>
                                        </p:attrNameLst>
                                      </p:cBhvr>
                                      <p:to>
                                        <p:strVal val="visible"/>
                                      </p:to>
                                    </p:set>
                                    <p:animEffect transition="in" filter="wipe(left)">
                                      <p:cBhvr>
                                        <p:cTn dur="500" id="37"/>
                                        <p:tgtEl>
                                          <p:spTgt spid="1048971">
                                            <p:txEl>
                                              <p:pRg st="3" end="3"/>
                                            </p:txEl>
                                          </p:spTgt>
                                        </p:tgtEl>
                                      </p:cBhvr>
                                    </p:animEffect>
                                  </p:childTnLst>
                                </p:cTn>
                              </p:par>
                              <p:par>
                                <p:cTn fill="hold" id="38" nodeType="withEffect" presetClass="entr" presetID="10" presetSubtype="0">
                                  <p:stCondLst>
                                    <p:cond delay="0"/>
                                  </p:stCondLst>
                                  <p:childTnLst>
                                    <p:set>
                                      <p:cBhvr>
                                        <p:cTn dur="1" fill="hold" id="39">
                                          <p:stCondLst>
                                            <p:cond delay="0"/>
                                          </p:stCondLst>
                                        </p:cTn>
                                        <p:tgtEl>
                                          <p:spTgt spid="2097164"/>
                                        </p:tgtEl>
                                        <p:attrNameLst>
                                          <p:attrName>style.visibility</p:attrName>
                                        </p:attrNameLst>
                                      </p:cBhvr>
                                      <p:to>
                                        <p:strVal val="visible"/>
                                      </p:to>
                                    </p:set>
                                    <p:animEffect transition="in" filter="fade">
                                      <p:cBhvr>
                                        <p:cTn dur="500" id="40"/>
                                        <p:tgtEl>
                                          <p:spTgt spid="2097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71"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17" name=""/>
        <p:cNvGrpSpPr/>
        <p:nvPr/>
      </p:nvGrpSpPr>
      <p:grpSpPr>
        <a:xfrm>
          <a:off x="0" y="0"/>
          <a:ext cx="0" cy="0"/>
          <a:chOff x="0" y="0"/>
          <a:chExt cx="0" cy="0"/>
        </a:xfrm>
      </p:grpSpPr>
      <p:pic>
        <p:nvPicPr>
          <p:cNvPr id="2097168" name="Picture 10"/>
          <p:cNvPicPr>
            <a:picLocks noChangeAspect="1"/>
          </p:cNvPicPr>
          <p:nvPr/>
        </p:nvPicPr>
        <p:blipFill rotWithShape="1">
          <a:blip xmlns:r="http://schemas.openxmlformats.org/officeDocument/2006/relationships" r:embed="rId1"/>
          <a:srcRect r="72158" b="-12880"/>
          <a:stretch>
            <a:fillRect/>
          </a:stretch>
        </p:blipFill>
        <p:spPr>
          <a:xfrm>
            <a:off x="510166" y="377154"/>
            <a:ext cx="971793" cy="1056562"/>
          </a:xfrm>
          <a:prstGeom prst="rect"/>
        </p:spPr>
      </p:pic>
      <p:sp>
        <p:nvSpPr>
          <p:cNvPr id="1048974" name="Rectangle 22"/>
          <p:cNvSpPr/>
          <p:nvPr/>
        </p:nvSpPr>
        <p:spPr>
          <a:xfrm>
            <a:off x="510166" y="1433716"/>
            <a:ext cx="10605623" cy="3337837"/>
          </a:xfrm>
          <a:prstGeom prst="rect"/>
        </p:spPr>
        <p:txBody>
          <a:bodyPr wrap="square">
            <a:spAutoFit/>
          </a:bodyPr>
          <a:p>
            <a:pPr algn="just" defTabSz="342900" indent="-457200" marL="457200">
              <a:lnSpc>
                <a:spcPct val="150000"/>
              </a:lnSpc>
              <a:buAutoNum type="arabicPeriod"/>
            </a:pPr>
            <a:r>
              <a:rPr sz="2400" lang="vi-VN">
                <a:solidFill>
                  <a:schemeClr val="accent6">
                    <a:lumMod val="50000"/>
                  </a:schemeClr>
                </a:solidFill>
                <a:latin typeface="UTM Avo" panose="02040603050506020204" pitchFamily="18" charset="0"/>
                <a:cs typeface="Times New Roman" panose="02020603050405020304" pitchFamily="18" charset="0"/>
              </a:rPr>
              <a:t>Em hãy mô tả thuật toán bằng sơ đ</a:t>
            </a:r>
            <a:r>
              <a:rPr sz="2400" lang="en-US">
                <a:solidFill>
                  <a:schemeClr val="accent6">
                    <a:lumMod val="50000"/>
                  </a:schemeClr>
                </a:solidFill>
                <a:latin typeface="UTM Avo" panose="02040603050506020204" pitchFamily="18" charset="0"/>
                <a:cs typeface="Times New Roman" panose="02020603050405020304" pitchFamily="18" charset="0"/>
              </a:rPr>
              <a:t>ồ</a:t>
            </a:r>
            <a:r>
              <a:rPr sz="2400" lang="vi-VN">
                <a:solidFill>
                  <a:schemeClr val="accent6">
                    <a:lumMod val="50000"/>
                  </a:schemeClr>
                </a:solidFill>
                <a:latin typeface="UTM Avo" panose="02040603050506020204" pitchFamily="18" charset="0"/>
                <a:cs typeface="Times New Roman" panose="02020603050405020304" pitchFamily="18" charset="0"/>
              </a:rPr>
              <a:t> khối trong trường hợp đường đi của nhân vật là một hình vuông.</a:t>
            </a:r>
            <a:endParaRPr sz="2400" lang="en-US">
              <a:solidFill>
                <a:schemeClr val="accent6">
                  <a:lumMod val="50000"/>
                </a:schemeClr>
              </a:solidFill>
              <a:latin typeface="UTM Avo" panose="02040603050506020204" pitchFamily="18" charset="0"/>
              <a:cs typeface="Times New Roman" panose="02020603050405020304" pitchFamily="18" charset="0"/>
            </a:endParaRPr>
          </a:p>
          <a:p>
            <a:pPr algn="just" defTabSz="342900" indent="-457200" marL="457200">
              <a:lnSpc>
                <a:spcPct val="150000"/>
              </a:lnSpc>
              <a:buAutoNum type="arabicPeriod"/>
            </a:pPr>
            <a:r>
              <a:rPr sz="2400" lang="vi-VN">
                <a:solidFill>
                  <a:schemeClr val="accent6">
                    <a:lumMod val="50000"/>
                  </a:schemeClr>
                </a:solidFill>
                <a:latin typeface="UTM Avo" panose="02040603050506020204" pitchFamily="18" charset="0"/>
                <a:cs typeface="Times New Roman" panose="02020603050405020304" pitchFamily="18" charset="0"/>
              </a:rPr>
              <a:t>Em hãy nâng cấp chương trình </a:t>
            </a:r>
            <a:r>
              <a:rPr b="1" sz="2400" lang="vi-VN">
                <a:solidFill>
                  <a:schemeClr val="accent6">
                    <a:lumMod val="50000"/>
                  </a:schemeClr>
                </a:solidFill>
                <a:latin typeface="UTM Avo" panose="02040603050506020204" pitchFamily="18" charset="0"/>
                <a:cs typeface="Times New Roman" panose="02020603050405020304" pitchFamily="18" charset="0"/>
              </a:rPr>
              <a:t>VeHinh.sb3 </a:t>
            </a:r>
            <a:r>
              <a:rPr sz="2400" lang="vi-VN">
                <a:solidFill>
                  <a:schemeClr val="accent6">
                    <a:lumMod val="50000"/>
                  </a:schemeClr>
                </a:solidFill>
                <a:latin typeface="UTM Avo" panose="02040603050506020204" pitchFamily="18" charset="0"/>
                <a:cs typeface="Times New Roman" panose="02020603050405020304" pitchFamily="18" charset="0"/>
              </a:rPr>
              <a:t>bằng cách bổ sung một nhân vật mới và lập trình để khi nháy chuột vào nhân vật</a:t>
            </a:r>
            <a:r>
              <a:rPr sz="2400" lang="en-US">
                <a:solidFill>
                  <a:schemeClr val="accent6">
                    <a:lumMod val="50000"/>
                  </a:schemeClr>
                </a:solidFill>
                <a:latin typeface="UTM Avo" panose="02040603050506020204" pitchFamily="18" charset="0"/>
                <a:cs typeface="Times New Roman" panose="02020603050405020304" pitchFamily="18" charset="0"/>
              </a:rPr>
              <a:t> </a:t>
            </a:r>
            <a:r>
              <a:rPr sz="2400" lang="vi-VN">
                <a:solidFill>
                  <a:schemeClr val="accent6">
                    <a:lumMod val="50000"/>
                  </a:schemeClr>
                </a:solidFill>
                <a:latin typeface="UTM Avo" panose="02040603050506020204" pitchFamily="18" charset="0"/>
                <a:cs typeface="Times New Roman" panose="02020603050405020304" pitchFamily="18" charset="0"/>
              </a:rPr>
              <a:t>này thì chương trình thực hiện thuật toán vẽ</a:t>
            </a:r>
            <a:r>
              <a:rPr sz="2400" lang="en-US">
                <a:solidFill>
                  <a:schemeClr val="accent6">
                    <a:lumMod val="50000"/>
                  </a:schemeClr>
                </a:solidFill>
                <a:latin typeface="UTM Avo" panose="02040603050506020204" pitchFamily="18" charset="0"/>
                <a:cs typeface="Times New Roman" panose="02020603050405020304" pitchFamily="18" charset="0"/>
              </a:rPr>
              <a:t> hình vuông.</a:t>
            </a:r>
          </a:p>
          <a:p>
            <a:pPr algn="just" defTabSz="342900">
              <a:lnSpc>
                <a:spcPct val="150000"/>
              </a:lnSpc>
            </a:pPr>
            <a:endParaRPr sz="2400" lang="vi-VN">
              <a:solidFill>
                <a:schemeClr val="accent6">
                  <a:lumMod val="50000"/>
                </a:schemeClr>
              </a:solidFill>
              <a:latin typeface="UTM Avo" panose="02040603050506020204" pitchFamily="18" charset="0"/>
              <a:cs typeface="Times New Roman" panose="02020603050405020304" pitchFamily="18" charset="0"/>
            </a:endParaRPr>
          </a:p>
        </p:txBody>
      </p:sp>
      <p:sp>
        <p:nvSpPr>
          <p:cNvPr id="1048975" name="矩形 10"/>
          <p:cNvSpPr/>
          <p:nvPr/>
        </p:nvSpPr>
        <p:spPr>
          <a:xfrm>
            <a:off x="1381272" y="499427"/>
            <a:ext cx="2757591" cy="641266"/>
          </a:xfrm>
          <a:prstGeom prst="rect"/>
        </p:spPr>
        <p:txBody>
          <a:bodyPr wrap="square">
            <a:spAutoFit/>
          </a:bodyPr>
          <a:p>
            <a:pPr indent="266700">
              <a:lnSpc>
                <a:spcPct val="125000"/>
              </a:lnSpc>
              <a:spcAft>
                <a:spcPts val="400"/>
              </a:spcAft>
            </a:pPr>
            <a:r>
              <a:rPr b="1" sz="3200" lang="en-US">
                <a:solidFill>
                  <a:schemeClr val="accent6">
                    <a:lumMod val="50000"/>
                  </a:schemeClr>
                </a:solidFill>
                <a:latin typeface="UTM Avo" panose="02040603050506020204" pitchFamily="18" charset="0"/>
                <a:cs typeface="Times New Roman" panose="02020603050405020304" pitchFamily="18" charset="0"/>
              </a:rPr>
              <a:t>LUYỆN TẬP</a:t>
            </a:r>
            <a:endParaRPr sz="3200" lang="vi-VN">
              <a:solidFill>
                <a:schemeClr val="accent6">
                  <a:lumMod val="50000"/>
                </a:schemeClr>
              </a:solidFill>
              <a:latin typeface="UTM Avo" panose="02040603050506020204" pitchFamily="18" charset="0"/>
              <a:cs typeface="Times New Roman" panose="02020603050405020304" pitchFamily="18" charset="0"/>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42" presetSubtype="0">
                                  <p:stCondLst>
                                    <p:cond delay="0"/>
                                  </p:stCondLst>
                                  <p:childTnLst>
                                    <p:set>
                                      <p:cBhvr>
                                        <p:cTn dur="1" fill="hold" id="6">
                                          <p:stCondLst>
                                            <p:cond delay="0"/>
                                          </p:stCondLst>
                                        </p:cTn>
                                        <p:tgtEl>
                                          <p:spTgt spid="1048974">
                                            <p:txEl>
                                              <p:pRg st="0" end="0"/>
                                            </p:txEl>
                                          </p:spTgt>
                                        </p:tgtEl>
                                        <p:attrNameLst>
                                          <p:attrName>style.visibility</p:attrName>
                                        </p:attrNameLst>
                                      </p:cBhvr>
                                      <p:to>
                                        <p:strVal val="visible"/>
                                      </p:to>
                                    </p:set>
                                    <p:animEffect transition="in" filter="fade">
                                      <p:cBhvr>
                                        <p:cTn dur="1000" id="7"/>
                                        <p:tgtEl>
                                          <p:spTgt spid="1048974">
                                            <p:txEl>
                                              <p:pRg st="0" end="0"/>
                                            </p:txEl>
                                          </p:spTgt>
                                        </p:tgtEl>
                                      </p:cBhvr>
                                    </p:animEffect>
                                    <p:anim calcmode="lin" valueType="num">
                                      <p:cBhvr>
                                        <p:cTn dur="1000" fill="hold" id="8"/>
                                        <p:tgtEl>
                                          <p:spTgt spid="1048974">
                                            <p:txEl>
                                              <p:pRg st="0" end="0"/>
                                            </p:txEl>
                                          </p:spTgt>
                                        </p:tgtEl>
                                        <p:attrNameLst>
                                          <p:attrName>ppt_x</p:attrName>
                                        </p:attrNameLst>
                                      </p:cBhvr>
                                      <p:tavLst>
                                        <p:tav tm="0">
                                          <p:val>
                                            <p:strVal val="#ppt_x"/>
                                          </p:val>
                                        </p:tav>
                                        <p:tav tm="100000">
                                          <p:val>
                                            <p:strVal val="#ppt_x"/>
                                          </p:val>
                                        </p:tav>
                                      </p:tavLst>
                                    </p:anim>
                                    <p:anim calcmode="lin" valueType="num">
                                      <p:cBhvr>
                                        <p:cTn dur="1000" fill="hold" id="9"/>
                                        <p:tgtEl>
                                          <p:spTgt spid="104897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fill="hold" id="10">
                      <p:stCondLst>
                        <p:cond delay="indefinite"/>
                      </p:stCondLst>
                      <p:childTnLst>
                        <p:par>
                          <p:cTn fill="hold" id="11">
                            <p:stCondLst>
                              <p:cond delay="0"/>
                            </p:stCondLst>
                            <p:childTnLst>
                              <p:par>
                                <p:cTn fill="hold" id="12" nodeType="clickEffect" presetClass="entr" presetID="42" presetSubtype="0">
                                  <p:stCondLst>
                                    <p:cond delay="0"/>
                                  </p:stCondLst>
                                  <p:childTnLst>
                                    <p:set>
                                      <p:cBhvr>
                                        <p:cTn dur="1" fill="hold" id="13">
                                          <p:stCondLst>
                                            <p:cond delay="0"/>
                                          </p:stCondLst>
                                        </p:cTn>
                                        <p:tgtEl>
                                          <p:spTgt spid="1048974">
                                            <p:txEl>
                                              <p:pRg st="1" end="1"/>
                                            </p:txEl>
                                          </p:spTgt>
                                        </p:tgtEl>
                                        <p:attrNameLst>
                                          <p:attrName>style.visibility</p:attrName>
                                        </p:attrNameLst>
                                      </p:cBhvr>
                                      <p:to>
                                        <p:strVal val="visible"/>
                                      </p:to>
                                    </p:set>
                                    <p:animEffect transition="in" filter="fade">
                                      <p:cBhvr>
                                        <p:cTn dur="1000" id="14"/>
                                        <p:tgtEl>
                                          <p:spTgt spid="1048974">
                                            <p:txEl>
                                              <p:pRg st="1" end="1"/>
                                            </p:txEl>
                                          </p:spTgt>
                                        </p:tgtEl>
                                      </p:cBhvr>
                                    </p:animEffect>
                                    <p:anim calcmode="lin" valueType="num">
                                      <p:cBhvr>
                                        <p:cTn dur="1000" fill="hold" id="15"/>
                                        <p:tgtEl>
                                          <p:spTgt spid="1048974">
                                            <p:txEl>
                                              <p:pRg st="1" end="1"/>
                                            </p:txEl>
                                          </p:spTgt>
                                        </p:tgtEl>
                                        <p:attrNameLst>
                                          <p:attrName>ppt_x</p:attrName>
                                        </p:attrNameLst>
                                      </p:cBhvr>
                                      <p:tavLst>
                                        <p:tav tm="0">
                                          <p:val>
                                            <p:strVal val="#ppt_x"/>
                                          </p:val>
                                        </p:tav>
                                        <p:tav tm="100000">
                                          <p:val>
                                            <p:strVal val="#ppt_x"/>
                                          </p:val>
                                        </p:tav>
                                      </p:tavLst>
                                    </p:anim>
                                    <p:anim calcmode="lin" valueType="num">
                                      <p:cBhvr>
                                        <p:cTn dur="1000" fill="hold" id="16"/>
                                        <p:tgtEl>
                                          <p:spTgt spid="104897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18" name=""/>
        <p:cNvGrpSpPr/>
        <p:nvPr/>
      </p:nvGrpSpPr>
      <p:grpSpPr>
        <a:xfrm>
          <a:off x="0" y="0"/>
          <a:ext cx="0" cy="0"/>
          <a:chOff x="0" y="0"/>
          <a:chExt cx="0" cy="0"/>
        </a:xfrm>
      </p:grpSpPr>
      <p:pic>
        <p:nvPicPr>
          <p:cNvPr id="2097169" name="Picture 10"/>
          <p:cNvPicPr>
            <a:picLocks noChangeAspect="1"/>
          </p:cNvPicPr>
          <p:nvPr/>
        </p:nvPicPr>
        <p:blipFill rotWithShape="1">
          <a:blip xmlns:r="http://schemas.openxmlformats.org/officeDocument/2006/relationships" r:embed="rId1"/>
          <a:srcRect r="72158" b="-12880"/>
          <a:stretch>
            <a:fillRect/>
          </a:stretch>
        </p:blipFill>
        <p:spPr>
          <a:xfrm>
            <a:off x="510166" y="377154"/>
            <a:ext cx="971793" cy="1056562"/>
          </a:xfrm>
          <a:prstGeom prst="rect"/>
        </p:spPr>
      </p:pic>
      <p:sp>
        <p:nvSpPr>
          <p:cNvPr id="1048976" name="Rectangle 22"/>
          <p:cNvSpPr/>
          <p:nvPr/>
        </p:nvSpPr>
        <p:spPr>
          <a:xfrm>
            <a:off x="510166" y="1262966"/>
            <a:ext cx="7650853" cy="1675843"/>
          </a:xfrm>
          <a:prstGeom prst="rect"/>
        </p:spPr>
        <p:txBody>
          <a:bodyPr wrap="square">
            <a:spAutoFit/>
          </a:bodyPr>
          <a:p>
            <a:pPr algn="just" defTabSz="342900">
              <a:lnSpc>
                <a:spcPct val="150000"/>
              </a:lnSpc>
            </a:pPr>
            <a:r>
              <a:rPr sz="2400" lang="vi-VN">
                <a:solidFill>
                  <a:schemeClr val="accent6">
                    <a:lumMod val="50000"/>
                  </a:schemeClr>
                </a:solidFill>
                <a:latin typeface="UTM Avo" panose="02040603050506020204" pitchFamily="18" charset="0"/>
                <a:cs typeface="Times New Roman" panose="02020603050405020304" pitchFamily="18" charset="0"/>
              </a:rPr>
              <a:t>3.	Bạn Khoa viết kịch bản mô tả hoạt động của xe ô tô chạy trên đường như sau: Khi xe cách hòn đá nhỏ hơn 120 bước, xe sẽ dừng lại (Hình 12.5).</a:t>
            </a:r>
          </a:p>
        </p:txBody>
      </p:sp>
      <p:sp>
        <p:nvSpPr>
          <p:cNvPr id="1048977" name="矩形 10"/>
          <p:cNvSpPr/>
          <p:nvPr/>
        </p:nvSpPr>
        <p:spPr>
          <a:xfrm>
            <a:off x="1381272" y="499427"/>
            <a:ext cx="2757591" cy="641266"/>
          </a:xfrm>
          <a:prstGeom prst="rect"/>
        </p:spPr>
        <p:txBody>
          <a:bodyPr wrap="square">
            <a:spAutoFit/>
          </a:bodyPr>
          <a:p>
            <a:pPr indent="266700">
              <a:lnSpc>
                <a:spcPct val="125000"/>
              </a:lnSpc>
              <a:spcAft>
                <a:spcPts val="400"/>
              </a:spcAft>
            </a:pPr>
            <a:r>
              <a:rPr b="1" sz="3200" lang="en-US">
                <a:solidFill>
                  <a:schemeClr val="accent6">
                    <a:lumMod val="50000"/>
                  </a:schemeClr>
                </a:solidFill>
                <a:latin typeface="UTM Avo" panose="02040603050506020204" pitchFamily="18" charset="0"/>
                <a:cs typeface="Times New Roman" panose="02020603050405020304" pitchFamily="18" charset="0"/>
              </a:rPr>
              <a:t>LUYỆN TẬP</a:t>
            </a:r>
            <a:endParaRPr sz="3200" lang="vi-VN">
              <a:solidFill>
                <a:schemeClr val="accent6">
                  <a:lumMod val="50000"/>
                </a:schemeClr>
              </a:solidFill>
              <a:latin typeface="UTM Avo" panose="02040603050506020204" pitchFamily="18" charset="0"/>
              <a:cs typeface="Times New Roman" panose="02020603050405020304" pitchFamily="18" charset="0"/>
            </a:endParaRPr>
          </a:p>
        </p:txBody>
      </p:sp>
      <p:sp>
        <p:nvSpPr>
          <p:cNvPr id="1048978" name="Rectangle 4"/>
          <p:cNvSpPr/>
          <p:nvPr/>
        </p:nvSpPr>
        <p:spPr>
          <a:xfrm>
            <a:off x="510167" y="2938809"/>
            <a:ext cx="6553574" cy="3337837"/>
          </a:xfrm>
          <a:prstGeom prst="rect"/>
        </p:spPr>
        <p:txBody>
          <a:bodyPr wrap="square">
            <a:spAutoFit/>
          </a:bodyPr>
          <a:p>
            <a:pPr algn="just" defTabSz="342900" indent="-457200" marL="457200">
              <a:lnSpc>
                <a:spcPct val="150000"/>
              </a:lnSpc>
              <a:buAutoNum type="alphaLcParenR"/>
            </a:pPr>
            <a:r>
              <a:rPr sz="2400" lang="vi-VN">
                <a:solidFill>
                  <a:schemeClr val="accent6">
                    <a:lumMod val="50000"/>
                  </a:schemeClr>
                </a:solidFill>
                <a:latin typeface="UTM Avo" panose="02040603050506020204" pitchFamily="18" charset="0"/>
                <a:cs typeface="Times New Roman" panose="02020603050405020304" pitchFamily="18" charset="0"/>
              </a:rPr>
              <a:t>Em hãy hoàn thành sơ đồ khối theo kịch bản trên b</a:t>
            </a:r>
            <a:r>
              <a:rPr sz="2400" lang="en-US">
                <a:solidFill>
                  <a:schemeClr val="accent6">
                    <a:lumMod val="50000"/>
                  </a:schemeClr>
                </a:solidFill>
                <a:latin typeface="UTM Avo" panose="02040603050506020204" pitchFamily="18" charset="0"/>
                <a:cs typeface="Times New Roman" panose="02020603050405020304" pitchFamily="18" charset="0"/>
              </a:rPr>
              <a:t>ằ</a:t>
            </a:r>
            <a:r>
              <a:rPr sz="2400" lang="vi-VN">
                <a:solidFill>
                  <a:schemeClr val="accent6">
                    <a:lumMod val="50000"/>
                  </a:schemeClr>
                </a:solidFill>
                <a:latin typeface="UTM Avo" panose="02040603050506020204" pitchFamily="18" charset="0"/>
                <a:cs typeface="Times New Roman" panose="02020603050405020304" pitchFamily="18" charset="0"/>
              </a:rPr>
              <a:t>ng cách ghép mỗi lệnh</a:t>
            </a:r>
            <a:r>
              <a:rPr sz="2400" lang="en-US">
                <a:solidFill>
                  <a:schemeClr val="accent6">
                    <a:lumMod val="50000"/>
                  </a:schemeClr>
                </a:solidFill>
                <a:latin typeface="UTM Avo" panose="02040603050506020204" pitchFamily="18" charset="0"/>
                <a:cs typeface="Times New Roman" panose="02020603050405020304" pitchFamily="18" charset="0"/>
              </a:rPr>
              <a:t> </a:t>
            </a:r>
            <a:r>
              <a:rPr sz="2400" lang="vi-VN">
                <a:solidFill>
                  <a:schemeClr val="accent6">
                    <a:lumMod val="50000"/>
                  </a:schemeClr>
                </a:solidFill>
                <a:latin typeface="UTM Avo" panose="02040603050506020204" pitchFamily="18" charset="0"/>
                <a:cs typeface="Times New Roman" panose="02020603050405020304" pitchFamily="18" charset="0"/>
              </a:rPr>
              <a:t>dưới đây với một ô phù hợp được đánh số 1 và 2 trong Hình 12.6.</a:t>
            </a:r>
            <a:endParaRPr sz="2400" lang="en-US">
              <a:solidFill>
                <a:schemeClr val="accent6">
                  <a:lumMod val="50000"/>
                </a:schemeClr>
              </a:solidFill>
              <a:latin typeface="UTM Avo" panose="02040603050506020204" pitchFamily="18" charset="0"/>
              <a:cs typeface="Times New Roman" panose="02020603050405020304" pitchFamily="18" charset="0"/>
            </a:endParaRPr>
          </a:p>
          <a:p>
            <a:pPr algn="just" defTabSz="342900" indent="-457200" marL="457200">
              <a:lnSpc>
                <a:spcPct val="150000"/>
              </a:lnSpc>
              <a:buAutoNum type="alphaLcParenR"/>
            </a:pPr>
            <a:r>
              <a:rPr sz="2400" lang="vi-VN">
                <a:solidFill>
                  <a:schemeClr val="accent6">
                    <a:lumMod val="50000"/>
                  </a:schemeClr>
                </a:solidFill>
                <a:latin typeface="UTM Avo" panose="02040603050506020204" pitchFamily="18" charset="0"/>
                <a:cs typeface="Times New Roman" panose="02020603050405020304" pitchFamily="18" charset="0"/>
              </a:rPr>
              <a:t>Em hãy viết chương trình Scratch thực hiện thuật toán.</a:t>
            </a:r>
          </a:p>
        </p:txBody>
      </p:sp>
      <p:pic>
        <p:nvPicPr>
          <p:cNvPr id="2097170" name="Shape 793"/>
          <p:cNvPicPr>
            <a:picLocks/>
          </p:cNvPicPr>
          <p:nvPr/>
        </p:nvPicPr>
        <p:blipFill>
          <a:blip xmlns:r="http://schemas.openxmlformats.org/officeDocument/2006/relationships" r:embed="rId2"/>
          <a:stretch>
            <a:fillRect/>
          </a:stretch>
        </p:blipFill>
        <p:spPr>
          <a:xfrm>
            <a:off x="8528162" y="1592977"/>
            <a:ext cx="2551113" cy="1099438"/>
          </a:xfrm>
          <a:prstGeom prst="rect"/>
        </p:spPr>
      </p:pic>
      <p:pic>
        <p:nvPicPr>
          <p:cNvPr id="2097171" name="Shape 799"/>
          <p:cNvPicPr>
            <a:picLocks/>
          </p:cNvPicPr>
          <p:nvPr/>
        </p:nvPicPr>
        <p:blipFill>
          <a:blip xmlns:r="http://schemas.openxmlformats.org/officeDocument/2006/relationships" r:embed="rId3"/>
          <a:stretch>
            <a:fillRect/>
          </a:stretch>
        </p:blipFill>
        <p:spPr>
          <a:xfrm>
            <a:off x="8528162" y="2938809"/>
            <a:ext cx="2551113" cy="3337837"/>
          </a:xfrm>
          <a:prstGeom prst="rect"/>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42" presetSubtype="0">
                                  <p:stCondLst>
                                    <p:cond delay="0"/>
                                  </p:stCondLst>
                                  <p:childTnLst>
                                    <p:set>
                                      <p:cBhvr>
                                        <p:cTn dur="1" fill="hold" id="6">
                                          <p:stCondLst>
                                            <p:cond delay="0"/>
                                          </p:stCondLst>
                                        </p:cTn>
                                        <p:tgtEl>
                                          <p:spTgt spid="1048976">
                                            <p:txEl>
                                              <p:pRg st="0" end="0"/>
                                            </p:txEl>
                                          </p:spTgt>
                                        </p:tgtEl>
                                        <p:attrNameLst>
                                          <p:attrName>style.visibility</p:attrName>
                                        </p:attrNameLst>
                                      </p:cBhvr>
                                      <p:to>
                                        <p:strVal val="visible"/>
                                      </p:to>
                                    </p:set>
                                    <p:animEffect transition="in" filter="fade">
                                      <p:cBhvr>
                                        <p:cTn dur="1000" id="7"/>
                                        <p:tgtEl>
                                          <p:spTgt spid="1048976">
                                            <p:txEl>
                                              <p:pRg st="0" end="0"/>
                                            </p:txEl>
                                          </p:spTgt>
                                        </p:tgtEl>
                                      </p:cBhvr>
                                    </p:animEffect>
                                    <p:anim calcmode="lin" valueType="num">
                                      <p:cBhvr>
                                        <p:cTn dur="1000" fill="hold" id="8"/>
                                        <p:tgtEl>
                                          <p:spTgt spid="1048976">
                                            <p:txEl>
                                              <p:pRg st="0" end="0"/>
                                            </p:txEl>
                                          </p:spTgt>
                                        </p:tgtEl>
                                        <p:attrNameLst>
                                          <p:attrName>ppt_x</p:attrName>
                                        </p:attrNameLst>
                                      </p:cBhvr>
                                      <p:tavLst>
                                        <p:tav tm="0">
                                          <p:val>
                                            <p:strVal val="#ppt_x"/>
                                          </p:val>
                                        </p:tav>
                                        <p:tav tm="100000">
                                          <p:val>
                                            <p:strVal val="#ppt_x"/>
                                          </p:val>
                                        </p:tav>
                                      </p:tavLst>
                                    </p:anim>
                                    <p:anim calcmode="lin" valueType="num">
                                      <p:cBhvr>
                                        <p:cTn dur="1000" fill="hold" id="9"/>
                                        <p:tgtEl>
                                          <p:spTgt spid="1048976">
                                            <p:txEl>
                                              <p:pRg st="0" end="0"/>
                                            </p:txEl>
                                          </p:spTgt>
                                        </p:tgtEl>
                                        <p:attrNameLst>
                                          <p:attrName>ppt_y</p:attrName>
                                        </p:attrNameLst>
                                      </p:cBhvr>
                                      <p:tavLst>
                                        <p:tav tm="0">
                                          <p:val>
                                            <p:strVal val="#ppt_y+.1"/>
                                          </p:val>
                                        </p:tav>
                                        <p:tav tm="100000">
                                          <p:val>
                                            <p:strVal val="#ppt_y"/>
                                          </p:val>
                                        </p:tav>
                                      </p:tavLst>
                                    </p:anim>
                                  </p:childTnLst>
                                </p:cTn>
                              </p:par>
                            </p:childTnLst>
                          </p:cTn>
                        </p:par>
                        <p:par>
                          <p:cTn fill="hold" id="10">
                            <p:stCondLst>
                              <p:cond delay="1000"/>
                            </p:stCondLst>
                            <p:childTnLst>
                              <p:par>
                                <p:cTn fill="hold" id="11" nodeType="afterEffect" presetClass="entr" presetID="10" presetSubtype="0">
                                  <p:stCondLst>
                                    <p:cond delay="0"/>
                                  </p:stCondLst>
                                  <p:childTnLst>
                                    <p:set>
                                      <p:cBhvr>
                                        <p:cTn dur="1" fill="hold" id="12">
                                          <p:stCondLst>
                                            <p:cond delay="0"/>
                                          </p:stCondLst>
                                        </p:cTn>
                                        <p:tgtEl>
                                          <p:spTgt spid="2097170"/>
                                        </p:tgtEl>
                                        <p:attrNameLst>
                                          <p:attrName>style.visibility</p:attrName>
                                        </p:attrNameLst>
                                      </p:cBhvr>
                                      <p:to>
                                        <p:strVal val="visible"/>
                                      </p:to>
                                    </p:set>
                                    <p:animEffect transition="in" filter="fade">
                                      <p:cBhvr>
                                        <p:cTn dur="500" id="13"/>
                                        <p:tgtEl>
                                          <p:spTgt spid="2097170"/>
                                        </p:tgtEl>
                                      </p:cBhvr>
                                    </p:animEffect>
                                  </p:childTnLst>
                                </p:cTn>
                              </p:par>
                            </p:childTnLst>
                          </p:cTn>
                        </p:par>
                      </p:childTnLst>
                    </p:cTn>
                  </p:par>
                  <p:par>
                    <p:cTn fill="hold" id="14">
                      <p:stCondLst>
                        <p:cond delay="indefinite"/>
                      </p:stCondLst>
                      <p:childTnLst>
                        <p:par>
                          <p:cTn fill="hold" id="15">
                            <p:stCondLst>
                              <p:cond delay="0"/>
                            </p:stCondLst>
                            <p:childTnLst>
                              <p:par>
                                <p:cTn fill="hold" id="16" nodeType="clickEffect" presetClass="entr" presetID="42" presetSubtype="0">
                                  <p:stCondLst>
                                    <p:cond delay="0"/>
                                  </p:stCondLst>
                                  <p:childTnLst>
                                    <p:set>
                                      <p:cBhvr>
                                        <p:cTn dur="1" fill="hold" id="17">
                                          <p:stCondLst>
                                            <p:cond delay="0"/>
                                          </p:stCondLst>
                                        </p:cTn>
                                        <p:tgtEl>
                                          <p:spTgt spid="1048978">
                                            <p:txEl>
                                              <p:pRg st="0" end="0"/>
                                            </p:txEl>
                                          </p:spTgt>
                                        </p:tgtEl>
                                        <p:attrNameLst>
                                          <p:attrName>style.visibility</p:attrName>
                                        </p:attrNameLst>
                                      </p:cBhvr>
                                      <p:to>
                                        <p:strVal val="visible"/>
                                      </p:to>
                                    </p:set>
                                    <p:animEffect transition="in" filter="fade">
                                      <p:cBhvr>
                                        <p:cTn dur="1000" id="18"/>
                                        <p:tgtEl>
                                          <p:spTgt spid="1048978">
                                            <p:txEl>
                                              <p:pRg st="0" end="0"/>
                                            </p:txEl>
                                          </p:spTgt>
                                        </p:tgtEl>
                                      </p:cBhvr>
                                    </p:animEffect>
                                    <p:anim calcmode="lin" valueType="num">
                                      <p:cBhvr>
                                        <p:cTn dur="1000" fill="hold" id="19"/>
                                        <p:tgtEl>
                                          <p:spTgt spid="1048978">
                                            <p:txEl>
                                              <p:pRg st="0" end="0"/>
                                            </p:txEl>
                                          </p:spTgt>
                                        </p:tgtEl>
                                        <p:attrNameLst>
                                          <p:attrName>ppt_x</p:attrName>
                                        </p:attrNameLst>
                                      </p:cBhvr>
                                      <p:tavLst>
                                        <p:tav tm="0">
                                          <p:val>
                                            <p:strVal val="#ppt_x"/>
                                          </p:val>
                                        </p:tav>
                                        <p:tav tm="100000">
                                          <p:val>
                                            <p:strVal val="#ppt_x"/>
                                          </p:val>
                                        </p:tav>
                                      </p:tavLst>
                                    </p:anim>
                                    <p:anim calcmode="lin" valueType="num">
                                      <p:cBhvr>
                                        <p:cTn dur="1000" fill="hold" id="20"/>
                                        <p:tgtEl>
                                          <p:spTgt spid="1048978">
                                            <p:txEl>
                                              <p:pRg st="0" end="0"/>
                                            </p:txEl>
                                          </p:spTgt>
                                        </p:tgtEl>
                                        <p:attrNameLst>
                                          <p:attrName>ppt_y</p:attrName>
                                        </p:attrNameLst>
                                      </p:cBhvr>
                                      <p:tavLst>
                                        <p:tav tm="0">
                                          <p:val>
                                            <p:strVal val="#ppt_y+.1"/>
                                          </p:val>
                                        </p:tav>
                                        <p:tav tm="100000">
                                          <p:val>
                                            <p:strVal val="#ppt_y"/>
                                          </p:val>
                                        </p:tav>
                                      </p:tavLst>
                                    </p:anim>
                                  </p:childTnLst>
                                </p:cTn>
                              </p:par>
                            </p:childTnLst>
                          </p:cTn>
                        </p:par>
                        <p:par>
                          <p:cTn fill="hold" id="21">
                            <p:stCondLst>
                              <p:cond delay="1000"/>
                            </p:stCondLst>
                            <p:childTnLst>
                              <p:par>
                                <p:cTn fill="hold" id="22" nodeType="afterEffect" presetClass="entr" presetID="10" presetSubtype="0">
                                  <p:stCondLst>
                                    <p:cond delay="0"/>
                                  </p:stCondLst>
                                  <p:childTnLst>
                                    <p:set>
                                      <p:cBhvr>
                                        <p:cTn dur="1" fill="hold" id="23">
                                          <p:stCondLst>
                                            <p:cond delay="0"/>
                                          </p:stCondLst>
                                        </p:cTn>
                                        <p:tgtEl>
                                          <p:spTgt spid="2097171"/>
                                        </p:tgtEl>
                                        <p:attrNameLst>
                                          <p:attrName>style.visibility</p:attrName>
                                        </p:attrNameLst>
                                      </p:cBhvr>
                                      <p:to>
                                        <p:strVal val="visible"/>
                                      </p:to>
                                    </p:set>
                                    <p:animEffect transition="in" filter="fade">
                                      <p:cBhvr>
                                        <p:cTn dur="500" id="24"/>
                                        <p:tgtEl>
                                          <p:spTgt spid="2097171"/>
                                        </p:tgtEl>
                                      </p:cBhvr>
                                    </p:animEffect>
                                  </p:childTnLst>
                                </p:cTn>
                              </p:par>
                            </p:childTnLst>
                          </p:cTn>
                        </p:par>
                      </p:childTnLst>
                    </p:cTn>
                  </p:par>
                  <p:par>
                    <p:cTn fill="hold" id="25">
                      <p:stCondLst>
                        <p:cond delay="indefinite"/>
                      </p:stCondLst>
                      <p:childTnLst>
                        <p:par>
                          <p:cTn fill="hold" id="26">
                            <p:stCondLst>
                              <p:cond delay="0"/>
                            </p:stCondLst>
                            <p:childTnLst>
                              <p:par>
                                <p:cTn fill="hold" id="27" nodeType="clickEffect" presetClass="entr" presetID="42" presetSubtype="0">
                                  <p:stCondLst>
                                    <p:cond delay="0"/>
                                  </p:stCondLst>
                                  <p:childTnLst>
                                    <p:set>
                                      <p:cBhvr>
                                        <p:cTn dur="1" fill="hold" id="28">
                                          <p:stCondLst>
                                            <p:cond delay="0"/>
                                          </p:stCondLst>
                                        </p:cTn>
                                        <p:tgtEl>
                                          <p:spTgt spid="1048978">
                                            <p:txEl>
                                              <p:pRg st="1" end="1"/>
                                            </p:txEl>
                                          </p:spTgt>
                                        </p:tgtEl>
                                        <p:attrNameLst>
                                          <p:attrName>style.visibility</p:attrName>
                                        </p:attrNameLst>
                                      </p:cBhvr>
                                      <p:to>
                                        <p:strVal val="visible"/>
                                      </p:to>
                                    </p:set>
                                    <p:animEffect transition="in" filter="fade">
                                      <p:cBhvr>
                                        <p:cTn dur="1000" id="29"/>
                                        <p:tgtEl>
                                          <p:spTgt spid="1048978">
                                            <p:txEl>
                                              <p:pRg st="1" end="1"/>
                                            </p:txEl>
                                          </p:spTgt>
                                        </p:tgtEl>
                                      </p:cBhvr>
                                    </p:animEffect>
                                    <p:anim calcmode="lin" valueType="num">
                                      <p:cBhvr>
                                        <p:cTn dur="1000" fill="hold" id="30"/>
                                        <p:tgtEl>
                                          <p:spTgt spid="1048978">
                                            <p:txEl>
                                              <p:pRg st="1" end="1"/>
                                            </p:txEl>
                                          </p:spTgt>
                                        </p:tgtEl>
                                        <p:attrNameLst>
                                          <p:attrName>ppt_x</p:attrName>
                                        </p:attrNameLst>
                                      </p:cBhvr>
                                      <p:tavLst>
                                        <p:tav tm="0">
                                          <p:val>
                                            <p:strVal val="#ppt_x"/>
                                          </p:val>
                                        </p:tav>
                                        <p:tav tm="100000">
                                          <p:val>
                                            <p:strVal val="#ppt_x"/>
                                          </p:val>
                                        </p:tav>
                                      </p:tavLst>
                                    </p:anim>
                                    <p:anim calcmode="lin" valueType="num">
                                      <p:cBhvr>
                                        <p:cTn dur="1000" fill="hold" id="31"/>
                                        <p:tgtEl>
                                          <p:spTgt spid="104897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19" name=""/>
        <p:cNvGrpSpPr/>
        <p:nvPr/>
      </p:nvGrpSpPr>
      <p:grpSpPr>
        <a:xfrm>
          <a:off x="0" y="0"/>
          <a:ext cx="0" cy="0"/>
          <a:chOff x="0" y="0"/>
          <a:chExt cx="0" cy="0"/>
        </a:xfrm>
      </p:grpSpPr>
      <p:sp>
        <p:nvSpPr>
          <p:cNvPr id="1048979" name="Rectangle 22"/>
          <p:cNvSpPr/>
          <p:nvPr/>
        </p:nvSpPr>
        <p:spPr>
          <a:xfrm>
            <a:off x="602308" y="1433716"/>
            <a:ext cx="10675292" cy="1675843"/>
          </a:xfrm>
          <a:prstGeom prst="rect"/>
        </p:spPr>
        <p:txBody>
          <a:bodyPr wrap="square">
            <a:spAutoFit/>
          </a:bodyPr>
          <a:p>
            <a:pPr defTabSz="342900" lvl="0">
              <a:lnSpc>
                <a:spcPct val="150000"/>
              </a:lnSpc>
            </a:pPr>
            <a:r>
              <a:rPr sz="2400" lang="vi-VN">
                <a:solidFill>
                  <a:prstClr val="black"/>
                </a:solidFill>
                <a:latin typeface="UTM Avo" panose="02040603050506020204" pitchFamily="18" charset="0"/>
                <a:cs typeface="Times New Roman" panose="02020603050405020304" pitchFamily="18" charset="0"/>
              </a:rPr>
              <a:t>Trong bài học trên, đường đi của nhân vật là hình tam giác đều. Đường đi đó có thể là hình vuông, lục giác đều,... Khi đó các con số nào trong chương trình ở Hình 12.3 cần phải thay đổi? </a:t>
            </a:r>
            <a:endParaRPr baseline="0" b="0" cap="none" sz="2400" i="0" kern="1200" kumimoji="0" lang="vi-VN" noProof="0" normalizeH="0" spc="0" strike="noStrike" u="none">
              <a:ln>
                <a:noFill/>
              </a:ln>
              <a:solidFill>
                <a:prstClr val="black"/>
              </a:solidFill>
              <a:effectLst/>
              <a:uLnTx/>
              <a:uFillTx/>
              <a:latin typeface="UTM Avo" panose="02040603050506020204" pitchFamily="18" charset="0"/>
              <a:ea typeface="+mn-ea"/>
              <a:cs typeface="Times New Roman" panose="02020603050405020304" pitchFamily="18" charset="0"/>
            </a:endParaRPr>
          </a:p>
        </p:txBody>
      </p:sp>
      <p:pic>
        <p:nvPicPr>
          <p:cNvPr id="2097172" name="Picture 6"/>
          <p:cNvPicPr>
            <a:picLocks noChangeAspect="1"/>
          </p:cNvPicPr>
          <p:nvPr/>
        </p:nvPicPr>
        <p:blipFill rotWithShape="1">
          <a:blip xmlns:r="http://schemas.openxmlformats.org/officeDocument/2006/relationships" r:embed="rId1"/>
          <a:srcRect r="70376"/>
          <a:stretch>
            <a:fillRect/>
          </a:stretch>
        </p:blipFill>
        <p:spPr>
          <a:xfrm>
            <a:off x="602308" y="406275"/>
            <a:ext cx="1033987" cy="952468"/>
          </a:xfrm>
          <a:prstGeom prst="rect"/>
        </p:spPr>
      </p:pic>
      <p:sp>
        <p:nvSpPr>
          <p:cNvPr id="1048980" name="矩形 10"/>
          <p:cNvSpPr/>
          <p:nvPr/>
        </p:nvSpPr>
        <p:spPr>
          <a:xfrm>
            <a:off x="1381272" y="499427"/>
            <a:ext cx="2757591" cy="641266"/>
          </a:xfrm>
          <a:prstGeom prst="rect"/>
        </p:spPr>
        <p:txBody>
          <a:bodyPr wrap="square">
            <a:spAutoFit/>
          </a:bodyPr>
          <a:p>
            <a:pPr indent="266700">
              <a:lnSpc>
                <a:spcPct val="125000"/>
              </a:lnSpc>
              <a:spcAft>
                <a:spcPts val="400"/>
              </a:spcAft>
            </a:pPr>
            <a:r>
              <a:rPr b="1" sz="3200" lang="en-US">
                <a:solidFill>
                  <a:schemeClr val="accent6">
                    <a:lumMod val="50000"/>
                  </a:schemeClr>
                </a:solidFill>
                <a:latin typeface="UTM Avo" panose="02040603050506020204" pitchFamily="18" charset="0"/>
                <a:cs typeface="Times New Roman" panose="02020603050405020304" pitchFamily="18" charset="0"/>
              </a:rPr>
              <a:t>VẬN DỤNG</a:t>
            </a:r>
            <a:endParaRPr sz="3200" lang="vi-VN">
              <a:solidFill>
                <a:schemeClr val="accent6">
                  <a:lumMod val="50000"/>
                </a:schemeClr>
              </a:solidFill>
              <a:latin typeface="UTM Avo" panose="02040603050506020204" pitchFamily="18" charset="0"/>
              <a:cs typeface="Times New Roman" panose="02020603050405020304" pitchFamily="18" charset="0"/>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ntr" presetID="10" presetSubtype="0">
                                  <p:stCondLst>
                                    <p:cond delay="0"/>
                                  </p:stCondLst>
                                  <p:childTnLst>
                                    <p:set>
                                      <p:cBhvr>
                                        <p:cTn dur="1" fill="hold" id="6">
                                          <p:stCondLst>
                                            <p:cond delay="0"/>
                                          </p:stCondLst>
                                        </p:cTn>
                                        <p:tgtEl>
                                          <p:spTgt spid="2097172"/>
                                        </p:tgtEl>
                                        <p:attrNameLst>
                                          <p:attrName>style.visibility</p:attrName>
                                        </p:attrNameLst>
                                      </p:cBhvr>
                                      <p:to>
                                        <p:strVal val="visible"/>
                                      </p:to>
                                    </p:set>
                                    <p:animEffect transition="in" filter="fade">
                                      <p:cBhvr>
                                        <p:cTn dur="500" id="7"/>
                                        <p:tgtEl>
                                          <p:spTgt spid="2097172"/>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42" presetSubtype="0">
                                  <p:stCondLst>
                                    <p:cond delay="0"/>
                                  </p:stCondLst>
                                  <p:childTnLst>
                                    <p:set>
                                      <p:cBhvr>
                                        <p:cTn dur="1" fill="hold" id="11">
                                          <p:stCondLst>
                                            <p:cond delay="0"/>
                                          </p:stCondLst>
                                        </p:cTn>
                                        <p:tgtEl>
                                          <p:spTgt spid="1048979">
                                            <p:txEl>
                                              <p:pRg st="0" end="0"/>
                                            </p:txEl>
                                          </p:spTgt>
                                        </p:tgtEl>
                                        <p:attrNameLst>
                                          <p:attrName>style.visibility</p:attrName>
                                        </p:attrNameLst>
                                      </p:cBhvr>
                                      <p:to>
                                        <p:strVal val="visible"/>
                                      </p:to>
                                    </p:set>
                                    <p:animEffect transition="in" filter="fade">
                                      <p:cBhvr>
                                        <p:cTn dur="1000" id="12"/>
                                        <p:tgtEl>
                                          <p:spTgt spid="1048979">
                                            <p:txEl>
                                              <p:pRg st="0" end="0"/>
                                            </p:txEl>
                                          </p:spTgt>
                                        </p:tgtEl>
                                      </p:cBhvr>
                                    </p:animEffect>
                                    <p:anim calcmode="lin" valueType="num">
                                      <p:cBhvr>
                                        <p:cTn dur="1000" fill="hold" id="13"/>
                                        <p:tgtEl>
                                          <p:spTgt spid="1048979">
                                            <p:txEl>
                                              <p:pRg st="0" end="0"/>
                                            </p:txEl>
                                          </p:spTgt>
                                        </p:tgtEl>
                                        <p:attrNameLst>
                                          <p:attrName>ppt_x</p:attrName>
                                        </p:attrNameLst>
                                      </p:cBhvr>
                                      <p:tavLst>
                                        <p:tav tm="0">
                                          <p:val>
                                            <p:strVal val="#ppt_x"/>
                                          </p:val>
                                        </p:tav>
                                        <p:tav tm="100000">
                                          <p:val>
                                            <p:strVal val="#ppt_x"/>
                                          </p:val>
                                        </p:tav>
                                      </p:tavLst>
                                    </p:anim>
                                    <p:anim calcmode="lin" valueType="num">
                                      <p:cBhvr>
                                        <p:cTn dur="1000" fill="hold" id="14"/>
                                        <p:tgtEl>
                                          <p:spTgt spid="104897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80" name=""/>
        <p:cNvGrpSpPr/>
        <p:nvPr/>
      </p:nvGrpSpPr>
      <p:grpSpPr>
        <a:xfrm>
          <a:off x="0" y="0"/>
          <a:ext cx="0" cy="0"/>
          <a:chOff x="0" y="0"/>
          <a:chExt cx="0" cy="0"/>
        </a:xfrm>
      </p:grpSpPr>
      <p:pic>
        <p:nvPicPr>
          <p:cNvPr id="2097152" name="Picture 12"/>
          <p:cNvPicPr>
            <a:picLocks noChangeAspect="1"/>
          </p:cNvPicPr>
          <p:nvPr/>
        </p:nvPicPr>
        <p:blipFill>
          <a:blip xmlns:r="http://schemas.openxmlformats.org/officeDocument/2006/relationships" r:embed="rId1"/>
          <a:stretch>
            <a:fillRect/>
          </a:stretch>
        </p:blipFill>
        <p:spPr>
          <a:xfrm>
            <a:off x="614526" y="422728"/>
            <a:ext cx="888648" cy="885725"/>
          </a:xfrm>
          <a:prstGeom prst="rect"/>
        </p:spPr>
      </p:pic>
      <p:pic>
        <p:nvPicPr>
          <p:cNvPr id="2097153" name="Picture 5"/>
          <p:cNvPicPr>
            <a:picLocks noChangeAspect="1"/>
          </p:cNvPicPr>
          <p:nvPr/>
        </p:nvPicPr>
        <p:blipFill rotWithShape="1">
          <a:blip xmlns:r="http://schemas.openxmlformats.org/officeDocument/2006/relationships" r:embed="rId2"/>
          <a:srcRect l="68856" r="-2033"/>
          <a:stretch>
            <a:fillRect/>
          </a:stretch>
        </p:blipFill>
        <p:spPr>
          <a:xfrm>
            <a:off x="918964" y="2499943"/>
            <a:ext cx="1914870" cy="3935329"/>
          </a:xfrm>
          <a:prstGeom prst="rect"/>
        </p:spPr>
      </p:pic>
      <p:sp>
        <p:nvSpPr>
          <p:cNvPr id="1048860" name="Thought Bubble: Cloud 6"/>
          <p:cNvSpPr/>
          <p:nvPr/>
        </p:nvSpPr>
        <p:spPr>
          <a:xfrm>
            <a:off x="3243525" y="154745"/>
            <a:ext cx="6641651" cy="3274256"/>
          </a:xfrm>
          <a:prstGeom prst="cloudCallout">
            <a:avLst>
              <a:gd name="adj1" fmla="val -67638"/>
              <a:gd name="adj2" fmla="val 39349"/>
            </a:avLst>
          </a:prstGeom>
          <a:solidFill>
            <a:srgbClr val="35B6B4"/>
          </a:solidFill>
        </p:spPr>
        <p:style>
          <a:lnRef idx="0">
            <a:schemeClr val="accent2"/>
          </a:lnRef>
          <a:fillRef idx="3">
            <a:schemeClr val="accent2"/>
          </a:fillRef>
          <a:effectRef idx="3">
            <a:schemeClr val="accent2"/>
          </a:effectRef>
          <a:fontRef idx="minor">
            <a:schemeClr val="lt1"/>
          </a:fontRef>
        </p:style>
        <p:txBody>
          <a:bodyPr anchor="ctr" rtlCol="0"/>
          <a:p>
            <a:endParaRPr b="1" lang="en-US"/>
          </a:p>
        </p:txBody>
      </p:sp>
      <p:sp>
        <p:nvSpPr>
          <p:cNvPr id="1048861" name="TextBox 7"/>
          <p:cNvSpPr txBox="1"/>
          <p:nvPr/>
        </p:nvSpPr>
        <p:spPr>
          <a:xfrm>
            <a:off x="3997855" y="547335"/>
            <a:ext cx="5583155" cy="2011681"/>
          </a:xfrm>
          <a:prstGeom prst="rect"/>
          <a:noFill/>
        </p:spPr>
        <p:txBody>
          <a:bodyPr wrap="square">
            <a:spAutoFit/>
          </a:bodyPr>
          <a:p>
            <a:pPr algn="ctr" defTabSz="342900" lvl="0">
              <a:lnSpc>
                <a:spcPct val="135000"/>
              </a:lnSpc>
            </a:pPr>
            <a:r>
              <a:rPr sz="2400" lang="vi-VN">
                <a:solidFill>
                  <a:schemeClr val="bg1"/>
                </a:solidFill>
                <a:latin typeface="UTM Avo" panose="02040603050506020204" pitchFamily="18" charset="0"/>
                <a:cs typeface="Times New Roman" panose="02020603050405020304" pitchFamily="18" charset="0"/>
              </a:rPr>
              <a:t>Bằng ngôn ngữ lập trình trực quan, </a:t>
            </a:r>
            <a:r>
              <a:rPr sz="2400" lang="en-US">
                <a:solidFill>
                  <a:schemeClr val="bg1"/>
                </a:solidFill>
                <a:latin typeface="UTM Avo" panose="02040603050506020204" pitchFamily="18" charset="0"/>
                <a:cs typeface="Times New Roman" panose="02020603050405020304" pitchFamily="18" charset="0"/>
              </a:rPr>
              <a:t>tớ </a:t>
            </a:r>
            <a:r>
              <a:rPr sz="2400" lang="vi-VN">
                <a:solidFill>
                  <a:schemeClr val="bg1"/>
                </a:solidFill>
                <a:latin typeface="UTM Avo" panose="02040603050506020204" pitchFamily="18" charset="0"/>
                <a:cs typeface="Times New Roman" panose="02020603050405020304" pitchFamily="18" charset="0"/>
              </a:rPr>
              <a:t>muốn tạo chương trình điều khiển nhân vật di chuyển theo đường đi là các hlnh như: tam giác đều, vuông,...</a:t>
            </a:r>
          </a:p>
        </p:txBody>
      </p:sp>
      <p:pic>
        <p:nvPicPr>
          <p:cNvPr id="2097154" name="Shape 727"/>
          <p:cNvPicPr>
            <a:picLocks/>
          </p:cNvPicPr>
          <p:nvPr/>
        </p:nvPicPr>
        <p:blipFill>
          <a:blip xmlns:r="http://schemas.openxmlformats.org/officeDocument/2006/relationships" r:embed="rId3"/>
          <a:stretch>
            <a:fillRect/>
          </a:stretch>
        </p:blipFill>
        <p:spPr>
          <a:xfrm>
            <a:off x="6909411" y="3366145"/>
            <a:ext cx="3828928" cy="2833126"/>
          </a:xfrm>
          <a:prstGeom prst="rect"/>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withEffect" presetClass="entr" presetID="10" presetSubtype="0">
                                  <p:stCondLst>
                                    <p:cond delay="0"/>
                                  </p:stCondLst>
                                  <p:childTnLst>
                                    <p:set>
                                      <p:cBhvr>
                                        <p:cTn dur="1" fill="hold" id="6">
                                          <p:stCondLst>
                                            <p:cond delay="0"/>
                                          </p:stCondLst>
                                        </p:cTn>
                                        <p:tgtEl>
                                          <p:spTgt spid="1048860"/>
                                        </p:tgtEl>
                                        <p:attrNameLst>
                                          <p:attrName>style.visibility</p:attrName>
                                        </p:attrNameLst>
                                      </p:cBhvr>
                                      <p:to>
                                        <p:strVal val="visible"/>
                                      </p:to>
                                    </p:set>
                                    <p:animEffect transition="in" filter="fade">
                                      <p:cBhvr>
                                        <p:cTn dur="500" id="7"/>
                                        <p:tgtEl>
                                          <p:spTgt spid="1048860"/>
                                        </p:tgtEl>
                                      </p:cBhvr>
                                    </p:animEffect>
                                  </p:childTnLst>
                                </p:cTn>
                              </p:par>
                            </p:childTnLst>
                          </p:cTn>
                        </p:par>
                        <p:par>
                          <p:cTn fill="hold" id="8">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1048861"/>
                                        </p:tgtEl>
                                        <p:attrNameLst>
                                          <p:attrName>style.visibility</p:attrName>
                                        </p:attrNameLst>
                                      </p:cBhvr>
                                      <p:to>
                                        <p:strVal val="visible"/>
                                      </p:to>
                                    </p:set>
                                    <p:animEffect transition="in" filter="fade">
                                      <p:cBhvr>
                                        <p:cTn dur="500" id="11"/>
                                        <p:tgtEl>
                                          <p:spTgt spid="10488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60" grpId="0" animBg="1"/>
      <p:bldP spid="104886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81" name=""/>
        <p:cNvGrpSpPr/>
        <p:nvPr/>
      </p:nvGrpSpPr>
      <p:grpSpPr>
        <a:xfrm>
          <a:off x="0" y="0"/>
          <a:ext cx="0" cy="0"/>
          <a:chOff x="0" y="0"/>
          <a:chExt cx="0" cy="0"/>
        </a:xfrm>
      </p:grpSpPr>
      <p:sp>
        <p:nvSpPr>
          <p:cNvPr id="1048862" name="Google Shape;1765;p26"/>
          <p:cNvSpPr/>
          <p:nvPr/>
        </p:nvSpPr>
        <p:spPr>
          <a:xfrm rot="126755">
            <a:off x="1381233" y="1114353"/>
            <a:ext cx="8856910" cy="2488316"/>
          </a:xfrm>
          <a:prstGeom prst="rect"/>
          <a:solidFill>
            <a:schemeClr val="accent2">
              <a:lumMod val="40000"/>
              <a:lumOff val="6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sz="500"/>
          </a:p>
        </p:txBody>
      </p:sp>
      <p:sp>
        <p:nvSpPr>
          <p:cNvPr id="1048863" name="Google Shape;1766;p26"/>
          <p:cNvSpPr/>
          <p:nvPr/>
        </p:nvSpPr>
        <p:spPr>
          <a:xfrm rot="21464125">
            <a:off x="960911" y="695734"/>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48864" name="Google Shape;1767;p26"/>
          <p:cNvSpPr/>
          <p:nvPr/>
        </p:nvSpPr>
        <p:spPr>
          <a:xfrm rot="4829593">
            <a:off x="9285665" y="1005344"/>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48865" name="TextBox 7"/>
          <p:cNvSpPr txBox="1"/>
          <p:nvPr/>
        </p:nvSpPr>
        <p:spPr>
          <a:xfrm>
            <a:off x="0" y="1423392"/>
            <a:ext cx="11612547" cy="1894841"/>
          </a:xfrm>
          <a:prstGeom prst="rect"/>
          <a:noFill/>
        </p:spPr>
        <p:txBody>
          <a:bodyPr rtlCol="0" wrap="square">
            <a:spAutoFit/>
          </a:bodyPr>
          <a:p>
            <a:pPr algn="ctr" indent="-1143000" marL="1143000">
              <a:buAutoNum type="arabicPeriod"/>
            </a:pPr>
            <a:r>
              <a:rPr sz="6000" lang="vi-VN">
                <a:solidFill>
                  <a:schemeClr val="accent3">
                    <a:lumMod val="50000"/>
                  </a:schemeClr>
                </a:solidFill>
                <a:latin typeface="+mj-lt"/>
              </a:rPr>
              <a:t>TỪ THUẬT TOÁN </a:t>
            </a:r>
            <a:endParaRPr sz="6000" lang="en-US">
              <a:solidFill>
                <a:schemeClr val="accent3">
                  <a:lumMod val="50000"/>
                </a:schemeClr>
              </a:solidFill>
              <a:latin typeface="+mj-lt"/>
            </a:endParaRPr>
          </a:p>
          <a:p>
            <a:pPr algn="ctr"/>
            <a:r>
              <a:rPr sz="6000" lang="vi-VN">
                <a:solidFill>
                  <a:schemeClr val="accent3">
                    <a:lumMod val="50000"/>
                  </a:schemeClr>
                </a:solidFill>
                <a:latin typeface="+mj-lt"/>
              </a:rPr>
              <a:t>Đ</a:t>
            </a:r>
            <a:r>
              <a:rPr sz="6000" lang="en-US">
                <a:solidFill>
                  <a:schemeClr val="accent3">
                    <a:lumMod val="50000"/>
                  </a:schemeClr>
                </a:solidFill>
                <a:latin typeface="+mj-lt"/>
              </a:rPr>
              <a:t>Ế</a:t>
            </a:r>
            <a:r>
              <a:rPr sz="6000" lang="vi-VN">
                <a:solidFill>
                  <a:schemeClr val="accent3">
                    <a:lumMod val="50000"/>
                  </a:schemeClr>
                </a:solidFill>
                <a:latin typeface="+mj-lt"/>
              </a:rPr>
              <a:t>N CHƯƠNG TRÌNH</a:t>
            </a:r>
          </a:p>
        </p:txBody>
      </p:sp>
      <p:grpSp>
        <p:nvGrpSpPr>
          <p:cNvPr id="82" name="Google Shape;211;p3"/>
          <p:cNvGrpSpPr/>
          <p:nvPr/>
        </p:nvGrpSpPr>
        <p:grpSpPr>
          <a:xfrm>
            <a:off x="931175" y="241142"/>
            <a:ext cx="444275" cy="398525"/>
            <a:chOff x="2495125" y="2142250"/>
            <a:chExt cx="444275" cy="398525"/>
          </a:xfrm>
        </p:grpSpPr>
        <p:sp>
          <p:nvSpPr>
            <p:cNvPr id="1048866"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8867"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83" name="Google Shape;214;p3"/>
          <p:cNvGrpSpPr/>
          <p:nvPr/>
        </p:nvGrpSpPr>
        <p:grpSpPr>
          <a:xfrm>
            <a:off x="10561107" y="5038641"/>
            <a:ext cx="291375" cy="281375"/>
            <a:chOff x="3243875" y="2372825"/>
            <a:chExt cx="291375" cy="281375"/>
          </a:xfrm>
        </p:grpSpPr>
        <p:sp>
          <p:nvSpPr>
            <p:cNvPr id="1048868"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69"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70"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71"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72"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73"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74"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8875"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76"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77"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84" name="Google Shape;225;p3"/>
          <p:cNvGrpSpPr/>
          <p:nvPr/>
        </p:nvGrpSpPr>
        <p:grpSpPr>
          <a:xfrm>
            <a:off x="10679557" y="-625348"/>
            <a:ext cx="166675" cy="168575"/>
            <a:chOff x="4954425" y="2036375"/>
            <a:chExt cx="166675" cy="168575"/>
          </a:xfrm>
        </p:grpSpPr>
        <p:sp>
          <p:nvSpPr>
            <p:cNvPr id="1048878"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79"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8880" name="Google Shape;228;p3"/>
          <p:cNvSpPr/>
          <p:nvPr/>
        </p:nvSpPr>
        <p:spPr>
          <a:xfrm>
            <a:off x="1478019" y="2257568"/>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81" name="Google Shape;229;p3"/>
          <p:cNvSpPr/>
          <p:nvPr/>
        </p:nvSpPr>
        <p:spPr>
          <a:xfrm>
            <a:off x="9747753" y="2548321"/>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85" name="Google Shape;230;p3"/>
          <p:cNvGrpSpPr/>
          <p:nvPr/>
        </p:nvGrpSpPr>
        <p:grpSpPr>
          <a:xfrm>
            <a:off x="1274794" y="5541495"/>
            <a:ext cx="166675" cy="168575"/>
            <a:chOff x="4954425" y="2036375"/>
            <a:chExt cx="166675" cy="168575"/>
          </a:xfrm>
        </p:grpSpPr>
        <p:sp>
          <p:nvSpPr>
            <p:cNvPr id="1048882"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83"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pic>
        <p:nvPicPr>
          <p:cNvPr id="2097155" name="Picture 30" descr="Graphical user interface, application  Description automatically generated"/>
          <p:cNvPicPr>
            <a:picLocks noChangeAspect="1"/>
          </p:cNvPicPr>
          <p:nvPr/>
        </p:nvPicPr>
        <p:blipFill>
          <a:blip xmlns:r="http://schemas.openxmlformats.org/officeDocument/2006/relationships" r:embed="rId1" cstate="print"/>
          <a:stretch>
            <a:fillRect/>
          </a:stretch>
        </p:blipFill>
        <p:spPr>
          <a:xfrm>
            <a:off x="4336626" y="3636762"/>
            <a:ext cx="2812194" cy="2803758"/>
          </a:xfrm>
          <a:prstGeom prst="rect"/>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82"/>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48880"/>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85"/>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84"/>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48881"/>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83"/>
                                        </p:tgtEl>
                                      </p:cBhvr>
                                      <p:by x="150000" y="150000"/>
                                    </p:animScale>
                                  </p:childTnLst>
                                </p:cTn>
                              </p:par>
                              <p:par>
                                <p:cTn fill="hold" grpId="0" id="17" nodeType="withEffect" presetClass="entr" presetID="16" presetSubtype="21">
                                  <p:stCondLst>
                                    <p:cond delay="0"/>
                                  </p:stCondLst>
                                  <p:childTnLst>
                                    <p:set>
                                      <p:cBhvr>
                                        <p:cTn dur="1" fill="hold" id="18">
                                          <p:stCondLst>
                                            <p:cond delay="0"/>
                                          </p:stCondLst>
                                        </p:cTn>
                                        <p:tgtEl>
                                          <p:spTgt spid="1048863"/>
                                        </p:tgtEl>
                                        <p:attrNameLst>
                                          <p:attrName>style.visibility</p:attrName>
                                        </p:attrNameLst>
                                      </p:cBhvr>
                                      <p:to>
                                        <p:strVal val="visible"/>
                                      </p:to>
                                    </p:set>
                                    <p:animEffect transition="in" filter="barn(inVertical)">
                                      <p:cBhvr>
                                        <p:cTn dur="500" id="19"/>
                                        <p:tgtEl>
                                          <p:spTgt spid="1048863"/>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1048864"/>
                                        </p:tgtEl>
                                        <p:attrNameLst>
                                          <p:attrName>style.visibility</p:attrName>
                                        </p:attrNameLst>
                                      </p:cBhvr>
                                      <p:to>
                                        <p:strVal val="visible"/>
                                      </p:to>
                                    </p:set>
                                    <p:animEffect transition="in" filter="barn(inVertical)">
                                      <p:cBhvr>
                                        <p:cTn dur="500" id="22"/>
                                        <p:tgtEl>
                                          <p:spTgt spid="1048864"/>
                                        </p:tgtEl>
                                      </p:cBhvr>
                                    </p:animEffect>
                                  </p:childTnLst>
                                </p:cTn>
                              </p:par>
                            </p:childTnLst>
                          </p:cTn>
                        </p:par>
                        <p:par>
                          <p:cTn fill="hold" id="23">
                            <p:stCondLst>
                              <p:cond delay="1000"/>
                            </p:stCondLst>
                            <p:childTnLst>
                              <p:par>
                                <p:cTn fill="hold" grpId="0" id="24" nodeType="afterEffect" presetClass="entr" presetID="10" presetSubtype="0">
                                  <p:stCondLst>
                                    <p:cond delay="0"/>
                                  </p:stCondLst>
                                  <p:childTnLst>
                                    <p:set>
                                      <p:cBhvr>
                                        <p:cTn dur="1" fill="hold" id="25">
                                          <p:stCondLst>
                                            <p:cond delay="0"/>
                                          </p:stCondLst>
                                        </p:cTn>
                                        <p:tgtEl>
                                          <p:spTgt spid="1048862"/>
                                        </p:tgtEl>
                                        <p:attrNameLst>
                                          <p:attrName>style.visibility</p:attrName>
                                        </p:attrNameLst>
                                      </p:cBhvr>
                                      <p:to>
                                        <p:strVal val="visible"/>
                                      </p:to>
                                    </p:set>
                                    <p:animEffect transition="in" filter="fade">
                                      <p:cBhvr>
                                        <p:cTn dur="500" id="26"/>
                                        <p:tgtEl>
                                          <p:spTgt spid="1048862"/>
                                        </p:tgtEl>
                                      </p:cBhvr>
                                    </p:animEffect>
                                  </p:childTnLst>
                                </p:cTn>
                              </p:par>
                            </p:childTnLst>
                          </p:cTn>
                        </p:par>
                        <p:par>
                          <p:cTn fill="hold" id="27">
                            <p:stCondLst>
                              <p:cond delay="1500"/>
                            </p:stCondLst>
                            <p:childTnLst>
                              <p:par>
                                <p:cTn fill="hold" grpId="0" id="28" nodeType="afterEffect" presetClass="entr" presetID="14" presetSubtype="10">
                                  <p:stCondLst>
                                    <p:cond delay="0"/>
                                  </p:stCondLst>
                                  <p:childTnLst>
                                    <p:set>
                                      <p:cBhvr>
                                        <p:cTn dur="1" fill="hold" id="29">
                                          <p:stCondLst>
                                            <p:cond delay="0"/>
                                          </p:stCondLst>
                                        </p:cTn>
                                        <p:tgtEl>
                                          <p:spTgt spid="1048865"/>
                                        </p:tgtEl>
                                        <p:attrNameLst>
                                          <p:attrName>style.visibility</p:attrName>
                                        </p:attrNameLst>
                                      </p:cBhvr>
                                      <p:to>
                                        <p:strVal val="visible"/>
                                      </p:to>
                                    </p:set>
                                    <p:animEffect transition="in" filter="randombar(horizontal)">
                                      <p:cBhvr>
                                        <p:cTn dur="500" id="30"/>
                                        <p:tgtEl>
                                          <p:spTgt spid="10488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62" grpId="0" animBg="1"/>
      <p:bldP spid="1048863" grpId="0" animBg="1"/>
      <p:bldP spid="1048864" grpId="0" animBg="1"/>
      <p:bldP spid="1048865" grpId="0"/>
      <p:bldP spid="1048880" grpId="0" animBg="1"/>
      <p:bldP spid="104888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86" name=""/>
        <p:cNvGrpSpPr/>
        <p:nvPr/>
      </p:nvGrpSpPr>
      <p:grpSpPr>
        <a:xfrm>
          <a:off x="0" y="0"/>
          <a:ext cx="0" cy="0"/>
          <a:chOff x="0" y="0"/>
          <a:chExt cx="0" cy="0"/>
        </a:xfrm>
      </p:grpSpPr>
      <p:grpSp>
        <p:nvGrpSpPr>
          <p:cNvPr id="87" name="Group 2"/>
          <p:cNvGrpSpPr/>
          <p:nvPr/>
        </p:nvGrpSpPr>
        <p:grpSpPr>
          <a:xfrm>
            <a:off x="614114" y="480287"/>
            <a:ext cx="10649995" cy="3852568"/>
            <a:chOff x="1117200" y="3528268"/>
            <a:chExt cx="10337399" cy="527229"/>
          </a:xfrm>
        </p:grpSpPr>
        <p:grpSp>
          <p:nvGrpSpPr>
            <p:cNvPr id="88" name="Group 3"/>
            <p:cNvGrpSpPr/>
            <p:nvPr/>
          </p:nvGrpSpPr>
          <p:grpSpPr>
            <a:xfrm>
              <a:off x="1117200" y="3528268"/>
              <a:ext cx="10337399" cy="527229"/>
              <a:chOff x="1493120" y="3891280"/>
              <a:chExt cx="10337399" cy="527229"/>
            </a:xfrm>
          </p:grpSpPr>
          <p:sp>
            <p:nvSpPr>
              <p:cNvPr id="1048884" name="Rectangle: Rounded Corners 5"/>
              <p:cNvSpPr/>
              <p:nvPr/>
            </p:nvSpPr>
            <p:spPr>
              <a:xfrm>
                <a:off x="1493519" y="3891280"/>
                <a:ext cx="10337000" cy="312891"/>
              </a:xfrm>
              <a:prstGeom prst="roundRect">
                <a:avLst>
                  <a:gd name="adj" fmla="val 24968"/>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2000" i="0" kern="1200" kumimoji="0" lang="en-US" noProof="0" normalizeH="0" spc="0" strike="noStrike" u="none">
                  <a:ln>
                    <a:noFill/>
                  </a:ln>
                  <a:solidFill>
                    <a:srgbClr val="FFFFFF"/>
                  </a:solidFill>
                  <a:effectLst/>
                  <a:uLnTx/>
                  <a:uFillTx/>
                  <a:latin typeface="Segoe Print"/>
                  <a:cs typeface="+mn-cs"/>
                </a:endParaRPr>
              </a:p>
            </p:txBody>
          </p:sp>
          <p:sp>
            <p:nvSpPr>
              <p:cNvPr id="1048885" name="Rectangle: Rounded Corners 6"/>
              <p:cNvSpPr/>
              <p:nvPr/>
            </p:nvSpPr>
            <p:spPr>
              <a:xfrm>
                <a:off x="1493386" y="3995076"/>
                <a:ext cx="10337000" cy="423433"/>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2000" i="0" kern="1200" kumimoji="0" lang="en-US" noProof="0" normalizeH="0" spc="0" strike="noStrike" u="none">
                  <a:ln>
                    <a:noFill/>
                  </a:ln>
                  <a:solidFill>
                    <a:srgbClr val="FFFFFF"/>
                  </a:solidFill>
                  <a:effectLst/>
                  <a:uLnTx/>
                  <a:uFillTx/>
                  <a:latin typeface="Segoe Print"/>
                  <a:cs typeface="+mn-cs"/>
                </a:endParaRPr>
              </a:p>
            </p:txBody>
          </p:sp>
          <p:sp>
            <p:nvSpPr>
              <p:cNvPr id="1048886" name="Rectangle 7"/>
              <p:cNvSpPr/>
              <p:nvPr/>
            </p:nvSpPr>
            <p:spPr>
              <a:xfrm>
                <a:off x="1493120" y="3904430"/>
                <a:ext cx="2925392" cy="78211"/>
              </a:xfrm>
              <a:prstGeom prst="rect"/>
            </p:spPr>
            <p:txBody>
              <a:bodyPr wrap="square">
                <a:spAutoFit/>
              </a:bodyPr>
              <a:p>
                <a:pPr algn="ctr" defTabSz="342900" eaLnBrk="1" fontAlgn="auto" hangingPunct="1" indent="0" latinLnBrk="0" lvl="0" marL="0" marR="0" rtl="0">
                  <a:lnSpc>
                    <a:spcPct val="135000"/>
                  </a:lnSpc>
                  <a:spcBef>
                    <a:spcPts val="0"/>
                  </a:spcBef>
                  <a:spcAft>
                    <a:spcPts val="0"/>
                  </a:spcAft>
                  <a:buClrTx/>
                  <a:buSzTx/>
                  <a:buFontTx/>
                  <a:buNone/>
                </a:pPr>
                <a:r>
                  <a:rPr baseline="0" b="1" cap="none" sz="2400" i="0" kern="1200" kumimoji="0" lang="en-US" noProof="0" normalizeH="0" spc="0" strike="noStrike" u="none">
                    <a:ln>
                      <a:noFill/>
                    </a:ln>
                    <a:solidFill>
                      <a:schemeClr val="bg1"/>
                    </a:solidFill>
                    <a:effectLst/>
                    <a:uLnTx/>
                    <a:uFillTx/>
                    <a:latin typeface="UTM Avo" panose="02040603050506020204" pitchFamily="18" charset="0"/>
                    <a:cs typeface="Times New Roman" panose="02020603050405020304" pitchFamily="18" charset="0"/>
                  </a:rPr>
                  <a:t>Hoạt động 1</a:t>
                </a:r>
                <a:endParaRPr baseline="0" b="1" cap="none" sz="2400" i="0" kern="1200" kumimoji="0" lang="vi-VN" noProof="0" normalizeH="0" spc="0" strike="noStrike" u="none">
                  <a:ln>
                    <a:noFill/>
                  </a:ln>
                  <a:solidFill>
                    <a:schemeClr val="bg1"/>
                  </a:solidFill>
                  <a:effectLst/>
                  <a:uLnTx/>
                  <a:uFillTx/>
                  <a:latin typeface="UTM Avo" panose="02040603050506020204" pitchFamily="18" charset="0"/>
                  <a:cs typeface="Times New Roman" panose="02020603050405020304" pitchFamily="18" charset="0"/>
                </a:endParaRPr>
              </a:p>
            </p:txBody>
          </p:sp>
          <p:sp>
            <p:nvSpPr>
              <p:cNvPr id="1048887" name="Rectangle: Rounded Corners 8"/>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2000" i="0" kern="1200" kumimoji="0" lang="en-US" noProof="0" normalizeH="0" spc="0" strike="noStrike" u="none">
                  <a:ln>
                    <a:noFill/>
                  </a:ln>
                  <a:solidFill>
                    <a:srgbClr val="FFFFFF"/>
                  </a:solidFill>
                  <a:effectLst/>
                  <a:uLnTx/>
                  <a:uFillTx/>
                  <a:latin typeface="Segoe Print"/>
                  <a:cs typeface="+mn-cs"/>
                </a:endParaRPr>
              </a:p>
            </p:txBody>
          </p:sp>
        </p:grpSp>
        <p:sp>
          <p:nvSpPr>
            <p:cNvPr id="1048888" name="Rectangle 4"/>
            <p:cNvSpPr/>
            <p:nvPr/>
          </p:nvSpPr>
          <p:spPr>
            <a:xfrm>
              <a:off x="3926053" y="3543706"/>
              <a:ext cx="7528413" cy="78211"/>
            </a:xfrm>
            <a:prstGeom prst="rect"/>
          </p:spPr>
          <p:txBody>
            <a:bodyPr wrap="square">
              <a:spAutoFit/>
            </a:bodyPr>
            <a:p>
              <a:pPr algn="ctr" defTabSz="342900" lvl="0">
                <a:lnSpc>
                  <a:spcPct val="135000"/>
                </a:lnSpc>
              </a:pPr>
              <a:r>
                <a:rPr b="1" sz="2400" lang="vi-VN">
                  <a:solidFill>
                    <a:schemeClr val="accent2">
                      <a:lumMod val="75000"/>
                    </a:schemeClr>
                  </a:solidFill>
                  <a:latin typeface="UTM Avo" panose="02040603050506020204" pitchFamily="18" charset="0"/>
                  <a:cs typeface="Times New Roman" panose="02020603050405020304" pitchFamily="18" charset="0"/>
                </a:rPr>
                <a:t>M</a:t>
              </a:r>
              <a:r>
                <a:rPr b="1" sz="2400" lang="en-US">
                  <a:solidFill>
                    <a:schemeClr val="accent2">
                      <a:lumMod val="75000"/>
                    </a:schemeClr>
                  </a:solidFill>
                  <a:latin typeface="UTM Avo" panose="02040603050506020204" pitchFamily="18" charset="0"/>
                  <a:cs typeface="Times New Roman" panose="02020603050405020304" pitchFamily="18" charset="0"/>
                </a:rPr>
                <a:t>ô</a:t>
              </a:r>
              <a:r>
                <a:rPr b="1" sz="2400" lang="vi-VN">
                  <a:solidFill>
                    <a:schemeClr val="accent2">
                      <a:lumMod val="75000"/>
                    </a:schemeClr>
                  </a:solidFill>
                  <a:latin typeface="UTM Avo" panose="02040603050506020204" pitchFamily="18" charset="0"/>
                  <a:cs typeface="Times New Roman" panose="02020603050405020304" pitchFamily="18" charset="0"/>
                </a:rPr>
                <a:t> t</a:t>
              </a:r>
              <a:r>
                <a:rPr b="1" sz="2400" lang="en-US">
                  <a:solidFill>
                    <a:schemeClr val="accent2">
                      <a:lumMod val="75000"/>
                    </a:schemeClr>
                  </a:solidFill>
                  <a:latin typeface="UTM Avo" panose="02040603050506020204" pitchFamily="18" charset="0"/>
                  <a:cs typeface="Times New Roman" panose="02020603050405020304" pitchFamily="18" charset="0"/>
                </a:rPr>
                <a:t>ả</a:t>
              </a:r>
              <a:r>
                <a:rPr b="1" sz="2400" lang="vi-VN">
                  <a:solidFill>
                    <a:schemeClr val="accent2">
                      <a:lumMod val="75000"/>
                    </a:schemeClr>
                  </a:solidFill>
                  <a:latin typeface="UTM Avo" panose="02040603050506020204" pitchFamily="18" charset="0"/>
                  <a:cs typeface="Times New Roman" panose="02020603050405020304" pitchFamily="18" charset="0"/>
                </a:rPr>
                <a:t> kịch b</a:t>
              </a:r>
              <a:r>
                <a:rPr b="1" sz="2400" lang="en-US">
                  <a:solidFill>
                    <a:schemeClr val="accent2">
                      <a:lumMod val="75000"/>
                    </a:schemeClr>
                  </a:solidFill>
                  <a:latin typeface="UTM Avo" panose="02040603050506020204" pitchFamily="18" charset="0"/>
                  <a:cs typeface="Times New Roman" panose="02020603050405020304" pitchFamily="18" charset="0"/>
                </a:rPr>
                <a:t>ả</a:t>
              </a:r>
              <a:r>
                <a:rPr b="1" sz="2400" lang="vi-VN">
                  <a:solidFill>
                    <a:schemeClr val="accent2">
                      <a:lumMod val="75000"/>
                    </a:schemeClr>
                  </a:solidFill>
                  <a:latin typeface="UTM Avo" panose="02040603050506020204" pitchFamily="18" charset="0"/>
                  <a:cs typeface="Times New Roman" panose="02020603050405020304" pitchFamily="18" charset="0"/>
                </a:rPr>
                <a:t>n dưới dạng thuật toán</a:t>
              </a:r>
              <a:endParaRPr baseline="0" b="1" cap="none" sz="2400" i="0" kern="1200" kumimoji="0" lang="vi-VN" noProof="0" normalizeH="0" spc="0" strike="noStrike" u="none">
                <a:ln>
                  <a:noFill/>
                </a:ln>
                <a:solidFill>
                  <a:schemeClr val="accent2">
                    <a:lumMod val="75000"/>
                  </a:schemeClr>
                </a:solidFill>
                <a:effectLst/>
                <a:uLnTx/>
                <a:uFillTx/>
                <a:latin typeface="UTM Avo" panose="02040603050506020204" pitchFamily="18" charset="0"/>
                <a:cs typeface="Times New Roman" panose="02020603050405020304" pitchFamily="18" charset="0"/>
              </a:endParaRPr>
            </a:p>
          </p:txBody>
        </p:sp>
      </p:grpSp>
      <p:sp>
        <p:nvSpPr>
          <p:cNvPr id="1048889" name="Rectangle 9"/>
          <p:cNvSpPr/>
          <p:nvPr/>
        </p:nvSpPr>
        <p:spPr>
          <a:xfrm>
            <a:off x="614114" y="1390541"/>
            <a:ext cx="10650132" cy="2225041"/>
          </a:xfrm>
          <a:prstGeom prst="rect"/>
        </p:spPr>
        <p:txBody>
          <a:bodyPr wrap="square">
            <a:spAutoFit/>
          </a:bodyPr>
          <a:p>
            <a:pPr algn="just" defTabSz="342900" lvl="0">
              <a:lnSpc>
                <a:spcPct val="150000"/>
              </a:lnSpc>
            </a:pPr>
            <a:r>
              <a:rPr sz="2400" lang="vi-VN">
                <a:solidFill>
                  <a:schemeClr val="accent1">
                    <a:lumMod val="90000"/>
                    <a:lumOff val="10000"/>
                  </a:schemeClr>
                </a:solidFill>
                <a:latin typeface="UTM Avo" panose="02040603050506020204" pitchFamily="18" charset="0"/>
                <a:cs typeface="Times New Roman" panose="02020603050405020304" pitchFamily="18" charset="0"/>
              </a:rPr>
              <a:t>Với trường hợp nhân vật di chuyển theo đường đi là một tam giác đều, em hãy:</a:t>
            </a:r>
          </a:p>
          <a:p>
            <a:pPr algn="just" defTabSz="342900" lvl="0">
              <a:lnSpc>
                <a:spcPct val="150000"/>
              </a:lnSpc>
            </a:pPr>
            <a:r>
              <a:rPr sz="2400" lang="vi-VN">
                <a:solidFill>
                  <a:schemeClr val="accent1">
                    <a:lumMod val="90000"/>
                    <a:lumOff val="10000"/>
                  </a:schemeClr>
                </a:solidFill>
                <a:latin typeface="UTM Avo" panose="02040603050506020204" pitchFamily="18" charset="0"/>
                <a:cs typeface="Times New Roman" panose="02020603050405020304" pitchFamily="18" charset="0"/>
              </a:rPr>
              <a:t>1.	Xác định góc quay của nhân vật khi đi hết một cạnh.</a:t>
            </a:r>
          </a:p>
          <a:p>
            <a:pPr algn="just" defTabSz="342900" lvl="0">
              <a:lnSpc>
                <a:spcPct val="150000"/>
              </a:lnSpc>
            </a:pPr>
            <a:r>
              <a:rPr sz="2400" lang="vi-VN">
                <a:solidFill>
                  <a:schemeClr val="accent1">
                    <a:lumMod val="90000"/>
                    <a:lumOff val="10000"/>
                  </a:schemeClr>
                </a:solidFill>
                <a:latin typeface="UTM Avo" panose="02040603050506020204" pitchFamily="18" charset="0"/>
                <a:cs typeface="Times New Roman" panose="02020603050405020304" pitchFamily="18" charset="0"/>
              </a:rPr>
              <a:t>2.	Liệt kê lần lượt các bước của thuật toán điều khiển nhân vật (bằng ngôn ngữ tự nhiên).</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2" presetSubtype="8">
                                  <p:stCondLst>
                                    <p:cond delay="0"/>
                                  </p:stCondLst>
                                  <p:childTnLst>
                                    <p:set>
                                      <p:cBhvr>
                                        <p:cTn dur="1" fill="hold" id="6">
                                          <p:stCondLst>
                                            <p:cond delay="0"/>
                                          </p:stCondLst>
                                        </p:cTn>
                                        <p:tgtEl>
                                          <p:spTgt spid="87"/>
                                        </p:tgtEl>
                                        <p:attrNameLst>
                                          <p:attrName>style.visibility</p:attrName>
                                        </p:attrNameLst>
                                      </p:cBhvr>
                                      <p:to>
                                        <p:strVal val="visible"/>
                                      </p:to>
                                    </p:set>
                                    <p:animEffect transition="in" filter="wipe(left)">
                                      <p:cBhvr>
                                        <p:cTn dur="500" id="7"/>
                                        <p:tgtEl>
                                          <p:spTgt spid="87"/>
                                        </p:tgtEl>
                                      </p:cBhvr>
                                    </p:animEffect>
                                  </p:childTnLst>
                                </p:cTn>
                              </p:par>
                            </p:childTnLst>
                          </p:cTn>
                        </p:par>
                      </p:childTnLst>
                    </p:cTn>
                  </p:par>
                  <p:par>
                    <p:cTn fill="hold" id="8">
                      <p:stCondLst>
                        <p:cond delay="indefinite"/>
                      </p:stCondLst>
                      <p:childTnLst>
                        <p:par>
                          <p:cTn fill="hold" id="9">
                            <p:stCondLst>
                              <p:cond delay="0"/>
                            </p:stCondLst>
                            <p:childTnLst>
                              <p:par>
                                <p:cTn fill="hold" grpId="1" id="10" nodeType="clickEffect" presetClass="entr" presetID="10" presetSubtype="0">
                                  <p:stCondLst>
                                    <p:cond delay="0"/>
                                  </p:stCondLst>
                                  <p:childTnLst>
                                    <p:set>
                                      <p:cBhvr>
                                        <p:cTn dur="1" fill="hold" id="11">
                                          <p:stCondLst>
                                            <p:cond delay="0"/>
                                          </p:stCondLst>
                                        </p:cTn>
                                        <p:tgtEl>
                                          <p:spTgt spid="1048889">
                                            <p:txEl>
                                              <p:pRg st="0" end="0"/>
                                            </p:txEl>
                                          </p:spTgt>
                                        </p:tgtEl>
                                        <p:attrNameLst>
                                          <p:attrName>style.visibility</p:attrName>
                                        </p:attrNameLst>
                                      </p:cBhvr>
                                      <p:to>
                                        <p:strVal val="visible"/>
                                      </p:to>
                                    </p:set>
                                    <p:animEffect transition="in" filter="fade">
                                      <p:cBhvr>
                                        <p:cTn dur="500" id="12"/>
                                        <p:tgtEl>
                                          <p:spTgt spid="1048889">
                                            <p:txEl>
                                              <p:pRg st="0" end="0"/>
                                            </p:txEl>
                                          </p:spTgt>
                                        </p:tgtEl>
                                      </p:cBhvr>
                                    </p:animEffect>
                                  </p:childTnLst>
                                </p:cTn>
                              </p:par>
                            </p:childTnLst>
                          </p:cTn>
                        </p:par>
                      </p:childTnLst>
                    </p:cTn>
                  </p:par>
                  <p:par>
                    <p:cTn fill="hold" id="13">
                      <p:stCondLst>
                        <p:cond delay="indefinite"/>
                      </p:stCondLst>
                      <p:childTnLst>
                        <p:par>
                          <p:cTn fill="hold" id="14">
                            <p:stCondLst>
                              <p:cond delay="0"/>
                            </p:stCondLst>
                            <p:childTnLst>
                              <p:par>
                                <p:cTn fill="hold" grpId="1" id="15" nodeType="clickEffect" presetClass="entr" presetID="10" presetSubtype="0">
                                  <p:stCondLst>
                                    <p:cond delay="0"/>
                                  </p:stCondLst>
                                  <p:childTnLst>
                                    <p:set>
                                      <p:cBhvr>
                                        <p:cTn dur="1" fill="hold" id="16">
                                          <p:stCondLst>
                                            <p:cond delay="0"/>
                                          </p:stCondLst>
                                        </p:cTn>
                                        <p:tgtEl>
                                          <p:spTgt spid="1048889">
                                            <p:txEl>
                                              <p:pRg st="1" end="1"/>
                                            </p:txEl>
                                          </p:spTgt>
                                        </p:tgtEl>
                                        <p:attrNameLst>
                                          <p:attrName>style.visibility</p:attrName>
                                        </p:attrNameLst>
                                      </p:cBhvr>
                                      <p:to>
                                        <p:strVal val="visible"/>
                                      </p:to>
                                    </p:set>
                                    <p:animEffect transition="in" filter="fade">
                                      <p:cBhvr>
                                        <p:cTn dur="500" id="17"/>
                                        <p:tgtEl>
                                          <p:spTgt spid="1048889">
                                            <p:txEl>
                                              <p:pRg st="1" end="1"/>
                                            </p:txEl>
                                          </p:spTgt>
                                        </p:tgtEl>
                                      </p:cBhvr>
                                    </p:animEffect>
                                  </p:childTnLst>
                                </p:cTn>
                              </p:par>
                            </p:childTnLst>
                          </p:cTn>
                        </p:par>
                      </p:childTnLst>
                    </p:cTn>
                  </p:par>
                  <p:par>
                    <p:cTn fill="hold" id="18">
                      <p:stCondLst>
                        <p:cond delay="indefinite"/>
                      </p:stCondLst>
                      <p:childTnLst>
                        <p:par>
                          <p:cTn fill="hold" id="19">
                            <p:stCondLst>
                              <p:cond delay="0"/>
                            </p:stCondLst>
                            <p:childTnLst>
                              <p:par>
                                <p:cTn fill="hold" grpId="1" id="20" nodeType="clickEffect" presetClass="entr" presetID="10" presetSubtype="0">
                                  <p:stCondLst>
                                    <p:cond delay="0"/>
                                  </p:stCondLst>
                                  <p:childTnLst>
                                    <p:set>
                                      <p:cBhvr>
                                        <p:cTn dur="1" fill="hold" id="21">
                                          <p:stCondLst>
                                            <p:cond delay="0"/>
                                          </p:stCondLst>
                                        </p:cTn>
                                        <p:tgtEl>
                                          <p:spTgt spid="1048889">
                                            <p:txEl>
                                              <p:pRg st="2" end="2"/>
                                            </p:txEl>
                                          </p:spTgt>
                                        </p:tgtEl>
                                        <p:attrNameLst>
                                          <p:attrName>style.visibility</p:attrName>
                                        </p:attrNameLst>
                                      </p:cBhvr>
                                      <p:to>
                                        <p:strVal val="visible"/>
                                      </p:to>
                                    </p:set>
                                    <p:animEffect transition="in" filter="fade">
                                      <p:cBhvr>
                                        <p:cTn dur="500" id="22"/>
                                        <p:tgtEl>
                                          <p:spTgt spid="1048889">
                                            <p:txEl>
                                              <p:pRg st="2" end="2"/>
                                            </p:txEl>
                                          </p:spTgt>
                                        </p:tgtEl>
                                      </p:cBhvr>
                                    </p:animEffect>
                                  </p:childTnLst>
                                </p:cTn>
                              </p:par>
                            </p:childTnLst>
                          </p:cTn>
                        </p:par>
                        <p:par>
                          <p:cTn fill="hold" id="23">
                            <p:stCondLst>
                              <p:cond delay="500"/>
                            </p:stCondLst>
                            <p:childTnLst>
                              <p:par>
                                <p:cTn fill="hold" grpId="0" id="24" nodeType="afterEffect" presetClass="entr" presetID="10" presetSubtype="0">
                                  <p:stCondLst>
                                    <p:cond delay="0"/>
                                  </p:stCondLst>
                                  <p:childTnLst>
                                    <p:set>
                                      <p:cBhvr>
                                        <p:cTn dur="1" fill="hold" id="25">
                                          <p:stCondLst>
                                            <p:cond delay="0"/>
                                          </p:stCondLst>
                                        </p:cTn>
                                        <p:tgtEl>
                                          <p:spTgt spid="1048889"/>
                                        </p:tgtEl>
                                        <p:attrNameLst>
                                          <p:attrName>style.visibility</p:attrName>
                                        </p:attrNameLst>
                                      </p:cBhvr>
                                      <p:to>
                                        <p:strVal val="visible"/>
                                      </p:to>
                                    </p:set>
                                    <p:animEffect transition="in" filter="fade">
                                      <p:cBhvr>
                                        <p:cTn dur="500" id="26"/>
                                        <p:tgtEl>
                                          <p:spTgt spid="10488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89" grpId="0"/>
      <p:bldP spid="1048889" grpId="1" uiExpand="1"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89" name=""/>
        <p:cNvGrpSpPr/>
        <p:nvPr/>
      </p:nvGrpSpPr>
      <p:grpSpPr>
        <a:xfrm>
          <a:off x="0" y="0"/>
          <a:ext cx="0" cy="0"/>
          <a:chOff x="0" y="0"/>
          <a:chExt cx="0" cy="0"/>
        </a:xfrm>
      </p:grpSpPr>
      <p:pic>
        <p:nvPicPr>
          <p:cNvPr id="2097156" name="Picture 12"/>
          <p:cNvPicPr>
            <a:picLocks noChangeAspect="1"/>
          </p:cNvPicPr>
          <p:nvPr/>
        </p:nvPicPr>
        <p:blipFill>
          <a:blip xmlns:r="http://schemas.openxmlformats.org/officeDocument/2006/relationships" r:embed="rId1"/>
          <a:stretch>
            <a:fillRect/>
          </a:stretch>
        </p:blipFill>
        <p:spPr>
          <a:xfrm>
            <a:off x="557376" y="422728"/>
            <a:ext cx="888648" cy="885725"/>
          </a:xfrm>
          <a:prstGeom prst="rect"/>
        </p:spPr>
      </p:pic>
      <p:sp>
        <p:nvSpPr>
          <p:cNvPr id="1048890" name="TextBox 24"/>
          <p:cNvSpPr txBox="1"/>
          <p:nvPr/>
        </p:nvSpPr>
        <p:spPr>
          <a:xfrm>
            <a:off x="1446024" y="458797"/>
            <a:ext cx="9808130" cy="3527697"/>
          </a:xfrm>
          <a:prstGeom prst="rect"/>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p>
            <a:pPr algn="just" defTabSz="342900" lvl="0" marL="93663">
              <a:lnSpc>
                <a:spcPct val="135000"/>
              </a:lnSpc>
            </a:pPr>
            <a:r>
              <a:rPr sz="2400" lang="vi-VN">
                <a:solidFill>
                  <a:schemeClr val="accent1">
                    <a:lumMod val="90000"/>
                    <a:lumOff val="10000"/>
                  </a:schemeClr>
                </a:solidFill>
                <a:latin typeface="UTM Avo" panose="02040603050506020204" pitchFamily="18" charset="0"/>
                <a:cs typeface="Times New Roman" panose="02020603050405020304" pitchFamily="18" charset="0"/>
              </a:rPr>
              <a:t>Tam giác đều là hình có ba cạnh b</a:t>
            </a:r>
            <a:r>
              <a:rPr sz="2400" lang="en-US">
                <a:solidFill>
                  <a:schemeClr val="accent1">
                    <a:lumMod val="90000"/>
                    <a:lumOff val="10000"/>
                  </a:schemeClr>
                </a:solidFill>
                <a:latin typeface="UTM Avo" panose="02040603050506020204" pitchFamily="18" charset="0"/>
                <a:cs typeface="Times New Roman" panose="02020603050405020304" pitchFamily="18" charset="0"/>
              </a:rPr>
              <a:t>ằ</a:t>
            </a:r>
            <a:r>
              <a:rPr sz="2400" lang="vi-VN">
                <a:solidFill>
                  <a:schemeClr val="accent1">
                    <a:lumMod val="90000"/>
                    <a:lumOff val="10000"/>
                  </a:schemeClr>
                </a:solidFill>
                <a:latin typeface="UTM Avo" panose="02040603050506020204" pitchFamily="18" charset="0"/>
                <a:cs typeface="Times New Roman" panose="02020603050405020304" pitchFamily="18" charset="0"/>
              </a:rPr>
              <a:t>ng nhau, ba góc bằng nhau và bằng 60 độ. Để di chuyển theo một hình tam giác đều, nhân vật cần lặp lại ba lần việc thực hiện hai hành động sau đây:</a:t>
            </a:r>
          </a:p>
          <a:p>
            <a:pPr algn="just" defTabSz="342900" lvl="0" marL="93663">
              <a:lnSpc>
                <a:spcPct val="135000"/>
              </a:lnSpc>
            </a:pPr>
            <a:r>
              <a:rPr sz="2400" lang="vi-VN">
                <a:solidFill>
                  <a:schemeClr val="accent1">
                    <a:lumMod val="90000"/>
                    <a:lumOff val="10000"/>
                  </a:schemeClr>
                </a:solidFill>
                <a:latin typeface="UTM Avo" panose="02040603050506020204" pitchFamily="18" charset="0"/>
                <a:cs typeface="Times New Roman" panose="02020603050405020304" pitchFamily="18" charset="0"/>
              </a:rPr>
              <a:t>•	Di chuyển về phía trước một số bước b</a:t>
            </a:r>
            <a:r>
              <a:rPr sz="2400" lang="en-US">
                <a:solidFill>
                  <a:schemeClr val="accent1">
                    <a:lumMod val="90000"/>
                    <a:lumOff val="10000"/>
                  </a:schemeClr>
                </a:solidFill>
                <a:latin typeface="UTM Avo" panose="02040603050506020204" pitchFamily="18" charset="0"/>
                <a:cs typeface="Times New Roman" panose="02020603050405020304" pitchFamily="18" charset="0"/>
              </a:rPr>
              <a:t>ằ</a:t>
            </a:r>
            <a:r>
              <a:rPr sz="2400" lang="vi-VN">
                <a:solidFill>
                  <a:schemeClr val="accent1">
                    <a:lumMod val="90000"/>
                    <a:lumOff val="10000"/>
                  </a:schemeClr>
                </a:solidFill>
                <a:latin typeface="UTM Avo" panose="02040603050506020204" pitchFamily="18" charset="0"/>
                <a:cs typeface="Times New Roman" panose="02020603050405020304" pitchFamily="18" charset="0"/>
              </a:rPr>
              <a:t>ng độ dài cạnh tam giác. Ví dụ, di chuyển 60 bước.</a:t>
            </a:r>
          </a:p>
          <a:p>
            <a:pPr algn="just" defTabSz="342900" lvl="0" marL="93663">
              <a:lnSpc>
                <a:spcPct val="135000"/>
              </a:lnSpc>
            </a:pPr>
            <a:r>
              <a:rPr sz="2400" lang="vi-VN">
                <a:solidFill>
                  <a:schemeClr val="accent1">
                    <a:lumMod val="90000"/>
                    <a:lumOff val="10000"/>
                  </a:schemeClr>
                </a:solidFill>
                <a:latin typeface="UTM Avo" panose="02040603050506020204" pitchFamily="18" charset="0"/>
                <a:cs typeface="Times New Roman" panose="02020603050405020304" pitchFamily="18" charset="0"/>
              </a:rPr>
              <a:t>•	Quay trái 120 độ.</a:t>
            </a:r>
          </a:p>
        </p:txBody>
      </p:sp>
      <p:sp>
        <p:nvSpPr>
          <p:cNvPr id="1048891" name="TextBox 9"/>
          <p:cNvSpPr txBox="1"/>
          <p:nvPr/>
        </p:nvSpPr>
        <p:spPr>
          <a:xfrm>
            <a:off x="5697415" y="5886755"/>
            <a:ext cx="5328704" cy="526298"/>
          </a:xfrm>
          <a:prstGeom prst="rect"/>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p>
            <a:pPr algn="just" defTabSz="342900" lvl="0" marL="93663">
              <a:lnSpc>
                <a:spcPct val="135000"/>
              </a:lnSpc>
            </a:pPr>
            <a:r>
              <a:rPr sz="2400" i="1" lang="vi-VN">
                <a:solidFill>
                  <a:schemeClr val="accent1">
                    <a:lumMod val="90000"/>
                    <a:lumOff val="10000"/>
                  </a:schemeClr>
                </a:solidFill>
                <a:latin typeface="UTM Avo" panose="02040603050506020204" pitchFamily="18" charset="0"/>
                <a:cs typeface="Times New Roman" panose="02020603050405020304" pitchFamily="18" charset="0"/>
              </a:rPr>
              <a:t>Hình 12.2. Đường đi của nh</a:t>
            </a:r>
            <a:r>
              <a:rPr sz="2400" i="1" lang="en-US">
                <a:solidFill>
                  <a:schemeClr val="accent1">
                    <a:lumMod val="90000"/>
                    <a:lumOff val="10000"/>
                  </a:schemeClr>
                </a:solidFill>
                <a:latin typeface="UTM Avo" panose="02040603050506020204" pitchFamily="18" charset="0"/>
                <a:cs typeface="Times New Roman" panose="02020603050405020304" pitchFamily="18" charset="0"/>
              </a:rPr>
              <a:t>ân vật</a:t>
            </a:r>
            <a:endParaRPr baseline="0" cap="none" sz="2400" i="1" kern="1200" kumimoji="0" lang="en-US" noProof="0" normalizeH="0" spc="0" strike="noStrike" u="none">
              <a:ln>
                <a:noFill/>
              </a:ln>
              <a:solidFill>
                <a:schemeClr val="accent1">
                  <a:lumMod val="90000"/>
                  <a:lumOff val="10000"/>
                </a:schemeClr>
              </a:solidFill>
              <a:effectLst/>
              <a:uLnTx/>
              <a:uFillTx/>
              <a:latin typeface="UTM Avo" panose="02040603050506020204" pitchFamily="18" charset="0"/>
              <a:cs typeface="Times New Roman" panose="02020603050405020304" pitchFamily="18" charset="0"/>
            </a:endParaRPr>
          </a:p>
        </p:txBody>
      </p:sp>
      <p:pic>
        <p:nvPicPr>
          <p:cNvPr id="2097157" name="Shape 733"/>
          <p:cNvPicPr>
            <a:picLocks/>
          </p:cNvPicPr>
          <p:nvPr/>
        </p:nvPicPr>
        <p:blipFill>
          <a:blip xmlns:r="http://schemas.openxmlformats.org/officeDocument/2006/relationships" r:embed="rId2"/>
          <a:stretch>
            <a:fillRect/>
          </a:stretch>
        </p:blipFill>
        <p:spPr>
          <a:xfrm>
            <a:off x="6972151" y="3135048"/>
            <a:ext cx="3302129" cy="2612111"/>
          </a:xfrm>
          <a:prstGeom prst="rect"/>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1048890"/>
                                        </p:tgtEl>
                                        <p:attrNameLst>
                                          <p:attrName>style.visibility</p:attrName>
                                        </p:attrNameLst>
                                      </p:cBhvr>
                                      <p:to>
                                        <p:strVal val="visible"/>
                                      </p:to>
                                    </p:set>
                                    <p:animEffect transition="in" filter="fade">
                                      <p:cBhvr>
                                        <p:cTn dur="500" id="7"/>
                                        <p:tgtEl>
                                          <p:spTgt spid="1048890"/>
                                        </p:tgtEl>
                                      </p:cBhvr>
                                    </p:animEffect>
                                  </p:childTnLst>
                                </p:cTn>
                              </p:par>
                            </p:childTnLst>
                          </p:cTn>
                        </p:par>
                        <p:par>
                          <p:cTn fill="hold" id="8">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1048891"/>
                                        </p:tgtEl>
                                        <p:attrNameLst>
                                          <p:attrName>style.visibility</p:attrName>
                                        </p:attrNameLst>
                                      </p:cBhvr>
                                      <p:to>
                                        <p:strVal val="visible"/>
                                      </p:to>
                                    </p:set>
                                    <p:animEffect transition="in" filter="fade">
                                      <p:cBhvr>
                                        <p:cTn dur="500" id="11"/>
                                        <p:tgtEl>
                                          <p:spTgt spid="1048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90" grpId="0"/>
      <p:bldP spid="104889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90" name=""/>
        <p:cNvGrpSpPr/>
        <p:nvPr/>
      </p:nvGrpSpPr>
      <p:grpSpPr>
        <a:xfrm>
          <a:off x="0" y="0"/>
          <a:ext cx="0" cy="0"/>
          <a:chOff x="0" y="0"/>
          <a:chExt cx="0" cy="0"/>
        </a:xfrm>
      </p:grpSpPr>
      <p:sp>
        <p:nvSpPr>
          <p:cNvPr id="1048892" name="TextBox 9"/>
          <p:cNvSpPr txBox="1"/>
          <p:nvPr/>
        </p:nvSpPr>
        <p:spPr>
          <a:xfrm>
            <a:off x="4783015" y="5886755"/>
            <a:ext cx="6641748" cy="1024896"/>
          </a:xfrm>
          <a:prstGeom prst="rect"/>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p>
            <a:pPr algn="ctr" defTabSz="342900" lvl="0" marL="93663">
              <a:lnSpc>
                <a:spcPct val="135000"/>
              </a:lnSpc>
            </a:pPr>
            <a:r>
              <a:rPr sz="2400" i="1" lang="vi-VN">
                <a:solidFill>
                  <a:schemeClr val="accent1">
                    <a:lumMod val="90000"/>
                    <a:lumOff val="10000"/>
                  </a:schemeClr>
                </a:solidFill>
                <a:latin typeface="UTM Avo" panose="02040603050506020204" pitchFamily="18" charset="0"/>
                <a:cs typeface="Times New Roman" panose="02020603050405020304" pitchFamily="18" charset="0"/>
              </a:rPr>
              <a:t>Hình 12.</a:t>
            </a:r>
            <a:r>
              <a:rPr sz="2400" i="1" lang="en-US">
                <a:solidFill>
                  <a:schemeClr val="accent1">
                    <a:lumMod val="90000"/>
                    <a:lumOff val="10000"/>
                  </a:schemeClr>
                </a:solidFill>
                <a:latin typeface="UTM Avo" panose="02040603050506020204" pitchFamily="18" charset="0"/>
                <a:cs typeface="Times New Roman" panose="02020603050405020304" pitchFamily="18" charset="0"/>
              </a:rPr>
              <a:t>3</a:t>
            </a:r>
            <a:r>
              <a:rPr sz="2400" i="1" lang="vi-VN">
                <a:solidFill>
                  <a:schemeClr val="accent1">
                    <a:lumMod val="90000"/>
                    <a:lumOff val="10000"/>
                  </a:schemeClr>
                </a:solidFill>
                <a:latin typeface="UTM Avo" panose="02040603050506020204" pitchFamily="18" charset="0"/>
                <a:cs typeface="Times New Roman" panose="02020603050405020304" pitchFamily="18" charset="0"/>
              </a:rPr>
              <a:t>. Sơ đồ khối và chuơng trình thực </a:t>
            </a:r>
            <a:r>
              <a:rPr sz="2400" i="1" lang="vi-VN">
                <a:solidFill>
                  <a:schemeClr val="bg1"/>
                </a:solidFill>
                <a:latin typeface="UTM Avo" panose="02040603050506020204" pitchFamily="18" charset="0"/>
                <a:cs typeface="Times New Roman" panose="02020603050405020304" pitchFamily="18" charset="0"/>
              </a:rPr>
              <a:t>hiện thuật toán</a:t>
            </a:r>
            <a:endParaRPr baseline="0" cap="none" sz="2400" i="1" kern="1200" kumimoji="0" lang="en-US" noProof="0" normalizeH="0" spc="0" strike="noStrike" u="none">
              <a:ln>
                <a:noFill/>
              </a:ln>
              <a:solidFill>
                <a:schemeClr val="bg1"/>
              </a:solidFill>
              <a:effectLst/>
              <a:uLnTx/>
              <a:uFillTx/>
              <a:latin typeface="UTM Avo" panose="02040603050506020204" pitchFamily="18" charset="0"/>
              <a:cs typeface="Times New Roman" panose="02020603050405020304" pitchFamily="18" charset="0"/>
            </a:endParaRPr>
          </a:p>
        </p:txBody>
      </p:sp>
      <p:sp>
        <p:nvSpPr>
          <p:cNvPr id="1048893" name="TextBox 10"/>
          <p:cNvSpPr txBox="1"/>
          <p:nvPr/>
        </p:nvSpPr>
        <p:spPr>
          <a:xfrm>
            <a:off x="767237" y="600129"/>
            <a:ext cx="4251391" cy="5512278"/>
          </a:xfrm>
          <a:prstGeom prst="rect"/>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p>
            <a:pPr algn="just" defTabSz="342900" lvl="0" marL="93663">
              <a:lnSpc>
                <a:spcPct val="135000"/>
              </a:lnSpc>
            </a:pPr>
            <a:r>
              <a:rPr sz="2400" lang="vi-VN">
                <a:solidFill>
                  <a:schemeClr val="accent1">
                    <a:lumMod val="90000"/>
                    <a:lumOff val="10000"/>
                  </a:schemeClr>
                </a:solidFill>
                <a:latin typeface="UTM Avo" panose="02040603050506020204" pitchFamily="18" charset="0"/>
                <a:cs typeface="Times New Roman" panose="02020603050405020304" pitchFamily="18" charset="0"/>
              </a:rPr>
              <a:t>Thuật toán sử dụng cấu trúc tuần tự và cấu trúc lặp, trong đó số bước lặp bằng 3 (b</a:t>
            </a:r>
            <a:r>
              <a:rPr sz="2400" lang="en-US">
                <a:solidFill>
                  <a:schemeClr val="accent1">
                    <a:lumMod val="90000"/>
                    <a:lumOff val="10000"/>
                  </a:schemeClr>
                </a:solidFill>
                <a:latin typeface="UTM Avo" panose="02040603050506020204" pitchFamily="18" charset="0"/>
                <a:cs typeface="Times New Roman" panose="02020603050405020304" pitchFamily="18" charset="0"/>
              </a:rPr>
              <a:t>ằ</a:t>
            </a:r>
            <a:r>
              <a:rPr sz="2400" lang="vi-VN">
                <a:solidFill>
                  <a:schemeClr val="accent1">
                    <a:lumMod val="90000"/>
                    <a:lumOff val="10000"/>
                  </a:schemeClr>
                </a:solidFill>
                <a:latin typeface="UTM Avo" panose="02040603050506020204" pitchFamily="18" charset="0"/>
                <a:cs typeface="Times New Roman" panose="02020603050405020304" pitchFamily="18" charset="0"/>
              </a:rPr>
              <a:t>ng số cạnh của tam giác đều). Khi thực hiện đủ ba lần thì vòng lặp kết thúc. Kịch bản chương trình được mô tả bằng sơ đồ khối của thuật toán như minh hoạ ở Hình 12.3.</a:t>
            </a:r>
          </a:p>
        </p:txBody>
      </p:sp>
      <p:pic>
        <p:nvPicPr>
          <p:cNvPr id="2097158" name="Shape 741"/>
          <p:cNvPicPr>
            <a:picLocks/>
          </p:cNvPicPr>
          <p:nvPr/>
        </p:nvPicPr>
        <p:blipFill>
          <a:blip xmlns:r="http://schemas.openxmlformats.org/officeDocument/2006/relationships" r:embed="rId1"/>
          <a:stretch>
            <a:fillRect/>
          </a:stretch>
        </p:blipFill>
        <p:spPr>
          <a:xfrm>
            <a:off x="5369169" y="600129"/>
            <a:ext cx="5656950" cy="5177611"/>
          </a:xfrm>
          <a:prstGeom prst="rect"/>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1048892"/>
                                        </p:tgtEl>
                                        <p:attrNameLst>
                                          <p:attrName>style.visibility</p:attrName>
                                        </p:attrNameLst>
                                      </p:cBhvr>
                                      <p:to>
                                        <p:strVal val="visible"/>
                                      </p:to>
                                    </p:set>
                                    <p:animEffect transition="in" filter="fade">
                                      <p:cBhvr>
                                        <p:cTn dur="500" id="7"/>
                                        <p:tgtEl>
                                          <p:spTgt spid="1048892"/>
                                        </p:tgtEl>
                                      </p:cBhvr>
                                    </p:animEffect>
                                  </p:childTnLst>
                                </p:cTn>
                              </p:par>
                            </p:childTnLst>
                          </p:cTn>
                        </p:par>
                        <p:par>
                          <p:cTn fill="hold" id="8">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1048893"/>
                                        </p:tgtEl>
                                        <p:attrNameLst>
                                          <p:attrName>style.visibility</p:attrName>
                                        </p:attrNameLst>
                                      </p:cBhvr>
                                      <p:to>
                                        <p:strVal val="visible"/>
                                      </p:to>
                                    </p:set>
                                    <p:animEffect transition="in" filter="fade">
                                      <p:cBhvr>
                                        <p:cTn dur="500" id="11"/>
                                        <p:tgtEl>
                                          <p:spTgt spid="10488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92" grpId="0"/>
      <p:bldP spid="104889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91" name=""/>
        <p:cNvGrpSpPr/>
        <p:nvPr/>
      </p:nvGrpSpPr>
      <p:grpSpPr>
        <a:xfrm>
          <a:off x="0" y="0"/>
          <a:ext cx="0" cy="0"/>
          <a:chOff x="0" y="0"/>
          <a:chExt cx="0" cy="0"/>
        </a:xfrm>
      </p:grpSpPr>
      <p:sp>
        <p:nvSpPr>
          <p:cNvPr id="1048894" name="TextBox 10"/>
          <p:cNvSpPr txBox="1"/>
          <p:nvPr/>
        </p:nvSpPr>
        <p:spPr>
          <a:xfrm>
            <a:off x="767237" y="600129"/>
            <a:ext cx="10346240" cy="1523494"/>
          </a:xfrm>
          <a:prstGeom prst="rect"/>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p>
            <a:pPr algn="just" defTabSz="342900" lvl="0" marL="93663">
              <a:lnSpc>
                <a:spcPct val="135000"/>
              </a:lnSpc>
            </a:pPr>
            <a:r>
              <a:rPr sz="2400" lang="vi-VN">
                <a:solidFill>
                  <a:schemeClr val="accent1">
                    <a:lumMod val="90000"/>
                    <a:lumOff val="10000"/>
                  </a:schemeClr>
                </a:solidFill>
                <a:latin typeface="UTM Avo" panose="02040603050506020204" pitchFamily="18" charset="0"/>
                <a:cs typeface="Times New Roman" panose="02020603050405020304" pitchFamily="18" charset="0"/>
              </a:rPr>
              <a:t>Em đã biết, để mô tả thuật toán, ngoài cách liệt kê các bước b</a:t>
            </a:r>
            <a:r>
              <a:rPr sz="2400" lang="en-US">
                <a:solidFill>
                  <a:schemeClr val="accent1">
                    <a:lumMod val="90000"/>
                    <a:lumOff val="10000"/>
                  </a:schemeClr>
                </a:solidFill>
                <a:latin typeface="UTM Avo" panose="02040603050506020204" pitchFamily="18" charset="0"/>
                <a:cs typeface="Times New Roman" panose="02020603050405020304" pitchFamily="18" charset="0"/>
              </a:rPr>
              <a:t>ằ</a:t>
            </a:r>
            <a:r>
              <a:rPr sz="2400" lang="vi-VN">
                <a:solidFill>
                  <a:schemeClr val="accent1">
                    <a:lumMod val="90000"/>
                    <a:lumOff val="10000"/>
                  </a:schemeClr>
                </a:solidFill>
                <a:latin typeface="UTM Avo" panose="02040603050506020204" pitchFamily="18" charset="0"/>
                <a:cs typeface="Times New Roman" panose="02020603050405020304" pitchFamily="18" charset="0"/>
              </a:rPr>
              <a:t>ng ngôn ngữ tự nhiên hoặc dùng sơ đồ khối, chúng ta có thể viết chương trình để máy tính “hiểu” và thực hiện được thuật toán.</a:t>
            </a:r>
          </a:p>
        </p:txBody>
      </p:sp>
      <p:sp>
        <p:nvSpPr>
          <p:cNvPr id="1048895" name="TextBox 4"/>
          <p:cNvSpPr txBox="1"/>
          <p:nvPr/>
        </p:nvSpPr>
        <p:spPr>
          <a:xfrm>
            <a:off x="767237" y="2481695"/>
            <a:ext cx="10346240" cy="3019288"/>
          </a:xfrm>
          <a:prstGeom prst="rect"/>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p>
            <a:pPr algn="just" defTabSz="342900" lvl="0" marL="93663">
              <a:lnSpc>
                <a:spcPct val="135000"/>
              </a:lnSpc>
            </a:pPr>
            <a:r>
              <a:rPr sz="2400" lang="vi-VN">
                <a:solidFill>
                  <a:schemeClr val="accent1">
                    <a:lumMod val="90000"/>
                    <a:lumOff val="10000"/>
                  </a:schemeClr>
                </a:solidFill>
                <a:latin typeface="UTM Avo" panose="02040603050506020204" pitchFamily="18" charset="0"/>
                <a:cs typeface="Times New Roman" panose="02020603050405020304" pitchFamily="18" charset="0"/>
              </a:rPr>
              <a:t>Để điều khiển nhân vật trên máy tính thực hiện thuật toán được mô tả bằng</a:t>
            </a:r>
            <a:r>
              <a:rPr sz="2400" lang="en-US">
                <a:solidFill>
                  <a:schemeClr val="accent1">
                    <a:lumMod val="90000"/>
                    <a:lumOff val="10000"/>
                  </a:schemeClr>
                </a:solidFill>
                <a:latin typeface="UTM Avo" panose="02040603050506020204" pitchFamily="18" charset="0"/>
                <a:cs typeface="Times New Roman" panose="02020603050405020304" pitchFamily="18" charset="0"/>
              </a:rPr>
              <a:t> </a:t>
            </a:r>
            <a:r>
              <a:rPr sz="2400" lang="vi-VN">
                <a:solidFill>
                  <a:schemeClr val="accent1">
                    <a:lumMod val="90000"/>
                    <a:lumOff val="10000"/>
                  </a:schemeClr>
                </a:solidFill>
                <a:latin typeface="UTM Avo" panose="02040603050506020204" pitchFamily="18" charset="0"/>
                <a:cs typeface="Times New Roman" panose="02020603050405020304" pitchFamily="18" charset="0"/>
              </a:rPr>
              <a:t>sơ đồ khối ở Hình 12.3a, em viết chương trình </a:t>
            </a:r>
            <a:r>
              <a:rPr b="1" sz="2400" lang="vi-VN">
                <a:solidFill>
                  <a:schemeClr val="accent1">
                    <a:lumMod val="90000"/>
                    <a:lumOff val="10000"/>
                  </a:schemeClr>
                </a:solidFill>
                <a:latin typeface="UTM Avo" panose="02040603050506020204" pitchFamily="18" charset="0"/>
                <a:cs typeface="Times New Roman" panose="02020603050405020304" pitchFamily="18" charset="0"/>
              </a:rPr>
              <a:t>Scratch</a:t>
            </a:r>
            <a:r>
              <a:rPr sz="2400" lang="vi-VN">
                <a:solidFill>
                  <a:schemeClr val="accent1">
                    <a:lumMod val="90000"/>
                    <a:lumOff val="10000"/>
                  </a:schemeClr>
                </a:solidFill>
                <a:latin typeface="UTM Avo" panose="02040603050506020204" pitchFamily="18" charset="0"/>
                <a:cs typeface="Times New Roman" panose="02020603050405020304" pitchFamily="18" charset="0"/>
              </a:rPr>
              <a:t> như Hình 12.3b, trong đó mỗi bước của thuật toán mô tả ở sơ đồ khối đã được thực hiện bằng lệnh tương ứng của ngôn ngữ lập trình Scratch. Như vậy, chương trình là dãy lệnh điều khiển máy tính thực hiện một thuật toán.</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1048894"/>
                                        </p:tgtEl>
                                        <p:attrNameLst>
                                          <p:attrName>style.visibility</p:attrName>
                                        </p:attrNameLst>
                                      </p:cBhvr>
                                      <p:to>
                                        <p:strVal val="visible"/>
                                      </p:to>
                                    </p:set>
                                    <p:animEffect transition="in" filter="fade">
                                      <p:cBhvr>
                                        <p:cTn dur="500" id="7"/>
                                        <p:tgtEl>
                                          <p:spTgt spid="1048894"/>
                                        </p:tgtEl>
                                      </p:cBhvr>
                                    </p:animEffect>
                                  </p:childTnLst>
                                </p:cTn>
                              </p:par>
                            </p:childTnLst>
                          </p:cTn>
                        </p:par>
                        <p:par>
                          <p:cTn fill="hold" id="8">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1048895"/>
                                        </p:tgtEl>
                                        <p:attrNameLst>
                                          <p:attrName>style.visibility</p:attrName>
                                        </p:attrNameLst>
                                      </p:cBhvr>
                                      <p:to>
                                        <p:strVal val="visible"/>
                                      </p:to>
                                    </p:set>
                                    <p:animEffect transition="in" filter="fade">
                                      <p:cBhvr>
                                        <p:cTn dur="500" id="11"/>
                                        <p:tgtEl>
                                          <p:spTgt spid="10488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94" grpId="0"/>
      <p:bldP spid="104889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92" name=""/>
        <p:cNvGrpSpPr/>
        <p:nvPr/>
      </p:nvGrpSpPr>
      <p:grpSpPr>
        <a:xfrm>
          <a:off x="0" y="0"/>
          <a:ext cx="0" cy="0"/>
          <a:chOff x="0" y="0"/>
          <a:chExt cx="0" cy="0"/>
        </a:xfrm>
      </p:grpSpPr>
      <p:grpSp>
        <p:nvGrpSpPr>
          <p:cNvPr id="93" name="Group 4"/>
          <p:cNvGrpSpPr/>
          <p:nvPr/>
        </p:nvGrpSpPr>
        <p:grpSpPr>
          <a:xfrm>
            <a:off x="634553" y="1139527"/>
            <a:ext cx="10570890" cy="1557954"/>
            <a:chOff x="541427" y="4308536"/>
            <a:chExt cx="10570890" cy="1691911"/>
          </a:xfrm>
        </p:grpSpPr>
        <p:grpSp>
          <p:nvGrpSpPr>
            <p:cNvPr id="94" name="Group 5"/>
            <p:cNvGrpSpPr/>
            <p:nvPr/>
          </p:nvGrpSpPr>
          <p:grpSpPr>
            <a:xfrm>
              <a:off x="541427" y="4308536"/>
              <a:ext cx="10550107" cy="1691911"/>
              <a:chOff x="541575" y="4360490"/>
              <a:chExt cx="10400346" cy="1691911"/>
            </a:xfrm>
          </p:grpSpPr>
          <p:sp>
            <p:nvSpPr>
              <p:cNvPr id="1048896" name="Rectangle: Rounded Corners 8"/>
              <p:cNvSpPr/>
              <p:nvPr/>
            </p:nvSpPr>
            <p:spPr>
              <a:xfrm>
                <a:off x="1181534" y="4594430"/>
                <a:ext cx="9760387" cy="1457971"/>
              </a:xfrm>
              <a:prstGeom prst="roundRect"/>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pic>
            <p:nvPicPr>
              <p:cNvPr id="2097159" name="Picture 9"/>
              <p:cNvPicPr>
                <a:picLocks noChangeAspect="1"/>
              </p:cNvPicPr>
              <p:nvPr/>
            </p:nvPicPr>
            <p:blipFill>
              <a:blip xmlns:r="http://schemas.openxmlformats.org/officeDocument/2006/relationships" r:embed="rId1"/>
              <a:srcRect/>
              <a:stretch>
                <a:fillRect/>
              </a:stretch>
            </p:blipFill>
            <p:spPr>
              <a:xfrm>
                <a:off x="541575" y="4360490"/>
                <a:ext cx="962441" cy="883537"/>
              </a:xfrm>
              <a:prstGeom prst="rect"/>
            </p:spPr>
          </p:pic>
        </p:grpSp>
        <p:sp>
          <p:nvSpPr>
            <p:cNvPr id="1048897" name="Rectangle 6"/>
            <p:cNvSpPr/>
            <p:nvPr/>
          </p:nvSpPr>
          <p:spPr>
            <a:xfrm>
              <a:off x="1514259" y="4644163"/>
              <a:ext cx="9598058" cy="454035"/>
            </a:xfrm>
            <a:prstGeom prst="rect"/>
          </p:spPr>
          <p:txBody>
            <a:bodyPr wrap="square">
              <a:spAutoFit/>
            </a:bodyPr>
            <a:p>
              <a:pPr algn="just" defTabSz="342900">
                <a:lnSpc>
                  <a:spcPct val="135000"/>
                </a:lnSpc>
              </a:pPr>
              <a:endParaRPr sz="2000" lang="vi-VN">
                <a:latin typeface="UTM Avo" panose="02040603050506020204" pitchFamily="18" charset="0"/>
                <a:cs typeface="Times New Roman" panose="02020603050405020304" pitchFamily="18" charset="0"/>
              </a:endParaRPr>
            </a:p>
          </p:txBody>
        </p:sp>
        <p:sp>
          <p:nvSpPr>
            <p:cNvPr id="1048898" name="Rectangle 7"/>
            <p:cNvSpPr/>
            <p:nvPr/>
          </p:nvSpPr>
          <p:spPr>
            <a:xfrm>
              <a:off x="1493476" y="4562973"/>
              <a:ext cx="9598058" cy="1224154"/>
            </a:xfrm>
            <a:prstGeom prst="rect"/>
          </p:spPr>
          <p:txBody>
            <a:bodyPr wrap="square">
              <a:spAutoFit/>
            </a:bodyPr>
            <a:p>
              <a:pPr algn="just" defTabSz="342900">
                <a:lnSpc>
                  <a:spcPct val="150000"/>
                </a:lnSpc>
              </a:pPr>
              <a:r>
                <a:rPr b="1" sz="2400" lang="vi-VN">
                  <a:latin typeface="UTM Avo" panose="02040603050506020204" pitchFamily="18" charset="0"/>
                  <a:cs typeface="Times New Roman" panose="02020603050405020304" pitchFamily="18" charset="0"/>
                </a:rPr>
                <a:t>Chương trình là dãy các lệnh điều khiển máy tính thực hiện một thuật toán</a:t>
              </a:r>
              <a:r>
                <a:rPr b="1" sz="2400" lang="en-US">
                  <a:latin typeface="UTM Avo" panose="02040603050506020204" pitchFamily="18" charset="0"/>
                  <a:cs typeface="Times New Roman" panose="02020603050405020304" pitchFamily="18" charset="0"/>
                </a:rPr>
                <a:t>.</a:t>
              </a:r>
              <a:endParaRPr sz="2400" lang="vi-VN">
                <a:latin typeface="UTM Avo" panose="02040603050506020204" pitchFamily="18" charset="0"/>
                <a:cs typeface="Times New Roman" panose="02020603050405020304" pitchFamily="18" charset="0"/>
              </a:endParaRPr>
            </a:p>
          </p:txBody>
        </p:sp>
      </p:gr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decel="100000" fill="hold" id="5" nodeType="clickEffect" presetClass="entr" presetID="49" presetSubtype="0">
                                  <p:stCondLst>
                                    <p:cond delay="0"/>
                                  </p:stCondLst>
                                  <p:childTnLst>
                                    <p:set>
                                      <p:cBhvr>
                                        <p:cTn dur="1" fill="hold" id="6">
                                          <p:stCondLst>
                                            <p:cond delay="0"/>
                                          </p:stCondLst>
                                        </p:cTn>
                                        <p:tgtEl>
                                          <p:spTgt spid="93"/>
                                        </p:tgtEl>
                                        <p:attrNameLst>
                                          <p:attrName>style.visibility</p:attrName>
                                        </p:attrNameLst>
                                      </p:cBhvr>
                                      <p:to>
                                        <p:strVal val="visible"/>
                                      </p:to>
                                    </p:set>
                                    <p:anim calcmode="lin" valueType="num">
                                      <p:cBhvr>
                                        <p:cTn dur="500" fill="hold" id="7"/>
                                        <p:tgtEl>
                                          <p:spTgt spid="93"/>
                                        </p:tgtEl>
                                        <p:attrNameLst>
                                          <p:attrName>ppt_w</p:attrName>
                                        </p:attrNameLst>
                                      </p:cBhvr>
                                      <p:tavLst>
                                        <p:tav tm="0">
                                          <p:val>
                                            <p:fltVal val="0.0"/>
                                          </p:val>
                                        </p:tav>
                                        <p:tav tm="100000">
                                          <p:val>
                                            <p:strVal val="#ppt_w"/>
                                          </p:val>
                                        </p:tav>
                                      </p:tavLst>
                                    </p:anim>
                                    <p:anim calcmode="lin" valueType="num">
                                      <p:cBhvr>
                                        <p:cTn dur="500" fill="hold" id="8"/>
                                        <p:tgtEl>
                                          <p:spTgt spid="93"/>
                                        </p:tgtEl>
                                        <p:attrNameLst>
                                          <p:attrName>ppt_h</p:attrName>
                                        </p:attrNameLst>
                                      </p:cBhvr>
                                      <p:tavLst>
                                        <p:tav tm="0">
                                          <p:val>
                                            <p:fltVal val="0.0"/>
                                          </p:val>
                                        </p:tav>
                                        <p:tav tm="100000">
                                          <p:val>
                                            <p:strVal val="#ppt_h"/>
                                          </p:val>
                                        </p:tav>
                                      </p:tavLst>
                                    </p:anim>
                                    <p:anim calcmode="lin" valueType="num">
                                      <p:cBhvr>
                                        <p:cTn dur="500" fill="hold" id="9"/>
                                        <p:tgtEl>
                                          <p:spTgt spid="93"/>
                                        </p:tgtEl>
                                        <p:attrNameLst>
                                          <p:attrName>style.rotation</p:attrName>
                                        </p:attrNameLst>
                                      </p:cBhvr>
                                      <p:tavLst>
                                        <p:tav tm="0">
                                          <p:val>
                                            <p:fltVal val="360.0"/>
                                          </p:val>
                                        </p:tav>
                                        <p:tav tm="100000">
                                          <p:val>
                                            <p:fltVal val="0.0"/>
                                          </p:val>
                                        </p:tav>
                                      </p:tavLst>
                                    </p:anim>
                                    <p:animEffect transition="in" filter="fade">
                                      <p:cBhvr>
                                        <p:cTn dur="500" id="1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95" name=""/>
        <p:cNvGrpSpPr/>
        <p:nvPr/>
      </p:nvGrpSpPr>
      <p:grpSpPr>
        <a:xfrm>
          <a:off x="0" y="0"/>
          <a:ext cx="0" cy="0"/>
          <a:chOff x="0" y="0"/>
          <a:chExt cx="0" cy="0"/>
        </a:xfrm>
      </p:grpSpPr>
      <p:grpSp>
        <p:nvGrpSpPr>
          <p:cNvPr id="96" name="Group 2"/>
          <p:cNvGrpSpPr/>
          <p:nvPr/>
        </p:nvGrpSpPr>
        <p:grpSpPr>
          <a:xfrm>
            <a:off x="634954" y="933222"/>
            <a:ext cx="10501714" cy="2632938"/>
            <a:chOff x="601971" y="415703"/>
            <a:chExt cx="10501714" cy="2632938"/>
          </a:xfrm>
        </p:grpSpPr>
        <p:grpSp>
          <p:nvGrpSpPr>
            <p:cNvPr id="97" name="Group 3"/>
            <p:cNvGrpSpPr/>
            <p:nvPr/>
          </p:nvGrpSpPr>
          <p:grpSpPr>
            <a:xfrm>
              <a:off x="1181130" y="415703"/>
              <a:ext cx="9922555" cy="2632938"/>
              <a:chOff x="1189762" y="4241942"/>
              <a:chExt cx="9922555" cy="2632938"/>
            </a:xfrm>
          </p:grpSpPr>
          <p:sp>
            <p:nvSpPr>
              <p:cNvPr id="1048899" name="Rectangle: Rounded Corners 6"/>
              <p:cNvSpPr/>
              <p:nvPr/>
            </p:nvSpPr>
            <p:spPr>
              <a:xfrm>
                <a:off x="1189762" y="4241942"/>
                <a:ext cx="9900933" cy="2632938"/>
              </a:xfrm>
              <a:prstGeom prst="roundRect">
                <a:avLst>
                  <a:gd name="adj" fmla="val 1173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900" name="Rectangle 7"/>
              <p:cNvSpPr/>
              <p:nvPr/>
            </p:nvSpPr>
            <p:spPr>
              <a:xfrm>
                <a:off x="1514259" y="4644163"/>
                <a:ext cx="9598058" cy="454035"/>
              </a:xfrm>
              <a:prstGeom prst="rect"/>
            </p:spPr>
            <p:txBody>
              <a:bodyPr wrap="square">
                <a:spAutoFit/>
              </a:bodyPr>
              <a:p>
                <a:pPr algn="just" defTabSz="342900">
                  <a:lnSpc>
                    <a:spcPct val="135000"/>
                  </a:lnSpc>
                </a:pPr>
                <a:endParaRPr sz="2000" lang="vi-VN">
                  <a:latin typeface="UTM Avo" panose="02040603050506020204" pitchFamily="18" charset="0"/>
                  <a:cs typeface="Times New Roman" panose="02020603050405020304" pitchFamily="18" charset="0"/>
                </a:endParaRPr>
              </a:p>
            </p:txBody>
          </p:sp>
          <p:sp>
            <p:nvSpPr>
              <p:cNvPr id="1048901" name="Rectangle 8"/>
              <p:cNvSpPr/>
              <p:nvPr/>
            </p:nvSpPr>
            <p:spPr>
              <a:xfrm>
                <a:off x="1492637" y="4395502"/>
                <a:ext cx="9598058" cy="2229841"/>
              </a:xfrm>
              <a:prstGeom prst="rect"/>
            </p:spPr>
            <p:txBody>
              <a:bodyPr wrap="square">
                <a:spAutoFit/>
              </a:bodyPr>
              <a:p>
                <a:pPr algn="just" defTabSz="342900">
                  <a:lnSpc>
                    <a:spcPct val="150000"/>
                  </a:lnSpc>
                </a:pPr>
                <a:r>
                  <a:rPr sz="2400" lang="vi-VN">
                    <a:latin typeface="UTM Avo" panose="02040603050506020204" pitchFamily="18" charset="0"/>
                    <a:cs typeface="Times New Roman" panose="02020603050405020304" pitchFamily="18" charset="0"/>
                  </a:rPr>
                  <a:t>Bạn An muốn bổ sung lệnh đợi 1 giây để điều khiển nhân vật dừng lại 1 giây	sau khi đi hết mỗi cạnh của tam giác. Em hãy bổ sung lệnh này vào sơ đồ khối</a:t>
                </a:r>
                <a:r>
                  <a:rPr sz="2400" lang="en-US">
                    <a:latin typeface="UTM Avo" panose="02040603050506020204" pitchFamily="18" charset="0"/>
                    <a:cs typeface="Times New Roman" panose="02020603050405020304" pitchFamily="18" charset="0"/>
                  </a:rPr>
                  <a:t> </a:t>
                </a:r>
                <a:r>
                  <a:rPr sz="2400" lang="vi-VN">
                    <a:latin typeface="UTM Avo" panose="02040603050506020204" pitchFamily="18" charset="0"/>
                    <a:cs typeface="Times New Roman" panose="02020603050405020304" pitchFamily="18" charset="0"/>
                  </a:rPr>
                  <a:t>mô tả thuật toán và nêu vị trí đặt câu lệnh trong chương trình Scratch tương ứng ở Hình 12.3.</a:t>
                </a:r>
              </a:p>
            </p:txBody>
          </p:sp>
        </p:grpSp>
        <p:pic>
          <p:nvPicPr>
            <p:cNvPr id="2097160" name="Picture 4"/>
            <p:cNvPicPr>
              <a:picLocks noChangeAspect="1"/>
            </p:cNvPicPr>
            <p:nvPr/>
          </p:nvPicPr>
          <p:blipFill>
            <a:blip xmlns:r="http://schemas.openxmlformats.org/officeDocument/2006/relationships" r:embed="rId1"/>
            <a:srcRect/>
            <a:stretch>
              <a:fillRect/>
            </a:stretch>
          </p:blipFill>
          <p:spPr>
            <a:xfrm>
              <a:off x="601971" y="415703"/>
              <a:ext cx="903656" cy="884631"/>
            </a:xfrm>
            <a:prstGeom prst="rect"/>
          </p:spPr>
        </p:pic>
      </p:grpSp>
    </p:spTree>
  </p:cSld>
  <p:clrMapOvr>
    <a:masterClrMapping/>
  </p:clrMapOvr>
</p:sld>
</file>

<file path=ppt/theme/theme1.xml><?xml version="1.0" encoding="utf-8"?>
<a:theme xmlns:a="http://schemas.openxmlformats.org/drawingml/2006/main" name="Office Theme">
  <a:themeElements>
    <a:clrScheme name="Custom 5">
      <a:dk1>
        <a:sysClr lastClr="000000" val="windowText"/>
      </a:dk1>
      <a:lt1>
        <a:sysClr lastClr="FFFFFF" val="window"/>
      </a:lt1>
      <a:dk2>
        <a:srgbClr val="373545"/>
      </a:dk2>
      <a:lt2>
        <a:srgbClr val="CEDBE6"/>
      </a:lt2>
      <a:accent1>
        <a:srgbClr val="002060"/>
      </a:accent1>
      <a:accent2>
        <a:srgbClr val="58B6C0"/>
      </a:accent2>
      <a:accent3>
        <a:srgbClr val="75BDA7"/>
      </a:accent3>
      <a:accent4>
        <a:srgbClr val="A9A7BB"/>
      </a:accent4>
      <a:accent5>
        <a:srgbClr val="84ACB6"/>
      </a:accent5>
      <a:accent6>
        <a:srgbClr val="002D89"/>
      </a:accent6>
      <a:hlink>
        <a:srgbClr val="6B9F25"/>
      </a:hlink>
      <a:folHlink>
        <a:srgbClr val="9F6715"/>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2.xml><?xml version="1.0" encoding="utf-8"?>
<a:theme xmlns:a="http://schemas.openxmlformats.org/drawingml/2006/main" name="1_Office Theme">
  <a:themeElements>
    <a:clrScheme name="Office 2007-2010">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3.xml><?xml version="1.0" encoding="utf-8"?>
<a:theme xmlns:a="http://schemas.openxmlformats.org/drawingml/2006/main" name="Office Theme">
  <a:themeElements>
    <a:clrScheme name="Office">
      <a:dk1>
        <a:sysClr lastClr="000000" val="windowText"/>
      </a:dk1>
      <a:lt1>
        <a:sysClr lastClr="FFFFFF" val="window"/>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4.xml><?xml version="1.0" encoding="utf-8"?>
<a:theme xmlns:a="http://schemas.openxmlformats.org/drawingml/2006/main" name="Office Theme">
  <a:themeElements>
    <a:clrScheme name="Office">
      <a:dk1>
        <a:sysClr lastClr="000000" val="windowText"/>
      </a:dk1>
      <a:lt1>
        <a:sysClr lastClr="FFFFFF" val="window"/>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itle>PowerPoint Presentation</dc:title>
  <dc:creator>Phạm Thanh Hằng (ADAS – GV)</dc:creator>
  <cp:lastModifiedBy>hiền Nguyễn Thu</cp:lastModifiedBy>
  <dcterms:created xsi:type="dcterms:W3CDTF">2021-06-01T11:34:28Z</dcterms:created>
  <dcterms:modified xsi:type="dcterms:W3CDTF">2024-05-27T09:15:04Z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bfbe3d2b4d554a588837a7a119b2f87f</vt:lpwstr>
  </property>
</Properties>
</file>