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bookmarkIdSeed="3" embedTrueType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type="screen16x9" cy="6858000" cx="12192000"/>
  <p:notesSz cx="6858000" cy="9144000"/>
  <p:embeddedFontLst>
    <p:embeddedFont>
      <p:font typeface="Calibri" panose="020F0502020204030204" pitchFamily="34" charset="0"/>
      <p:regular r:id="rId20"/>
      <p:bold r:id="rId21"/>
      <p:italic r:id="rId22"/>
      <p:boldItalic r:id="rId23"/>
    </p:embeddedFont>
    <p:embeddedFont>
      <p:font typeface="Segoe Print" panose="02000600000000000000" pitchFamily="2" charset="0"/>
      <p:regular r:id="rId24"/>
      <p:bold r:id="rId25"/>
    </p:embeddedFont>
    <p:embeddedFont>
      <p:font typeface="UTM Avo" panose="02040603050506020204" pitchFamily="18" charset="0"/>
      <p:regular r:id="rId26"/>
      <p:bold r:id="rId27"/>
      <p:italic r:id="rId28"/>
      <p:boldItalic r:id="rId29"/>
    </p:embeddedFont>
    <p:embeddedFont>
      <p:font typeface="UTM Cookies" panose="02040603050506020204" pitchFamily="18" charset="0"/>
      <p:regular r:id="rId30"/>
    </p:embeddedFont>
  </p:embeddedFontLst>
  <p:defaultText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EB54E9"/>
    <a:srgbClr val="FDDEEB"/>
    <a:srgbClr val="D34CD6"/>
    <a:srgbClr val="FFF789"/>
    <a:srgbClr val="E46C0A"/>
    <a:srgbClr val="FF6600"/>
    <a:srgbClr val="E07235"/>
    <a:srgbClr val="FFFBCD"/>
    <a:srgbClr val="D8F3FC"/>
    <a:srgbClr val="E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7655" autoAdjust="0"/>
    <p:restoredTop sz="94660"/>
  </p:normalViewPr>
  <p:slideViewPr>
    <p:cSldViewPr snapToGrid="0">
      <p:cViewPr varScale="1">
        <p:scale>
          <a:sx n="43" d="100"/>
          <a:sy n="43" d="100"/>
        </p:scale>
        <p:origin x="60" y="4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font" Target="fonts/font1.fntdata"/><Relationship Id="rId21" Type="http://schemas.openxmlformats.org/officeDocument/2006/relationships/font" Target="fonts/font2.fntdata"/><Relationship Id="rId22" Type="http://schemas.openxmlformats.org/officeDocument/2006/relationships/font" Target="fonts/font3.fntdata"/><Relationship Id="rId23" Type="http://schemas.openxmlformats.org/officeDocument/2006/relationships/font" Target="fonts/font4.fntdata"/><Relationship Id="rId24" Type="http://schemas.openxmlformats.org/officeDocument/2006/relationships/font" Target="fonts/font5.fntdata"/><Relationship Id="rId25" Type="http://schemas.openxmlformats.org/officeDocument/2006/relationships/font" Target="fonts/font6.fntdata"/><Relationship Id="rId26" Type="http://schemas.openxmlformats.org/officeDocument/2006/relationships/font" Target="fonts/font7.fntdata"/><Relationship Id="rId27" Type="http://schemas.openxmlformats.org/officeDocument/2006/relationships/font" Target="fonts/font8.fntdata"/><Relationship Id="rId28" Type="http://schemas.openxmlformats.org/officeDocument/2006/relationships/font" Target="fonts/font9.fntdata"/><Relationship Id="rId29" Type="http://schemas.openxmlformats.org/officeDocument/2006/relationships/font" Target="fonts/font10.fntdata"/><Relationship Id="rId30" Type="http://schemas.openxmlformats.org/officeDocument/2006/relationships/font" Target="fonts/font11.fntdata"/><Relationship Id="rId31" Type="http://schemas.openxmlformats.org/officeDocument/2006/relationships/tableStyles" Target="tableStyles.xml"/><Relationship Id="rId32" Type="http://schemas.openxmlformats.org/officeDocument/2006/relationships/presProps" Target="presProps.xml"/><Relationship Id="rId33" Type="http://schemas.openxmlformats.org/officeDocument/2006/relationships/viewProps" Target="viewProps.xml"/><Relationship Id="rId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432" name=""/>
        <p:cNvGrpSpPr/>
        <p:nvPr/>
      </p:nvGrpSpPr>
      <p:grpSpPr>
        <a:xfrm>
          <a:off x="0" y="0"/>
          <a:ext cx="0" cy="0"/>
          <a:chOff x="0" y="0"/>
          <a:chExt cx="0" cy="0"/>
        </a:xfrm>
      </p:grpSpPr>
      <p:sp>
        <p:nvSpPr>
          <p:cNvPr id="1052618"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52619"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9623CD6-BC69-4FAB-A085-9D9848133995}" type="datetimeFigureOut">
              <a:rPr lang="en-US" smtClean="0"/>
              <a:t>19-Feb-23</a:t>
            </a:fld>
            <a:endParaRPr lang="en-US"/>
          </a:p>
        </p:txBody>
      </p:sp>
      <p:sp>
        <p:nvSpPr>
          <p:cNvPr id="1052620"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52621"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2622"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52623"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9311CA4-9036-4EF8-AB62-128503DB366E}"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38" name=""/>
        <p:cNvGrpSpPr/>
        <p:nvPr/>
      </p:nvGrpSpPr>
      <p:grpSpPr>
        <a:xfrm>
          <a:off x="0" y="0"/>
          <a:ext cx="0" cy="0"/>
          <a:chOff x="0" y="0"/>
          <a:chExt cx="0" cy="0"/>
        </a:xfrm>
      </p:grpSpPr>
      <p:grpSp>
        <p:nvGrpSpPr>
          <p:cNvPr id="39" name="Google Shape;992;p14"/>
          <p:cNvGrpSpPr/>
          <p:nvPr userDrawn="1"/>
        </p:nvGrpSpPr>
        <p:grpSpPr>
          <a:xfrm>
            <a:off x="395894" y="219519"/>
            <a:ext cx="11613234" cy="6240131"/>
            <a:chOff x="395894" y="219519"/>
            <a:chExt cx="8518865" cy="4788281"/>
          </a:xfrm>
        </p:grpSpPr>
        <p:sp>
          <p:nvSpPr>
            <p:cNvPr id="104857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 name="Google Shape;994;p14"/>
            <p:cNvGrpSpPr/>
            <p:nvPr/>
          </p:nvGrpSpPr>
          <p:grpSpPr>
            <a:xfrm>
              <a:off x="8341543" y="2282008"/>
              <a:ext cx="569676" cy="380612"/>
              <a:chOff x="8341543" y="2282008"/>
              <a:chExt cx="569676" cy="380612"/>
            </a:xfrm>
          </p:grpSpPr>
          <p:sp>
            <p:nvSpPr>
              <p:cNvPr id="104857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8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 name="Google Shape;998;p14"/>
            <p:cNvGrpSpPr/>
            <p:nvPr/>
          </p:nvGrpSpPr>
          <p:grpSpPr>
            <a:xfrm>
              <a:off x="8341543" y="1721094"/>
              <a:ext cx="569676" cy="380612"/>
              <a:chOff x="8341543" y="1721094"/>
              <a:chExt cx="569676" cy="380612"/>
            </a:xfrm>
          </p:grpSpPr>
          <p:sp>
            <p:nvSpPr>
              <p:cNvPr id="104858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 name="Google Shape;1001;p14"/>
            <p:cNvGrpSpPr/>
            <p:nvPr/>
          </p:nvGrpSpPr>
          <p:grpSpPr>
            <a:xfrm>
              <a:off x="8346273" y="1183592"/>
              <a:ext cx="568486" cy="388014"/>
              <a:chOff x="8346273" y="1183592"/>
              <a:chExt cx="568486" cy="388014"/>
            </a:xfrm>
          </p:grpSpPr>
          <p:sp>
            <p:nvSpPr>
              <p:cNvPr id="104858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 name="Google Shape;1004;p14"/>
            <p:cNvGrpSpPr/>
            <p:nvPr/>
          </p:nvGrpSpPr>
          <p:grpSpPr>
            <a:xfrm>
              <a:off x="8341543" y="606635"/>
              <a:ext cx="569676" cy="388014"/>
              <a:chOff x="8341543" y="606635"/>
              <a:chExt cx="569676" cy="388014"/>
            </a:xfrm>
          </p:grpSpPr>
          <p:sp>
            <p:nvSpPr>
              <p:cNvPr id="104858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4" name="Google Shape;1007;p14"/>
            <p:cNvGrpSpPr/>
            <p:nvPr/>
          </p:nvGrpSpPr>
          <p:grpSpPr>
            <a:xfrm>
              <a:off x="8341543" y="2842933"/>
              <a:ext cx="569676" cy="380612"/>
              <a:chOff x="8341543" y="2282008"/>
              <a:chExt cx="569676" cy="380612"/>
            </a:xfrm>
          </p:grpSpPr>
          <p:sp>
            <p:nvSpPr>
              <p:cNvPr id="104858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8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5" name="Google Shape;1010;p14"/>
            <p:cNvGrpSpPr/>
            <p:nvPr/>
          </p:nvGrpSpPr>
          <p:grpSpPr>
            <a:xfrm>
              <a:off x="8341543" y="3403858"/>
              <a:ext cx="569676" cy="380612"/>
              <a:chOff x="8341543" y="2282008"/>
              <a:chExt cx="569676" cy="380612"/>
            </a:xfrm>
          </p:grpSpPr>
          <p:sp>
            <p:nvSpPr>
              <p:cNvPr id="104859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59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46" name="Google Shape;1016;p14"/>
          <p:cNvGrpSpPr/>
          <p:nvPr userDrawn="1"/>
        </p:nvGrpSpPr>
        <p:grpSpPr>
          <a:xfrm>
            <a:off x="989192" y="5645930"/>
            <a:ext cx="615189" cy="535538"/>
            <a:chOff x="2495125" y="2142250"/>
            <a:chExt cx="444275" cy="398525"/>
          </a:xfrm>
        </p:grpSpPr>
        <p:sp>
          <p:nvSpPr>
            <p:cNvPr id="1048594"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5"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7" name="Google Shape;1019;p14"/>
          <p:cNvGrpSpPr/>
          <p:nvPr userDrawn="1"/>
        </p:nvGrpSpPr>
        <p:grpSpPr>
          <a:xfrm>
            <a:off x="10177821" y="427685"/>
            <a:ext cx="403468" cy="378112"/>
            <a:chOff x="3243875" y="2372825"/>
            <a:chExt cx="291375" cy="281375"/>
          </a:xfrm>
        </p:grpSpPr>
        <p:sp>
          <p:nvSpPr>
            <p:cNvPr id="1048596"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7"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8"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599"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0"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1"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2"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3"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4"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5"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8" name="Google Shape;1030;p14"/>
          <p:cNvGrpSpPr/>
          <p:nvPr userDrawn="1"/>
        </p:nvGrpSpPr>
        <p:grpSpPr>
          <a:xfrm>
            <a:off x="11004071" y="1043373"/>
            <a:ext cx="230796" cy="226531"/>
            <a:chOff x="4954425" y="2036375"/>
            <a:chExt cx="166675" cy="168575"/>
          </a:xfrm>
        </p:grpSpPr>
        <p:sp>
          <p:nvSpPr>
            <p:cNvPr id="1048606"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7"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08"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09"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9" name="Google Shape;1035;p14"/>
          <p:cNvGrpSpPr/>
          <p:nvPr userDrawn="1"/>
        </p:nvGrpSpPr>
        <p:grpSpPr>
          <a:xfrm>
            <a:off x="817359" y="5192331"/>
            <a:ext cx="230796" cy="226531"/>
            <a:chOff x="4954425" y="2036375"/>
            <a:chExt cx="166675" cy="168575"/>
          </a:xfrm>
        </p:grpSpPr>
        <p:sp>
          <p:nvSpPr>
            <p:cNvPr id="1048610"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1"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612"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3"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4"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5"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6"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7"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8"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19"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0"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1"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2"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3"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4"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5"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6"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7"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8"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29"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0"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1"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2"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3"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4"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5"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6"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7"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8"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39"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0"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1"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2"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3"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4"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5"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6"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7"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8"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49"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0"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1"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2"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3"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4"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5"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56"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0"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048657"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1" name="Google Shape;2358;p30"/>
            <p:cNvGrpSpPr/>
            <p:nvPr/>
          </p:nvGrpSpPr>
          <p:grpSpPr>
            <a:xfrm>
              <a:off x="623255" y="973375"/>
              <a:ext cx="7691377" cy="3825650"/>
              <a:chOff x="623255" y="973375"/>
              <a:chExt cx="7691377" cy="3825650"/>
            </a:xfrm>
            <a:grpFill/>
          </p:grpSpPr>
          <p:sp>
            <p:nvSpPr>
              <p:cNvPr id="1048658"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659"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0"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52" name="Google Shape;447;p27"/>
          <p:cNvGrpSpPr/>
          <p:nvPr userDrawn="1"/>
        </p:nvGrpSpPr>
        <p:grpSpPr>
          <a:xfrm>
            <a:off x="8391927" y="4047629"/>
            <a:ext cx="2301388" cy="1593766"/>
            <a:chOff x="4799733" y="3457797"/>
            <a:chExt cx="2301388" cy="1593766"/>
          </a:xfrm>
        </p:grpSpPr>
        <p:sp>
          <p:nvSpPr>
            <p:cNvPr id="1048661"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2"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3"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4"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5"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6"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7"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8"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69"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0"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1"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2"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3"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4"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5"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6"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7"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8"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79"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0"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1"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2"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3"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4"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5"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6"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7"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8"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89"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0"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1"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2"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3"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4"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5"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6"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7"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8"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699"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0"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1"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2"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3"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4"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5"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6"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7"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8"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09"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0"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1"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2"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3"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4"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5"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6"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53" name="Group 291"/>
          <p:cNvGrpSpPr/>
          <p:nvPr userDrawn="1"/>
        </p:nvGrpSpPr>
        <p:grpSpPr>
          <a:xfrm>
            <a:off x="1598355" y="3608289"/>
            <a:ext cx="2204156" cy="2018295"/>
            <a:chOff x="1598355" y="3608289"/>
            <a:chExt cx="2204156" cy="2018295"/>
          </a:xfrm>
        </p:grpSpPr>
        <p:grpSp>
          <p:nvGrpSpPr>
            <p:cNvPr id="54" name="Google Shape;505;p27"/>
            <p:cNvGrpSpPr/>
            <p:nvPr/>
          </p:nvGrpSpPr>
          <p:grpSpPr>
            <a:xfrm>
              <a:off x="1598355" y="4368136"/>
              <a:ext cx="868990" cy="1258447"/>
              <a:chOff x="3235834" y="3793115"/>
              <a:chExt cx="868990" cy="1258447"/>
            </a:xfrm>
          </p:grpSpPr>
          <p:sp>
            <p:nvSpPr>
              <p:cNvPr id="1048717"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5" name="Google Shape;507;p27"/>
              <p:cNvGrpSpPr/>
              <p:nvPr/>
            </p:nvGrpSpPr>
            <p:grpSpPr>
              <a:xfrm>
                <a:off x="3235834" y="3793115"/>
                <a:ext cx="865418" cy="1258447"/>
                <a:chOff x="3235834" y="3793115"/>
                <a:chExt cx="865418" cy="1258447"/>
              </a:xfrm>
            </p:grpSpPr>
            <p:sp>
              <p:nvSpPr>
                <p:cNvPr id="1048718"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19"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0"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1"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2"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3"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4"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5"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6"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7"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8"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29"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0"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1"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2"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3"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4"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5"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6"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7"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8"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39"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0"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1"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8742"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3"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4"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5"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6"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7"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8"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49"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0"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1"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2"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3"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4"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5"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6"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7"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8"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59"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0"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1"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2"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3"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4"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5"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6"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7"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8"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69"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0"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1"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2"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3"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4"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5"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6"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7"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8"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79"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0"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781"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6" name="Google Shape;572;p27"/>
            <p:cNvGrpSpPr/>
            <p:nvPr/>
          </p:nvGrpSpPr>
          <p:grpSpPr>
            <a:xfrm>
              <a:off x="3041664" y="5111577"/>
              <a:ext cx="320455" cy="156580"/>
              <a:chOff x="2774143" y="4536556"/>
              <a:chExt cx="320455" cy="156580"/>
            </a:xfrm>
          </p:grpSpPr>
          <p:sp>
            <p:nvSpPr>
              <p:cNvPr id="1048782"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3"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4"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5"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786"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7" name="Group 1"/>
          <p:cNvGrpSpPr/>
          <p:nvPr userDrawn="1"/>
        </p:nvGrpSpPr>
        <p:grpSpPr>
          <a:xfrm>
            <a:off x="1524301" y="5626805"/>
            <a:ext cx="9320239" cy="1231195"/>
            <a:chOff x="1524301" y="5626805"/>
            <a:chExt cx="9320239" cy="1231195"/>
          </a:xfrm>
        </p:grpSpPr>
        <p:sp>
          <p:nvSpPr>
            <p:cNvPr id="1048787" name="Google Shape;577;p27"/>
            <p:cNvSpPr/>
            <p:nvPr/>
          </p:nvSpPr>
          <p:spPr>
            <a:xfrm>
              <a:off x="3307961" y="6403932"/>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58" name="Google Shape;579;p27"/>
            <p:cNvGrpSpPr/>
            <p:nvPr userDrawn="1"/>
          </p:nvGrpSpPr>
          <p:grpSpPr>
            <a:xfrm>
              <a:off x="1524301" y="5626805"/>
              <a:ext cx="9320239" cy="1231195"/>
              <a:chOff x="929285" y="5051507"/>
              <a:chExt cx="7315206" cy="1231195"/>
            </a:xfrm>
          </p:grpSpPr>
          <p:sp>
            <p:nvSpPr>
              <p:cNvPr id="1048788"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89"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0"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1"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2"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793"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6"/>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49"/>
                                        </p:tgtEl>
                                      </p:cBhvr>
                                      <p:by x="150000" y="150000"/>
                                    </p:animScale>
                                  </p:childTnLst>
                                </p:cTn>
                              </p:par>
                              <p:par>
                                <p:cTn fill="hold" grpId="1" id="9" nodeType="withEffect" presetClass="emph" presetID="6" presetSubtype="0" repeatCount="indefinite">
                                  <p:stCondLst>
                                    <p:cond delay="0"/>
                                  </p:stCondLst>
                                  <p:childTnLst>
                                    <p:animScale>
                                      <p:cBhvr>
                                        <p:cTn dur="1000" fill="hold" id="10"/>
                                        <p:tgtEl>
                                          <p:spTgt spid="104860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7"/>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48"/>
                                        </p:tgtEl>
                                      </p:cBhvr>
                                      <p:by x="150000" y="150000"/>
                                    </p:animScale>
                                  </p:childTnLst>
                                </p:cTn>
                              </p:par>
                              <p:par>
                                <p:cTn fill="hold" grpId="1" id="15" nodeType="withEffect" presetClass="emph" presetID="6" presetSubtype="0" repeatCount="indefinite">
                                  <p:stCondLst>
                                    <p:cond delay="0"/>
                                  </p:stCondLst>
                                  <p:childTnLst>
                                    <p:animScale>
                                      <p:cBhvr>
                                        <p:cTn dur="1000" fill="hold" id="16"/>
                                        <p:tgtEl>
                                          <p:spTgt spid="1048609"/>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57"/>
                                        </p:tgtEl>
                                        <p:attrNameLst>
                                          <p:attrName>style.visibility</p:attrName>
                                        </p:attrNameLst>
                                      </p:cBhvr>
                                      <p:to>
                                        <p:strVal val="visible"/>
                                      </p:to>
                                    </p:set>
                                    <p:anim calcmode="lin" valueType="num">
                                      <p:cBhvr additive="base">
                                        <p:cTn dur="500" fill="hold" id="19"/>
                                        <p:tgtEl>
                                          <p:spTgt spid="57"/>
                                        </p:tgtEl>
                                        <p:attrNameLst>
                                          <p:attrName>ppt_x</p:attrName>
                                        </p:attrNameLst>
                                      </p:cBhvr>
                                      <p:tavLst>
                                        <p:tav tm="0">
                                          <p:val>
                                            <p:strVal val="#ppt_x"/>
                                          </p:val>
                                        </p:tav>
                                        <p:tav tm="100000">
                                          <p:val>
                                            <p:strVal val="#ppt_x"/>
                                          </p:val>
                                        </p:tav>
                                      </p:tavLst>
                                    </p:anim>
                                    <p:anim calcmode="lin" valueType="num">
                                      <p:cBhvr additive="base">
                                        <p:cTn dur="500" fill="hold" id="20"/>
                                        <p:tgtEl>
                                          <p:spTgt spid="57"/>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500" fill="hold" id="24"/>
                                        <p:tgtEl>
                                          <p:spTgt spid="53"/>
                                        </p:tgtEl>
                                        <p:attrNameLst>
                                          <p:attrName>ppt_x</p:attrName>
                                        </p:attrNameLst>
                                      </p:cBhvr>
                                      <p:tavLst>
                                        <p:tav tm="0">
                                          <p:val>
                                            <p:strVal val="0-#ppt_w/2"/>
                                          </p:val>
                                        </p:tav>
                                        <p:tav tm="100000">
                                          <p:val>
                                            <p:strVal val="#ppt_x"/>
                                          </p:val>
                                        </p:tav>
                                      </p:tavLst>
                                    </p:anim>
                                    <p:anim calcmode="lin" valueType="num">
                                      <p:cBhvr additive="base">
                                        <p:cTn dur="500" fill="hold" id="25"/>
                                        <p:tgtEl>
                                          <p:spTgt spid="53"/>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4">
                                  <p:stCondLst>
                                    <p:cond delay="0"/>
                                  </p:stCondLst>
                                  <p:childTnLst>
                                    <p:set>
                                      <p:cBhvr>
                                        <p:cTn dur="1" fill="hold" id="28">
                                          <p:stCondLst>
                                            <p:cond delay="0"/>
                                          </p:stCondLst>
                                        </p:cTn>
                                        <p:tgtEl>
                                          <p:spTgt spid="52"/>
                                        </p:tgtEl>
                                        <p:attrNameLst>
                                          <p:attrName>style.visibility</p:attrName>
                                        </p:attrNameLst>
                                      </p:cBhvr>
                                      <p:to>
                                        <p:strVal val="visible"/>
                                      </p:to>
                                    </p:set>
                                    <p:anim calcmode="lin" valueType="num">
                                      <p:cBhvr additive="base">
                                        <p:cTn dur="500" fill="hold" id="29"/>
                                        <p:tgtEl>
                                          <p:spTgt spid="52"/>
                                        </p:tgtEl>
                                        <p:attrNameLst>
                                          <p:attrName>ppt_x</p:attrName>
                                        </p:attrNameLst>
                                      </p:cBhvr>
                                      <p:tavLst>
                                        <p:tav tm="0">
                                          <p:val>
                                            <p:strVal val="#ppt_x"/>
                                          </p:val>
                                        </p:tav>
                                        <p:tav tm="100000">
                                          <p:val>
                                            <p:strVal val="#ppt_x"/>
                                          </p:val>
                                        </p:tav>
                                      </p:tavLst>
                                    </p:anim>
                                    <p:anim calcmode="lin" valueType="num">
                                      <p:cBhvr additive="base">
                                        <p:cTn dur="500" fill="hold" id="30"/>
                                        <p:tgtEl>
                                          <p:spTgt spid="52"/>
                                        </p:tgtEl>
                                        <p:attrNameLst>
                                          <p:attrName>ppt_y</p:attrName>
                                        </p:attrNameLst>
                                      </p:cBhvr>
                                      <p:tavLst>
                                        <p:tav tm="0">
                                          <p:val>
                                            <p:strVal val="1+#ppt_h/2"/>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50"/>
                                        </p:tgtEl>
                                        <p:attrNameLst>
                                          <p:attrName>style.visibility</p:attrName>
                                        </p:attrNameLst>
                                      </p:cBhvr>
                                      <p:to>
                                        <p:strVal val="visible"/>
                                      </p:to>
                                    </p:set>
                                    <p:animEffect transition="in" filter="fade">
                                      <p:cBhvr>
                                        <p:cTn dur="500" id="34"/>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1" animBg="1"/>
      <p:bldP spid="104860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385" name=""/>
        <p:cNvGrpSpPr/>
        <p:nvPr/>
      </p:nvGrpSpPr>
      <p:grpSpPr>
        <a:xfrm>
          <a:off x="0" y="0"/>
          <a:ext cx="0" cy="0"/>
          <a:chOff x="0" y="0"/>
          <a:chExt cx="0" cy="0"/>
        </a:xfrm>
      </p:grpSpPr>
      <p:grpSp>
        <p:nvGrpSpPr>
          <p:cNvPr id="386" name="Google Shape;992;p14"/>
          <p:cNvGrpSpPr/>
          <p:nvPr userDrawn="1"/>
        </p:nvGrpSpPr>
        <p:grpSpPr>
          <a:xfrm>
            <a:off x="395894" y="219519"/>
            <a:ext cx="11613234" cy="6240131"/>
            <a:chOff x="395894" y="219519"/>
            <a:chExt cx="8518865" cy="4788281"/>
          </a:xfrm>
        </p:grpSpPr>
        <p:sp>
          <p:nvSpPr>
            <p:cNvPr id="1052141"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7" name="Google Shape;994;p14"/>
            <p:cNvGrpSpPr/>
            <p:nvPr/>
          </p:nvGrpSpPr>
          <p:grpSpPr>
            <a:xfrm>
              <a:off x="8341543" y="2282008"/>
              <a:ext cx="569676" cy="380612"/>
              <a:chOff x="8341543" y="2282008"/>
              <a:chExt cx="569676" cy="380612"/>
            </a:xfrm>
          </p:grpSpPr>
          <p:sp>
            <p:nvSpPr>
              <p:cNvPr id="1052142"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3"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44"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8" name="Google Shape;998;p14"/>
            <p:cNvGrpSpPr/>
            <p:nvPr/>
          </p:nvGrpSpPr>
          <p:grpSpPr>
            <a:xfrm>
              <a:off x="8341543" y="1721094"/>
              <a:ext cx="569676" cy="380612"/>
              <a:chOff x="8341543" y="1721094"/>
              <a:chExt cx="569676" cy="380612"/>
            </a:xfrm>
          </p:grpSpPr>
          <p:sp>
            <p:nvSpPr>
              <p:cNvPr id="1052145"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6"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9" name="Google Shape;1001;p14"/>
            <p:cNvGrpSpPr/>
            <p:nvPr/>
          </p:nvGrpSpPr>
          <p:grpSpPr>
            <a:xfrm>
              <a:off x="8346273" y="1183592"/>
              <a:ext cx="568486" cy="388014"/>
              <a:chOff x="8346273" y="1183592"/>
              <a:chExt cx="568486" cy="388014"/>
            </a:xfrm>
          </p:grpSpPr>
          <p:sp>
            <p:nvSpPr>
              <p:cNvPr id="1052147"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48"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0" name="Google Shape;1004;p14"/>
            <p:cNvGrpSpPr/>
            <p:nvPr/>
          </p:nvGrpSpPr>
          <p:grpSpPr>
            <a:xfrm>
              <a:off x="8341543" y="606635"/>
              <a:ext cx="569676" cy="388014"/>
              <a:chOff x="8341543" y="606635"/>
              <a:chExt cx="569676" cy="388014"/>
            </a:xfrm>
          </p:grpSpPr>
          <p:sp>
            <p:nvSpPr>
              <p:cNvPr id="1052149"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0"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1" name="Google Shape;1007;p14"/>
            <p:cNvGrpSpPr/>
            <p:nvPr/>
          </p:nvGrpSpPr>
          <p:grpSpPr>
            <a:xfrm>
              <a:off x="8341543" y="2842933"/>
              <a:ext cx="569676" cy="380612"/>
              <a:chOff x="8341543" y="2282008"/>
              <a:chExt cx="569676" cy="380612"/>
            </a:xfrm>
          </p:grpSpPr>
          <p:sp>
            <p:nvSpPr>
              <p:cNvPr id="1052151"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2"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2" name="Google Shape;1010;p14"/>
            <p:cNvGrpSpPr/>
            <p:nvPr/>
          </p:nvGrpSpPr>
          <p:grpSpPr>
            <a:xfrm>
              <a:off x="8341543" y="3403858"/>
              <a:ext cx="569676" cy="380612"/>
              <a:chOff x="8341543" y="2282008"/>
              <a:chExt cx="569676" cy="380612"/>
            </a:xfrm>
          </p:grpSpPr>
          <p:sp>
            <p:nvSpPr>
              <p:cNvPr id="1052153"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4"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55"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6"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15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5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6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7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8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9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29" name=""/>
        <p:cNvGrpSpPr/>
        <p:nvPr/>
      </p:nvGrpSpPr>
      <p:grpSpPr>
        <a:xfrm>
          <a:off x="0" y="0"/>
          <a:ext cx="0" cy="0"/>
          <a:chOff x="0" y="0"/>
          <a:chExt cx="0" cy="0"/>
        </a:xfrm>
      </p:grpSpPr>
      <p:grpSp>
        <p:nvGrpSpPr>
          <p:cNvPr id="130" name="Google Shape;992;p14"/>
          <p:cNvGrpSpPr/>
          <p:nvPr userDrawn="1"/>
        </p:nvGrpSpPr>
        <p:grpSpPr>
          <a:xfrm>
            <a:off x="395894" y="219519"/>
            <a:ext cx="11613234" cy="6240131"/>
            <a:chOff x="395894" y="219519"/>
            <a:chExt cx="8518865" cy="4788281"/>
          </a:xfrm>
        </p:grpSpPr>
        <p:sp>
          <p:nvSpPr>
            <p:cNvPr id="1049336"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1" name="Google Shape;994;p14"/>
            <p:cNvGrpSpPr/>
            <p:nvPr/>
          </p:nvGrpSpPr>
          <p:grpSpPr>
            <a:xfrm>
              <a:off x="8341543" y="2282008"/>
              <a:ext cx="569676" cy="380612"/>
              <a:chOff x="8341543" y="2282008"/>
              <a:chExt cx="569676" cy="380612"/>
            </a:xfrm>
          </p:grpSpPr>
          <p:sp>
            <p:nvSpPr>
              <p:cNvPr id="1049337"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8"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39"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32" name="Google Shape;998;p14"/>
            <p:cNvGrpSpPr/>
            <p:nvPr/>
          </p:nvGrpSpPr>
          <p:grpSpPr>
            <a:xfrm>
              <a:off x="8341543" y="1721094"/>
              <a:ext cx="569676" cy="380612"/>
              <a:chOff x="8341543" y="1721094"/>
              <a:chExt cx="569676" cy="380612"/>
            </a:xfrm>
          </p:grpSpPr>
          <p:sp>
            <p:nvSpPr>
              <p:cNvPr id="1049340"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1"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3" name="Google Shape;1001;p14"/>
            <p:cNvGrpSpPr/>
            <p:nvPr/>
          </p:nvGrpSpPr>
          <p:grpSpPr>
            <a:xfrm>
              <a:off x="8346273" y="1183592"/>
              <a:ext cx="568486" cy="388014"/>
              <a:chOff x="8346273" y="1183592"/>
              <a:chExt cx="568486" cy="388014"/>
            </a:xfrm>
          </p:grpSpPr>
          <p:sp>
            <p:nvSpPr>
              <p:cNvPr id="1049342"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3"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4" name="Google Shape;1004;p14"/>
            <p:cNvGrpSpPr/>
            <p:nvPr/>
          </p:nvGrpSpPr>
          <p:grpSpPr>
            <a:xfrm>
              <a:off x="8341543" y="606635"/>
              <a:ext cx="569676" cy="388014"/>
              <a:chOff x="8341543" y="606635"/>
              <a:chExt cx="569676" cy="388014"/>
            </a:xfrm>
          </p:grpSpPr>
          <p:sp>
            <p:nvSpPr>
              <p:cNvPr id="1049344"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5"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5" name="Google Shape;1007;p14"/>
            <p:cNvGrpSpPr/>
            <p:nvPr/>
          </p:nvGrpSpPr>
          <p:grpSpPr>
            <a:xfrm>
              <a:off x="8341543" y="2842933"/>
              <a:ext cx="569676" cy="380612"/>
              <a:chOff x="8341543" y="2282008"/>
              <a:chExt cx="569676" cy="380612"/>
            </a:xfrm>
          </p:grpSpPr>
          <p:sp>
            <p:nvSpPr>
              <p:cNvPr id="1049346"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7"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6" name="Google Shape;1010;p14"/>
            <p:cNvGrpSpPr/>
            <p:nvPr/>
          </p:nvGrpSpPr>
          <p:grpSpPr>
            <a:xfrm>
              <a:off x="8341543" y="3403858"/>
              <a:ext cx="569676" cy="380612"/>
              <a:chOff x="8341543" y="2282008"/>
              <a:chExt cx="569676" cy="380612"/>
            </a:xfrm>
          </p:grpSpPr>
          <p:sp>
            <p:nvSpPr>
              <p:cNvPr id="1049348"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49"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50"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1"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137" name="Google Shape;1016;p14"/>
          <p:cNvGrpSpPr/>
          <p:nvPr userDrawn="1"/>
        </p:nvGrpSpPr>
        <p:grpSpPr>
          <a:xfrm>
            <a:off x="989192" y="5645930"/>
            <a:ext cx="615189" cy="535538"/>
            <a:chOff x="2495125" y="2142250"/>
            <a:chExt cx="444275" cy="398525"/>
          </a:xfrm>
        </p:grpSpPr>
        <p:sp>
          <p:nvSpPr>
            <p:cNvPr id="1049352"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3"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8" name="Google Shape;1019;p14"/>
          <p:cNvGrpSpPr/>
          <p:nvPr userDrawn="1"/>
        </p:nvGrpSpPr>
        <p:grpSpPr>
          <a:xfrm>
            <a:off x="10177821" y="427685"/>
            <a:ext cx="403468" cy="378112"/>
            <a:chOff x="3243875" y="2372825"/>
            <a:chExt cx="291375" cy="281375"/>
          </a:xfrm>
        </p:grpSpPr>
        <p:sp>
          <p:nvSpPr>
            <p:cNvPr id="1049354"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5"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6"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7"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8"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59"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0"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1"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2"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3"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39" name="Google Shape;1030;p14"/>
          <p:cNvGrpSpPr/>
          <p:nvPr userDrawn="1"/>
        </p:nvGrpSpPr>
        <p:grpSpPr>
          <a:xfrm>
            <a:off x="11004071" y="1043373"/>
            <a:ext cx="230796" cy="226531"/>
            <a:chOff x="4954425" y="2036375"/>
            <a:chExt cx="166675" cy="168575"/>
          </a:xfrm>
        </p:grpSpPr>
        <p:sp>
          <p:nvSpPr>
            <p:cNvPr id="1049364"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5"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66"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7"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0" name="Google Shape;1035;p14"/>
          <p:cNvGrpSpPr/>
          <p:nvPr userDrawn="1"/>
        </p:nvGrpSpPr>
        <p:grpSpPr>
          <a:xfrm>
            <a:off x="817359" y="5192331"/>
            <a:ext cx="230796" cy="226531"/>
            <a:chOff x="4954425" y="2036375"/>
            <a:chExt cx="166675" cy="168575"/>
          </a:xfrm>
        </p:grpSpPr>
        <p:sp>
          <p:nvSpPr>
            <p:cNvPr id="1049368"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69"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7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7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8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9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0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1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1"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049415"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2" name="Google Shape;2358;p30"/>
            <p:cNvGrpSpPr/>
            <p:nvPr/>
          </p:nvGrpSpPr>
          <p:grpSpPr>
            <a:xfrm>
              <a:off x="623255" y="973375"/>
              <a:ext cx="7691377" cy="3825650"/>
              <a:chOff x="623255" y="973375"/>
              <a:chExt cx="7691377" cy="3825650"/>
            </a:xfrm>
            <a:grpFill/>
          </p:grpSpPr>
          <p:sp>
            <p:nvSpPr>
              <p:cNvPr id="1049416"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17"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18"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143" name="Google Shape;447;p27"/>
          <p:cNvGrpSpPr/>
          <p:nvPr userDrawn="1"/>
        </p:nvGrpSpPr>
        <p:grpSpPr>
          <a:xfrm>
            <a:off x="8391927" y="4047629"/>
            <a:ext cx="2301388" cy="1593766"/>
            <a:chOff x="4799733" y="3457797"/>
            <a:chExt cx="2301388" cy="1593766"/>
          </a:xfrm>
        </p:grpSpPr>
        <p:sp>
          <p:nvSpPr>
            <p:cNvPr id="1049419"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0"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1"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2"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3"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4"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5"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6"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7"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8"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29"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0"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1"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2"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3"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4"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5"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6"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7"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8"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39"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0"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1"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2"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3"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4"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5"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6"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7"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8"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49"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0"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1"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2"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3"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454"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5"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6"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7"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8"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59"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0"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1"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2"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3"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4"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5"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6"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7"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8"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69"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0"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1"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2"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3"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4"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44" name="Group 291"/>
          <p:cNvGrpSpPr/>
          <p:nvPr userDrawn="1"/>
        </p:nvGrpSpPr>
        <p:grpSpPr>
          <a:xfrm>
            <a:off x="1598355" y="3608289"/>
            <a:ext cx="2204156" cy="2018295"/>
            <a:chOff x="1598355" y="3608289"/>
            <a:chExt cx="2204156" cy="2018295"/>
          </a:xfrm>
        </p:grpSpPr>
        <p:grpSp>
          <p:nvGrpSpPr>
            <p:cNvPr id="145" name="Google Shape;505;p27"/>
            <p:cNvGrpSpPr/>
            <p:nvPr/>
          </p:nvGrpSpPr>
          <p:grpSpPr>
            <a:xfrm>
              <a:off x="1598355" y="4368136"/>
              <a:ext cx="868990" cy="1258447"/>
              <a:chOff x="3235834" y="3793115"/>
              <a:chExt cx="868990" cy="1258447"/>
            </a:xfrm>
          </p:grpSpPr>
          <p:sp>
            <p:nvSpPr>
              <p:cNvPr id="1049475"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6" name="Google Shape;507;p27"/>
              <p:cNvGrpSpPr/>
              <p:nvPr/>
            </p:nvGrpSpPr>
            <p:grpSpPr>
              <a:xfrm>
                <a:off x="3235834" y="3793115"/>
                <a:ext cx="865418" cy="1258447"/>
                <a:chOff x="3235834" y="3793115"/>
                <a:chExt cx="865418" cy="1258447"/>
              </a:xfrm>
            </p:grpSpPr>
            <p:sp>
              <p:nvSpPr>
                <p:cNvPr id="1049476"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7"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8"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79"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0"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1"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2"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3"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4"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5"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6"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7"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8"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89"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0"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1"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2"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3"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4"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5"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6"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7"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8"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499"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49500"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1"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2"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3"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4"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5"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6"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7"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8"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09"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0"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1"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2"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3"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4"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5"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6"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7"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8"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19"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0"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1"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2"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3"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4"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5"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6"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7"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8"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29"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0"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1"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2"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3"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4"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5"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6"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7"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38"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539"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7" name="Google Shape;572;p27"/>
            <p:cNvGrpSpPr/>
            <p:nvPr/>
          </p:nvGrpSpPr>
          <p:grpSpPr>
            <a:xfrm>
              <a:off x="3041664" y="5111577"/>
              <a:ext cx="320455" cy="156580"/>
              <a:chOff x="2774143" y="4536556"/>
              <a:chExt cx="320455" cy="156580"/>
            </a:xfrm>
          </p:grpSpPr>
          <p:sp>
            <p:nvSpPr>
              <p:cNvPr id="1049540"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1"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2"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43"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44"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8" name="Group 1"/>
          <p:cNvGrpSpPr/>
          <p:nvPr userDrawn="1"/>
        </p:nvGrpSpPr>
        <p:grpSpPr>
          <a:xfrm>
            <a:off x="1524301" y="5626805"/>
            <a:ext cx="9320239" cy="1231195"/>
            <a:chOff x="1524301" y="5626805"/>
            <a:chExt cx="9320239" cy="1231195"/>
          </a:xfrm>
        </p:grpSpPr>
        <p:sp>
          <p:nvSpPr>
            <p:cNvPr id="1049545"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49" name="Google Shape;579;p27"/>
            <p:cNvGrpSpPr/>
            <p:nvPr userDrawn="1"/>
          </p:nvGrpSpPr>
          <p:grpSpPr>
            <a:xfrm>
              <a:off x="1524301" y="5626805"/>
              <a:ext cx="9320239" cy="1231195"/>
              <a:chOff x="929285" y="5051507"/>
              <a:chExt cx="7315206" cy="1231195"/>
            </a:xfrm>
          </p:grpSpPr>
          <p:sp>
            <p:nvSpPr>
              <p:cNvPr id="1049546"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7"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8"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49"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0"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1"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37"/>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140"/>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49366"/>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38"/>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139"/>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49367"/>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148"/>
                                        </p:tgtEl>
                                        <p:attrNameLst>
                                          <p:attrName>style.visibility</p:attrName>
                                        </p:attrNameLst>
                                      </p:cBhvr>
                                      <p:to>
                                        <p:strVal val="visible"/>
                                      </p:to>
                                    </p:set>
                                    <p:anim calcmode="lin" valueType="num">
                                      <p:cBhvr additive="base">
                                        <p:cTn dur="500" fill="hold" id="19"/>
                                        <p:tgtEl>
                                          <p:spTgt spid="148"/>
                                        </p:tgtEl>
                                        <p:attrNameLst>
                                          <p:attrName>ppt_x</p:attrName>
                                        </p:attrNameLst>
                                      </p:cBhvr>
                                      <p:tavLst>
                                        <p:tav tm="0">
                                          <p:val>
                                            <p:strVal val="#ppt_x"/>
                                          </p:val>
                                        </p:tav>
                                        <p:tav tm="100000">
                                          <p:val>
                                            <p:strVal val="#ppt_x"/>
                                          </p:val>
                                        </p:tav>
                                      </p:tavLst>
                                    </p:anim>
                                    <p:anim calcmode="lin" valueType="num">
                                      <p:cBhvr additive="base">
                                        <p:cTn dur="500" fill="hold" id="20"/>
                                        <p:tgtEl>
                                          <p:spTgt spid="148"/>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144"/>
                                        </p:tgtEl>
                                        <p:attrNameLst>
                                          <p:attrName>style.visibility</p:attrName>
                                        </p:attrNameLst>
                                      </p:cBhvr>
                                      <p:to>
                                        <p:strVal val="visible"/>
                                      </p:to>
                                    </p:set>
                                    <p:anim calcmode="lin" valueType="num">
                                      <p:cBhvr additive="base">
                                        <p:cTn dur="500" fill="hold" id="24"/>
                                        <p:tgtEl>
                                          <p:spTgt spid="144"/>
                                        </p:tgtEl>
                                        <p:attrNameLst>
                                          <p:attrName>ppt_x</p:attrName>
                                        </p:attrNameLst>
                                      </p:cBhvr>
                                      <p:tavLst>
                                        <p:tav tm="0">
                                          <p:val>
                                            <p:strVal val="0-#ppt_w/2"/>
                                          </p:val>
                                        </p:tav>
                                        <p:tav tm="100000">
                                          <p:val>
                                            <p:strVal val="#ppt_x"/>
                                          </p:val>
                                        </p:tav>
                                      </p:tavLst>
                                    </p:anim>
                                    <p:anim calcmode="lin" valueType="num">
                                      <p:cBhvr additive="base">
                                        <p:cTn dur="500" fill="hold" id="25"/>
                                        <p:tgtEl>
                                          <p:spTgt spid="144"/>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143"/>
                                        </p:tgtEl>
                                        <p:attrNameLst>
                                          <p:attrName>style.visibility</p:attrName>
                                        </p:attrNameLst>
                                      </p:cBhvr>
                                      <p:to>
                                        <p:strVal val="visible"/>
                                      </p:to>
                                    </p:set>
                                    <p:anim calcmode="lin" valueType="num">
                                      <p:cBhvr additive="base">
                                        <p:cTn dur="500" fill="hold" id="29"/>
                                        <p:tgtEl>
                                          <p:spTgt spid="143"/>
                                        </p:tgtEl>
                                        <p:attrNameLst>
                                          <p:attrName>ppt_x</p:attrName>
                                        </p:attrNameLst>
                                      </p:cBhvr>
                                      <p:tavLst>
                                        <p:tav tm="0">
                                          <p:val>
                                            <p:strVal val="1+#ppt_w/2"/>
                                          </p:val>
                                        </p:tav>
                                        <p:tav tm="100000">
                                          <p:val>
                                            <p:strVal val="#ppt_x"/>
                                          </p:val>
                                        </p:tav>
                                      </p:tavLst>
                                    </p:anim>
                                    <p:anim calcmode="lin" valueType="num">
                                      <p:cBhvr additive="base">
                                        <p:cTn dur="500" fill="hold" id="30"/>
                                        <p:tgtEl>
                                          <p:spTgt spid="143"/>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141"/>
                                        </p:tgtEl>
                                        <p:attrNameLst>
                                          <p:attrName>style.visibility</p:attrName>
                                        </p:attrNameLst>
                                      </p:cBhvr>
                                      <p:to>
                                        <p:strVal val="visible"/>
                                      </p:to>
                                    </p:set>
                                    <p:animEffect transition="in" filter="fade">
                                      <p:cBhvr>
                                        <p:cTn dur="500" id="34"/>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66" grpId="0" animBg="1"/>
      <p:bldP spid="104936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92" name=""/>
        <p:cNvGrpSpPr/>
        <p:nvPr/>
      </p:nvGrpSpPr>
      <p:grpSpPr>
        <a:xfrm>
          <a:off x="0" y="0"/>
          <a:ext cx="0" cy="0"/>
          <a:chOff x="0" y="0"/>
          <a:chExt cx="0" cy="0"/>
        </a:xfrm>
      </p:grpSpPr>
      <p:grpSp>
        <p:nvGrpSpPr>
          <p:cNvPr id="193" name="Google Shape;992;p14"/>
          <p:cNvGrpSpPr/>
          <p:nvPr userDrawn="1"/>
        </p:nvGrpSpPr>
        <p:grpSpPr>
          <a:xfrm>
            <a:off x="395894" y="219519"/>
            <a:ext cx="11613234" cy="6240131"/>
            <a:chOff x="395894" y="219519"/>
            <a:chExt cx="8518865" cy="4788281"/>
          </a:xfrm>
        </p:grpSpPr>
        <p:sp>
          <p:nvSpPr>
            <p:cNvPr id="104994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4" name="Google Shape;994;p14"/>
            <p:cNvGrpSpPr/>
            <p:nvPr/>
          </p:nvGrpSpPr>
          <p:grpSpPr>
            <a:xfrm>
              <a:off x="8341543" y="2282008"/>
              <a:ext cx="569676" cy="380612"/>
              <a:chOff x="8341543" y="2282008"/>
              <a:chExt cx="569676" cy="380612"/>
            </a:xfrm>
          </p:grpSpPr>
          <p:sp>
            <p:nvSpPr>
              <p:cNvPr id="104994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4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95" name="Google Shape;998;p14"/>
            <p:cNvGrpSpPr/>
            <p:nvPr/>
          </p:nvGrpSpPr>
          <p:grpSpPr>
            <a:xfrm>
              <a:off x="8341543" y="1721094"/>
              <a:ext cx="569676" cy="380612"/>
              <a:chOff x="8341543" y="1721094"/>
              <a:chExt cx="569676" cy="380612"/>
            </a:xfrm>
          </p:grpSpPr>
          <p:sp>
            <p:nvSpPr>
              <p:cNvPr id="104994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6" name="Google Shape;1001;p14"/>
            <p:cNvGrpSpPr/>
            <p:nvPr/>
          </p:nvGrpSpPr>
          <p:grpSpPr>
            <a:xfrm>
              <a:off x="8346273" y="1183592"/>
              <a:ext cx="568486" cy="388014"/>
              <a:chOff x="8346273" y="1183592"/>
              <a:chExt cx="568486" cy="388014"/>
            </a:xfrm>
          </p:grpSpPr>
          <p:sp>
            <p:nvSpPr>
              <p:cNvPr id="104995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7" name="Google Shape;1004;p14"/>
            <p:cNvGrpSpPr/>
            <p:nvPr/>
          </p:nvGrpSpPr>
          <p:grpSpPr>
            <a:xfrm>
              <a:off x="8341543" y="606635"/>
              <a:ext cx="569676" cy="388014"/>
              <a:chOff x="8341543" y="606635"/>
              <a:chExt cx="569676" cy="388014"/>
            </a:xfrm>
          </p:grpSpPr>
          <p:sp>
            <p:nvSpPr>
              <p:cNvPr id="104995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8" name="Google Shape;1007;p14"/>
            <p:cNvGrpSpPr/>
            <p:nvPr/>
          </p:nvGrpSpPr>
          <p:grpSpPr>
            <a:xfrm>
              <a:off x="8341543" y="2842933"/>
              <a:ext cx="569676" cy="380612"/>
              <a:chOff x="8341543" y="2282008"/>
              <a:chExt cx="569676" cy="380612"/>
            </a:xfrm>
          </p:grpSpPr>
          <p:sp>
            <p:nvSpPr>
              <p:cNvPr id="104995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9" name="Google Shape;1010;p14"/>
            <p:cNvGrpSpPr/>
            <p:nvPr/>
          </p:nvGrpSpPr>
          <p:grpSpPr>
            <a:xfrm>
              <a:off x="8341543" y="3403858"/>
              <a:ext cx="569676" cy="380612"/>
              <a:chOff x="8341543" y="2282008"/>
              <a:chExt cx="569676" cy="380612"/>
            </a:xfrm>
          </p:grpSpPr>
          <p:sp>
            <p:nvSpPr>
              <p:cNvPr id="104995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95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5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96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6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7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8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9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05"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00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00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00" name="Google Shape;211;p3"/>
          <p:cNvGrpSpPr/>
          <p:nvPr userDrawn="1"/>
        </p:nvGrpSpPr>
        <p:grpSpPr>
          <a:xfrm>
            <a:off x="1030175" y="1581350"/>
            <a:ext cx="444275" cy="398525"/>
            <a:chOff x="2495125" y="2142250"/>
            <a:chExt cx="444275" cy="398525"/>
          </a:xfrm>
        </p:grpSpPr>
        <p:sp>
          <p:nvSpPr>
            <p:cNvPr id="1050008"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009"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1" name="Google Shape;214;p3"/>
          <p:cNvGrpSpPr/>
          <p:nvPr userDrawn="1"/>
        </p:nvGrpSpPr>
        <p:grpSpPr>
          <a:xfrm>
            <a:off x="10561107" y="5038641"/>
            <a:ext cx="291375" cy="281375"/>
            <a:chOff x="3243875" y="2372825"/>
            <a:chExt cx="291375" cy="281375"/>
          </a:xfrm>
        </p:grpSpPr>
        <p:sp>
          <p:nvSpPr>
            <p:cNvPr id="1050010"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1"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2"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3"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4"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5"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6"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017"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8"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19"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2" name="Google Shape;225;p3"/>
          <p:cNvGrpSpPr/>
          <p:nvPr userDrawn="1"/>
        </p:nvGrpSpPr>
        <p:grpSpPr>
          <a:xfrm>
            <a:off x="10778557" y="714860"/>
            <a:ext cx="166675" cy="168575"/>
            <a:chOff x="4954425" y="2036375"/>
            <a:chExt cx="166675" cy="168575"/>
          </a:xfrm>
        </p:grpSpPr>
        <p:sp>
          <p:nvSpPr>
            <p:cNvPr id="1050020"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1"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022"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3"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3" name="Google Shape;230;p3"/>
          <p:cNvGrpSpPr/>
          <p:nvPr userDrawn="1"/>
        </p:nvGrpSpPr>
        <p:grpSpPr>
          <a:xfrm>
            <a:off x="1274794" y="5541495"/>
            <a:ext cx="166675" cy="168575"/>
            <a:chOff x="4954425" y="2036375"/>
            <a:chExt cx="166675" cy="168575"/>
          </a:xfrm>
        </p:grpSpPr>
        <p:sp>
          <p:nvSpPr>
            <p:cNvPr id="1050024"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5"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04" name="Google Shape;769;p31"/>
          <p:cNvGrpSpPr/>
          <p:nvPr userDrawn="1"/>
        </p:nvGrpSpPr>
        <p:grpSpPr>
          <a:xfrm>
            <a:off x="2548289" y="3588080"/>
            <a:ext cx="2599446" cy="2521829"/>
            <a:chOff x="5641385" y="2381306"/>
            <a:chExt cx="2599446" cy="2521829"/>
          </a:xfrm>
        </p:grpSpPr>
        <p:sp>
          <p:nvSpPr>
            <p:cNvPr id="1050026"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5" name="Google Shape;771;p31"/>
            <p:cNvGrpSpPr/>
            <p:nvPr/>
          </p:nvGrpSpPr>
          <p:grpSpPr>
            <a:xfrm flipH="1">
              <a:off x="6793275" y="3690844"/>
              <a:ext cx="1447557" cy="1002468"/>
              <a:chOff x="4799733" y="3457797"/>
              <a:chExt cx="2301388" cy="1593766"/>
            </a:xfrm>
          </p:grpSpPr>
          <p:sp>
            <p:nvSpPr>
              <p:cNvPr id="1050027"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8"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29"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0"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1"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2"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3"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4"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5"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6"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7"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8"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39"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0"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1"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2"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3"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4"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5"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6"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7"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8"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49"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0"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1"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2"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3"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4"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5"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6"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7"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8"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59"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0"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1"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2"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3"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4"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5"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6"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7"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8"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69"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0"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1"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2"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3"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4"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5"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6"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7"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8"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79"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0"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1"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2"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083"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4"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5"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6"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7"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8"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89"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0"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1"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2"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3"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4"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5"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6"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7"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8"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099"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0"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1"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2"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3"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4"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5"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6"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7"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8"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09"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0"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1"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2"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3"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4"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5"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6"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7"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8"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19"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0"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1"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2"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3"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4"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5"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6"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7"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8"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29"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0"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1"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2"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3"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4"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5"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36"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37"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0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022"/>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0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0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023"/>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0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006"/>
                                        </p:tgtEl>
                                        <p:attrNameLst>
                                          <p:attrName>style.visibility</p:attrName>
                                        </p:attrNameLst>
                                      </p:cBhvr>
                                      <p:to>
                                        <p:strVal val="visible"/>
                                      </p:to>
                                    </p:set>
                                    <p:animEffect transition="in" filter="barn(inVertical)">
                                      <p:cBhvr>
                                        <p:cTn dur="500" id="19"/>
                                        <p:tgtEl>
                                          <p:spTgt spid="105000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007"/>
                                        </p:tgtEl>
                                        <p:attrNameLst>
                                          <p:attrName>style.visibility</p:attrName>
                                        </p:attrNameLst>
                                      </p:cBhvr>
                                      <p:to>
                                        <p:strVal val="visible"/>
                                      </p:to>
                                    </p:set>
                                    <p:animEffect transition="in" filter="barn(inVertical)">
                                      <p:cBhvr>
                                        <p:cTn dur="500" id="22"/>
                                        <p:tgtEl>
                                          <p:spTgt spid="105000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005"/>
                                        </p:tgtEl>
                                        <p:attrNameLst>
                                          <p:attrName>style.visibility</p:attrName>
                                        </p:attrNameLst>
                                      </p:cBhvr>
                                      <p:to>
                                        <p:strVal val="visible"/>
                                      </p:to>
                                    </p:set>
                                    <p:animEffect transition="in" filter="fade">
                                      <p:cBhvr>
                                        <p:cTn dur="500" id="26"/>
                                        <p:tgtEl>
                                          <p:spTgt spid="105000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04"/>
                                        </p:tgtEl>
                                        <p:attrNameLst>
                                          <p:attrName>style.visibility</p:attrName>
                                        </p:attrNameLst>
                                      </p:cBhvr>
                                      <p:to>
                                        <p:strVal val="visible"/>
                                      </p:to>
                                    </p:set>
                                    <p:anim calcmode="lin" valueType="num">
                                      <p:cBhvr>
                                        <p:cTn dur="1000" fill="hold" id="30"/>
                                        <p:tgtEl>
                                          <p:spTgt spid="204"/>
                                        </p:tgtEl>
                                        <p:attrNameLst>
                                          <p:attrName>ppt_w</p:attrName>
                                        </p:attrNameLst>
                                      </p:cBhvr>
                                      <p:tavLst>
                                        <p:tav tm="0">
                                          <p:val>
                                            <p:fltVal val="0.0"/>
                                          </p:val>
                                        </p:tav>
                                        <p:tav tm="100000">
                                          <p:val>
                                            <p:strVal val="#ppt_w"/>
                                          </p:val>
                                        </p:tav>
                                      </p:tavLst>
                                    </p:anim>
                                    <p:anim calcmode="lin" valueType="num">
                                      <p:cBhvr>
                                        <p:cTn dur="1000" fill="hold" id="31"/>
                                        <p:tgtEl>
                                          <p:spTgt spid="204"/>
                                        </p:tgtEl>
                                        <p:attrNameLst>
                                          <p:attrName>ppt_h</p:attrName>
                                        </p:attrNameLst>
                                      </p:cBhvr>
                                      <p:tavLst>
                                        <p:tav tm="0">
                                          <p:val>
                                            <p:fltVal val="0.0"/>
                                          </p:val>
                                        </p:tav>
                                        <p:tav tm="100000">
                                          <p:val>
                                            <p:strVal val="#ppt_h"/>
                                          </p:val>
                                        </p:tav>
                                      </p:tavLst>
                                    </p:anim>
                                    <p:anim calcmode="lin" valueType="num">
                                      <p:cBhvr>
                                        <p:cTn dur="1000" fill="hold" id="32"/>
                                        <p:tgtEl>
                                          <p:spTgt spid="204"/>
                                        </p:tgtEl>
                                        <p:attrNameLst>
                                          <p:attrName>style.rotation</p:attrName>
                                        </p:attrNameLst>
                                      </p:cBhvr>
                                      <p:tavLst>
                                        <p:tav tm="0">
                                          <p:val>
                                            <p:fltVal val="90.0"/>
                                          </p:val>
                                        </p:tav>
                                        <p:tav tm="100000">
                                          <p:val>
                                            <p:fltVal val="0.0"/>
                                          </p:val>
                                        </p:tav>
                                      </p:tavLst>
                                    </p:anim>
                                    <p:animEffect transition="in" filter="fade">
                                      <p:cBhvr>
                                        <p:cTn dur="1000" id="33"/>
                                        <p:tgtEl>
                                          <p:spTgt spid="20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137"/>
                                        </p:tgtEl>
                                        <p:attrNameLst>
                                          <p:attrName>style.visibility</p:attrName>
                                        </p:attrNameLst>
                                      </p:cBhvr>
                                      <p:to>
                                        <p:strVal val="visible"/>
                                      </p:to>
                                    </p:set>
                                    <p:animEffect transition="in" filter="randombar(horizontal)">
                                      <p:cBhvr>
                                        <p:cTn dur="500" id="37"/>
                                        <p:tgtEl>
                                          <p:spTgt spid="1050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05" grpId="0" animBg="1"/>
      <p:bldP spid="1050006" grpId="0" animBg="1"/>
      <p:bldP spid="1050007" grpId="0" animBg="1"/>
      <p:bldP spid="1050022" grpId="0" animBg="1"/>
      <p:bldP spid="1050023" grpId="0" animBg="1"/>
      <p:bldP spid="105013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283" name=""/>
        <p:cNvGrpSpPr/>
        <p:nvPr/>
      </p:nvGrpSpPr>
      <p:grpSpPr>
        <a:xfrm>
          <a:off x="0" y="0"/>
          <a:ext cx="0" cy="0"/>
          <a:chOff x="0" y="0"/>
          <a:chExt cx="0" cy="0"/>
        </a:xfrm>
      </p:grpSpPr>
      <p:grpSp>
        <p:nvGrpSpPr>
          <p:cNvPr id="284" name="Google Shape;992;p14"/>
          <p:cNvGrpSpPr/>
          <p:nvPr userDrawn="1"/>
        </p:nvGrpSpPr>
        <p:grpSpPr>
          <a:xfrm>
            <a:off x="395894" y="219519"/>
            <a:ext cx="11613234" cy="6240131"/>
            <a:chOff x="395894" y="219519"/>
            <a:chExt cx="8518865" cy="4788281"/>
          </a:xfrm>
        </p:grpSpPr>
        <p:sp>
          <p:nvSpPr>
            <p:cNvPr id="105094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5" name="Google Shape;994;p14"/>
            <p:cNvGrpSpPr/>
            <p:nvPr/>
          </p:nvGrpSpPr>
          <p:grpSpPr>
            <a:xfrm>
              <a:off x="8341543" y="2282008"/>
              <a:ext cx="569676" cy="380612"/>
              <a:chOff x="8341543" y="2282008"/>
              <a:chExt cx="569676" cy="380612"/>
            </a:xfrm>
          </p:grpSpPr>
          <p:sp>
            <p:nvSpPr>
              <p:cNvPr id="105095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5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6" name="Google Shape;998;p14"/>
            <p:cNvGrpSpPr/>
            <p:nvPr/>
          </p:nvGrpSpPr>
          <p:grpSpPr>
            <a:xfrm>
              <a:off x="8341543" y="1721094"/>
              <a:ext cx="569676" cy="380612"/>
              <a:chOff x="8341543" y="1721094"/>
              <a:chExt cx="569676" cy="380612"/>
            </a:xfrm>
          </p:grpSpPr>
          <p:sp>
            <p:nvSpPr>
              <p:cNvPr id="105095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7" name="Google Shape;1001;p14"/>
            <p:cNvGrpSpPr/>
            <p:nvPr/>
          </p:nvGrpSpPr>
          <p:grpSpPr>
            <a:xfrm>
              <a:off x="8346273" y="1183592"/>
              <a:ext cx="568486" cy="388014"/>
              <a:chOff x="8346273" y="1183592"/>
              <a:chExt cx="568486" cy="388014"/>
            </a:xfrm>
          </p:grpSpPr>
          <p:sp>
            <p:nvSpPr>
              <p:cNvPr id="105095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8" name="Google Shape;1004;p14"/>
            <p:cNvGrpSpPr/>
            <p:nvPr/>
          </p:nvGrpSpPr>
          <p:grpSpPr>
            <a:xfrm>
              <a:off x="8341543" y="606635"/>
              <a:ext cx="569676" cy="388014"/>
              <a:chOff x="8341543" y="606635"/>
              <a:chExt cx="569676" cy="388014"/>
            </a:xfrm>
          </p:grpSpPr>
          <p:sp>
            <p:nvSpPr>
              <p:cNvPr id="105095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5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89" name="Google Shape;1007;p14"/>
            <p:cNvGrpSpPr/>
            <p:nvPr/>
          </p:nvGrpSpPr>
          <p:grpSpPr>
            <a:xfrm>
              <a:off x="8341543" y="2842933"/>
              <a:ext cx="569676" cy="380612"/>
              <a:chOff x="8341543" y="2282008"/>
              <a:chExt cx="569676" cy="380612"/>
            </a:xfrm>
          </p:grpSpPr>
          <p:sp>
            <p:nvSpPr>
              <p:cNvPr id="105095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0" name="Google Shape;1010;p14"/>
            <p:cNvGrpSpPr/>
            <p:nvPr/>
          </p:nvGrpSpPr>
          <p:grpSpPr>
            <a:xfrm>
              <a:off x="8341543" y="3403858"/>
              <a:ext cx="569676" cy="380612"/>
              <a:chOff x="8341543" y="2282008"/>
              <a:chExt cx="569676" cy="380612"/>
            </a:xfrm>
          </p:grpSpPr>
          <p:sp>
            <p:nvSpPr>
              <p:cNvPr id="105096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6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96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6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7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8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9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0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0"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01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01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91" name="Google Shape;631;p30"/>
          <p:cNvGrpSpPr/>
          <p:nvPr userDrawn="1"/>
        </p:nvGrpSpPr>
        <p:grpSpPr>
          <a:xfrm>
            <a:off x="7672546" y="3622312"/>
            <a:ext cx="1309691" cy="2486166"/>
            <a:chOff x="961250" y="234750"/>
            <a:chExt cx="1222525" cy="2320700"/>
          </a:xfrm>
        </p:grpSpPr>
        <p:sp>
          <p:nvSpPr>
            <p:cNvPr id="1051013"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4"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5"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6"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7"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8"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19"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0"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1"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2"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3"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4"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5"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6"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7"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8"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29"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0"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1"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2"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3"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4"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5"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6"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037"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8"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39"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0"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1"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2"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3"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4"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5"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6"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7"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8"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49"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0"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1"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2"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3"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2" name="Google Shape;211;p3"/>
          <p:cNvGrpSpPr/>
          <p:nvPr userDrawn="1"/>
        </p:nvGrpSpPr>
        <p:grpSpPr>
          <a:xfrm>
            <a:off x="1030175" y="1581350"/>
            <a:ext cx="444275" cy="398525"/>
            <a:chOff x="2495125" y="2142250"/>
            <a:chExt cx="444275" cy="398525"/>
          </a:xfrm>
        </p:grpSpPr>
        <p:sp>
          <p:nvSpPr>
            <p:cNvPr id="105105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05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3" name="Google Shape;214;p3"/>
          <p:cNvGrpSpPr/>
          <p:nvPr userDrawn="1"/>
        </p:nvGrpSpPr>
        <p:grpSpPr>
          <a:xfrm>
            <a:off x="10561107" y="5038641"/>
            <a:ext cx="291375" cy="281375"/>
            <a:chOff x="3243875" y="2372825"/>
            <a:chExt cx="291375" cy="281375"/>
          </a:xfrm>
        </p:grpSpPr>
        <p:sp>
          <p:nvSpPr>
            <p:cNvPr id="105105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5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06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94" name="Google Shape;225;p3"/>
          <p:cNvGrpSpPr/>
          <p:nvPr userDrawn="1"/>
        </p:nvGrpSpPr>
        <p:grpSpPr>
          <a:xfrm>
            <a:off x="10778557" y="714860"/>
            <a:ext cx="166675" cy="168575"/>
            <a:chOff x="4954425" y="2036375"/>
            <a:chExt cx="166675" cy="168575"/>
          </a:xfrm>
        </p:grpSpPr>
        <p:sp>
          <p:nvSpPr>
            <p:cNvPr id="105106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6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6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5" name="Google Shape;230;p3"/>
          <p:cNvGrpSpPr/>
          <p:nvPr userDrawn="1"/>
        </p:nvGrpSpPr>
        <p:grpSpPr>
          <a:xfrm>
            <a:off x="1274794" y="5541495"/>
            <a:ext cx="166675" cy="168575"/>
            <a:chOff x="4954425" y="2036375"/>
            <a:chExt cx="166675" cy="168575"/>
          </a:xfrm>
        </p:grpSpPr>
        <p:sp>
          <p:nvSpPr>
            <p:cNvPr id="105107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72"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9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06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9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9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06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9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011"/>
                                        </p:tgtEl>
                                        <p:attrNameLst>
                                          <p:attrName>style.visibility</p:attrName>
                                        </p:attrNameLst>
                                      </p:cBhvr>
                                      <p:to>
                                        <p:strVal val="visible"/>
                                      </p:to>
                                    </p:set>
                                    <p:animEffect transition="in" filter="barn(inVertical)">
                                      <p:cBhvr>
                                        <p:cTn dur="500" id="19"/>
                                        <p:tgtEl>
                                          <p:spTgt spid="105101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012"/>
                                        </p:tgtEl>
                                        <p:attrNameLst>
                                          <p:attrName>style.visibility</p:attrName>
                                        </p:attrNameLst>
                                      </p:cBhvr>
                                      <p:to>
                                        <p:strVal val="visible"/>
                                      </p:to>
                                    </p:set>
                                    <p:animEffect transition="in" filter="barn(inVertical)">
                                      <p:cBhvr>
                                        <p:cTn dur="500" id="22"/>
                                        <p:tgtEl>
                                          <p:spTgt spid="105101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010"/>
                                        </p:tgtEl>
                                        <p:attrNameLst>
                                          <p:attrName>style.visibility</p:attrName>
                                        </p:attrNameLst>
                                      </p:cBhvr>
                                      <p:to>
                                        <p:strVal val="visible"/>
                                      </p:to>
                                    </p:set>
                                    <p:animEffect transition="in" filter="fade">
                                      <p:cBhvr>
                                        <p:cTn dur="500" id="26"/>
                                        <p:tgtEl>
                                          <p:spTgt spid="105101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91"/>
                                        </p:tgtEl>
                                        <p:attrNameLst>
                                          <p:attrName>style.visibility</p:attrName>
                                        </p:attrNameLst>
                                      </p:cBhvr>
                                      <p:to>
                                        <p:strVal val="visible"/>
                                      </p:to>
                                    </p:set>
                                    <p:anim calcmode="lin" valueType="num">
                                      <p:cBhvr>
                                        <p:cTn dur="1000" fill="hold" id="30"/>
                                        <p:tgtEl>
                                          <p:spTgt spid="291"/>
                                        </p:tgtEl>
                                        <p:attrNameLst>
                                          <p:attrName>ppt_w</p:attrName>
                                        </p:attrNameLst>
                                      </p:cBhvr>
                                      <p:tavLst>
                                        <p:tav tm="0">
                                          <p:val>
                                            <p:fltVal val="0.0"/>
                                          </p:val>
                                        </p:tav>
                                        <p:tav tm="100000">
                                          <p:val>
                                            <p:strVal val="#ppt_w"/>
                                          </p:val>
                                        </p:tav>
                                      </p:tavLst>
                                    </p:anim>
                                    <p:anim calcmode="lin" valueType="num">
                                      <p:cBhvr>
                                        <p:cTn dur="1000" fill="hold" id="31"/>
                                        <p:tgtEl>
                                          <p:spTgt spid="291"/>
                                        </p:tgtEl>
                                        <p:attrNameLst>
                                          <p:attrName>ppt_h</p:attrName>
                                        </p:attrNameLst>
                                      </p:cBhvr>
                                      <p:tavLst>
                                        <p:tav tm="0">
                                          <p:val>
                                            <p:fltVal val="0.0"/>
                                          </p:val>
                                        </p:tav>
                                        <p:tav tm="100000">
                                          <p:val>
                                            <p:strVal val="#ppt_h"/>
                                          </p:val>
                                        </p:tav>
                                      </p:tavLst>
                                    </p:anim>
                                    <p:anim calcmode="lin" valueType="num">
                                      <p:cBhvr>
                                        <p:cTn dur="1000" fill="hold" id="32"/>
                                        <p:tgtEl>
                                          <p:spTgt spid="291"/>
                                        </p:tgtEl>
                                        <p:attrNameLst>
                                          <p:attrName>style.rotation</p:attrName>
                                        </p:attrNameLst>
                                      </p:cBhvr>
                                      <p:tavLst>
                                        <p:tav tm="0">
                                          <p:val>
                                            <p:fltVal val="90.0"/>
                                          </p:val>
                                        </p:tav>
                                        <p:tav tm="100000">
                                          <p:val>
                                            <p:fltVal val="0.0"/>
                                          </p:val>
                                        </p:tav>
                                      </p:tavLst>
                                    </p:anim>
                                    <p:animEffect transition="in" filter="fade">
                                      <p:cBhvr>
                                        <p:cTn dur="1000" id="33"/>
                                        <p:tgtEl>
                                          <p:spTgt spid="29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072"/>
                                        </p:tgtEl>
                                        <p:attrNameLst>
                                          <p:attrName>style.visibility</p:attrName>
                                        </p:attrNameLst>
                                      </p:cBhvr>
                                      <p:to>
                                        <p:strVal val="visible"/>
                                      </p:to>
                                    </p:set>
                                    <p:animEffect transition="in" filter="randombar(horizontal)">
                                      <p:cBhvr>
                                        <p:cTn dur="500" id="37"/>
                                        <p:tgtEl>
                                          <p:spTgt spid="105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010" grpId="0" animBg="1"/>
      <p:bldP spid="1051011" grpId="0" animBg="1"/>
      <p:bldP spid="1051012" grpId="0" animBg="1"/>
      <p:bldP spid="1051068" grpId="0" animBg="1"/>
      <p:bldP spid="1051069" grpId="0" animBg="1"/>
      <p:bldP spid="105107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406" name=""/>
        <p:cNvGrpSpPr/>
        <p:nvPr/>
      </p:nvGrpSpPr>
      <p:grpSpPr>
        <a:xfrm>
          <a:off x="0" y="0"/>
          <a:ext cx="0" cy="0"/>
          <a:chOff x="0" y="0"/>
          <a:chExt cx="0" cy="0"/>
        </a:xfrm>
      </p:grpSpPr>
      <p:grpSp>
        <p:nvGrpSpPr>
          <p:cNvPr id="407" name="Google Shape;992;p14"/>
          <p:cNvGrpSpPr/>
          <p:nvPr userDrawn="1"/>
        </p:nvGrpSpPr>
        <p:grpSpPr>
          <a:xfrm>
            <a:off x="395894" y="219519"/>
            <a:ext cx="11613234" cy="6240131"/>
            <a:chOff x="395894" y="219519"/>
            <a:chExt cx="8518865" cy="4788281"/>
          </a:xfrm>
        </p:grpSpPr>
        <p:sp>
          <p:nvSpPr>
            <p:cNvPr id="105234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8" name="Google Shape;994;p14"/>
            <p:cNvGrpSpPr/>
            <p:nvPr/>
          </p:nvGrpSpPr>
          <p:grpSpPr>
            <a:xfrm>
              <a:off x="8341543" y="2282008"/>
              <a:ext cx="569676" cy="380612"/>
              <a:chOff x="8341543" y="2282008"/>
              <a:chExt cx="569676" cy="380612"/>
            </a:xfrm>
          </p:grpSpPr>
          <p:sp>
            <p:nvSpPr>
              <p:cNvPr id="105234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5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9" name="Google Shape;998;p14"/>
            <p:cNvGrpSpPr/>
            <p:nvPr/>
          </p:nvGrpSpPr>
          <p:grpSpPr>
            <a:xfrm>
              <a:off x="8341543" y="1721094"/>
              <a:ext cx="569676" cy="380612"/>
              <a:chOff x="8341543" y="1721094"/>
              <a:chExt cx="569676" cy="380612"/>
            </a:xfrm>
          </p:grpSpPr>
          <p:sp>
            <p:nvSpPr>
              <p:cNvPr id="105235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0" name="Google Shape;1001;p14"/>
            <p:cNvGrpSpPr/>
            <p:nvPr/>
          </p:nvGrpSpPr>
          <p:grpSpPr>
            <a:xfrm>
              <a:off x="8346273" y="1183592"/>
              <a:ext cx="568486" cy="388014"/>
              <a:chOff x="8346273" y="1183592"/>
              <a:chExt cx="568486" cy="388014"/>
            </a:xfrm>
          </p:grpSpPr>
          <p:sp>
            <p:nvSpPr>
              <p:cNvPr id="105235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1" name="Google Shape;1004;p14"/>
            <p:cNvGrpSpPr/>
            <p:nvPr/>
          </p:nvGrpSpPr>
          <p:grpSpPr>
            <a:xfrm>
              <a:off x="8341543" y="606635"/>
              <a:ext cx="569676" cy="388014"/>
              <a:chOff x="8341543" y="606635"/>
              <a:chExt cx="569676" cy="388014"/>
            </a:xfrm>
          </p:grpSpPr>
          <p:sp>
            <p:nvSpPr>
              <p:cNvPr id="105235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2" name="Google Shape;1007;p14"/>
            <p:cNvGrpSpPr/>
            <p:nvPr/>
          </p:nvGrpSpPr>
          <p:grpSpPr>
            <a:xfrm>
              <a:off x="8341543" y="2842933"/>
              <a:ext cx="569676" cy="380612"/>
              <a:chOff x="8341543" y="2282008"/>
              <a:chExt cx="569676" cy="380612"/>
            </a:xfrm>
          </p:grpSpPr>
          <p:sp>
            <p:nvSpPr>
              <p:cNvPr id="105235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5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3" name="Google Shape;1010;p14"/>
            <p:cNvGrpSpPr/>
            <p:nvPr/>
          </p:nvGrpSpPr>
          <p:grpSpPr>
            <a:xfrm>
              <a:off x="8341543" y="3403858"/>
              <a:ext cx="569676" cy="380612"/>
              <a:chOff x="8341543" y="2282008"/>
              <a:chExt cx="569676" cy="380612"/>
            </a:xfrm>
          </p:grpSpPr>
          <p:sp>
            <p:nvSpPr>
              <p:cNvPr id="105236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6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36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6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7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8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9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09"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41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41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14" name="Google Shape;939;p32"/>
          <p:cNvGrpSpPr/>
          <p:nvPr userDrawn="1"/>
        </p:nvGrpSpPr>
        <p:grpSpPr>
          <a:xfrm>
            <a:off x="2204474" y="3950454"/>
            <a:ext cx="1973864" cy="2020086"/>
            <a:chOff x="2718975" y="493050"/>
            <a:chExt cx="2013175" cy="2066600"/>
          </a:xfrm>
        </p:grpSpPr>
        <p:sp>
          <p:nvSpPr>
            <p:cNvPr id="1052412"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3"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4"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5"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6"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7"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8"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19"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0"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1"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2"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3"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4"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5"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6"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7"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8"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29"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0"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1"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2"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3"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4"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5"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6"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7"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8"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39"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0"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1"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2"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3"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4"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5"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6"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7"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8"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49"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0"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1"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2"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3"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4"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5"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6"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7"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8"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59"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0"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1"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2"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3"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4"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5"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6"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7"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8"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69"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0"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1"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2"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3"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4"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5" name="Google Shape;211;p3"/>
          <p:cNvGrpSpPr/>
          <p:nvPr userDrawn="1"/>
        </p:nvGrpSpPr>
        <p:grpSpPr>
          <a:xfrm>
            <a:off x="1030175" y="1581350"/>
            <a:ext cx="444275" cy="398525"/>
            <a:chOff x="2495125" y="2142250"/>
            <a:chExt cx="444275" cy="398525"/>
          </a:xfrm>
        </p:grpSpPr>
        <p:sp>
          <p:nvSpPr>
            <p:cNvPr id="105247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7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6" name="Google Shape;214;p3"/>
          <p:cNvGrpSpPr/>
          <p:nvPr userDrawn="1"/>
        </p:nvGrpSpPr>
        <p:grpSpPr>
          <a:xfrm>
            <a:off x="10561107" y="5038641"/>
            <a:ext cx="291375" cy="281375"/>
            <a:chOff x="3243875" y="2372825"/>
            <a:chExt cx="291375" cy="281375"/>
          </a:xfrm>
        </p:grpSpPr>
        <p:sp>
          <p:nvSpPr>
            <p:cNvPr id="105247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7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48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17" name="Google Shape;225;p3"/>
          <p:cNvGrpSpPr/>
          <p:nvPr userDrawn="1"/>
        </p:nvGrpSpPr>
        <p:grpSpPr>
          <a:xfrm>
            <a:off x="10778557" y="714860"/>
            <a:ext cx="166675" cy="168575"/>
            <a:chOff x="4954425" y="2036375"/>
            <a:chExt cx="166675" cy="168575"/>
          </a:xfrm>
        </p:grpSpPr>
        <p:sp>
          <p:nvSpPr>
            <p:cNvPr id="105248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8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8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18" name="Google Shape;230;p3"/>
          <p:cNvGrpSpPr/>
          <p:nvPr userDrawn="1"/>
        </p:nvGrpSpPr>
        <p:grpSpPr>
          <a:xfrm>
            <a:off x="1274794" y="5541495"/>
            <a:ext cx="166675" cy="168575"/>
            <a:chOff x="4954425" y="2036375"/>
            <a:chExt cx="166675" cy="168575"/>
          </a:xfrm>
        </p:grpSpPr>
        <p:sp>
          <p:nvSpPr>
            <p:cNvPr id="105249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93" name="TextBox 223"/>
          <p:cNvSpPr txBox="1"/>
          <p:nvPr userDrawn="1"/>
        </p:nvSpPr>
        <p:spPr>
          <a:xfrm>
            <a:off x="3604226" y="1596479"/>
            <a:ext cx="47520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1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48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1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1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49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1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410"/>
                                        </p:tgtEl>
                                        <p:attrNameLst>
                                          <p:attrName>style.visibility</p:attrName>
                                        </p:attrNameLst>
                                      </p:cBhvr>
                                      <p:to>
                                        <p:strVal val="visible"/>
                                      </p:to>
                                    </p:set>
                                    <p:animEffect transition="in" filter="barn(inVertical)">
                                      <p:cBhvr>
                                        <p:cTn dur="500" id="19"/>
                                        <p:tgtEl>
                                          <p:spTgt spid="1052410"/>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411"/>
                                        </p:tgtEl>
                                        <p:attrNameLst>
                                          <p:attrName>style.visibility</p:attrName>
                                        </p:attrNameLst>
                                      </p:cBhvr>
                                      <p:to>
                                        <p:strVal val="visible"/>
                                      </p:to>
                                    </p:set>
                                    <p:animEffect transition="in" filter="barn(inVertical)">
                                      <p:cBhvr>
                                        <p:cTn dur="500" id="22"/>
                                        <p:tgtEl>
                                          <p:spTgt spid="1052411"/>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409"/>
                                        </p:tgtEl>
                                        <p:attrNameLst>
                                          <p:attrName>style.visibility</p:attrName>
                                        </p:attrNameLst>
                                      </p:cBhvr>
                                      <p:to>
                                        <p:strVal val="visible"/>
                                      </p:to>
                                    </p:set>
                                    <p:animEffect transition="in" filter="fade">
                                      <p:cBhvr>
                                        <p:cTn dur="500" id="26"/>
                                        <p:tgtEl>
                                          <p:spTgt spid="1052409"/>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14"/>
                                        </p:tgtEl>
                                        <p:attrNameLst>
                                          <p:attrName>style.visibility</p:attrName>
                                        </p:attrNameLst>
                                      </p:cBhvr>
                                      <p:to>
                                        <p:strVal val="visible"/>
                                      </p:to>
                                    </p:set>
                                    <p:anim calcmode="lin" valueType="num">
                                      <p:cBhvr>
                                        <p:cTn dur="1000" fill="hold" id="30"/>
                                        <p:tgtEl>
                                          <p:spTgt spid="414"/>
                                        </p:tgtEl>
                                        <p:attrNameLst>
                                          <p:attrName>ppt_w</p:attrName>
                                        </p:attrNameLst>
                                      </p:cBhvr>
                                      <p:tavLst>
                                        <p:tav tm="0">
                                          <p:val>
                                            <p:fltVal val="0.0"/>
                                          </p:val>
                                        </p:tav>
                                        <p:tav tm="100000">
                                          <p:val>
                                            <p:strVal val="#ppt_w"/>
                                          </p:val>
                                        </p:tav>
                                      </p:tavLst>
                                    </p:anim>
                                    <p:anim calcmode="lin" valueType="num">
                                      <p:cBhvr>
                                        <p:cTn dur="1000" fill="hold" id="31"/>
                                        <p:tgtEl>
                                          <p:spTgt spid="414"/>
                                        </p:tgtEl>
                                        <p:attrNameLst>
                                          <p:attrName>ppt_h</p:attrName>
                                        </p:attrNameLst>
                                      </p:cBhvr>
                                      <p:tavLst>
                                        <p:tav tm="0">
                                          <p:val>
                                            <p:fltVal val="0.0"/>
                                          </p:val>
                                        </p:tav>
                                        <p:tav tm="100000">
                                          <p:val>
                                            <p:strVal val="#ppt_h"/>
                                          </p:val>
                                        </p:tav>
                                      </p:tavLst>
                                    </p:anim>
                                    <p:anim calcmode="lin" valueType="num">
                                      <p:cBhvr>
                                        <p:cTn dur="1000" fill="hold" id="32"/>
                                        <p:tgtEl>
                                          <p:spTgt spid="414"/>
                                        </p:tgtEl>
                                        <p:attrNameLst>
                                          <p:attrName>style.rotation</p:attrName>
                                        </p:attrNameLst>
                                      </p:cBhvr>
                                      <p:tavLst>
                                        <p:tav tm="0">
                                          <p:val>
                                            <p:fltVal val="90.0"/>
                                          </p:val>
                                        </p:tav>
                                        <p:tav tm="100000">
                                          <p:val>
                                            <p:fltVal val="0.0"/>
                                          </p:val>
                                        </p:tav>
                                      </p:tavLst>
                                    </p:anim>
                                    <p:animEffect transition="in" filter="fade">
                                      <p:cBhvr>
                                        <p:cTn dur="1000" id="33"/>
                                        <p:tgtEl>
                                          <p:spTgt spid="41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493"/>
                                        </p:tgtEl>
                                        <p:attrNameLst>
                                          <p:attrName>style.visibility</p:attrName>
                                        </p:attrNameLst>
                                      </p:cBhvr>
                                      <p:to>
                                        <p:strVal val="visible"/>
                                      </p:to>
                                    </p:set>
                                    <p:animEffect transition="in" filter="randombar(horizontal)">
                                      <p:cBhvr>
                                        <p:cTn dur="500" id="37"/>
                                        <p:tgtEl>
                                          <p:spTgt spid="1052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409" grpId="0" animBg="1"/>
      <p:bldP spid="1052410" grpId="0" animBg="1"/>
      <p:bldP spid="1052411" grpId="0" animBg="1"/>
      <p:bldP spid="1052489" grpId="0" animBg="1"/>
      <p:bldP spid="1052490" grpId="0" animBg="1"/>
      <p:bldP spid="105249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63" name=""/>
        <p:cNvGrpSpPr/>
        <p:nvPr/>
      </p:nvGrpSpPr>
      <p:grpSpPr>
        <a:xfrm>
          <a:off x="0" y="0"/>
          <a:ext cx="0" cy="0"/>
          <a:chOff x="0" y="0"/>
          <a:chExt cx="0" cy="0"/>
        </a:xfrm>
      </p:grpSpPr>
      <p:grpSp>
        <p:nvGrpSpPr>
          <p:cNvPr id="164" name="Google Shape;992;p14"/>
          <p:cNvGrpSpPr/>
          <p:nvPr userDrawn="1"/>
        </p:nvGrpSpPr>
        <p:grpSpPr>
          <a:xfrm>
            <a:off x="395894" y="219519"/>
            <a:ext cx="11613234" cy="6240131"/>
            <a:chOff x="395894" y="219519"/>
            <a:chExt cx="8518865" cy="4788281"/>
          </a:xfrm>
        </p:grpSpPr>
        <p:sp>
          <p:nvSpPr>
            <p:cNvPr id="104969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5" name="Google Shape;994;p14"/>
            <p:cNvGrpSpPr/>
            <p:nvPr/>
          </p:nvGrpSpPr>
          <p:grpSpPr>
            <a:xfrm>
              <a:off x="8341543" y="2282008"/>
              <a:ext cx="569676" cy="380612"/>
              <a:chOff x="8341543" y="2282008"/>
              <a:chExt cx="569676" cy="380612"/>
            </a:xfrm>
          </p:grpSpPr>
          <p:sp>
            <p:nvSpPr>
              <p:cNvPr id="104969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0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6" name="Google Shape;998;p14"/>
            <p:cNvGrpSpPr/>
            <p:nvPr/>
          </p:nvGrpSpPr>
          <p:grpSpPr>
            <a:xfrm>
              <a:off x="8341543" y="1721094"/>
              <a:ext cx="569676" cy="380612"/>
              <a:chOff x="8341543" y="1721094"/>
              <a:chExt cx="569676" cy="380612"/>
            </a:xfrm>
          </p:grpSpPr>
          <p:sp>
            <p:nvSpPr>
              <p:cNvPr id="104970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7" name="Google Shape;1001;p14"/>
            <p:cNvGrpSpPr/>
            <p:nvPr/>
          </p:nvGrpSpPr>
          <p:grpSpPr>
            <a:xfrm>
              <a:off x="8346273" y="1183592"/>
              <a:ext cx="568486" cy="388014"/>
              <a:chOff x="8346273" y="1183592"/>
              <a:chExt cx="568486" cy="388014"/>
            </a:xfrm>
          </p:grpSpPr>
          <p:sp>
            <p:nvSpPr>
              <p:cNvPr id="104970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8" name="Google Shape;1004;p14"/>
            <p:cNvGrpSpPr/>
            <p:nvPr/>
          </p:nvGrpSpPr>
          <p:grpSpPr>
            <a:xfrm>
              <a:off x="8341543" y="606635"/>
              <a:ext cx="569676" cy="388014"/>
              <a:chOff x="8341543" y="606635"/>
              <a:chExt cx="569676" cy="388014"/>
            </a:xfrm>
          </p:grpSpPr>
          <p:sp>
            <p:nvSpPr>
              <p:cNvPr id="104970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9" name="Google Shape;1007;p14"/>
            <p:cNvGrpSpPr/>
            <p:nvPr/>
          </p:nvGrpSpPr>
          <p:grpSpPr>
            <a:xfrm>
              <a:off x="8341543" y="2842933"/>
              <a:ext cx="569676" cy="380612"/>
              <a:chOff x="8341543" y="2282008"/>
              <a:chExt cx="569676" cy="380612"/>
            </a:xfrm>
          </p:grpSpPr>
          <p:sp>
            <p:nvSpPr>
              <p:cNvPr id="104970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0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0" name="Google Shape;1010;p14"/>
            <p:cNvGrpSpPr/>
            <p:nvPr/>
          </p:nvGrpSpPr>
          <p:grpSpPr>
            <a:xfrm>
              <a:off x="8341543" y="3403858"/>
              <a:ext cx="569676" cy="380612"/>
              <a:chOff x="8341543" y="2282008"/>
              <a:chExt cx="569676" cy="380612"/>
            </a:xfrm>
          </p:grpSpPr>
          <p:sp>
            <p:nvSpPr>
              <p:cNvPr id="104971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1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71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1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2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3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4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5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228" name=""/>
        <p:cNvGrpSpPr/>
        <p:nvPr/>
      </p:nvGrpSpPr>
      <p:grpSpPr>
        <a:xfrm>
          <a:off x="0" y="0"/>
          <a:ext cx="0" cy="0"/>
          <a:chOff x="0" y="0"/>
          <a:chExt cx="0" cy="0"/>
        </a:xfrm>
      </p:grpSpPr>
      <p:grpSp>
        <p:nvGrpSpPr>
          <p:cNvPr id="229" name="Google Shape;992;p14"/>
          <p:cNvGrpSpPr/>
          <p:nvPr userDrawn="1"/>
        </p:nvGrpSpPr>
        <p:grpSpPr>
          <a:xfrm>
            <a:off x="395894" y="219519"/>
            <a:ext cx="11613234" cy="6240131"/>
            <a:chOff x="395894" y="219519"/>
            <a:chExt cx="8518865" cy="4788281"/>
          </a:xfrm>
        </p:grpSpPr>
        <p:sp>
          <p:nvSpPr>
            <p:cNvPr id="105039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0" name="Google Shape;994;p14"/>
            <p:cNvGrpSpPr/>
            <p:nvPr/>
          </p:nvGrpSpPr>
          <p:grpSpPr>
            <a:xfrm>
              <a:off x="8341543" y="2282008"/>
              <a:ext cx="569676" cy="380612"/>
              <a:chOff x="8341543" y="2282008"/>
              <a:chExt cx="569676" cy="380612"/>
            </a:xfrm>
          </p:grpSpPr>
          <p:sp>
            <p:nvSpPr>
              <p:cNvPr id="105039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9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1" name="Google Shape;998;p14"/>
            <p:cNvGrpSpPr/>
            <p:nvPr/>
          </p:nvGrpSpPr>
          <p:grpSpPr>
            <a:xfrm>
              <a:off x="8341543" y="1721094"/>
              <a:ext cx="569676" cy="380612"/>
              <a:chOff x="8341543" y="1721094"/>
              <a:chExt cx="569676" cy="380612"/>
            </a:xfrm>
          </p:grpSpPr>
          <p:sp>
            <p:nvSpPr>
              <p:cNvPr id="105039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2" name="Google Shape;1001;p14"/>
            <p:cNvGrpSpPr/>
            <p:nvPr/>
          </p:nvGrpSpPr>
          <p:grpSpPr>
            <a:xfrm>
              <a:off x="8346273" y="1183592"/>
              <a:ext cx="568486" cy="388014"/>
              <a:chOff x="8346273" y="1183592"/>
              <a:chExt cx="568486" cy="388014"/>
            </a:xfrm>
          </p:grpSpPr>
          <p:sp>
            <p:nvSpPr>
              <p:cNvPr id="105039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3" name="Google Shape;1004;p14"/>
            <p:cNvGrpSpPr/>
            <p:nvPr/>
          </p:nvGrpSpPr>
          <p:grpSpPr>
            <a:xfrm>
              <a:off x="8341543" y="606635"/>
              <a:ext cx="569676" cy="388014"/>
              <a:chOff x="8341543" y="606635"/>
              <a:chExt cx="569676" cy="388014"/>
            </a:xfrm>
          </p:grpSpPr>
          <p:sp>
            <p:nvSpPr>
              <p:cNvPr id="105040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4" name="Google Shape;1007;p14"/>
            <p:cNvGrpSpPr/>
            <p:nvPr/>
          </p:nvGrpSpPr>
          <p:grpSpPr>
            <a:xfrm>
              <a:off x="8341543" y="2842933"/>
              <a:ext cx="569676" cy="380612"/>
              <a:chOff x="8341543" y="2282008"/>
              <a:chExt cx="569676" cy="380612"/>
            </a:xfrm>
          </p:grpSpPr>
          <p:sp>
            <p:nvSpPr>
              <p:cNvPr id="105040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5" name="Google Shape;1010;p14"/>
            <p:cNvGrpSpPr/>
            <p:nvPr/>
          </p:nvGrpSpPr>
          <p:grpSpPr>
            <a:xfrm>
              <a:off x="8341543" y="3403858"/>
              <a:ext cx="569676" cy="380612"/>
              <a:chOff x="8341543" y="2282008"/>
              <a:chExt cx="569676" cy="380612"/>
            </a:xfrm>
          </p:grpSpPr>
          <p:sp>
            <p:nvSpPr>
              <p:cNvPr id="105040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0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0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36" name="Google Shape;1016;p14"/>
          <p:cNvGrpSpPr/>
          <p:nvPr userDrawn="1"/>
        </p:nvGrpSpPr>
        <p:grpSpPr>
          <a:xfrm>
            <a:off x="989192" y="5645930"/>
            <a:ext cx="615189" cy="535538"/>
            <a:chOff x="2495125" y="2142250"/>
            <a:chExt cx="444275" cy="398525"/>
          </a:xfrm>
        </p:grpSpPr>
        <p:sp>
          <p:nvSpPr>
            <p:cNvPr id="1050409"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0"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7" name="Google Shape;1019;p14"/>
          <p:cNvGrpSpPr/>
          <p:nvPr userDrawn="1"/>
        </p:nvGrpSpPr>
        <p:grpSpPr>
          <a:xfrm>
            <a:off x="10177821" y="427685"/>
            <a:ext cx="403468" cy="378112"/>
            <a:chOff x="3243875" y="2372825"/>
            <a:chExt cx="291375" cy="281375"/>
          </a:xfrm>
        </p:grpSpPr>
        <p:sp>
          <p:nvSpPr>
            <p:cNvPr id="1050411"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2"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3"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4"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5"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6"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7"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8"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19"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0"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38" name="Google Shape;1030;p14"/>
          <p:cNvGrpSpPr/>
          <p:nvPr userDrawn="1"/>
        </p:nvGrpSpPr>
        <p:grpSpPr>
          <a:xfrm>
            <a:off x="11004071" y="1043373"/>
            <a:ext cx="230796" cy="226531"/>
            <a:chOff x="4954425" y="2036375"/>
            <a:chExt cx="166675" cy="168575"/>
          </a:xfrm>
        </p:grpSpPr>
        <p:sp>
          <p:nvSpPr>
            <p:cNvPr id="1050421"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2"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23"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4"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39" name="Google Shape;1035;p14"/>
          <p:cNvGrpSpPr/>
          <p:nvPr userDrawn="1"/>
        </p:nvGrpSpPr>
        <p:grpSpPr>
          <a:xfrm>
            <a:off x="817359" y="5192331"/>
            <a:ext cx="230796" cy="226531"/>
            <a:chOff x="4954425" y="2036375"/>
            <a:chExt cx="166675" cy="168575"/>
          </a:xfrm>
        </p:grpSpPr>
        <p:sp>
          <p:nvSpPr>
            <p:cNvPr id="1050425"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6"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42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2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3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4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5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6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0"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050472"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1" name="Google Shape;2358;p30"/>
            <p:cNvGrpSpPr/>
            <p:nvPr/>
          </p:nvGrpSpPr>
          <p:grpSpPr>
            <a:xfrm>
              <a:off x="623255" y="973375"/>
              <a:ext cx="7691377" cy="3825650"/>
              <a:chOff x="623255" y="973375"/>
              <a:chExt cx="7691377" cy="3825650"/>
            </a:xfrm>
            <a:grpFill/>
          </p:grpSpPr>
          <p:sp>
            <p:nvSpPr>
              <p:cNvPr id="1050473"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74"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475"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42" name="Google Shape;447;p27"/>
          <p:cNvGrpSpPr/>
          <p:nvPr userDrawn="1"/>
        </p:nvGrpSpPr>
        <p:grpSpPr>
          <a:xfrm>
            <a:off x="8391927" y="4047629"/>
            <a:ext cx="2301388" cy="1593766"/>
            <a:chOff x="4799733" y="3457797"/>
            <a:chExt cx="2301388" cy="1593766"/>
          </a:xfrm>
        </p:grpSpPr>
        <p:sp>
          <p:nvSpPr>
            <p:cNvPr id="1050476"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7"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8"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79"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0"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1"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2"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3"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4"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5"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6"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7"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8"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89"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0"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1"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2"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3"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4"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5"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6"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7"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8"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499"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0"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1"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2"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3"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4"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5"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6"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7"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8"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09"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0"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511"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2"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3"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4"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5"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6"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7"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8"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19"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0"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1"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2"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3"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4"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5"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6"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7"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8"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29"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0"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1"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43" name="Group 291"/>
          <p:cNvGrpSpPr/>
          <p:nvPr userDrawn="1"/>
        </p:nvGrpSpPr>
        <p:grpSpPr>
          <a:xfrm>
            <a:off x="1598355" y="3608289"/>
            <a:ext cx="2204156" cy="2018295"/>
            <a:chOff x="1598355" y="3608289"/>
            <a:chExt cx="2204156" cy="2018295"/>
          </a:xfrm>
        </p:grpSpPr>
        <p:grpSp>
          <p:nvGrpSpPr>
            <p:cNvPr id="244" name="Google Shape;505;p27"/>
            <p:cNvGrpSpPr/>
            <p:nvPr/>
          </p:nvGrpSpPr>
          <p:grpSpPr>
            <a:xfrm>
              <a:off x="1598355" y="4368136"/>
              <a:ext cx="868990" cy="1258447"/>
              <a:chOff x="3235834" y="3793115"/>
              <a:chExt cx="868990" cy="1258447"/>
            </a:xfrm>
          </p:grpSpPr>
          <p:sp>
            <p:nvSpPr>
              <p:cNvPr id="1050532"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5" name="Google Shape;507;p27"/>
              <p:cNvGrpSpPr/>
              <p:nvPr/>
            </p:nvGrpSpPr>
            <p:grpSpPr>
              <a:xfrm>
                <a:off x="3235834" y="3793115"/>
                <a:ext cx="865418" cy="1258447"/>
                <a:chOff x="3235834" y="3793115"/>
                <a:chExt cx="865418" cy="1258447"/>
              </a:xfrm>
            </p:grpSpPr>
            <p:sp>
              <p:nvSpPr>
                <p:cNvPr id="1050533"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4"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5"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6"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7"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8"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39"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0"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1"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2"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3"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4"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5"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6"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7"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8"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49"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0"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1"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2"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3"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4"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5"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6"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557"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8"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59"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0"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1"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2"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3"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4"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5"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6"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7"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8"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69"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0"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1"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2"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3"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4"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5"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6"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7"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8"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79"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0"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1"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2"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3"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4"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5"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6"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7"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8"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89"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0"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1"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2"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3"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4"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5"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596"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6" name="Google Shape;572;p27"/>
            <p:cNvGrpSpPr/>
            <p:nvPr/>
          </p:nvGrpSpPr>
          <p:grpSpPr>
            <a:xfrm>
              <a:off x="3041664" y="5111577"/>
              <a:ext cx="320455" cy="156580"/>
              <a:chOff x="2774143" y="4536556"/>
              <a:chExt cx="320455" cy="156580"/>
            </a:xfrm>
          </p:grpSpPr>
          <p:sp>
            <p:nvSpPr>
              <p:cNvPr id="1050597"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8"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599"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00"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01"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7" name="Group 1"/>
          <p:cNvGrpSpPr/>
          <p:nvPr userDrawn="1"/>
        </p:nvGrpSpPr>
        <p:grpSpPr>
          <a:xfrm>
            <a:off x="1524301" y="5626805"/>
            <a:ext cx="9320239" cy="1231195"/>
            <a:chOff x="1524301" y="5626805"/>
            <a:chExt cx="9320239" cy="1231195"/>
          </a:xfrm>
        </p:grpSpPr>
        <p:sp>
          <p:nvSpPr>
            <p:cNvPr id="1050602"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48" name="Google Shape;579;p27"/>
            <p:cNvGrpSpPr/>
            <p:nvPr userDrawn="1"/>
          </p:nvGrpSpPr>
          <p:grpSpPr>
            <a:xfrm>
              <a:off x="1524301" y="5626805"/>
              <a:ext cx="9320239" cy="1231195"/>
              <a:chOff x="929285" y="5051507"/>
              <a:chExt cx="7315206" cy="1231195"/>
            </a:xfrm>
          </p:grpSpPr>
          <p:sp>
            <p:nvSpPr>
              <p:cNvPr id="1050603"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4"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5"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6"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7"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08"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36"/>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39"/>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42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37"/>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38"/>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424"/>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47"/>
                                        </p:tgtEl>
                                        <p:attrNameLst>
                                          <p:attrName>style.visibility</p:attrName>
                                        </p:attrNameLst>
                                      </p:cBhvr>
                                      <p:to>
                                        <p:strVal val="visible"/>
                                      </p:to>
                                    </p:set>
                                    <p:anim calcmode="lin" valueType="num">
                                      <p:cBhvr additive="base">
                                        <p:cTn dur="500" fill="hold" id="19"/>
                                        <p:tgtEl>
                                          <p:spTgt spid="247"/>
                                        </p:tgtEl>
                                        <p:attrNameLst>
                                          <p:attrName>ppt_x</p:attrName>
                                        </p:attrNameLst>
                                      </p:cBhvr>
                                      <p:tavLst>
                                        <p:tav tm="0">
                                          <p:val>
                                            <p:strVal val="#ppt_x"/>
                                          </p:val>
                                        </p:tav>
                                        <p:tav tm="100000">
                                          <p:val>
                                            <p:strVal val="#ppt_x"/>
                                          </p:val>
                                        </p:tav>
                                      </p:tavLst>
                                    </p:anim>
                                    <p:anim calcmode="lin" valueType="num">
                                      <p:cBhvr additive="base">
                                        <p:cTn dur="500" fill="hold" id="20"/>
                                        <p:tgtEl>
                                          <p:spTgt spid="247"/>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43"/>
                                        </p:tgtEl>
                                        <p:attrNameLst>
                                          <p:attrName>style.visibility</p:attrName>
                                        </p:attrNameLst>
                                      </p:cBhvr>
                                      <p:to>
                                        <p:strVal val="visible"/>
                                      </p:to>
                                    </p:set>
                                    <p:anim calcmode="lin" valueType="num">
                                      <p:cBhvr additive="base">
                                        <p:cTn dur="500" fill="hold" id="24"/>
                                        <p:tgtEl>
                                          <p:spTgt spid="243"/>
                                        </p:tgtEl>
                                        <p:attrNameLst>
                                          <p:attrName>ppt_x</p:attrName>
                                        </p:attrNameLst>
                                      </p:cBhvr>
                                      <p:tavLst>
                                        <p:tav tm="0">
                                          <p:val>
                                            <p:strVal val="0-#ppt_w/2"/>
                                          </p:val>
                                        </p:tav>
                                        <p:tav tm="100000">
                                          <p:val>
                                            <p:strVal val="#ppt_x"/>
                                          </p:val>
                                        </p:tav>
                                      </p:tavLst>
                                    </p:anim>
                                    <p:anim calcmode="lin" valueType="num">
                                      <p:cBhvr additive="base">
                                        <p:cTn dur="500" fill="hold" id="25"/>
                                        <p:tgtEl>
                                          <p:spTgt spid="243"/>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42"/>
                                        </p:tgtEl>
                                        <p:attrNameLst>
                                          <p:attrName>style.visibility</p:attrName>
                                        </p:attrNameLst>
                                      </p:cBhvr>
                                      <p:to>
                                        <p:strVal val="visible"/>
                                      </p:to>
                                    </p:set>
                                    <p:anim calcmode="lin" valueType="num">
                                      <p:cBhvr additive="base">
                                        <p:cTn dur="500" fill="hold" id="29"/>
                                        <p:tgtEl>
                                          <p:spTgt spid="242"/>
                                        </p:tgtEl>
                                        <p:attrNameLst>
                                          <p:attrName>ppt_x</p:attrName>
                                        </p:attrNameLst>
                                      </p:cBhvr>
                                      <p:tavLst>
                                        <p:tav tm="0">
                                          <p:val>
                                            <p:strVal val="1+#ppt_w/2"/>
                                          </p:val>
                                        </p:tav>
                                        <p:tav tm="100000">
                                          <p:val>
                                            <p:strVal val="#ppt_x"/>
                                          </p:val>
                                        </p:tav>
                                      </p:tavLst>
                                    </p:anim>
                                    <p:anim calcmode="lin" valueType="num">
                                      <p:cBhvr additive="base">
                                        <p:cTn dur="500" fill="hold" id="30"/>
                                        <p:tgtEl>
                                          <p:spTgt spid="242"/>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40"/>
                                        </p:tgtEl>
                                        <p:attrNameLst>
                                          <p:attrName>style.visibility</p:attrName>
                                        </p:attrNameLst>
                                      </p:cBhvr>
                                      <p:to>
                                        <p:strVal val="visible"/>
                                      </p:to>
                                    </p:set>
                                    <p:animEffect transition="in" filter="fade">
                                      <p:cBhvr>
                                        <p:cTn dur="500" id="34"/>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23" grpId="0" animBg="1"/>
      <p:bldP spid="105042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358" name=""/>
        <p:cNvGrpSpPr/>
        <p:nvPr/>
      </p:nvGrpSpPr>
      <p:grpSpPr>
        <a:xfrm>
          <a:off x="0" y="0"/>
          <a:ext cx="0" cy="0"/>
          <a:chOff x="0" y="0"/>
          <a:chExt cx="0" cy="0"/>
        </a:xfrm>
      </p:grpSpPr>
      <p:grpSp>
        <p:nvGrpSpPr>
          <p:cNvPr id="359" name="Google Shape;992;p14"/>
          <p:cNvGrpSpPr/>
          <p:nvPr userDrawn="1"/>
        </p:nvGrpSpPr>
        <p:grpSpPr>
          <a:xfrm>
            <a:off x="395894" y="219519"/>
            <a:ext cx="11613234" cy="6240131"/>
            <a:chOff x="395894" y="219519"/>
            <a:chExt cx="8518865" cy="4788281"/>
          </a:xfrm>
        </p:grpSpPr>
        <p:sp>
          <p:nvSpPr>
            <p:cNvPr id="105182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0" name="Google Shape;994;p14"/>
            <p:cNvGrpSpPr/>
            <p:nvPr/>
          </p:nvGrpSpPr>
          <p:grpSpPr>
            <a:xfrm>
              <a:off x="8341543" y="2282008"/>
              <a:ext cx="569676" cy="380612"/>
              <a:chOff x="8341543" y="2282008"/>
              <a:chExt cx="569676" cy="380612"/>
            </a:xfrm>
          </p:grpSpPr>
          <p:sp>
            <p:nvSpPr>
              <p:cNvPr id="105182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2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1" name="Google Shape;998;p14"/>
            <p:cNvGrpSpPr/>
            <p:nvPr/>
          </p:nvGrpSpPr>
          <p:grpSpPr>
            <a:xfrm>
              <a:off x="8341543" y="1721094"/>
              <a:ext cx="569676" cy="380612"/>
              <a:chOff x="8341543" y="1721094"/>
              <a:chExt cx="569676" cy="380612"/>
            </a:xfrm>
          </p:grpSpPr>
          <p:sp>
            <p:nvSpPr>
              <p:cNvPr id="105182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2" name="Google Shape;1001;p14"/>
            <p:cNvGrpSpPr/>
            <p:nvPr/>
          </p:nvGrpSpPr>
          <p:grpSpPr>
            <a:xfrm>
              <a:off x="8346273" y="1183592"/>
              <a:ext cx="568486" cy="388014"/>
              <a:chOff x="8346273" y="1183592"/>
              <a:chExt cx="568486" cy="388014"/>
            </a:xfrm>
          </p:grpSpPr>
          <p:sp>
            <p:nvSpPr>
              <p:cNvPr id="105182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3" name="Google Shape;1004;p14"/>
            <p:cNvGrpSpPr/>
            <p:nvPr/>
          </p:nvGrpSpPr>
          <p:grpSpPr>
            <a:xfrm>
              <a:off x="8341543" y="606635"/>
              <a:ext cx="569676" cy="388014"/>
              <a:chOff x="8341543" y="606635"/>
              <a:chExt cx="569676" cy="388014"/>
            </a:xfrm>
          </p:grpSpPr>
          <p:sp>
            <p:nvSpPr>
              <p:cNvPr id="105183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4" name="Google Shape;1007;p14"/>
            <p:cNvGrpSpPr/>
            <p:nvPr/>
          </p:nvGrpSpPr>
          <p:grpSpPr>
            <a:xfrm>
              <a:off x="8341543" y="2842933"/>
              <a:ext cx="569676" cy="380612"/>
              <a:chOff x="8341543" y="2282008"/>
              <a:chExt cx="569676" cy="380612"/>
            </a:xfrm>
          </p:grpSpPr>
          <p:sp>
            <p:nvSpPr>
              <p:cNvPr id="105183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5" name="Google Shape;1010;p14"/>
            <p:cNvGrpSpPr/>
            <p:nvPr/>
          </p:nvGrpSpPr>
          <p:grpSpPr>
            <a:xfrm>
              <a:off x="8341543" y="3403858"/>
              <a:ext cx="569676" cy="380612"/>
              <a:chOff x="8341543" y="2282008"/>
              <a:chExt cx="569676" cy="380612"/>
            </a:xfrm>
          </p:grpSpPr>
          <p:sp>
            <p:nvSpPr>
              <p:cNvPr id="105183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3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3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83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4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5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6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7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84"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88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88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66" name="Google Shape;211;p3"/>
          <p:cNvGrpSpPr/>
          <p:nvPr userDrawn="1"/>
        </p:nvGrpSpPr>
        <p:grpSpPr>
          <a:xfrm>
            <a:off x="1030175" y="1581350"/>
            <a:ext cx="444275" cy="398525"/>
            <a:chOff x="2495125" y="2142250"/>
            <a:chExt cx="444275" cy="398525"/>
          </a:xfrm>
        </p:grpSpPr>
        <p:sp>
          <p:nvSpPr>
            <p:cNvPr id="105188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8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7" name="Google Shape;214;p3"/>
          <p:cNvGrpSpPr/>
          <p:nvPr userDrawn="1"/>
        </p:nvGrpSpPr>
        <p:grpSpPr>
          <a:xfrm>
            <a:off x="10561107" y="5038641"/>
            <a:ext cx="291375" cy="281375"/>
            <a:chOff x="3243875" y="2372825"/>
            <a:chExt cx="291375" cy="281375"/>
          </a:xfrm>
        </p:grpSpPr>
        <p:sp>
          <p:nvSpPr>
            <p:cNvPr id="105188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89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9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68" name="Google Shape;225;p3"/>
          <p:cNvGrpSpPr/>
          <p:nvPr userDrawn="1"/>
        </p:nvGrpSpPr>
        <p:grpSpPr>
          <a:xfrm>
            <a:off x="10778557" y="714860"/>
            <a:ext cx="166675" cy="168575"/>
            <a:chOff x="4954425" y="2036375"/>
            <a:chExt cx="166675" cy="168575"/>
          </a:xfrm>
        </p:grpSpPr>
        <p:sp>
          <p:nvSpPr>
            <p:cNvPr id="105189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0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69" name="Google Shape;230;p3"/>
          <p:cNvGrpSpPr/>
          <p:nvPr userDrawn="1"/>
        </p:nvGrpSpPr>
        <p:grpSpPr>
          <a:xfrm>
            <a:off x="1274794" y="5541495"/>
            <a:ext cx="166675" cy="168575"/>
            <a:chOff x="4954425" y="2036375"/>
            <a:chExt cx="166675" cy="168575"/>
          </a:xfrm>
        </p:grpSpPr>
        <p:sp>
          <p:nvSpPr>
            <p:cNvPr id="105190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0" name="Google Shape;769;p31"/>
          <p:cNvGrpSpPr/>
          <p:nvPr userDrawn="1"/>
        </p:nvGrpSpPr>
        <p:grpSpPr>
          <a:xfrm>
            <a:off x="2548289" y="3588080"/>
            <a:ext cx="2599446" cy="2521829"/>
            <a:chOff x="5641385" y="2381306"/>
            <a:chExt cx="2599446" cy="2521829"/>
          </a:xfrm>
        </p:grpSpPr>
        <p:sp>
          <p:nvSpPr>
            <p:cNvPr id="1051905"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1" name="Google Shape;771;p31"/>
            <p:cNvGrpSpPr/>
            <p:nvPr/>
          </p:nvGrpSpPr>
          <p:grpSpPr>
            <a:xfrm flipH="1">
              <a:off x="6793275" y="3690844"/>
              <a:ext cx="1447557" cy="1002468"/>
              <a:chOff x="4799733" y="3457797"/>
              <a:chExt cx="2301388" cy="1593766"/>
            </a:xfrm>
          </p:grpSpPr>
          <p:sp>
            <p:nvSpPr>
              <p:cNvPr id="1051906"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7"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8"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09"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0"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1"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2"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3"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4"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5"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6"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7"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8"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19"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0"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1"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2"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3"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4"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5"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6"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7"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8"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29"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0"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1"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2"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3"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4"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5"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6"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7"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8"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39"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0"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1"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2"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3"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4"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5"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6"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7"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8"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49"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0"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1"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2"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3"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4"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5"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6"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7"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8"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59"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0"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1"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962"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3"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4"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5"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6"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7"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8"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69"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0"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1"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2"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3"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4"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5"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6"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7"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8"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79"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0"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1"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2"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3"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4"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5"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6"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7"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8"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89"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0"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1"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2"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3"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4"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5"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6"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7"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8"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999"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0"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1"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2"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3"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4"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5"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6"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7"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8"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09"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0"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1"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2"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3"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4"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5"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16"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66"/>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90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69"/>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68"/>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90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67"/>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885"/>
                                        </p:tgtEl>
                                        <p:attrNameLst>
                                          <p:attrName>style.visibility</p:attrName>
                                        </p:attrNameLst>
                                      </p:cBhvr>
                                      <p:to>
                                        <p:strVal val="visible"/>
                                      </p:to>
                                    </p:set>
                                    <p:animEffect transition="in" filter="barn(inVertical)">
                                      <p:cBhvr>
                                        <p:cTn dur="500" id="19"/>
                                        <p:tgtEl>
                                          <p:spTgt spid="105188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886"/>
                                        </p:tgtEl>
                                        <p:attrNameLst>
                                          <p:attrName>style.visibility</p:attrName>
                                        </p:attrNameLst>
                                      </p:cBhvr>
                                      <p:to>
                                        <p:strVal val="visible"/>
                                      </p:to>
                                    </p:set>
                                    <p:animEffect transition="in" filter="barn(inVertical)">
                                      <p:cBhvr>
                                        <p:cTn dur="500" id="22"/>
                                        <p:tgtEl>
                                          <p:spTgt spid="105188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884"/>
                                        </p:tgtEl>
                                        <p:attrNameLst>
                                          <p:attrName>style.visibility</p:attrName>
                                        </p:attrNameLst>
                                      </p:cBhvr>
                                      <p:to>
                                        <p:strVal val="visible"/>
                                      </p:to>
                                    </p:set>
                                    <p:animEffect transition="in" filter="fade">
                                      <p:cBhvr>
                                        <p:cTn dur="500" id="26"/>
                                        <p:tgtEl>
                                          <p:spTgt spid="105188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70"/>
                                        </p:tgtEl>
                                        <p:attrNameLst>
                                          <p:attrName>style.visibility</p:attrName>
                                        </p:attrNameLst>
                                      </p:cBhvr>
                                      <p:to>
                                        <p:strVal val="visible"/>
                                      </p:to>
                                    </p:set>
                                    <p:anim calcmode="lin" valueType="num">
                                      <p:cBhvr>
                                        <p:cTn dur="1000" fill="hold" id="30"/>
                                        <p:tgtEl>
                                          <p:spTgt spid="370"/>
                                        </p:tgtEl>
                                        <p:attrNameLst>
                                          <p:attrName>ppt_w</p:attrName>
                                        </p:attrNameLst>
                                      </p:cBhvr>
                                      <p:tavLst>
                                        <p:tav tm="0">
                                          <p:val>
                                            <p:fltVal val="0.0"/>
                                          </p:val>
                                        </p:tav>
                                        <p:tav tm="100000">
                                          <p:val>
                                            <p:strVal val="#ppt_w"/>
                                          </p:val>
                                        </p:tav>
                                      </p:tavLst>
                                    </p:anim>
                                    <p:anim calcmode="lin" valueType="num">
                                      <p:cBhvr>
                                        <p:cTn dur="1000" fill="hold" id="31"/>
                                        <p:tgtEl>
                                          <p:spTgt spid="370"/>
                                        </p:tgtEl>
                                        <p:attrNameLst>
                                          <p:attrName>ppt_h</p:attrName>
                                        </p:attrNameLst>
                                      </p:cBhvr>
                                      <p:tavLst>
                                        <p:tav tm="0">
                                          <p:val>
                                            <p:fltVal val="0.0"/>
                                          </p:val>
                                        </p:tav>
                                        <p:tav tm="100000">
                                          <p:val>
                                            <p:strVal val="#ppt_h"/>
                                          </p:val>
                                        </p:tav>
                                      </p:tavLst>
                                    </p:anim>
                                    <p:anim calcmode="lin" valueType="num">
                                      <p:cBhvr>
                                        <p:cTn dur="1000" fill="hold" id="32"/>
                                        <p:tgtEl>
                                          <p:spTgt spid="370"/>
                                        </p:tgtEl>
                                        <p:attrNameLst>
                                          <p:attrName>style.rotation</p:attrName>
                                        </p:attrNameLst>
                                      </p:cBhvr>
                                      <p:tavLst>
                                        <p:tav tm="0">
                                          <p:val>
                                            <p:fltVal val="90.0"/>
                                          </p:val>
                                        </p:tav>
                                        <p:tav tm="100000">
                                          <p:val>
                                            <p:fltVal val="0.0"/>
                                          </p:val>
                                        </p:tav>
                                      </p:tavLst>
                                    </p:anim>
                                    <p:animEffect transition="in" filter="fade">
                                      <p:cBhvr>
                                        <p:cTn dur="1000" id="33"/>
                                        <p:tgtEl>
                                          <p:spTgt spid="37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016"/>
                                        </p:tgtEl>
                                        <p:attrNameLst>
                                          <p:attrName>style.visibility</p:attrName>
                                        </p:attrNameLst>
                                      </p:cBhvr>
                                      <p:to>
                                        <p:strVal val="visible"/>
                                      </p:to>
                                    </p:set>
                                    <p:animEffect transition="in" filter="randombar(horizontal)">
                                      <p:cBhvr>
                                        <p:cTn dur="500" id="37"/>
                                        <p:tgtEl>
                                          <p:spTgt spid="1052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884" grpId="0" animBg="1"/>
      <p:bldP spid="1051885" grpId="0" animBg="1"/>
      <p:bldP spid="1051886" grpId="0" animBg="1"/>
      <p:bldP spid="1051901" grpId="0" animBg="1"/>
      <p:bldP spid="1051902" grpId="0" animBg="1"/>
      <p:bldP spid="105201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249" name=""/>
        <p:cNvGrpSpPr/>
        <p:nvPr/>
      </p:nvGrpSpPr>
      <p:grpSpPr>
        <a:xfrm>
          <a:off x="0" y="0"/>
          <a:ext cx="0" cy="0"/>
          <a:chOff x="0" y="0"/>
          <a:chExt cx="0" cy="0"/>
        </a:xfrm>
      </p:grpSpPr>
      <p:grpSp>
        <p:nvGrpSpPr>
          <p:cNvPr id="250" name="Google Shape;992;p14"/>
          <p:cNvGrpSpPr/>
          <p:nvPr userDrawn="1"/>
        </p:nvGrpSpPr>
        <p:grpSpPr>
          <a:xfrm>
            <a:off x="395894" y="219519"/>
            <a:ext cx="11613234" cy="6240131"/>
            <a:chOff x="395894" y="219519"/>
            <a:chExt cx="8518865" cy="4788281"/>
          </a:xfrm>
        </p:grpSpPr>
        <p:sp>
          <p:nvSpPr>
            <p:cNvPr id="105060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1" name="Google Shape;994;p14"/>
            <p:cNvGrpSpPr/>
            <p:nvPr/>
          </p:nvGrpSpPr>
          <p:grpSpPr>
            <a:xfrm>
              <a:off x="8341543" y="2282008"/>
              <a:ext cx="569676" cy="380612"/>
              <a:chOff x="8341543" y="2282008"/>
              <a:chExt cx="569676" cy="380612"/>
            </a:xfrm>
          </p:grpSpPr>
          <p:sp>
            <p:nvSpPr>
              <p:cNvPr id="105061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1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52" name="Google Shape;998;p14"/>
            <p:cNvGrpSpPr/>
            <p:nvPr/>
          </p:nvGrpSpPr>
          <p:grpSpPr>
            <a:xfrm>
              <a:off x="8341543" y="1721094"/>
              <a:ext cx="569676" cy="380612"/>
              <a:chOff x="8341543" y="1721094"/>
              <a:chExt cx="569676" cy="380612"/>
            </a:xfrm>
          </p:grpSpPr>
          <p:sp>
            <p:nvSpPr>
              <p:cNvPr id="105061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3" name="Google Shape;1001;p14"/>
            <p:cNvGrpSpPr/>
            <p:nvPr/>
          </p:nvGrpSpPr>
          <p:grpSpPr>
            <a:xfrm>
              <a:off x="8346273" y="1183592"/>
              <a:ext cx="568486" cy="388014"/>
              <a:chOff x="8346273" y="1183592"/>
              <a:chExt cx="568486" cy="388014"/>
            </a:xfrm>
          </p:grpSpPr>
          <p:sp>
            <p:nvSpPr>
              <p:cNvPr id="105061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4" name="Google Shape;1004;p14"/>
            <p:cNvGrpSpPr/>
            <p:nvPr/>
          </p:nvGrpSpPr>
          <p:grpSpPr>
            <a:xfrm>
              <a:off x="8341543" y="606635"/>
              <a:ext cx="569676" cy="388014"/>
              <a:chOff x="8341543" y="606635"/>
              <a:chExt cx="569676" cy="388014"/>
            </a:xfrm>
          </p:grpSpPr>
          <p:sp>
            <p:nvSpPr>
              <p:cNvPr id="105061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1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5" name="Google Shape;1007;p14"/>
            <p:cNvGrpSpPr/>
            <p:nvPr/>
          </p:nvGrpSpPr>
          <p:grpSpPr>
            <a:xfrm>
              <a:off x="8341543" y="2842933"/>
              <a:ext cx="569676" cy="380612"/>
              <a:chOff x="8341543" y="2282008"/>
              <a:chExt cx="569676" cy="380612"/>
            </a:xfrm>
          </p:grpSpPr>
          <p:sp>
            <p:nvSpPr>
              <p:cNvPr id="105061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6" name="Google Shape;1010;p14"/>
            <p:cNvGrpSpPr/>
            <p:nvPr/>
          </p:nvGrpSpPr>
          <p:grpSpPr>
            <a:xfrm>
              <a:off x="8341543" y="3403858"/>
              <a:ext cx="569676" cy="380612"/>
              <a:chOff x="8341543" y="2282008"/>
              <a:chExt cx="569676" cy="380612"/>
            </a:xfrm>
          </p:grpSpPr>
          <p:sp>
            <p:nvSpPr>
              <p:cNvPr id="105062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62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62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2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3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4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5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6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0"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67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67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57" name="Google Shape;631;p30"/>
          <p:cNvGrpSpPr/>
          <p:nvPr userDrawn="1"/>
        </p:nvGrpSpPr>
        <p:grpSpPr>
          <a:xfrm>
            <a:off x="7672546" y="3622312"/>
            <a:ext cx="1309691" cy="2486166"/>
            <a:chOff x="961250" y="234750"/>
            <a:chExt cx="1222525" cy="2320700"/>
          </a:xfrm>
        </p:grpSpPr>
        <p:sp>
          <p:nvSpPr>
            <p:cNvPr id="1050673"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4"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5"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6"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7"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8"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79"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0"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1"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2"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3"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4"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5"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6"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7"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8"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89"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0"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1"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2"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3"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4"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5"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6"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697"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8"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699"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0"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1"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2"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3"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4"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5"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6"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7"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8"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09"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0"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1"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2"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3"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8" name="Google Shape;211;p3"/>
          <p:cNvGrpSpPr/>
          <p:nvPr userDrawn="1"/>
        </p:nvGrpSpPr>
        <p:grpSpPr>
          <a:xfrm>
            <a:off x="1030175" y="1581350"/>
            <a:ext cx="444275" cy="398525"/>
            <a:chOff x="2495125" y="2142250"/>
            <a:chExt cx="444275" cy="398525"/>
          </a:xfrm>
        </p:grpSpPr>
        <p:sp>
          <p:nvSpPr>
            <p:cNvPr id="1050714"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15"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59" name="Google Shape;214;p3"/>
          <p:cNvGrpSpPr/>
          <p:nvPr userDrawn="1"/>
        </p:nvGrpSpPr>
        <p:grpSpPr>
          <a:xfrm>
            <a:off x="10561107" y="5038641"/>
            <a:ext cx="291375" cy="281375"/>
            <a:chOff x="3243875" y="2372825"/>
            <a:chExt cx="291375" cy="281375"/>
          </a:xfrm>
        </p:grpSpPr>
        <p:sp>
          <p:nvSpPr>
            <p:cNvPr id="1050716"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7"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8"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19"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0"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1"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2"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723"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4"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5"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0" name="Google Shape;225;p3"/>
          <p:cNvGrpSpPr/>
          <p:nvPr userDrawn="1"/>
        </p:nvGrpSpPr>
        <p:grpSpPr>
          <a:xfrm>
            <a:off x="10778557" y="714860"/>
            <a:ext cx="166675" cy="168575"/>
            <a:chOff x="4954425" y="2036375"/>
            <a:chExt cx="166675" cy="168575"/>
          </a:xfrm>
        </p:grpSpPr>
        <p:sp>
          <p:nvSpPr>
            <p:cNvPr id="1050726"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7"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28"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29"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1" name="Google Shape;230;p3"/>
          <p:cNvGrpSpPr/>
          <p:nvPr userDrawn="1"/>
        </p:nvGrpSpPr>
        <p:grpSpPr>
          <a:xfrm>
            <a:off x="1274794" y="5541495"/>
            <a:ext cx="166675" cy="168575"/>
            <a:chOff x="4954425" y="2036375"/>
            <a:chExt cx="166675" cy="168575"/>
          </a:xfrm>
        </p:grpSpPr>
        <p:sp>
          <p:nvSpPr>
            <p:cNvPr id="1050730"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1"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32"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5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728"/>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6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6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729"/>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5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0671"/>
                                        </p:tgtEl>
                                        <p:attrNameLst>
                                          <p:attrName>style.visibility</p:attrName>
                                        </p:attrNameLst>
                                      </p:cBhvr>
                                      <p:to>
                                        <p:strVal val="visible"/>
                                      </p:to>
                                    </p:set>
                                    <p:animEffect transition="in" filter="barn(inVertical)">
                                      <p:cBhvr>
                                        <p:cTn dur="500" id="19"/>
                                        <p:tgtEl>
                                          <p:spTgt spid="105067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0672"/>
                                        </p:tgtEl>
                                        <p:attrNameLst>
                                          <p:attrName>style.visibility</p:attrName>
                                        </p:attrNameLst>
                                      </p:cBhvr>
                                      <p:to>
                                        <p:strVal val="visible"/>
                                      </p:to>
                                    </p:set>
                                    <p:animEffect transition="in" filter="barn(inVertical)">
                                      <p:cBhvr>
                                        <p:cTn dur="500" id="22"/>
                                        <p:tgtEl>
                                          <p:spTgt spid="105067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0670"/>
                                        </p:tgtEl>
                                        <p:attrNameLst>
                                          <p:attrName>style.visibility</p:attrName>
                                        </p:attrNameLst>
                                      </p:cBhvr>
                                      <p:to>
                                        <p:strVal val="visible"/>
                                      </p:to>
                                    </p:set>
                                    <p:animEffect transition="in" filter="fade">
                                      <p:cBhvr>
                                        <p:cTn dur="500" id="26"/>
                                        <p:tgtEl>
                                          <p:spTgt spid="105067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257"/>
                                        </p:tgtEl>
                                        <p:attrNameLst>
                                          <p:attrName>style.visibility</p:attrName>
                                        </p:attrNameLst>
                                      </p:cBhvr>
                                      <p:to>
                                        <p:strVal val="visible"/>
                                      </p:to>
                                    </p:set>
                                    <p:anim calcmode="lin" valueType="num">
                                      <p:cBhvr>
                                        <p:cTn dur="1000" fill="hold" id="30"/>
                                        <p:tgtEl>
                                          <p:spTgt spid="257"/>
                                        </p:tgtEl>
                                        <p:attrNameLst>
                                          <p:attrName>ppt_w</p:attrName>
                                        </p:attrNameLst>
                                      </p:cBhvr>
                                      <p:tavLst>
                                        <p:tav tm="0">
                                          <p:val>
                                            <p:fltVal val="0.0"/>
                                          </p:val>
                                        </p:tav>
                                        <p:tav tm="100000">
                                          <p:val>
                                            <p:strVal val="#ppt_w"/>
                                          </p:val>
                                        </p:tav>
                                      </p:tavLst>
                                    </p:anim>
                                    <p:anim calcmode="lin" valueType="num">
                                      <p:cBhvr>
                                        <p:cTn dur="1000" fill="hold" id="31"/>
                                        <p:tgtEl>
                                          <p:spTgt spid="257"/>
                                        </p:tgtEl>
                                        <p:attrNameLst>
                                          <p:attrName>ppt_h</p:attrName>
                                        </p:attrNameLst>
                                      </p:cBhvr>
                                      <p:tavLst>
                                        <p:tav tm="0">
                                          <p:val>
                                            <p:fltVal val="0.0"/>
                                          </p:val>
                                        </p:tav>
                                        <p:tav tm="100000">
                                          <p:val>
                                            <p:strVal val="#ppt_h"/>
                                          </p:val>
                                        </p:tav>
                                      </p:tavLst>
                                    </p:anim>
                                    <p:anim calcmode="lin" valueType="num">
                                      <p:cBhvr>
                                        <p:cTn dur="1000" fill="hold" id="32"/>
                                        <p:tgtEl>
                                          <p:spTgt spid="257"/>
                                        </p:tgtEl>
                                        <p:attrNameLst>
                                          <p:attrName>style.rotation</p:attrName>
                                        </p:attrNameLst>
                                      </p:cBhvr>
                                      <p:tavLst>
                                        <p:tav tm="0">
                                          <p:val>
                                            <p:fltVal val="90.0"/>
                                          </p:val>
                                        </p:tav>
                                        <p:tav tm="100000">
                                          <p:val>
                                            <p:fltVal val="0.0"/>
                                          </p:val>
                                        </p:tav>
                                      </p:tavLst>
                                    </p:anim>
                                    <p:animEffect transition="in" filter="fade">
                                      <p:cBhvr>
                                        <p:cTn dur="1000" id="33"/>
                                        <p:tgtEl>
                                          <p:spTgt spid="25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0732"/>
                                        </p:tgtEl>
                                        <p:attrNameLst>
                                          <p:attrName>style.visibility</p:attrName>
                                        </p:attrNameLst>
                                      </p:cBhvr>
                                      <p:to>
                                        <p:strVal val="visible"/>
                                      </p:to>
                                    </p:set>
                                    <p:animEffect transition="in" filter="randombar(horizontal)">
                                      <p:cBhvr>
                                        <p:cTn dur="500" id="37"/>
                                        <p:tgtEl>
                                          <p:spTgt spid="1050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70" grpId="0" animBg="1"/>
      <p:bldP spid="1050671" grpId="0" animBg="1"/>
      <p:bldP spid="1050672" grpId="0" animBg="1"/>
      <p:bldP spid="1050728" grpId="0" animBg="1"/>
      <p:bldP spid="1050729" grpId="0" animBg="1"/>
      <p:bldP spid="105073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331" name=""/>
        <p:cNvGrpSpPr/>
        <p:nvPr/>
      </p:nvGrpSpPr>
      <p:grpSpPr>
        <a:xfrm>
          <a:off x="0" y="0"/>
          <a:ext cx="0" cy="0"/>
          <a:chOff x="0" y="0"/>
          <a:chExt cx="0" cy="0"/>
        </a:xfrm>
      </p:grpSpPr>
      <p:grpSp>
        <p:nvGrpSpPr>
          <p:cNvPr id="332" name="Google Shape;992;p14"/>
          <p:cNvGrpSpPr/>
          <p:nvPr userDrawn="1"/>
        </p:nvGrpSpPr>
        <p:grpSpPr>
          <a:xfrm>
            <a:off x="395894" y="219519"/>
            <a:ext cx="11613234" cy="6240131"/>
            <a:chOff x="395894" y="219519"/>
            <a:chExt cx="8518865" cy="4788281"/>
          </a:xfrm>
        </p:grpSpPr>
        <p:sp>
          <p:nvSpPr>
            <p:cNvPr id="105148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3" name="Google Shape;994;p14"/>
            <p:cNvGrpSpPr/>
            <p:nvPr/>
          </p:nvGrpSpPr>
          <p:grpSpPr>
            <a:xfrm>
              <a:off x="8341543" y="2282008"/>
              <a:ext cx="569676" cy="380612"/>
              <a:chOff x="8341543" y="2282008"/>
              <a:chExt cx="569676" cy="380612"/>
            </a:xfrm>
          </p:grpSpPr>
          <p:sp>
            <p:nvSpPr>
              <p:cNvPr id="105148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8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4" name="Google Shape;998;p14"/>
            <p:cNvGrpSpPr/>
            <p:nvPr/>
          </p:nvGrpSpPr>
          <p:grpSpPr>
            <a:xfrm>
              <a:off x="8341543" y="1721094"/>
              <a:ext cx="569676" cy="380612"/>
              <a:chOff x="8341543" y="1721094"/>
              <a:chExt cx="569676" cy="380612"/>
            </a:xfrm>
          </p:grpSpPr>
          <p:sp>
            <p:nvSpPr>
              <p:cNvPr id="105148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5" name="Google Shape;1001;p14"/>
            <p:cNvGrpSpPr/>
            <p:nvPr/>
          </p:nvGrpSpPr>
          <p:grpSpPr>
            <a:xfrm>
              <a:off x="8346273" y="1183592"/>
              <a:ext cx="568486" cy="388014"/>
              <a:chOff x="8346273" y="1183592"/>
              <a:chExt cx="568486" cy="388014"/>
            </a:xfrm>
          </p:grpSpPr>
          <p:sp>
            <p:nvSpPr>
              <p:cNvPr id="105148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6" name="Google Shape;1004;p14"/>
            <p:cNvGrpSpPr/>
            <p:nvPr/>
          </p:nvGrpSpPr>
          <p:grpSpPr>
            <a:xfrm>
              <a:off x="8341543" y="606635"/>
              <a:ext cx="569676" cy="388014"/>
              <a:chOff x="8341543" y="606635"/>
              <a:chExt cx="569676" cy="388014"/>
            </a:xfrm>
          </p:grpSpPr>
          <p:sp>
            <p:nvSpPr>
              <p:cNvPr id="105149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7" name="Google Shape;1007;p14"/>
            <p:cNvGrpSpPr/>
            <p:nvPr/>
          </p:nvGrpSpPr>
          <p:grpSpPr>
            <a:xfrm>
              <a:off x="8341543" y="2842933"/>
              <a:ext cx="569676" cy="380612"/>
              <a:chOff x="8341543" y="2282008"/>
              <a:chExt cx="569676" cy="380612"/>
            </a:xfrm>
          </p:grpSpPr>
          <p:sp>
            <p:nvSpPr>
              <p:cNvPr id="105149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38" name="Google Shape;1010;p14"/>
            <p:cNvGrpSpPr/>
            <p:nvPr/>
          </p:nvGrpSpPr>
          <p:grpSpPr>
            <a:xfrm>
              <a:off x="8341543" y="3403858"/>
              <a:ext cx="569676" cy="380612"/>
              <a:chOff x="8341543" y="2282008"/>
              <a:chExt cx="569676" cy="380612"/>
            </a:xfrm>
          </p:grpSpPr>
          <p:sp>
            <p:nvSpPr>
              <p:cNvPr id="105149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9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9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49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0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1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2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3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4"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545"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546"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39" name="Google Shape;939;p32"/>
          <p:cNvGrpSpPr/>
          <p:nvPr userDrawn="1"/>
        </p:nvGrpSpPr>
        <p:grpSpPr>
          <a:xfrm>
            <a:off x="2204474" y="3950454"/>
            <a:ext cx="1973864" cy="2020086"/>
            <a:chOff x="2718975" y="493050"/>
            <a:chExt cx="2013175" cy="2066600"/>
          </a:xfrm>
        </p:grpSpPr>
        <p:sp>
          <p:nvSpPr>
            <p:cNvPr id="1051547"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8"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49"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0"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1"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2"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3"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4"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5"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6"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7"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8"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59"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0"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1"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2"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3"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4"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5"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6"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7"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8"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69"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0"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1"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2"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3"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4"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5"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6"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7"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8"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79"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0"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1"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2"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3"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4"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5"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6"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7"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8"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89"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0"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1"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2"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3"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4"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5"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6"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7"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8"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599"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0"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1"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2"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3"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4"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5"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6"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7"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8"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09"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0" name="Google Shape;211;p3"/>
          <p:cNvGrpSpPr/>
          <p:nvPr userDrawn="1"/>
        </p:nvGrpSpPr>
        <p:grpSpPr>
          <a:xfrm>
            <a:off x="1030175" y="1581350"/>
            <a:ext cx="444275" cy="398525"/>
            <a:chOff x="2495125" y="2142250"/>
            <a:chExt cx="444275" cy="398525"/>
          </a:xfrm>
        </p:grpSpPr>
        <p:sp>
          <p:nvSpPr>
            <p:cNvPr id="105161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1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1" name="Google Shape;214;p3"/>
          <p:cNvGrpSpPr/>
          <p:nvPr userDrawn="1"/>
        </p:nvGrpSpPr>
        <p:grpSpPr>
          <a:xfrm>
            <a:off x="10561107" y="5038641"/>
            <a:ext cx="291375" cy="281375"/>
            <a:chOff x="3243875" y="2372825"/>
            <a:chExt cx="291375" cy="281375"/>
          </a:xfrm>
        </p:grpSpPr>
        <p:sp>
          <p:nvSpPr>
            <p:cNvPr id="105161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1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1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2" name="Google Shape;225;p3"/>
          <p:cNvGrpSpPr/>
          <p:nvPr userDrawn="1"/>
        </p:nvGrpSpPr>
        <p:grpSpPr>
          <a:xfrm>
            <a:off x="10778557" y="714860"/>
            <a:ext cx="166675" cy="168575"/>
            <a:chOff x="4954425" y="2036375"/>
            <a:chExt cx="166675" cy="168575"/>
          </a:xfrm>
        </p:grpSpPr>
        <p:sp>
          <p:nvSpPr>
            <p:cNvPr id="105162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24"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5"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3" name="Google Shape;230;p3"/>
          <p:cNvGrpSpPr/>
          <p:nvPr userDrawn="1"/>
        </p:nvGrpSpPr>
        <p:grpSpPr>
          <a:xfrm>
            <a:off x="1274794" y="5541495"/>
            <a:ext cx="166675" cy="168575"/>
            <a:chOff x="4954425" y="2036375"/>
            <a:chExt cx="166675" cy="168575"/>
          </a:xfrm>
        </p:grpSpPr>
        <p:sp>
          <p:nvSpPr>
            <p:cNvPr id="105162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2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28" name="TextBox 223"/>
          <p:cNvSpPr txBox="1"/>
          <p:nvPr userDrawn="1"/>
        </p:nvSpPr>
        <p:spPr>
          <a:xfrm>
            <a:off x="3705562" y="1647225"/>
            <a:ext cx="4484883"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4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62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4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4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62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4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545"/>
                                        </p:tgtEl>
                                        <p:attrNameLst>
                                          <p:attrName>style.visibility</p:attrName>
                                        </p:attrNameLst>
                                      </p:cBhvr>
                                      <p:to>
                                        <p:strVal val="visible"/>
                                      </p:to>
                                    </p:set>
                                    <p:animEffect transition="in" filter="barn(inVertical)">
                                      <p:cBhvr>
                                        <p:cTn dur="500" id="19"/>
                                        <p:tgtEl>
                                          <p:spTgt spid="1051545"/>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546"/>
                                        </p:tgtEl>
                                        <p:attrNameLst>
                                          <p:attrName>style.visibility</p:attrName>
                                        </p:attrNameLst>
                                      </p:cBhvr>
                                      <p:to>
                                        <p:strVal val="visible"/>
                                      </p:to>
                                    </p:set>
                                    <p:animEffect transition="in" filter="barn(inVertical)">
                                      <p:cBhvr>
                                        <p:cTn dur="500" id="22"/>
                                        <p:tgtEl>
                                          <p:spTgt spid="1051546"/>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544"/>
                                        </p:tgtEl>
                                        <p:attrNameLst>
                                          <p:attrName>style.visibility</p:attrName>
                                        </p:attrNameLst>
                                      </p:cBhvr>
                                      <p:to>
                                        <p:strVal val="visible"/>
                                      </p:to>
                                    </p:set>
                                    <p:animEffect transition="in" filter="fade">
                                      <p:cBhvr>
                                        <p:cTn dur="500" id="26"/>
                                        <p:tgtEl>
                                          <p:spTgt spid="1051544"/>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39"/>
                                        </p:tgtEl>
                                        <p:attrNameLst>
                                          <p:attrName>style.visibility</p:attrName>
                                        </p:attrNameLst>
                                      </p:cBhvr>
                                      <p:to>
                                        <p:strVal val="visible"/>
                                      </p:to>
                                    </p:set>
                                    <p:anim calcmode="lin" valueType="num">
                                      <p:cBhvr>
                                        <p:cTn dur="1000" fill="hold" id="30"/>
                                        <p:tgtEl>
                                          <p:spTgt spid="339"/>
                                        </p:tgtEl>
                                        <p:attrNameLst>
                                          <p:attrName>ppt_w</p:attrName>
                                        </p:attrNameLst>
                                      </p:cBhvr>
                                      <p:tavLst>
                                        <p:tav tm="0">
                                          <p:val>
                                            <p:fltVal val="0.0"/>
                                          </p:val>
                                        </p:tav>
                                        <p:tav tm="100000">
                                          <p:val>
                                            <p:strVal val="#ppt_w"/>
                                          </p:val>
                                        </p:tav>
                                      </p:tavLst>
                                    </p:anim>
                                    <p:anim calcmode="lin" valueType="num">
                                      <p:cBhvr>
                                        <p:cTn dur="1000" fill="hold" id="31"/>
                                        <p:tgtEl>
                                          <p:spTgt spid="339"/>
                                        </p:tgtEl>
                                        <p:attrNameLst>
                                          <p:attrName>ppt_h</p:attrName>
                                        </p:attrNameLst>
                                      </p:cBhvr>
                                      <p:tavLst>
                                        <p:tav tm="0">
                                          <p:val>
                                            <p:fltVal val="0.0"/>
                                          </p:val>
                                        </p:tav>
                                        <p:tav tm="100000">
                                          <p:val>
                                            <p:strVal val="#ppt_h"/>
                                          </p:val>
                                        </p:tav>
                                      </p:tavLst>
                                    </p:anim>
                                    <p:anim calcmode="lin" valueType="num">
                                      <p:cBhvr>
                                        <p:cTn dur="1000" fill="hold" id="32"/>
                                        <p:tgtEl>
                                          <p:spTgt spid="339"/>
                                        </p:tgtEl>
                                        <p:attrNameLst>
                                          <p:attrName>style.rotation</p:attrName>
                                        </p:attrNameLst>
                                      </p:cBhvr>
                                      <p:tavLst>
                                        <p:tav tm="0">
                                          <p:val>
                                            <p:fltVal val="90.0"/>
                                          </p:val>
                                        </p:tav>
                                        <p:tav tm="100000">
                                          <p:val>
                                            <p:fltVal val="0.0"/>
                                          </p:val>
                                        </p:tav>
                                      </p:tavLst>
                                    </p:anim>
                                    <p:animEffect transition="in" filter="fade">
                                      <p:cBhvr>
                                        <p:cTn dur="1000" id="33"/>
                                        <p:tgtEl>
                                          <p:spTgt spid="33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628"/>
                                        </p:tgtEl>
                                        <p:attrNameLst>
                                          <p:attrName>style.visibility</p:attrName>
                                        </p:attrNameLst>
                                      </p:cBhvr>
                                      <p:to>
                                        <p:strVal val="visible"/>
                                      </p:to>
                                    </p:set>
                                    <p:animEffect transition="in" filter="randombar(horizontal)">
                                      <p:cBhvr>
                                        <p:cTn dur="500" id="37"/>
                                        <p:tgtEl>
                                          <p:spTgt spid="1051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544" grpId="0" animBg="1"/>
      <p:bldP spid="1051545" grpId="0" animBg="1"/>
      <p:bldP spid="1051546" grpId="0" animBg="1"/>
      <p:bldP spid="1051624" grpId="0" animBg="1"/>
      <p:bldP spid="1051625" grpId="0" animBg="1"/>
      <p:bldP spid="105162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206" name=""/>
        <p:cNvGrpSpPr/>
        <p:nvPr/>
      </p:nvGrpSpPr>
      <p:grpSpPr>
        <a:xfrm>
          <a:off x="0" y="0"/>
          <a:ext cx="0" cy="0"/>
          <a:chOff x="0" y="0"/>
          <a:chExt cx="0" cy="0"/>
        </a:xfrm>
      </p:grpSpPr>
      <p:grpSp>
        <p:nvGrpSpPr>
          <p:cNvPr id="207" name="Google Shape;992;p14"/>
          <p:cNvGrpSpPr/>
          <p:nvPr userDrawn="1"/>
        </p:nvGrpSpPr>
        <p:grpSpPr>
          <a:xfrm>
            <a:off x="395894" y="219519"/>
            <a:ext cx="11613234" cy="6240131"/>
            <a:chOff x="395894" y="219519"/>
            <a:chExt cx="8518865" cy="4788281"/>
          </a:xfrm>
        </p:grpSpPr>
        <p:sp>
          <p:nvSpPr>
            <p:cNvPr id="1050138"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8" name="Google Shape;994;p14"/>
            <p:cNvGrpSpPr/>
            <p:nvPr/>
          </p:nvGrpSpPr>
          <p:grpSpPr>
            <a:xfrm>
              <a:off x="8341543" y="2282008"/>
              <a:ext cx="569676" cy="380612"/>
              <a:chOff x="8341543" y="2282008"/>
              <a:chExt cx="569676" cy="380612"/>
            </a:xfrm>
          </p:grpSpPr>
          <p:sp>
            <p:nvSpPr>
              <p:cNvPr id="1050139"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0"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41"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09" name="Google Shape;998;p14"/>
            <p:cNvGrpSpPr/>
            <p:nvPr/>
          </p:nvGrpSpPr>
          <p:grpSpPr>
            <a:xfrm>
              <a:off x="8341543" y="1721094"/>
              <a:ext cx="569676" cy="380612"/>
              <a:chOff x="8341543" y="1721094"/>
              <a:chExt cx="569676" cy="380612"/>
            </a:xfrm>
          </p:grpSpPr>
          <p:sp>
            <p:nvSpPr>
              <p:cNvPr id="1050142"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3"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0" name="Google Shape;1001;p14"/>
            <p:cNvGrpSpPr/>
            <p:nvPr/>
          </p:nvGrpSpPr>
          <p:grpSpPr>
            <a:xfrm>
              <a:off x="8346273" y="1183592"/>
              <a:ext cx="568486" cy="388014"/>
              <a:chOff x="8346273" y="1183592"/>
              <a:chExt cx="568486" cy="388014"/>
            </a:xfrm>
          </p:grpSpPr>
          <p:sp>
            <p:nvSpPr>
              <p:cNvPr id="1050144"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5"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1" name="Google Shape;1004;p14"/>
            <p:cNvGrpSpPr/>
            <p:nvPr/>
          </p:nvGrpSpPr>
          <p:grpSpPr>
            <a:xfrm>
              <a:off x="8341543" y="606635"/>
              <a:ext cx="569676" cy="388014"/>
              <a:chOff x="8341543" y="606635"/>
              <a:chExt cx="569676" cy="388014"/>
            </a:xfrm>
          </p:grpSpPr>
          <p:sp>
            <p:nvSpPr>
              <p:cNvPr id="1050146"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7"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2" name="Google Shape;1007;p14"/>
            <p:cNvGrpSpPr/>
            <p:nvPr/>
          </p:nvGrpSpPr>
          <p:grpSpPr>
            <a:xfrm>
              <a:off x="8341543" y="2842933"/>
              <a:ext cx="569676" cy="380612"/>
              <a:chOff x="8341543" y="2282008"/>
              <a:chExt cx="569676" cy="380612"/>
            </a:xfrm>
          </p:grpSpPr>
          <p:sp>
            <p:nvSpPr>
              <p:cNvPr id="1050148"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49"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3" name="Google Shape;1010;p14"/>
            <p:cNvGrpSpPr/>
            <p:nvPr/>
          </p:nvGrpSpPr>
          <p:grpSpPr>
            <a:xfrm>
              <a:off x="8341543" y="3403858"/>
              <a:ext cx="569676" cy="380612"/>
              <a:chOff x="8341543" y="2282008"/>
              <a:chExt cx="569676" cy="380612"/>
            </a:xfrm>
          </p:grpSpPr>
          <p:sp>
            <p:nvSpPr>
              <p:cNvPr id="1050150"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1"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152"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3"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154"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5"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6"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7"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8"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59"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0"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1"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2"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3"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4"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5"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6"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7"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8"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69"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0"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1"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2"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3"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4"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5"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6"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7"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8"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79"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0"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1"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2"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3"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4"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5"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6"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7"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8"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89"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0"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1"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2"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3"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4"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5"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6"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7"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8"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199"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0200"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0201"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214" name="Google Shape;211;p3"/>
          <p:cNvGrpSpPr/>
          <p:nvPr userDrawn="1"/>
        </p:nvGrpSpPr>
        <p:grpSpPr>
          <a:xfrm>
            <a:off x="1030175" y="1581350"/>
            <a:ext cx="444275" cy="398525"/>
            <a:chOff x="2495125" y="2142250"/>
            <a:chExt cx="444275" cy="398525"/>
          </a:xfrm>
        </p:grpSpPr>
        <p:sp>
          <p:nvSpPr>
            <p:cNvPr id="105020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0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5" name="Google Shape;214;p3"/>
          <p:cNvGrpSpPr/>
          <p:nvPr userDrawn="1"/>
        </p:nvGrpSpPr>
        <p:grpSpPr>
          <a:xfrm>
            <a:off x="10561107" y="5038641"/>
            <a:ext cx="291375" cy="281375"/>
            <a:chOff x="3243875" y="2372825"/>
            <a:chExt cx="291375" cy="281375"/>
          </a:xfrm>
        </p:grpSpPr>
        <p:sp>
          <p:nvSpPr>
            <p:cNvPr id="105020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0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21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6" name="Google Shape;225;p3"/>
          <p:cNvGrpSpPr/>
          <p:nvPr userDrawn="1"/>
        </p:nvGrpSpPr>
        <p:grpSpPr>
          <a:xfrm>
            <a:off x="10778557" y="714860"/>
            <a:ext cx="166675" cy="168575"/>
            <a:chOff x="4954425" y="2036375"/>
            <a:chExt cx="166675" cy="168575"/>
          </a:xfrm>
        </p:grpSpPr>
        <p:sp>
          <p:nvSpPr>
            <p:cNvPr id="105021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1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7" name="Google Shape;230;p3"/>
          <p:cNvGrpSpPr/>
          <p:nvPr userDrawn="1"/>
        </p:nvGrpSpPr>
        <p:grpSpPr>
          <a:xfrm>
            <a:off x="1274794" y="5541495"/>
            <a:ext cx="166675" cy="168575"/>
            <a:chOff x="4954425" y="2036375"/>
            <a:chExt cx="166675" cy="168575"/>
          </a:xfrm>
        </p:grpSpPr>
        <p:sp>
          <p:nvSpPr>
            <p:cNvPr id="105021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1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18" name="Google Shape;769;p31"/>
          <p:cNvGrpSpPr/>
          <p:nvPr userDrawn="1"/>
        </p:nvGrpSpPr>
        <p:grpSpPr>
          <a:xfrm>
            <a:off x="2548289" y="3588080"/>
            <a:ext cx="2599446" cy="2521829"/>
            <a:chOff x="5641385" y="2381306"/>
            <a:chExt cx="2599446" cy="2521829"/>
          </a:xfrm>
        </p:grpSpPr>
        <p:sp>
          <p:nvSpPr>
            <p:cNvPr id="1050220"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19" name="Google Shape;771;p31"/>
            <p:cNvGrpSpPr/>
            <p:nvPr/>
          </p:nvGrpSpPr>
          <p:grpSpPr>
            <a:xfrm flipH="1">
              <a:off x="6793275" y="3690844"/>
              <a:ext cx="1447557" cy="1002468"/>
              <a:chOff x="4799733" y="3457797"/>
              <a:chExt cx="2301388" cy="1593766"/>
            </a:xfrm>
          </p:grpSpPr>
          <p:sp>
            <p:nvSpPr>
              <p:cNvPr id="1050221"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2"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3"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4"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5"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6"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7"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8"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29"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0"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1"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2"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3"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4"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5"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6"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7"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8"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39"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0"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1"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2"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3"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4"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5"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6"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7"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8"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49"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0"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1"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2"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3"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4"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5"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6"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7"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8"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59"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0"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1"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2"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3"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4"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5"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6"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7"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8"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69"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0"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1"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2"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3"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4"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5"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6"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277"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8"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79"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0"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1"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2"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3"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4"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5"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6"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7"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8"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89"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0"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1"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2"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3"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4"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5"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6"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7"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8"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299"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0"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1"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2"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3"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4"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5"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6"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7"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8"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09"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0"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1"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2"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3"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4"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5"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6"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7"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8"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19"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0"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1"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2"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3"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4"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5"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6"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7"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8"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29"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0"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31" name="TextBox 234"/>
          <p:cNvSpPr txBox="1"/>
          <p:nvPr userDrawn="1"/>
        </p:nvSpPr>
        <p:spPr>
          <a:xfrm>
            <a:off x="4334110" y="1572168"/>
            <a:ext cx="3725448" cy="3046988"/>
          </a:xfrm>
          <a:prstGeom prst="rect"/>
          <a:noFill/>
        </p:spPr>
        <p:txBody>
          <a:bodyPr rtlCol="0" wrap="square">
            <a:spAutoFit/>
          </a:bodyPr>
          <a:p>
            <a:pPr algn="ctr"/>
            <a:r>
              <a:rPr dirty="0" sz="96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14"/>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021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217"/>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16"/>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021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215"/>
                                        </p:tgtEl>
                                      </p:cBhvr>
                                      <p:by x="150000" y="150000"/>
                                    </p:animScale>
                                  </p:childTnLst>
                                </p:cTn>
                              </p:par>
                              <p:par>
                                <p:cTn fill="hold" grpId="0" id="17" nodeType="withEffect" presetClass="entr" presetID="53" presetSubtype="16">
                                  <p:stCondLst>
                                    <p:cond delay="0"/>
                                  </p:stCondLst>
                                  <p:childTnLst>
                                    <p:set>
                                      <p:cBhvr>
                                        <p:cTn dur="1" fill="hold" id="18">
                                          <p:stCondLst>
                                            <p:cond delay="0"/>
                                          </p:stCondLst>
                                        </p:cTn>
                                        <p:tgtEl>
                                          <p:spTgt spid="1050200"/>
                                        </p:tgtEl>
                                        <p:attrNameLst>
                                          <p:attrName>style.visibility</p:attrName>
                                        </p:attrNameLst>
                                      </p:cBhvr>
                                      <p:to>
                                        <p:strVal val="visible"/>
                                      </p:to>
                                    </p:set>
                                    <p:anim calcmode="lin" valueType="num">
                                      <p:cBhvr>
                                        <p:cTn dur="500" fill="hold" id="19"/>
                                        <p:tgtEl>
                                          <p:spTgt spid="1050200"/>
                                        </p:tgtEl>
                                        <p:attrNameLst>
                                          <p:attrName>ppt_w</p:attrName>
                                        </p:attrNameLst>
                                      </p:cBhvr>
                                      <p:tavLst>
                                        <p:tav tm="0">
                                          <p:val>
                                            <p:fltVal val="0.0"/>
                                          </p:val>
                                        </p:tav>
                                        <p:tav tm="100000">
                                          <p:val>
                                            <p:strVal val="#ppt_w"/>
                                          </p:val>
                                        </p:tav>
                                      </p:tavLst>
                                    </p:anim>
                                    <p:anim calcmode="lin" valueType="num">
                                      <p:cBhvr>
                                        <p:cTn dur="500" fill="hold" id="20"/>
                                        <p:tgtEl>
                                          <p:spTgt spid="1050200"/>
                                        </p:tgtEl>
                                        <p:attrNameLst>
                                          <p:attrName>ppt_h</p:attrName>
                                        </p:attrNameLst>
                                      </p:cBhvr>
                                      <p:tavLst>
                                        <p:tav tm="0">
                                          <p:val>
                                            <p:fltVal val="0.0"/>
                                          </p:val>
                                        </p:tav>
                                        <p:tav tm="100000">
                                          <p:val>
                                            <p:strVal val="#ppt_h"/>
                                          </p:val>
                                        </p:tav>
                                      </p:tavLst>
                                    </p:anim>
                                    <p:animEffect transition="in" filter="fade">
                                      <p:cBhvr>
                                        <p:cTn dur="500" id="21"/>
                                        <p:tgtEl>
                                          <p:spTgt spid="1050200"/>
                                        </p:tgtEl>
                                      </p:cBhvr>
                                    </p:animEffect>
                                  </p:childTnLst>
                                </p:cTn>
                              </p:par>
                              <p:par>
                                <p:cTn fill="hold" grpId="0" id="22" nodeType="withEffect" presetClass="entr" presetID="53" presetSubtype="16">
                                  <p:stCondLst>
                                    <p:cond delay="0"/>
                                  </p:stCondLst>
                                  <p:childTnLst>
                                    <p:set>
                                      <p:cBhvr>
                                        <p:cTn dur="1" fill="hold" id="23">
                                          <p:stCondLst>
                                            <p:cond delay="0"/>
                                          </p:stCondLst>
                                        </p:cTn>
                                        <p:tgtEl>
                                          <p:spTgt spid="1050201"/>
                                        </p:tgtEl>
                                        <p:attrNameLst>
                                          <p:attrName>style.visibility</p:attrName>
                                        </p:attrNameLst>
                                      </p:cBhvr>
                                      <p:to>
                                        <p:strVal val="visible"/>
                                      </p:to>
                                    </p:set>
                                    <p:anim calcmode="lin" valueType="num">
                                      <p:cBhvr>
                                        <p:cTn dur="500" fill="hold" id="24"/>
                                        <p:tgtEl>
                                          <p:spTgt spid="1050201"/>
                                        </p:tgtEl>
                                        <p:attrNameLst>
                                          <p:attrName>ppt_w</p:attrName>
                                        </p:attrNameLst>
                                      </p:cBhvr>
                                      <p:tavLst>
                                        <p:tav tm="0">
                                          <p:val>
                                            <p:fltVal val="0.0"/>
                                          </p:val>
                                        </p:tav>
                                        <p:tav tm="100000">
                                          <p:val>
                                            <p:strVal val="#ppt_w"/>
                                          </p:val>
                                        </p:tav>
                                      </p:tavLst>
                                    </p:anim>
                                    <p:anim calcmode="lin" valueType="num">
                                      <p:cBhvr>
                                        <p:cTn dur="500" fill="hold" id="25"/>
                                        <p:tgtEl>
                                          <p:spTgt spid="1050201"/>
                                        </p:tgtEl>
                                        <p:attrNameLst>
                                          <p:attrName>ppt_h</p:attrName>
                                        </p:attrNameLst>
                                      </p:cBhvr>
                                      <p:tavLst>
                                        <p:tav tm="0">
                                          <p:val>
                                            <p:fltVal val="0.0"/>
                                          </p:val>
                                        </p:tav>
                                        <p:tav tm="100000">
                                          <p:val>
                                            <p:strVal val="#ppt_h"/>
                                          </p:val>
                                        </p:tav>
                                      </p:tavLst>
                                    </p:anim>
                                    <p:animEffect transition="in" filter="fade">
                                      <p:cBhvr>
                                        <p:cTn dur="500" id="26"/>
                                        <p:tgtEl>
                                          <p:spTgt spid="1050201"/>
                                        </p:tgtEl>
                                      </p:cBhvr>
                                    </p:animEffect>
                                  </p:childTnLst>
                                </p:cTn>
                              </p:par>
                            </p:childTnLst>
                          </p:cTn>
                        </p:par>
                        <p:par>
                          <p:cTn fill="hold" id="27">
                            <p:stCondLst>
                              <p:cond delay="1000"/>
                            </p:stCondLst>
                            <p:childTnLst>
                              <p:par>
                                <p:cTn fill="hold" grpId="0" id="28" nodeType="afterEffect" presetClass="entr" presetID="10" presetSubtype="0">
                                  <p:stCondLst>
                                    <p:cond delay="0"/>
                                  </p:stCondLst>
                                  <p:childTnLst>
                                    <p:set>
                                      <p:cBhvr>
                                        <p:cTn dur="1" fill="hold" id="29">
                                          <p:stCondLst>
                                            <p:cond delay="0"/>
                                          </p:stCondLst>
                                        </p:cTn>
                                        <p:tgtEl>
                                          <p:spTgt spid="1050199"/>
                                        </p:tgtEl>
                                        <p:attrNameLst>
                                          <p:attrName>style.visibility</p:attrName>
                                        </p:attrNameLst>
                                      </p:cBhvr>
                                      <p:to>
                                        <p:strVal val="visible"/>
                                      </p:to>
                                    </p:set>
                                    <p:animEffect transition="in" filter="fade">
                                      <p:cBhvr>
                                        <p:cTn dur="500" id="30"/>
                                        <p:tgtEl>
                                          <p:spTgt spid="1050199"/>
                                        </p:tgtEl>
                                      </p:cBhvr>
                                    </p:animEffect>
                                  </p:childTnLst>
                                </p:cTn>
                              </p:par>
                            </p:childTnLst>
                          </p:cTn>
                        </p:par>
                        <p:par>
                          <p:cTn fill="hold" id="31">
                            <p:stCondLst>
                              <p:cond delay="1500"/>
                            </p:stCondLst>
                            <p:childTnLst>
                              <p:par>
                                <p:cTn fill="hold" id="32" nodeType="afterEffect" presetClass="entr" presetID="31" presetSubtype="0">
                                  <p:stCondLst>
                                    <p:cond delay="0"/>
                                  </p:stCondLst>
                                  <p:childTnLst>
                                    <p:set>
                                      <p:cBhvr>
                                        <p:cTn dur="1" fill="hold" id="33">
                                          <p:stCondLst>
                                            <p:cond delay="0"/>
                                          </p:stCondLst>
                                        </p:cTn>
                                        <p:tgtEl>
                                          <p:spTgt spid="218"/>
                                        </p:tgtEl>
                                        <p:attrNameLst>
                                          <p:attrName>style.visibility</p:attrName>
                                        </p:attrNameLst>
                                      </p:cBhvr>
                                      <p:to>
                                        <p:strVal val="visible"/>
                                      </p:to>
                                    </p:set>
                                    <p:anim calcmode="lin" valueType="num">
                                      <p:cBhvr>
                                        <p:cTn dur="1000" fill="hold" id="34"/>
                                        <p:tgtEl>
                                          <p:spTgt spid="218"/>
                                        </p:tgtEl>
                                        <p:attrNameLst>
                                          <p:attrName>ppt_w</p:attrName>
                                        </p:attrNameLst>
                                      </p:cBhvr>
                                      <p:tavLst>
                                        <p:tav tm="0">
                                          <p:val>
                                            <p:fltVal val="0.0"/>
                                          </p:val>
                                        </p:tav>
                                        <p:tav tm="100000">
                                          <p:val>
                                            <p:strVal val="#ppt_w"/>
                                          </p:val>
                                        </p:tav>
                                      </p:tavLst>
                                    </p:anim>
                                    <p:anim calcmode="lin" valueType="num">
                                      <p:cBhvr>
                                        <p:cTn dur="1000" fill="hold" id="35"/>
                                        <p:tgtEl>
                                          <p:spTgt spid="218"/>
                                        </p:tgtEl>
                                        <p:attrNameLst>
                                          <p:attrName>ppt_h</p:attrName>
                                        </p:attrNameLst>
                                      </p:cBhvr>
                                      <p:tavLst>
                                        <p:tav tm="0">
                                          <p:val>
                                            <p:fltVal val="0.0"/>
                                          </p:val>
                                        </p:tav>
                                        <p:tav tm="100000">
                                          <p:val>
                                            <p:strVal val="#ppt_h"/>
                                          </p:val>
                                        </p:tav>
                                      </p:tavLst>
                                    </p:anim>
                                    <p:anim calcmode="lin" valueType="num">
                                      <p:cBhvr>
                                        <p:cTn dur="1000" fill="hold" id="36"/>
                                        <p:tgtEl>
                                          <p:spTgt spid="218"/>
                                        </p:tgtEl>
                                        <p:attrNameLst>
                                          <p:attrName>style.rotation</p:attrName>
                                        </p:attrNameLst>
                                      </p:cBhvr>
                                      <p:tavLst>
                                        <p:tav tm="0">
                                          <p:val>
                                            <p:fltVal val="90.0"/>
                                          </p:val>
                                        </p:tav>
                                        <p:tav tm="100000">
                                          <p:val>
                                            <p:fltVal val="0.0"/>
                                          </p:val>
                                        </p:tav>
                                      </p:tavLst>
                                    </p:anim>
                                    <p:animEffect transition="in" filter="fade">
                                      <p:cBhvr>
                                        <p:cTn dur="1000" id="37"/>
                                        <p:tgtEl>
                                          <p:spTgt spid="218"/>
                                        </p:tgtEl>
                                      </p:cBhvr>
                                    </p:animEffect>
                                  </p:childTnLst>
                                </p:cTn>
                              </p:par>
                            </p:childTnLst>
                          </p:cTn>
                        </p:par>
                        <p:par>
                          <p:cTn fill="hold" id="38">
                            <p:stCondLst>
                              <p:cond delay="2500"/>
                            </p:stCondLst>
                            <p:childTnLst>
                              <p:par>
                                <p:cTn fill="hold" grpId="0" id="39" nodeType="afterEffect" presetClass="entr" presetID="14" presetSubtype="10">
                                  <p:stCondLst>
                                    <p:cond delay="0"/>
                                  </p:stCondLst>
                                  <p:childTnLst>
                                    <p:set>
                                      <p:cBhvr>
                                        <p:cTn dur="1" fill="hold" id="40">
                                          <p:stCondLst>
                                            <p:cond delay="0"/>
                                          </p:stCondLst>
                                        </p:cTn>
                                        <p:tgtEl>
                                          <p:spTgt spid="1050331"/>
                                        </p:tgtEl>
                                        <p:attrNameLst>
                                          <p:attrName>style.visibility</p:attrName>
                                        </p:attrNameLst>
                                      </p:cBhvr>
                                      <p:to>
                                        <p:strVal val="visible"/>
                                      </p:to>
                                    </p:set>
                                    <p:animEffect transition="in" filter="randombar(horizontal)">
                                      <p:cBhvr>
                                        <p:cTn dur="500" id="41"/>
                                        <p:tgtEl>
                                          <p:spTgt spid="1050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99" grpId="0" animBg="1"/>
      <p:bldP spid="1050200" grpId="0" animBg="1"/>
      <p:bldP spid="1050201" grpId="0" animBg="1"/>
      <p:bldP spid="1050216" grpId="0" animBg="1"/>
      <p:bldP spid="1050217" grpId="0" animBg="1"/>
      <p:bldP spid="1050331"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220" name=""/>
        <p:cNvGrpSpPr/>
        <p:nvPr/>
      </p:nvGrpSpPr>
      <p:grpSpPr>
        <a:xfrm>
          <a:off x="0" y="0"/>
          <a:ext cx="0" cy="0"/>
          <a:chOff x="0" y="0"/>
          <a:chExt cx="0" cy="0"/>
        </a:xfrm>
      </p:grpSpPr>
      <p:grpSp>
        <p:nvGrpSpPr>
          <p:cNvPr id="221" name="Google Shape;992;p14"/>
          <p:cNvGrpSpPr/>
          <p:nvPr userDrawn="1"/>
        </p:nvGrpSpPr>
        <p:grpSpPr>
          <a:xfrm>
            <a:off x="395894" y="219519"/>
            <a:ext cx="11613234" cy="6240131"/>
            <a:chOff x="395894" y="219519"/>
            <a:chExt cx="8518865" cy="4788281"/>
          </a:xfrm>
        </p:grpSpPr>
        <p:sp>
          <p:nvSpPr>
            <p:cNvPr id="105033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2" name="Google Shape;994;p14"/>
            <p:cNvGrpSpPr/>
            <p:nvPr/>
          </p:nvGrpSpPr>
          <p:grpSpPr>
            <a:xfrm>
              <a:off x="8341543" y="2282008"/>
              <a:ext cx="569676" cy="380612"/>
              <a:chOff x="8341543" y="2282008"/>
              <a:chExt cx="569676" cy="380612"/>
            </a:xfrm>
          </p:grpSpPr>
          <p:sp>
            <p:nvSpPr>
              <p:cNvPr id="105033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3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23" name="Google Shape;998;p14"/>
            <p:cNvGrpSpPr/>
            <p:nvPr/>
          </p:nvGrpSpPr>
          <p:grpSpPr>
            <a:xfrm>
              <a:off x="8341543" y="1721094"/>
              <a:ext cx="569676" cy="380612"/>
              <a:chOff x="8341543" y="1721094"/>
              <a:chExt cx="569676" cy="380612"/>
            </a:xfrm>
          </p:grpSpPr>
          <p:sp>
            <p:nvSpPr>
              <p:cNvPr id="105033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4" name="Google Shape;1001;p14"/>
            <p:cNvGrpSpPr/>
            <p:nvPr/>
          </p:nvGrpSpPr>
          <p:grpSpPr>
            <a:xfrm>
              <a:off x="8346273" y="1183592"/>
              <a:ext cx="568486" cy="388014"/>
              <a:chOff x="8346273" y="1183592"/>
              <a:chExt cx="568486" cy="388014"/>
            </a:xfrm>
          </p:grpSpPr>
          <p:sp>
            <p:nvSpPr>
              <p:cNvPr id="105033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3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5" name="Google Shape;1004;p14"/>
            <p:cNvGrpSpPr/>
            <p:nvPr/>
          </p:nvGrpSpPr>
          <p:grpSpPr>
            <a:xfrm>
              <a:off x="8341543" y="606635"/>
              <a:ext cx="569676" cy="388014"/>
              <a:chOff x="8341543" y="606635"/>
              <a:chExt cx="569676" cy="388014"/>
            </a:xfrm>
          </p:grpSpPr>
          <p:sp>
            <p:nvSpPr>
              <p:cNvPr id="105034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6" name="Google Shape;1007;p14"/>
            <p:cNvGrpSpPr/>
            <p:nvPr/>
          </p:nvGrpSpPr>
          <p:grpSpPr>
            <a:xfrm>
              <a:off x="8341543" y="2842933"/>
              <a:ext cx="569676" cy="380612"/>
              <a:chOff x="8341543" y="2282008"/>
              <a:chExt cx="569676" cy="380612"/>
            </a:xfrm>
          </p:grpSpPr>
          <p:sp>
            <p:nvSpPr>
              <p:cNvPr id="105034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27" name="Google Shape;1010;p14"/>
            <p:cNvGrpSpPr/>
            <p:nvPr/>
          </p:nvGrpSpPr>
          <p:grpSpPr>
            <a:xfrm>
              <a:off x="8341543" y="3403858"/>
              <a:ext cx="569676" cy="380612"/>
              <a:chOff x="8341543" y="2282008"/>
              <a:chExt cx="569676" cy="380612"/>
            </a:xfrm>
          </p:grpSpPr>
          <p:sp>
            <p:nvSpPr>
              <p:cNvPr id="105034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34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034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4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5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6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7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8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39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296" name=""/>
        <p:cNvGrpSpPr/>
        <p:nvPr/>
      </p:nvGrpSpPr>
      <p:grpSpPr>
        <a:xfrm>
          <a:off x="0" y="0"/>
          <a:ext cx="0" cy="0"/>
          <a:chOff x="0" y="0"/>
          <a:chExt cx="0" cy="0"/>
        </a:xfrm>
      </p:grpSpPr>
      <p:grpSp>
        <p:nvGrpSpPr>
          <p:cNvPr id="297" name="Google Shape;992;p14"/>
          <p:cNvGrpSpPr/>
          <p:nvPr userDrawn="1"/>
        </p:nvGrpSpPr>
        <p:grpSpPr>
          <a:xfrm>
            <a:off x="395894" y="219519"/>
            <a:ext cx="11613234" cy="6240131"/>
            <a:chOff x="395894" y="219519"/>
            <a:chExt cx="8518865" cy="4788281"/>
          </a:xfrm>
        </p:grpSpPr>
        <p:sp>
          <p:nvSpPr>
            <p:cNvPr id="105107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8" name="Google Shape;994;p14"/>
            <p:cNvGrpSpPr/>
            <p:nvPr/>
          </p:nvGrpSpPr>
          <p:grpSpPr>
            <a:xfrm>
              <a:off x="8341543" y="2282008"/>
              <a:ext cx="569676" cy="380612"/>
              <a:chOff x="8341543" y="2282008"/>
              <a:chExt cx="569676" cy="380612"/>
            </a:xfrm>
          </p:grpSpPr>
          <p:sp>
            <p:nvSpPr>
              <p:cNvPr id="105107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7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99" name="Google Shape;998;p14"/>
            <p:cNvGrpSpPr/>
            <p:nvPr/>
          </p:nvGrpSpPr>
          <p:grpSpPr>
            <a:xfrm>
              <a:off x="8341543" y="1721094"/>
              <a:ext cx="569676" cy="380612"/>
              <a:chOff x="8341543" y="1721094"/>
              <a:chExt cx="569676" cy="380612"/>
            </a:xfrm>
          </p:grpSpPr>
          <p:sp>
            <p:nvSpPr>
              <p:cNvPr id="105107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7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0" name="Google Shape;1001;p14"/>
            <p:cNvGrpSpPr/>
            <p:nvPr/>
          </p:nvGrpSpPr>
          <p:grpSpPr>
            <a:xfrm>
              <a:off x="8346273" y="1183592"/>
              <a:ext cx="568486" cy="388014"/>
              <a:chOff x="8346273" y="1183592"/>
              <a:chExt cx="568486" cy="388014"/>
            </a:xfrm>
          </p:grpSpPr>
          <p:sp>
            <p:nvSpPr>
              <p:cNvPr id="105107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1" name="Google Shape;1004;p14"/>
            <p:cNvGrpSpPr/>
            <p:nvPr/>
          </p:nvGrpSpPr>
          <p:grpSpPr>
            <a:xfrm>
              <a:off x="8341543" y="606635"/>
              <a:ext cx="569676" cy="388014"/>
              <a:chOff x="8341543" y="606635"/>
              <a:chExt cx="569676" cy="388014"/>
            </a:xfrm>
          </p:grpSpPr>
          <p:sp>
            <p:nvSpPr>
              <p:cNvPr id="105108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2" name="Google Shape;1007;p14"/>
            <p:cNvGrpSpPr/>
            <p:nvPr/>
          </p:nvGrpSpPr>
          <p:grpSpPr>
            <a:xfrm>
              <a:off x="8341543" y="2842933"/>
              <a:ext cx="569676" cy="380612"/>
              <a:chOff x="8341543" y="2282008"/>
              <a:chExt cx="569676" cy="380612"/>
            </a:xfrm>
          </p:grpSpPr>
          <p:sp>
            <p:nvSpPr>
              <p:cNvPr id="105108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3" name="Google Shape;1010;p14"/>
            <p:cNvGrpSpPr/>
            <p:nvPr/>
          </p:nvGrpSpPr>
          <p:grpSpPr>
            <a:xfrm>
              <a:off x="8341543" y="3403858"/>
              <a:ext cx="569676" cy="380612"/>
              <a:chOff x="8341543" y="2282008"/>
              <a:chExt cx="569676" cy="380612"/>
            </a:xfrm>
          </p:grpSpPr>
          <p:sp>
            <p:nvSpPr>
              <p:cNvPr id="105108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08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8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304" name="Google Shape;1016;p14"/>
          <p:cNvGrpSpPr/>
          <p:nvPr userDrawn="1"/>
        </p:nvGrpSpPr>
        <p:grpSpPr>
          <a:xfrm>
            <a:off x="989192" y="5645930"/>
            <a:ext cx="615189" cy="535538"/>
            <a:chOff x="2495125" y="2142250"/>
            <a:chExt cx="444275" cy="398525"/>
          </a:xfrm>
        </p:grpSpPr>
        <p:sp>
          <p:nvSpPr>
            <p:cNvPr id="1051089"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0"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5" name="Google Shape;1019;p14"/>
          <p:cNvGrpSpPr/>
          <p:nvPr userDrawn="1"/>
        </p:nvGrpSpPr>
        <p:grpSpPr>
          <a:xfrm>
            <a:off x="10177821" y="427685"/>
            <a:ext cx="403468" cy="378112"/>
            <a:chOff x="3243875" y="2372825"/>
            <a:chExt cx="291375" cy="281375"/>
          </a:xfrm>
        </p:grpSpPr>
        <p:sp>
          <p:nvSpPr>
            <p:cNvPr id="1051091"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2"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3"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4"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5"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6"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7"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8"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099"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0"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06" name="Google Shape;1030;p14"/>
          <p:cNvGrpSpPr/>
          <p:nvPr userDrawn="1"/>
        </p:nvGrpSpPr>
        <p:grpSpPr>
          <a:xfrm>
            <a:off x="11004071" y="1043373"/>
            <a:ext cx="230796" cy="226531"/>
            <a:chOff x="4954425" y="2036375"/>
            <a:chExt cx="166675" cy="168575"/>
          </a:xfrm>
        </p:grpSpPr>
        <p:sp>
          <p:nvSpPr>
            <p:cNvPr id="1051101"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2"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03"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4"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7" name="Google Shape;1035;p14"/>
          <p:cNvGrpSpPr/>
          <p:nvPr userDrawn="1"/>
        </p:nvGrpSpPr>
        <p:grpSpPr>
          <a:xfrm>
            <a:off x="817359" y="5192331"/>
            <a:ext cx="230796" cy="226531"/>
            <a:chOff x="4954425" y="2036375"/>
            <a:chExt cx="166675" cy="168575"/>
          </a:xfrm>
        </p:grpSpPr>
        <p:sp>
          <p:nvSpPr>
            <p:cNvPr id="1051105"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6"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10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0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1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2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3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4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8" name="Google Shape;2356;p30"/>
          <p:cNvGrpSpPr/>
          <p:nvPr userDrawn="1"/>
        </p:nvGrpSpPr>
        <p:grpSpPr>
          <a:xfrm>
            <a:off x="745412" y="1491606"/>
            <a:ext cx="9867486" cy="4773077"/>
            <a:chOff x="623255" y="927125"/>
            <a:chExt cx="7691377" cy="3871900"/>
          </a:xfrm>
          <a:solidFill>
            <a:srgbClr val="F35757"/>
          </a:solidFill>
        </p:grpSpPr>
        <p:sp>
          <p:nvSpPr>
            <p:cNvPr id="1051152"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09" name="Google Shape;2358;p30"/>
            <p:cNvGrpSpPr/>
            <p:nvPr/>
          </p:nvGrpSpPr>
          <p:grpSpPr>
            <a:xfrm>
              <a:off x="623255" y="973375"/>
              <a:ext cx="7691377" cy="3825650"/>
              <a:chOff x="623255" y="973375"/>
              <a:chExt cx="7691377" cy="3825650"/>
            </a:xfrm>
            <a:grpFill/>
          </p:grpSpPr>
          <p:sp>
            <p:nvSpPr>
              <p:cNvPr id="1051153"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54"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55"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310" name="Google Shape;447;p27"/>
          <p:cNvGrpSpPr/>
          <p:nvPr userDrawn="1"/>
        </p:nvGrpSpPr>
        <p:grpSpPr>
          <a:xfrm>
            <a:off x="8391927" y="4047629"/>
            <a:ext cx="2301388" cy="1593766"/>
            <a:chOff x="4799733" y="3457797"/>
            <a:chExt cx="2301388" cy="1593766"/>
          </a:xfrm>
        </p:grpSpPr>
        <p:sp>
          <p:nvSpPr>
            <p:cNvPr id="1051156"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7"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8"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59"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0"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1"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2"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3"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4"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5"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6"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7"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8"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69"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0"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1"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2"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3"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4"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5"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6"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7"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8"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79"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0"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1"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2"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3"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4"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5"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6"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7"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8"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89"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0"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191"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2"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3"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4"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5"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6"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7"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8"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199"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0"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1"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2"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3"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4"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5"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6"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7"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8"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09"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0"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1"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11" name="Group 291"/>
          <p:cNvGrpSpPr/>
          <p:nvPr userDrawn="1"/>
        </p:nvGrpSpPr>
        <p:grpSpPr>
          <a:xfrm>
            <a:off x="1598355" y="3608289"/>
            <a:ext cx="2204156" cy="2018295"/>
            <a:chOff x="1598355" y="3608289"/>
            <a:chExt cx="2204156" cy="2018295"/>
          </a:xfrm>
        </p:grpSpPr>
        <p:grpSp>
          <p:nvGrpSpPr>
            <p:cNvPr id="312" name="Google Shape;505;p27"/>
            <p:cNvGrpSpPr/>
            <p:nvPr/>
          </p:nvGrpSpPr>
          <p:grpSpPr>
            <a:xfrm>
              <a:off x="1598355" y="4368136"/>
              <a:ext cx="868990" cy="1258447"/>
              <a:chOff x="3235834" y="3793115"/>
              <a:chExt cx="868990" cy="1258447"/>
            </a:xfrm>
          </p:grpSpPr>
          <p:sp>
            <p:nvSpPr>
              <p:cNvPr id="1051212"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3" name="Google Shape;507;p27"/>
              <p:cNvGrpSpPr/>
              <p:nvPr/>
            </p:nvGrpSpPr>
            <p:grpSpPr>
              <a:xfrm>
                <a:off x="3235834" y="3793115"/>
                <a:ext cx="865418" cy="1258447"/>
                <a:chOff x="3235834" y="3793115"/>
                <a:chExt cx="865418" cy="1258447"/>
              </a:xfrm>
            </p:grpSpPr>
            <p:sp>
              <p:nvSpPr>
                <p:cNvPr id="1051213"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4"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5"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6"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7"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8"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19"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0"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1"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2"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3"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4"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5"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6"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7"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8"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29"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0"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1"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2"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3"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4"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5"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6"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1237"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8"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39"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0"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1"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2"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3"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4"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5"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6"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7"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8"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49"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0"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1"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2"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3"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4"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5"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6"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7"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8"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59"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0"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1"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2"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3"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4"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5"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6"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7"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8"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69"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0"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1"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2"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3"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4"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5"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276"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4" name="Google Shape;572;p27"/>
            <p:cNvGrpSpPr/>
            <p:nvPr/>
          </p:nvGrpSpPr>
          <p:grpSpPr>
            <a:xfrm>
              <a:off x="3041664" y="5111577"/>
              <a:ext cx="320455" cy="156580"/>
              <a:chOff x="2774143" y="4536556"/>
              <a:chExt cx="320455" cy="156580"/>
            </a:xfrm>
          </p:grpSpPr>
          <p:sp>
            <p:nvSpPr>
              <p:cNvPr id="1051277"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8"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79"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80"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81"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5" name="Group 1"/>
          <p:cNvGrpSpPr/>
          <p:nvPr userDrawn="1"/>
        </p:nvGrpSpPr>
        <p:grpSpPr>
          <a:xfrm>
            <a:off x="1524301" y="5626805"/>
            <a:ext cx="9320239" cy="1231195"/>
            <a:chOff x="1524301" y="5626805"/>
            <a:chExt cx="9320239" cy="1231195"/>
          </a:xfrm>
        </p:grpSpPr>
        <p:sp>
          <p:nvSpPr>
            <p:cNvPr id="1051282"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6" name="Google Shape;579;p27"/>
            <p:cNvGrpSpPr/>
            <p:nvPr userDrawn="1"/>
          </p:nvGrpSpPr>
          <p:grpSpPr>
            <a:xfrm>
              <a:off x="1524301" y="5626805"/>
              <a:ext cx="9320239" cy="1231195"/>
              <a:chOff x="929285" y="5051507"/>
              <a:chExt cx="7315206" cy="1231195"/>
            </a:xfrm>
          </p:grpSpPr>
          <p:sp>
            <p:nvSpPr>
              <p:cNvPr id="1051283"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4"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5"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6"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7"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88"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04"/>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307"/>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110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05"/>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306"/>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1104"/>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315"/>
                                        </p:tgtEl>
                                        <p:attrNameLst>
                                          <p:attrName>style.visibility</p:attrName>
                                        </p:attrNameLst>
                                      </p:cBhvr>
                                      <p:to>
                                        <p:strVal val="visible"/>
                                      </p:to>
                                    </p:set>
                                    <p:anim calcmode="lin" valueType="num">
                                      <p:cBhvr additive="base">
                                        <p:cTn dur="500" fill="hold" id="19"/>
                                        <p:tgtEl>
                                          <p:spTgt spid="315"/>
                                        </p:tgtEl>
                                        <p:attrNameLst>
                                          <p:attrName>ppt_x</p:attrName>
                                        </p:attrNameLst>
                                      </p:cBhvr>
                                      <p:tavLst>
                                        <p:tav tm="0">
                                          <p:val>
                                            <p:strVal val="#ppt_x"/>
                                          </p:val>
                                        </p:tav>
                                        <p:tav tm="100000">
                                          <p:val>
                                            <p:strVal val="#ppt_x"/>
                                          </p:val>
                                        </p:tav>
                                      </p:tavLst>
                                    </p:anim>
                                    <p:anim calcmode="lin" valueType="num">
                                      <p:cBhvr additive="base">
                                        <p:cTn dur="500" fill="hold" id="20"/>
                                        <p:tgtEl>
                                          <p:spTgt spid="315"/>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311"/>
                                        </p:tgtEl>
                                        <p:attrNameLst>
                                          <p:attrName>style.visibility</p:attrName>
                                        </p:attrNameLst>
                                      </p:cBhvr>
                                      <p:to>
                                        <p:strVal val="visible"/>
                                      </p:to>
                                    </p:set>
                                    <p:anim calcmode="lin" valueType="num">
                                      <p:cBhvr additive="base">
                                        <p:cTn dur="500" fill="hold" id="24"/>
                                        <p:tgtEl>
                                          <p:spTgt spid="311"/>
                                        </p:tgtEl>
                                        <p:attrNameLst>
                                          <p:attrName>ppt_x</p:attrName>
                                        </p:attrNameLst>
                                      </p:cBhvr>
                                      <p:tavLst>
                                        <p:tav tm="0">
                                          <p:val>
                                            <p:strVal val="0-#ppt_w/2"/>
                                          </p:val>
                                        </p:tav>
                                        <p:tav tm="100000">
                                          <p:val>
                                            <p:strVal val="#ppt_x"/>
                                          </p:val>
                                        </p:tav>
                                      </p:tavLst>
                                    </p:anim>
                                    <p:anim calcmode="lin" valueType="num">
                                      <p:cBhvr additive="base">
                                        <p:cTn dur="500" fill="hold" id="25"/>
                                        <p:tgtEl>
                                          <p:spTgt spid="311"/>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310"/>
                                        </p:tgtEl>
                                        <p:attrNameLst>
                                          <p:attrName>style.visibility</p:attrName>
                                        </p:attrNameLst>
                                      </p:cBhvr>
                                      <p:to>
                                        <p:strVal val="visible"/>
                                      </p:to>
                                    </p:set>
                                    <p:anim calcmode="lin" valueType="num">
                                      <p:cBhvr additive="base">
                                        <p:cTn dur="500" fill="hold" id="29"/>
                                        <p:tgtEl>
                                          <p:spTgt spid="310"/>
                                        </p:tgtEl>
                                        <p:attrNameLst>
                                          <p:attrName>ppt_x</p:attrName>
                                        </p:attrNameLst>
                                      </p:cBhvr>
                                      <p:tavLst>
                                        <p:tav tm="0">
                                          <p:val>
                                            <p:strVal val="1+#ppt_w/2"/>
                                          </p:val>
                                        </p:tav>
                                        <p:tav tm="100000">
                                          <p:val>
                                            <p:strVal val="#ppt_x"/>
                                          </p:val>
                                        </p:tav>
                                      </p:tavLst>
                                    </p:anim>
                                    <p:anim calcmode="lin" valueType="num">
                                      <p:cBhvr additive="base">
                                        <p:cTn dur="500" fill="hold" id="30"/>
                                        <p:tgtEl>
                                          <p:spTgt spid="310"/>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308"/>
                                        </p:tgtEl>
                                        <p:attrNameLst>
                                          <p:attrName>style.visibility</p:attrName>
                                        </p:attrNameLst>
                                      </p:cBhvr>
                                      <p:to>
                                        <p:strVal val="visible"/>
                                      </p:to>
                                    </p:set>
                                    <p:animEffect transition="in" filter="fade">
                                      <p:cBhvr>
                                        <p:cTn dur="500" id="34"/>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103" grpId="0" animBg="1"/>
      <p:bldP spid="105110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317" name=""/>
        <p:cNvGrpSpPr/>
        <p:nvPr/>
      </p:nvGrpSpPr>
      <p:grpSpPr>
        <a:xfrm>
          <a:off x="0" y="0"/>
          <a:ext cx="0" cy="0"/>
          <a:chOff x="0" y="0"/>
          <a:chExt cx="0" cy="0"/>
        </a:xfrm>
      </p:grpSpPr>
      <p:grpSp>
        <p:nvGrpSpPr>
          <p:cNvPr id="318" name="Google Shape;992;p14"/>
          <p:cNvGrpSpPr/>
          <p:nvPr userDrawn="1"/>
        </p:nvGrpSpPr>
        <p:grpSpPr>
          <a:xfrm>
            <a:off x="395894" y="219519"/>
            <a:ext cx="11613234" cy="6240131"/>
            <a:chOff x="395894" y="219519"/>
            <a:chExt cx="8518865" cy="4788281"/>
          </a:xfrm>
        </p:grpSpPr>
        <p:sp>
          <p:nvSpPr>
            <p:cNvPr id="105128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19" name="Google Shape;994;p14"/>
            <p:cNvGrpSpPr/>
            <p:nvPr/>
          </p:nvGrpSpPr>
          <p:grpSpPr>
            <a:xfrm>
              <a:off x="8341543" y="2282008"/>
              <a:ext cx="569676" cy="380612"/>
              <a:chOff x="8341543" y="2282008"/>
              <a:chExt cx="569676" cy="380612"/>
            </a:xfrm>
          </p:grpSpPr>
          <p:sp>
            <p:nvSpPr>
              <p:cNvPr id="105129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29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0" name="Google Shape;998;p14"/>
            <p:cNvGrpSpPr/>
            <p:nvPr/>
          </p:nvGrpSpPr>
          <p:grpSpPr>
            <a:xfrm>
              <a:off x="8341543" y="1721094"/>
              <a:ext cx="569676" cy="380612"/>
              <a:chOff x="8341543" y="1721094"/>
              <a:chExt cx="569676" cy="380612"/>
            </a:xfrm>
          </p:grpSpPr>
          <p:sp>
            <p:nvSpPr>
              <p:cNvPr id="105129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1" name="Google Shape;1001;p14"/>
            <p:cNvGrpSpPr/>
            <p:nvPr/>
          </p:nvGrpSpPr>
          <p:grpSpPr>
            <a:xfrm>
              <a:off x="8346273" y="1183592"/>
              <a:ext cx="568486" cy="388014"/>
              <a:chOff x="8346273" y="1183592"/>
              <a:chExt cx="568486" cy="388014"/>
            </a:xfrm>
          </p:grpSpPr>
          <p:sp>
            <p:nvSpPr>
              <p:cNvPr id="105129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2" name="Google Shape;1004;p14"/>
            <p:cNvGrpSpPr/>
            <p:nvPr/>
          </p:nvGrpSpPr>
          <p:grpSpPr>
            <a:xfrm>
              <a:off x="8341543" y="606635"/>
              <a:ext cx="569676" cy="388014"/>
              <a:chOff x="8341543" y="606635"/>
              <a:chExt cx="569676" cy="388014"/>
            </a:xfrm>
          </p:grpSpPr>
          <p:sp>
            <p:nvSpPr>
              <p:cNvPr id="105129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29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3" name="Google Shape;1007;p14"/>
            <p:cNvGrpSpPr/>
            <p:nvPr/>
          </p:nvGrpSpPr>
          <p:grpSpPr>
            <a:xfrm>
              <a:off x="8341543" y="2842933"/>
              <a:ext cx="569676" cy="380612"/>
              <a:chOff x="8341543" y="2282008"/>
              <a:chExt cx="569676" cy="380612"/>
            </a:xfrm>
          </p:grpSpPr>
          <p:sp>
            <p:nvSpPr>
              <p:cNvPr id="105129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4" name="Google Shape;1010;p14"/>
            <p:cNvGrpSpPr/>
            <p:nvPr/>
          </p:nvGrpSpPr>
          <p:grpSpPr>
            <a:xfrm>
              <a:off x="8341543" y="3403858"/>
              <a:ext cx="569676" cy="380612"/>
              <a:chOff x="8341543" y="2282008"/>
              <a:chExt cx="569676" cy="380612"/>
            </a:xfrm>
          </p:grpSpPr>
          <p:sp>
            <p:nvSpPr>
              <p:cNvPr id="105130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0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30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0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1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2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3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4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0"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35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35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25" name="Google Shape;211;p3"/>
          <p:cNvGrpSpPr/>
          <p:nvPr userDrawn="1"/>
        </p:nvGrpSpPr>
        <p:grpSpPr>
          <a:xfrm>
            <a:off x="1030175" y="1581350"/>
            <a:ext cx="444275" cy="398525"/>
            <a:chOff x="2495125" y="2142250"/>
            <a:chExt cx="444275" cy="398525"/>
          </a:xfrm>
        </p:grpSpPr>
        <p:sp>
          <p:nvSpPr>
            <p:cNvPr id="105135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35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6" name="Google Shape;214;p3"/>
          <p:cNvGrpSpPr/>
          <p:nvPr userDrawn="1"/>
        </p:nvGrpSpPr>
        <p:grpSpPr>
          <a:xfrm>
            <a:off x="10561107" y="5038641"/>
            <a:ext cx="291375" cy="281375"/>
            <a:chOff x="3243875" y="2372825"/>
            <a:chExt cx="291375" cy="281375"/>
          </a:xfrm>
        </p:grpSpPr>
        <p:sp>
          <p:nvSpPr>
            <p:cNvPr id="105135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5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36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7" name="Google Shape;225;p3"/>
          <p:cNvGrpSpPr/>
          <p:nvPr userDrawn="1"/>
        </p:nvGrpSpPr>
        <p:grpSpPr>
          <a:xfrm>
            <a:off x="10778557" y="714860"/>
            <a:ext cx="166675" cy="168575"/>
            <a:chOff x="4954425" y="2036375"/>
            <a:chExt cx="166675" cy="168575"/>
          </a:xfrm>
        </p:grpSpPr>
        <p:sp>
          <p:nvSpPr>
            <p:cNvPr id="105136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36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6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28" name="Google Shape;230;p3"/>
          <p:cNvGrpSpPr/>
          <p:nvPr userDrawn="1"/>
        </p:nvGrpSpPr>
        <p:grpSpPr>
          <a:xfrm>
            <a:off x="1274794" y="5541495"/>
            <a:ext cx="166675" cy="168575"/>
            <a:chOff x="4954425" y="2036375"/>
            <a:chExt cx="166675" cy="168575"/>
          </a:xfrm>
        </p:grpSpPr>
        <p:sp>
          <p:nvSpPr>
            <p:cNvPr id="105136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29" name="Google Shape;769;p31"/>
          <p:cNvGrpSpPr/>
          <p:nvPr userDrawn="1"/>
        </p:nvGrpSpPr>
        <p:grpSpPr>
          <a:xfrm>
            <a:off x="2548289" y="3588080"/>
            <a:ext cx="2599446" cy="2521829"/>
            <a:chOff x="5641385" y="2381306"/>
            <a:chExt cx="2599446" cy="2521829"/>
          </a:xfrm>
        </p:grpSpPr>
        <p:sp>
          <p:nvSpPr>
            <p:cNvPr id="1051371"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30" name="Google Shape;771;p31"/>
            <p:cNvGrpSpPr/>
            <p:nvPr/>
          </p:nvGrpSpPr>
          <p:grpSpPr>
            <a:xfrm flipH="1">
              <a:off x="6793275" y="3690844"/>
              <a:ext cx="1447557" cy="1002468"/>
              <a:chOff x="4799733" y="3457797"/>
              <a:chExt cx="2301388" cy="1593766"/>
            </a:xfrm>
          </p:grpSpPr>
          <p:sp>
            <p:nvSpPr>
              <p:cNvPr id="1051372"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3"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4"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5"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6"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7"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8"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79"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0"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1"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2"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3"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4"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5"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6"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7"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8"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89"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0"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1"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2"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3"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4"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5"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6"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7"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8"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399"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0"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1"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2"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3"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4"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5"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6"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7"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8"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09"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0"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1"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2"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3"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4"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5"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6"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7"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8"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19"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0"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1"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2"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3"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4"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5"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6"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7"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28"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29"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0"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1"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2"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3"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4"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5"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6"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7"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8"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39"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0"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1"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2"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3"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4"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5"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6"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7"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8"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49"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0"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1"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2"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3"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4"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5"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6"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7"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8"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59"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0"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1"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2"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3"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4"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5"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6"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7"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8"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69"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0"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1"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2"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3"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4"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5"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6"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7"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8"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79"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0"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481"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482"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2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36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2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2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36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2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351"/>
                                        </p:tgtEl>
                                        <p:attrNameLst>
                                          <p:attrName>style.visibility</p:attrName>
                                        </p:attrNameLst>
                                      </p:cBhvr>
                                      <p:to>
                                        <p:strVal val="visible"/>
                                      </p:to>
                                    </p:set>
                                    <p:animEffect transition="in" filter="barn(inVertical)">
                                      <p:cBhvr>
                                        <p:cTn dur="500" id="19"/>
                                        <p:tgtEl>
                                          <p:spTgt spid="105135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352"/>
                                        </p:tgtEl>
                                        <p:attrNameLst>
                                          <p:attrName>style.visibility</p:attrName>
                                        </p:attrNameLst>
                                      </p:cBhvr>
                                      <p:to>
                                        <p:strVal val="visible"/>
                                      </p:to>
                                    </p:set>
                                    <p:animEffect transition="in" filter="barn(inVertical)">
                                      <p:cBhvr>
                                        <p:cTn dur="500" id="22"/>
                                        <p:tgtEl>
                                          <p:spTgt spid="105135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350"/>
                                        </p:tgtEl>
                                        <p:attrNameLst>
                                          <p:attrName>style.visibility</p:attrName>
                                        </p:attrNameLst>
                                      </p:cBhvr>
                                      <p:to>
                                        <p:strVal val="visible"/>
                                      </p:to>
                                    </p:set>
                                    <p:animEffect transition="in" filter="fade">
                                      <p:cBhvr>
                                        <p:cTn dur="500" id="26"/>
                                        <p:tgtEl>
                                          <p:spTgt spid="105135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29"/>
                                        </p:tgtEl>
                                        <p:attrNameLst>
                                          <p:attrName>style.visibility</p:attrName>
                                        </p:attrNameLst>
                                      </p:cBhvr>
                                      <p:to>
                                        <p:strVal val="visible"/>
                                      </p:to>
                                    </p:set>
                                    <p:anim calcmode="lin" valueType="num">
                                      <p:cBhvr>
                                        <p:cTn dur="1000" fill="hold" id="30"/>
                                        <p:tgtEl>
                                          <p:spTgt spid="329"/>
                                        </p:tgtEl>
                                        <p:attrNameLst>
                                          <p:attrName>ppt_w</p:attrName>
                                        </p:attrNameLst>
                                      </p:cBhvr>
                                      <p:tavLst>
                                        <p:tav tm="0">
                                          <p:val>
                                            <p:fltVal val="0.0"/>
                                          </p:val>
                                        </p:tav>
                                        <p:tav tm="100000">
                                          <p:val>
                                            <p:strVal val="#ppt_w"/>
                                          </p:val>
                                        </p:tav>
                                      </p:tavLst>
                                    </p:anim>
                                    <p:anim calcmode="lin" valueType="num">
                                      <p:cBhvr>
                                        <p:cTn dur="1000" fill="hold" id="31"/>
                                        <p:tgtEl>
                                          <p:spTgt spid="329"/>
                                        </p:tgtEl>
                                        <p:attrNameLst>
                                          <p:attrName>ppt_h</p:attrName>
                                        </p:attrNameLst>
                                      </p:cBhvr>
                                      <p:tavLst>
                                        <p:tav tm="0">
                                          <p:val>
                                            <p:fltVal val="0.0"/>
                                          </p:val>
                                        </p:tav>
                                        <p:tav tm="100000">
                                          <p:val>
                                            <p:strVal val="#ppt_h"/>
                                          </p:val>
                                        </p:tav>
                                      </p:tavLst>
                                    </p:anim>
                                    <p:anim calcmode="lin" valueType="num">
                                      <p:cBhvr>
                                        <p:cTn dur="1000" fill="hold" id="32"/>
                                        <p:tgtEl>
                                          <p:spTgt spid="329"/>
                                        </p:tgtEl>
                                        <p:attrNameLst>
                                          <p:attrName>style.rotation</p:attrName>
                                        </p:attrNameLst>
                                      </p:cBhvr>
                                      <p:tavLst>
                                        <p:tav tm="0">
                                          <p:val>
                                            <p:fltVal val="90.0"/>
                                          </p:val>
                                        </p:tav>
                                        <p:tav tm="100000">
                                          <p:val>
                                            <p:fltVal val="0.0"/>
                                          </p:val>
                                        </p:tav>
                                      </p:tavLst>
                                    </p:anim>
                                    <p:animEffect transition="in" filter="fade">
                                      <p:cBhvr>
                                        <p:cTn dur="1000" id="33"/>
                                        <p:tgtEl>
                                          <p:spTgt spid="32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482"/>
                                        </p:tgtEl>
                                        <p:attrNameLst>
                                          <p:attrName>style.visibility</p:attrName>
                                        </p:attrNameLst>
                                      </p:cBhvr>
                                      <p:to>
                                        <p:strVal val="visible"/>
                                      </p:to>
                                    </p:set>
                                    <p:animEffect transition="in" filter="randombar(horizontal)">
                                      <p:cBhvr>
                                        <p:cTn dur="500" id="37"/>
                                        <p:tgtEl>
                                          <p:spTgt spid="1051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350" grpId="0" animBg="1"/>
      <p:bldP spid="1051351" grpId="0" animBg="1"/>
      <p:bldP spid="1051352" grpId="0" animBg="1"/>
      <p:bldP spid="1051367" grpId="0" animBg="1"/>
      <p:bldP spid="1051368" grpId="0" animBg="1"/>
      <p:bldP spid="105148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372" name=""/>
        <p:cNvGrpSpPr/>
        <p:nvPr/>
      </p:nvGrpSpPr>
      <p:grpSpPr>
        <a:xfrm>
          <a:off x="0" y="0"/>
          <a:ext cx="0" cy="0"/>
          <a:chOff x="0" y="0"/>
          <a:chExt cx="0" cy="0"/>
        </a:xfrm>
      </p:grpSpPr>
      <p:grpSp>
        <p:nvGrpSpPr>
          <p:cNvPr id="373" name="Google Shape;992;p14"/>
          <p:cNvGrpSpPr/>
          <p:nvPr userDrawn="1"/>
        </p:nvGrpSpPr>
        <p:grpSpPr>
          <a:xfrm>
            <a:off x="395894" y="219519"/>
            <a:ext cx="11613234" cy="6240131"/>
            <a:chOff x="395894" y="219519"/>
            <a:chExt cx="8518865" cy="4788281"/>
          </a:xfrm>
        </p:grpSpPr>
        <p:sp>
          <p:nvSpPr>
            <p:cNvPr id="1052017"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4" name="Google Shape;994;p14"/>
            <p:cNvGrpSpPr/>
            <p:nvPr/>
          </p:nvGrpSpPr>
          <p:grpSpPr>
            <a:xfrm>
              <a:off x="8341543" y="2282008"/>
              <a:ext cx="569676" cy="380612"/>
              <a:chOff x="8341543" y="2282008"/>
              <a:chExt cx="569676" cy="380612"/>
            </a:xfrm>
          </p:grpSpPr>
          <p:sp>
            <p:nvSpPr>
              <p:cNvPr id="1052018"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19"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20"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75" name="Google Shape;998;p14"/>
            <p:cNvGrpSpPr/>
            <p:nvPr/>
          </p:nvGrpSpPr>
          <p:grpSpPr>
            <a:xfrm>
              <a:off x="8341543" y="1721094"/>
              <a:ext cx="569676" cy="380612"/>
              <a:chOff x="8341543" y="1721094"/>
              <a:chExt cx="569676" cy="380612"/>
            </a:xfrm>
          </p:grpSpPr>
          <p:sp>
            <p:nvSpPr>
              <p:cNvPr id="1052021"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2"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6" name="Google Shape;1001;p14"/>
            <p:cNvGrpSpPr/>
            <p:nvPr/>
          </p:nvGrpSpPr>
          <p:grpSpPr>
            <a:xfrm>
              <a:off x="8346273" y="1183592"/>
              <a:ext cx="568486" cy="388014"/>
              <a:chOff x="8346273" y="1183592"/>
              <a:chExt cx="568486" cy="388014"/>
            </a:xfrm>
          </p:grpSpPr>
          <p:sp>
            <p:nvSpPr>
              <p:cNvPr id="1052023"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4"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7" name="Google Shape;1004;p14"/>
            <p:cNvGrpSpPr/>
            <p:nvPr/>
          </p:nvGrpSpPr>
          <p:grpSpPr>
            <a:xfrm>
              <a:off x="8341543" y="606635"/>
              <a:ext cx="569676" cy="388014"/>
              <a:chOff x="8341543" y="606635"/>
              <a:chExt cx="569676" cy="388014"/>
            </a:xfrm>
          </p:grpSpPr>
          <p:sp>
            <p:nvSpPr>
              <p:cNvPr id="1052025"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6"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8" name="Google Shape;1007;p14"/>
            <p:cNvGrpSpPr/>
            <p:nvPr/>
          </p:nvGrpSpPr>
          <p:grpSpPr>
            <a:xfrm>
              <a:off x="8341543" y="2842933"/>
              <a:ext cx="569676" cy="380612"/>
              <a:chOff x="8341543" y="2282008"/>
              <a:chExt cx="569676" cy="380612"/>
            </a:xfrm>
          </p:grpSpPr>
          <p:sp>
            <p:nvSpPr>
              <p:cNvPr id="1052027"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28"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79" name="Google Shape;1010;p14"/>
            <p:cNvGrpSpPr/>
            <p:nvPr/>
          </p:nvGrpSpPr>
          <p:grpSpPr>
            <a:xfrm>
              <a:off x="8341543" y="3403858"/>
              <a:ext cx="569676" cy="380612"/>
              <a:chOff x="8341543" y="2282008"/>
              <a:chExt cx="569676" cy="380612"/>
            </a:xfrm>
          </p:grpSpPr>
          <p:sp>
            <p:nvSpPr>
              <p:cNvPr id="1052029"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0"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031"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2"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033"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4"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5"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6"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7"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8"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39"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0"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1"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2"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3"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4"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5"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6"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7"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8"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49"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0"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1"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2"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3"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4"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5"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6"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7"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8"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59"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0"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1"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2"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3"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4"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5"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6"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7"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8"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69"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0"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1"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2"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3"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4"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5"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6"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7"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78"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079"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080"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80" name="Google Shape;631;p30"/>
          <p:cNvGrpSpPr/>
          <p:nvPr userDrawn="1"/>
        </p:nvGrpSpPr>
        <p:grpSpPr>
          <a:xfrm>
            <a:off x="7672546" y="3622312"/>
            <a:ext cx="1309691" cy="2486166"/>
            <a:chOff x="961250" y="234750"/>
            <a:chExt cx="1222525" cy="2320700"/>
          </a:xfrm>
        </p:grpSpPr>
        <p:sp>
          <p:nvSpPr>
            <p:cNvPr id="1052081"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2"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3"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4"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5"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6"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7"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8"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89"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0"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1"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2"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3"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4"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5"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6"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7"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8"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099"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0"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1"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2"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3"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4"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05"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6"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7"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8"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09"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0"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1"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2"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3"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4"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5"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6"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7"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8"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19"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0"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1"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1" name="Google Shape;211;p3"/>
          <p:cNvGrpSpPr/>
          <p:nvPr userDrawn="1"/>
        </p:nvGrpSpPr>
        <p:grpSpPr>
          <a:xfrm>
            <a:off x="1030175" y="1581350"/>
            <a:ext cx="444275" cy="398525"/>
            <a:chOff x="2495125" y="2142250"/>
            <a:chExt cx="444275" cy="398525"/>
          </a:xfrm>
        </p:grpSpPr>
        <p:sp>
          <p:nvSpPr>
            <p:cNvPr id="105212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2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2" name="Google Shape;214;p3"/>
          <p:cNvGrpSpPr/>
          <p:nvPr userDrawn="1"/>
        </p:nvGrpSpPr>
        <p:grpSpPr>
          <a:xfrm>
            <a:off x="10561107" y="5038641"/>
            <a:ext cx="291375" cy="281375"/>
            <a:chOff x="3243875" y="2372825"/>
            <a:chExt cx="291375" cy="281375"/>
          </a:xfrm>
        </p:grpSpPr>
        <p:sp>
          <p:nvSpPr>
            <p:cNvPr id="105212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2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13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83" name="Google Shape;225;p3"/>
          <p:cNvGrpSpPr/>
          <p:nvPr userDrawn="1"/>
        </p:nvGrpSpPr>
        <p:grpSpPr>
          <a:xfrm>
            <a:off x="10778557" y="714860"/>
            <a:ext cx="166675" cy="168575"/>
            <a:chOff x="4954425" y="2036375"/>
            <a:chExt cx="166675" cy="168575"/>
          </a:xfrm>
        </p:grpSpPr>
        <p:sp>
          <p:nvSpPr>
            <p:cNvPr id="105213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36"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7"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84" name="Google Shape;230;p3"/>
          <p:cNvGrpSpPr/>
          <p:nvPr userDrawn="1"/>
        </p:nvGrpSpPr>
        <p:grpSpPr>
          <a:xfrm>
            <a:off x="1274794" y="5541495"/>
            <a:ext cx="166675" cy="168575"/>
            <a:chOff x="4954425" y="2036375"/>
            <a:chExt cx="166675" cy="168575"/>
          </a:xfrm>
        </p:grpSpPr>
        <p:sp>
          <p:nvSpPr>
            <p:cNvPr id="105213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13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140"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81"/>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13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84"/>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83"/>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13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82"/>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079"/>
                                        </p:tgtEl>
                                        <p:attrNameLst>
                                          <p:attrName>style.visibility</p:attrName>
                                        </p:attrNameLst>
                                      </p:cBhvr>
                                      <p:to>
                                        <p:strVal val="visible"/>
                                      </p:to>
                                    </p:set>
                                    <p:animEffect transition="in" filter="barn(inVertical)">
                                      <p:cBhvr>
                                        <p:cTn dur="500" id="19"/>
                                        <p:tgtEl>
                                          <p:spTgt spid="105207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080"/>
                                        </p:tgtEl>
                                        <p:attrNameLst>
                                          <p:attrName>style.visibility</p:attrName>
                                        </p:attrNameLst>
                                      </p:cBhvr>
                                      <p:to>
                                        <p:strVal val="visible"/>
                                      </p:to>
                                    </p:set>
                                    <p:animEffect transition="in" filter="barn(inVertical)">
                                      <p:cBhvr>
                                        <p:cTn dur="500" id="22"/>
                                        <p:tgtEl>
                                          <p:spTgt spid="105208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078"/>
                                        </p:tgtEl>
                                        <p:attrNameLst>
                                          <p:attrName>style.visibility</p:attrName>
                                        </p:attrNameLst>
                                      </p:cBhvr>
                                      <p:to>
                                        <p:strVal val="visible"/>
                                      </p:to>
                                    </p:set>
                                    <p:animEffect transition="in" filter="fade">
                                      <p:cBhvr>
                                        <p:cTn dur="500" id="26"/>
                                        <p:tgtEl>
                                          <p:spTgt spid="1052078"/>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80"/>
                                        </p:tgtEl>
                                        <p:attrNameLst>
                                          <p:attrName>style.visibility</p:attrName>
                                        </p:attrNameLst>
                                      </p:cBhvr>
                                      <p:to>
                                        <p:strVal val="visible"/>
                                      </p:to>
                                    </p:set>
                                    <p:anim calcmode="lin" valueType="num">
                                      <p:cBhvr>
                                        <p:cTn dur="1000" fill="hold" id="30"/>
                                        <p:tgtEl>
                                          <p:spTgt spid="380"/>
                                        </p:tgtEl>
                                        <p:attrNameLst>
                                          <p:attrName>ppt_w</p:attrName>
                                        </p:attrNameLst>
                                      </p:cBhvr>
                                      <p:tavLst>
                                        <p:tav tm="0">
                                          <p:val>
                                            <p:fltVal val="0.0"/>
                                          </p:val>
                                        </p:tav>
                                        <p:tav tm="100000">
                                          <p:val>
                                            <p:strVal val="#ppt_w"/>
                                          </p:val>
                                        </p:tav>
                                      </p:tavLst>
                                    </p:anim>
                                    <p:anim calcmode="lin" valueType="num">
                                      <p:cBhvr>
                                        <p:cTn dur="1000" fill="hold" id="31"/>
                                        <p:tgtEl>
                                          <p:spTgt spid="380"/>
                                        </p:tgtEl>
                                        <p:attrNameLst>
                                          <p:attrName>ppt_h</p:attrName>
                                        </p:attrNameLst>
                                      </p:cBhvr>
                                      <p:tavLst>
                                        <p:tav tm="0">
                                          <p:val>
                                            <p:fltVal val="0.0"/>
                                          </p:val>
                                        </p:tav>
                                        <p:tav tm="100000">
                                          <p:val>
                                            <p:strVal val="#ppt_h"/>
                                          </p:val>
                                        </p:tav>
                                      </p:tavLst>
                                    </p:anim>
                                    <p:anim calcmode="lin" valueType="num">
                                      <p:cBhvr>
                                        <p:cTn dur="1000" fill="hold" id="32"/>
                                        <p:tgtEl>
                                          <p:spTgt spid="380"/>
                                        </p:tgtEl>
                                        <p:attrNameLst>
                                          <p:attrName>style.rotation</p:attrName>
                                        </p:attrNameLst>
                                      </p:cBhvr>
                                      <p:tavLst>
                                        <p:tav tm="0">
                                          <p:val>
                                            <p:fltVal val="90.0"/>
                                          </p:val>
                                        </p:tav>
                                        <p:tav tm="100000">
                                          <p:val>
                                            <p:fltVal val="0.0"/>
                                          </p:val>
                                        </p:tav>
                                      </p:tavLst>
                                    </p:anim>
                                    <p:animEffect transition="in" filter="fade">
                                      <p:cBhvr>
                                        <p:cTn dur="1000" id="33"/>
                                        <p:tgtEl>
                                          <p:spTgt spid="380"/>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140"/>
                                        </p:tgtEl>
                                        <p:attrNameLst>
                                          <p:attrName>style.visibility</p:attrName>
                                        </p:attrNameLst>
                                      </p:cBhvr>
                                      <p:to>
                                        <p:strVal val="visible"/>
                                      </p:to>
                                    </p:set>
                                    <p:animEffect transition="in" filter="randombar(horizontal)">
                                      <p:cBhvr>
                                        <p:cTn dur="500" id="37"/>
                                        <p:tgtEl>
                                          <p:spTgt spid="1052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078" grpId="0" animBg="1"/>
      <p:bldP spid="1052079" grpId="0" animBg="1"/>
      <p:bldP spid="1052080" grpId="0" animBg="1"/>
      <p:bldP spid="1052136" grpId="0" animBg="1"/>
      <p:bldP spid="1052137" grpId="0" animBg="1"/>
      <p:bldP spid="105214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16" name=""/>
        <p:cNvGrpSpPr/>
        <p:nvPr/>
      </p:nvGrpSpPr>
      <p:grpSpPr>
        <a:xfrm>
          <a:off x="0" y="0"/>
          <a:ext cx="0" cy="0"/>
          <a:chOff x="0" y="0"/>
          <a:chExt cx="0" cy="0"/>
        </a:xfrm>
      </p:grpSpPr>
      <p:grpSp>
        <p:nvGrpSpPr>
          <p:cNvPr id="117" name="Google Shape;992;p14"/>
          <p:cNvGrpSpPr/>
          <p:nvPr userDrawn="1"/>
        </p:nvGrpSpPr>
        <p:grpSpPr>
          <a:xfrm>
            <a:off x="395894" y="219519"/>
            <a:ext cx="11613234" cy="6240131"/>
            <a:chOff x="395894" y="219519"/>
            <a:chExt cx="8518865" cy="4788281"/>
          </a:xfrm>
        </p:grpSpPr>
        <p:sp>
          <p:nvSpPr>
            <p:cNvPr id="104919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8" name="Google Shape;994;p14"/>
            <p:cNvGrpSpPr/>
            <p:nvPr/>
          </p:nvGrpSpPr>
          <p:grpSpPr>
            <a:xfrm>
              <a:off x="8341543" y="2282008"/>
              <a:ext cx="569676" cy="380612"/>
              <a:chOff x="8341543" y="2282008"/>
              <a:chExt cx="569676" cy="380612"/>
            </a:xfrm>
          </p:grpSpPr>
          <p:sp>
            <p:nvSpPr>
              <p:cNvPr id="104919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19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19" name="Google Shape;998;p14"/>
            <p:cNvGrpSpPr/>
            <p:nvPr/>
          </p:nvGrpSpPr>
          <p:grpSpPr>
            <a:xfrm>
              <a:off x="8341543" y="1721094"/>
              <a:ext cx="569676" cy="380612"/>
              <a:chOff x="8341543" y="1721094"/>
              <a:chExt cx="569676" cy="380612"/>
            </a:xfrm>
          </p:grpSpPr>
          <p:sp>
            <p:nvSpPr>
              <p:cNvPr id="104919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0" name="Google Shape;1001;p14"/>
            <p:cNvGrpSpPr/>
            <p:nvPr/>
          </p:nvGrpSpPr>
          <p:grpSpPr>
            <a:xfrm>
              <a:off x="8346273" y="1183592"/>
              <a:ext cx="568486" cy="388014"/>
              <a:chOff x="8346273" y="1183592"/>
              <a:chExt cx="568486" cy="388014"/>
            </a:xfrm>
          </p:grpSpPr>
          <p:sp>
            <p:nvSpPr>
              <p:cNvPr id="104919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1" name="Google Shape;1004;p14"/>
            <p:cNvGrpSpPr/>
            <p:nvPr/>
          </p:nvGrpSpPr>
          <p:grpSpPr>
            <a:xfrm>
              <a:off x="8341543" y="606635"/>
              <a:ext cx="569676" cy="388014"/>
              <a:chOff x="8341543" y="606635"/>
              <a:chExt cx="569676" cy="388014"/>
            </a:xfrm>
          </p:grpSpPr>
          <p:sp>
            <p:nvSpPr>
              <p:cNvPr id="104919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19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2" name="Google Shape;1007;p14"/>
            <p:cNvGrpSpPr/>
            <p:nvPr/>
          </p:nvGrpSpPr>
          <p:grpSpPr>
            <a:xfrm>
              <a:off x="8341543" y="2842933"/>
              <a:ext cx="569676" cy="380612"/>
              <a:chOff x="8341543" y="2282008"/>
              <a:chExt cx="569676" cy="380612"/>
            </a:xfrm>
          </p:grpSpPr>
          <p:sp>
            <p:nvSpPr>
              <p:cNvPr id="104920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3" name="Google Shape;1010;p14"/>
            <p:cNvGrpSpPr/>
            <p:nvPr/>
          </p:nvGrpSpPr>
          <p:grpSpPr>
            <a:xfrm>
              <a:off x="8341543" y="3403858"/>
              <a:ext cx="569676" cy="380612"/>
              <a:chOff x="8341543" y="2282008"/>
              <a:chExt cx="569676" cy="380612"/>
            </a:xfrm>
          </p:grpSpPr>
          <p:sp>
            <p:nvSpPr>
              <p:cNvPr id="104920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20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20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0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1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2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3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4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1"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252"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253"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24" name="Google Shape;939;p32"/>
          <p:cNvGrpSpPr/>
          <p:nvPr userDrawn="1"/>
        </p:nvGrpSpPr>
        <p:grpSpPr>
          <a:xfrm>
            <a:off x="2204474" y="3950454"/>
            <a:ext cx="1973864" cy="2020086"/>
            <a:chOff x="2718975" y="493050"/>
            <a:chExt cx="2013175" cy="2066600"/>
          </a:xfrm>
        </p:grpSpPr>
        <p:sp>
          <p:nvSpPr>
            <p:cNvPr id="1049254"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5"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6"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7"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8"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59"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0"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1"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2"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3"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4"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5"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6"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7"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8"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69"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0"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1"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2"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3"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4"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5"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6"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7"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8"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79"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0"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1"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2"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3"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4"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5"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6"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7"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8"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89"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0"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1"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2"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3"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4"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5"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6"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7"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8"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299"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0"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1"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2"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3"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4"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5"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6"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7"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8"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09"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0"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1"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2"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3"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4"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5"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16"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5" name="Google Shape;211;p3"/>
          <p:cNvGrpSpPr/>
          <p:nvPr userDrawn="1"/>
        </p:nvGrpSpPr>
        <p:grpSpPr>
          <a:xfrm>
            <a:off x="1030175" y="1581350"/>
            <a:ext cx="444275" cy="398525"/>
            <a:chOff x="2495125" y="2142250"/>
            <a:chExt cx="444275" cy="398525"/>
          </a:xfrm>
        </p:grpSpPr>
        <p:sp>
          <p:nvSpPr>
            <p:cNvPr id="104931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1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6" name="Google Shape;214;p3"/>
          <p:cNvGrpSpPr/>
          <p:nvPr userDrawn="1"/>
        </p:nvGrpSpPr>
        <p:grpSpPr>
          <a:xfrm>
            <a:off x="10561107" y="5038641"/>
            <a:ext cx="291375" cy="281375"/>
            <a:chOff x="3243875" y="2372825"/>
            <a:chExt cx="291375" cy="281375"/>
          </a:xfrm>
        </p:grpSpPr>
        <p:sp>
          <p:nvSpPr>
            <p:cNvPr id="104931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32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2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27" name="Google Shape;225;p3"/>
          <p:cNvGrpSpPr/>
          <p:nvPr userDrawn="1"/>
        </p:nvGrpSpPr>
        <p:grpSpPr>
          <a:xfrm>
            <a:off x="10778557" y="714860"/>
            <a:ext cx="166675" cy="168575"/>
            <a:chOff x="4954425" y="2036375"/>
            <a:chExt cx="166675" cy="168575"/>
          </a:xfrm>
        </p:grpSpPr>
        <p:sp>
          <p:nvSpPr>
            <p:cNvPr id="104932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31"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2"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28" name="Google Shape;230;p3"/>
          <p:cNvGrpSpPr/>
          <p:nvPr userDrawn="1"/>
        </p:nvGrpSpPr>
        <p:grpSpPr>
          <a:xfrm>
            <a:off x="1274794" y="5541495"/>
            <a:ext cx="166675" cy="168575"/>
            <a:chOff x="4954425" y="2036375"/>
            <a:chExt cx="166675" cy="168575"/>
          </a:xfrm>
        </p:grpSpPr>
        <p:sp>
          <p:nvSpPr>
            <p:cNvPr id="104933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33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335" name="TextBox 223"/>
          <p:cNvSpPr txBox="1"/>
          <p:nvPr userDrawn="1"/>
        </p:nvSpPr>
        <p:spPr>
          <a:xfrm>
            <a:off x="3781444" y="1468551"/>
            <a:ext cx="4514832" cy="3631763"/>
          </a:xfrm>
          <a:prstGeom prst="rect"/>
          <a:noFill/>
        </p:spPr>
        <p:txBody>
          <a:bodyPr rtlCol="0" wrap="square">
            <a:spAutoFit/>
          </a:bodyPr>
          <a:p>
            <a:pPr algn="ctr"/>
            <a:r>
              <a:rPr sz="11500" lang="vi-VN">
                <a:solidFill>
                  <a:srgbClr val="002060"/>
                </a:solidFill>
                <a:latin typeface="+mj-lt"/>
              </a:rPr>
              <a:t>LUYỆN TẬP</a:t>
            </a:r>
            <a:endParaRPr dirty="0" sz="11500" lang="vi-VN">
              <a:solidFill>
                <a:srgbClr val="002060"/>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2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33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2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2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33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2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252"/>
                                        </p:tgtEl>
                                        <p:attrNameLst>
                                          <p:attrName>style.visibility</p:attrName>
                                        </p:attrNameLst>
                                      </p:cBhvr>
                                      <p:to>
                                        <p:strVal val="visible"/>
                                      </p:to>
                                    </p:set>
                                    <p:animEffect transition="in" filter="barn(inVertical)">
                                      <p:cBhvr>
                                        <p:cTn dur="500" id="19"/>
                                        <p:tgtEl>
                                          <p:spTgt spid="1049252"/>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253"/>
                                        </p:tgtEl>
                                        <p:attrNameLst>
                                          <p:attrName>style.visibility</p:attrName>
                                        </p:attrNameLst>
                                      </p:cBhvr>
                                      <p:to>
                                        <p:strVal val="visible"/>
                                      </p:to>
                                    </p:set>
                                    <p:animEffect transition="in" filter="barn(inVertical)">
                                      <p:cBhvr>
                                        <p:cTn dur="500" id="22"/>
                                        <p:tgtEl>
                                          <p:spTgt spid="1049253"/>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251"/>
                                        </p:tgtEl>
                                        <p:attrNameLst>
                                          <p:attrName>style.visibility</p:attrName>
                                        </p:attrNameLst>
                                      </p:cBhvr>
                                      <p:to>
                                        <p:strVal val="visible"/>
                                      </p:to>
                                    </p:set>
                                    <p:animEffect transition="in" filter="fade">
                                      <p:cBhvr>
                                        <p:cTn dur="500" id="26"/>
                                        <p:tgtEl>
                                          <p:spTgt spid="1049251"/>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24"/>
                                        </p:tgtEl>
                                        <p:attrNameLst>
                                          <p:attrName>style.visibility</p:attrName>
                                        </p:attrNameLst>
                                      </p:cBhvr>
                                      <p:to>
                                        <p:strVal val="visible"/>
                                      </p:to>
                                    </p:set>
                                    <p:anim calcmode="lin" valueType="num">
                                      <p:cBhvr>
                                        <p:cTn dur="1000" fill="hold" id="30"/>
                                        <p:tgtEl>
                                          <p:spTgt spid="124"/>
                                        </p:tgtEl>
                                        <p:attrNameLst>
                                          <p:attrName>ppt_w</p:attrName>
                                        </p:attrNameLst>
                                      </p:cBhvr>
                                      <p:tavLst>
                                        <p:tav tm="0">
                                          <p:val>
                                            <p:fltVal val="0.0"/>
                                          </p:val>
                                        </p:tav>
                                        <p:tav tm="100000">
                                          <p:val>
                                            <p:strVal val="#ppt_w"/>
                                          </p:val>
                                        </p:tav>
                                      </p:tavLst>
                                    </p:anim>
                                    <p:anim calcmode="lin" valueType="num">
                                      <p:cBhvr>
                                        <p:cTn dur="1000" fill="hold" id="31"/>
                                        <p:tgtEl>
                                          <p:spTgt spid="124"/>
                                        </p:tgtEl>
                                        <p:attrNameLst>
                                          <p:attrName>ppt_h</p:attrName>
                                        </p:attrNameLst>
                                      </p:cBhvr>
                                      <p:tavLst>
                                        <p:tav tm="0">
                                          <p:val>
                                            <p:fltVal val="0.0"/>
                                          </p:val>
                                        </p:tav>
                                        <p:tav tm="100000">
                                          <p:val>
                                            <p:strVal val="#ppt_h"/>
                                          </p:val>
                                        </p:tav>
                                      </p:tavLst>
                                    </p:anim>
                                    <p:anim calcmode="lin" valueType="num">
                                      <p:cBhvr>
                                        <p:cTn dur="1000" fill="hold" id="32"/>
                                        <p:tgtEl>
                                          <p:spTgt spid="124"/>
                                        </p:tgtEl>
                                        <p:attrNameLst>
                                          <p:attrName>style.rotation</p:attrName>
                                        </p:attrNameLst>
                                      </p:cBhvr>
                                      <p:tavLst>
                                        <p:tav tm="0">
                                          <p:val>
                                            <p:fltVal val="90.0"/>
                                          </p:val>
                                        </p:tav>
                                        <p:tav tm="100000">
                                          <p:val>
                                            <p:fltVal val="0.0"/>
                                          </p:val>
                                        </p:tav>
                                      </p:tavLst>
                                    </p:anim>
                                    <p:animEffect transition="in" filter="fade">
                                      <p:cBhvr>
                                        <p:cTn dur="1000" id="33"/>
                                        <p:tgtEl>
                                          <p:spTgt spid="124"/>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335"/>
                                        </p:tgtEl>
                                        <p:attrNameLst>
                                          <p:attrName>style.visibility</p:attrName>
                                        </p:attrNameLst>
                                      </p:cBhvr>
                                      <p:to>
                                        <p:strVal val="visible"/>
                                      </p:to>
                                    </p:set>
                                    <p:animEffect transition="in" filter="randombar(horizontal)">
                                      <p:cBhvr>
                                        <p:cTn dur="500" id="37"/>
                                        <p:tgtEl>
                                          <p:spTgt spid="104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1" grpId="0" animBg="1"/>
      <p:bldP spid="1049252" grpId="0" animBg="1"/>
      <p:bldP spid="1049253" grpId="0" animBg="1"/>
      <p:bldP spid="1049331" grpId="0" animBg="1"/>
      <p:bldP spid="1049332" grpId="0" animBg="1"/>
      <p:bldP spid="104933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84" name=""/>
        <p:cNvGrpSpPr/>
        <p:nvPr/>
      </p:nvGrpSpPr>
      <p:grpSpPr>
        <a:xfrm>
          <a:off x="0" y="0"/>
          <a:ext cx="0" cy="0"/>
          <a:chOff x="0" y="0"/>
          <a:chExt cx="0" cy="0"/>
        </a:xfrm>
      </p:grpSpPr>
      <p:grpSp>
        <p:nvGrpSpPr>
          <p:cNvPr id="185" name="Google Shape;992;p14"/>
          <p:cNvGrpSpPr/>
          <p:nvPr userDrawn="1"/>
        </p:nvGrpSpPr>
        <p:grpSpPr>
          <a:xfrm>
            <a:off x="395894" y="219519"/>
            <a:ext cx="11613234" cy="6240131"/>
            <a:chOff x="395894" y="219519"/>
            <a:chExt cx="8518865" cy="4788281"/>
          </a:xfrm>
        </p:grpSpPr>
        <p:sp>
          <p:nvSpPr>
            <p:cNvPr id="104988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6" name="Google Shape;994;p14"/>
            <p:cNvGrpSpPr/>
            <p:nvPr/>
          </p:nvGrpSpPr>
          <p:grpSpPr>
            <a:xfrm>
              <a:off x="8341543" y="2282008"/>
              <a:ext cx="569676" cy="380612"/>
              <a:chOff x="8341543" y="2282008"/>
              <a:chExt cx="569676" cy="380612"/>
            </a:xfrm>
          </p:grpSpPr>
          <p:sp>
            <p:nvSpPr>
              <p:cNvPr id="104988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88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7" name="Google Shape;998;p14"/>
            <p:cNvGrpSpPr/>
            <p:nvPr/>
          </p:nvGrpSpPr>
          <p:grpSpPr>
            <a:xfrm>
              <a:off x="8341543" y="1721094"/>
              <a:ext cx="569676" cy="380612"/>
              <a:chOff x="8341543" y="1721094"/>
              <a:chExt cx="569676" cy="380612"/>
            </a:xfrm>
          </p:grpSpPr>
          <p:sp>
            <p:nvSpPr>
              <p:cNvPr id="104988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8" name="Google Shape;1001;p14"/>
            <p:cNvGrpSpPr/>
            <p:nvPr/>
          </p:nvGrpSpPr>
          <p:grpSpPr>
            <a:xfrm>
              <a:off x="8346273" y="1183592"/>
              <a:ext cx="568486" cy="388014"/>
              <a:chOff x="8346273" y="1183592"/>
              <a:chExt cx="568486" cy="388014"/>
            </a:xfrm>
          </p:grpSpPr>
          <p:sp>
            <p:nvSpPr>
              <p:cNvPr id="104988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9" name="Google Shape;1004;p14"/>
            <p:cNvGrpSpPr/>
            <p:nvPr/>
          </p:nvGrpSpPr>
          <p:grpSpPr>
            <a:xfrm>
              <a:off x="8341543" y="606635"/>
              <a:ext cx="569676" cy="388014"/>
              <a:chOff x="8341543" y="606635"/>
              <a:chExt cx="569676" cy="388014"/>
            </a:xfrm>
          </p:grpSpPr>
          <p:sp>
            <p:nvSpPr>
              <p:cNvPr id="104989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0" name="Google Shape;1007;p14"/>
            <p:cNvGrpSpPr/>
            <p:nvPr/>
          </p:nvGrpSpPr>
          <p:grpSpPr>
            <a:xfrm>
              <a:off x="8341543" y="2842933"/>
              <a:ext cx="569676" cy="380612"/>
              <a:chOff x="8341543" y="2282008"/>
              <a:chExt cx="569676" cy="380612"/>
            </a:xfrm>
          </p:grpSpPr>
          <p:sp>
            <p:nvSpPr>
              <p:cNvPr id="104989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91" name="Google Shape;1010;p14"/>
            <p:cNvGrpSpPr/>
            <p:nvPr/>
          </p:nvGrpSpPr>
          <p:grpSpPr>
            <a:xfrm>
              <a:off x="8341543" y="3403858"/>
              <a:ext cx="569676" cy="380612"/>
              <a:chOff x="8341543" y="2282008"/>
              <a:chExt cx="569676" cy="380612"/>
            </a:xfrm>
          </p:grpSpPr>
          <p:sp>
            <p:nvSpPr>
              <p:cNvPr id="104989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89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9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899"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0"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1"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2"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3"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4"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5"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6"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7"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8"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09"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0"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1"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2"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3"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4"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5"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6"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7"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8"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19"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0"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1"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2"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3"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4"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5"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6"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7"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8"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29"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0"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1"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2"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3"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4"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5"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6"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7"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8"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39"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0"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1"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2"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943"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71" name=""/>
        <p:cNvGrpSpPr/>
        <p:nvPr/>
      </p:nvGrpSpPr>
      <p:grpSpPr>
        <a:xfrm>
          <a:off x="0" y="0"/>
          <a:ext cx="0" cy="0"/>
          <a:chOff x="0" y="0"/>
          <a:chExt cx="0" cy="0"/>
        </a:xfrm>
      </p:grpSpPr>
      <p:grpSp>
        <p:nvGrpSpPr>
          <p:cNvPr id="172" name="Google Shape;992;p14"/>
          <p:cNvGrpSpPr/>
          <p:nvPr userDrawn="1"/>
        </p:nvGrpSpPr>
        <p:grpSpPr>
          <a:xfrm>
            <a:off x="395894" y="219519"/>
            <a:ext cx="11613234" cy="6240131"/>
            <a:chOff x="395894" y="219519"/>
            <a:chExt cx="8518865" cy="4788281"/>
          </a:xfrm>
        </p:grpSpPr>
        <p:sp>
          <p:nvSpPr>
            <p:cNvPr id="104975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3" name="Google Shape;994;p14"/>
            <p:cNvGrpSpPr/>
            <p:nvPr/>
          </p:nvGrpSpPr>
          <p:grpSpPr>
            <a:xfrm>
              <a:off x="8341543" y="2282008"/>
              <a:ext cx="569676" cy="380612"/>
              <a:chOff x="8341543" y="2282008"/>
              <a:chExt cx="569676" cy="380612"/>
            </a:xfrm>
          </p:grpSpPr>
          <p:sp>
            <p:nvSpPr>
              <p:cNvPr id="104976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6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74" name="Google Shape;998;p14"/>
            <p:cNvGrpSpPr/>
            <p:nvPr/>
          </p:nvGrpSpPr>
          <p:grpSpPr>
            <a:xfrm>
              <a:off x="8341543" y="1721094"/>
              <a:ext cx="569676" cy="380612"/>
              <a:chOff x="8341543" y="1721094"/>
              <a:chExt cx="569676" cy="380612"/>
            </a:xfrm>
          </p:grpSpPr>
          <p:sp>
            <p:nvSpPr>
              <p:cNvPr id="104976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5" name="Google Shape;1001;p14"/>
            <p:cNvGrpSpPr/>
            <p:nvPr/>
          </p:nvGrpSpPr>
          <p:grpSpPr>
            <a:xfrm>
              <a:off x="8346273" y="1183592"/>
              <a:ext cx="568486" cy="388014"/>
              <a:chOff x="8346273" y="1183592"/>
              <a:chExt cx="568486" cy="388014"/>
            </a:xfrm>
          </p:grpSpPr>
          <p:sp>
            <p:nvSpPr>
              <p:cNvPr id="104976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6" name="Google Shape;1004;p14"/>
            <p:cNvGrpSpPr/>
            <p:nvPr/>
          </p:nvGrpSpPr>
          <p:grpSpPr>
            <a:xfrm>
              <a:off x="8341543" y="606635"/>
              <a:ext cx="569676" cy="388014"/>
              <a:chOff x="8341543" y="606635"/>
              <a:chExt cx="569676" cy="388014"/>
            </a:xfrm>
          </p:grpSpPr>
          <p:sp>
            <p:nvSpPr>
              <p:cNvPr id="104976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6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7" name="Google Shape;1007;p14"/>
            <p:cNvGrpSpPr/>
            <p:nvPr/>
          </p:nvGrpSpPr>
          <p:grpSpPr>
            <a:xfrm>
              <a:off x="8341543" y="2842933"/>
              <a:ext cx="569676" cy="380612"/>
              <a:chOff x="8341543" y="2282008"/>
              <a:chExt cx="569676" cy="380612"/>
            </a:xfrm>
          </p:grpSpPr>
          <p:sp>
            <p:nvSpPr>
              <p:cNvPr id="104976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78" name="Google Shape;1010;p14"/>
            <p:cNvGrpSpPr/>
            <p:nvPr/>
          </p:nvGrpSpPr>
          <p:grpSpPr>
            <a:xfrm>
              <a:off x="8341543" y="3403858"/>
              <a:ext cx="569676" cy="380612"/>
              <a:chOff x="8341543" y="2282008"/>
              <a:chExt cx="569676" cy="380612"/>
            </a:xfrm>
          </p:grpSpPr>
          <p:sp>
            <p:nvSpPr>
              <p:cNvPr id="104977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77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77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7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8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79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0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1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0"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82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82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823" name="TextBox 234"/>
          <p:cNvSpPr txBox="1"/>
          <p:nvPr userDrawn="1"/>
        </p:nvSpPr>
        <p:spPr>
          <a:xfrm>
            <a:off x="3558840" y="1522374"/>
            <a:ext cx="4518031" cy="3046988"/>
          </a:xfrm>
          <a:prstGeom prst="rect"/>
          <a:noFill/>
        </p:spPr>
        <p:txBody>
          <a:bodyPr rtlCol="0" wrap="square">
            <a:spAutoFit/>
          </a:bodyPr>
          <a:p>
            <a:pPr algn="ctr"/>
            <a:r>
              <a:rPr dirty="0" sz="9600" lang="vi-VN">
                <a:solidFill>
                  <a:srgbClr val="C00000"/>
                </a:solidFill>
                <a:latin typeface="+mj-lt"/>
              </a:rPr>
              <a:t>HOẠT ĐỘNG</a:t>
            </a:r>
          </a:p>
        </p:txBody>
      </p:sp>
      <p:grpSp>
        <p:nvGrpSpPr>
          <p:cNvPr id="179" name="Google Shape;631;p30"/>
          <p:cNvGrpSpPr/>
          <p:nvPr userDrawn="1"/>
        </p:nvGrpSpPr>
        <p:grpSpPr>
          <a:xfrm>
            <a:off x="7672546" y="3622312"/>
            <a:ext cx="1309691" cy="2486166"/>
            <a:chOff x="961250" y="234750"/>
            <a:chExt cx="1222525" cy="2320700"/>
          </a:xfrm>
        </p:grpSpPr>
        <p:sp>
          <p:nvSpPr>
            <p:cNvPr id="1049824"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5"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6"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7"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8"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29"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0"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1"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2"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3"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4"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5"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6"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7"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8"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39"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0"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1"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2"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3"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4"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5"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6"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7"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48"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49"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0"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1"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2"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3"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4"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5"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6"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7"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8"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59"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0"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1"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2"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3"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4"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0" name="Google Shape;211;p3"/>
          <p:cNvGrpSpPr/>
          <p:nvPr userDrawn="1"/>
        </p:nvGrpSpPr>
        <p:grpSpPr>
          <a:xfrm>
            <a:off x="1030175" y="1581350"/>
            <a:ext cx="444275" cy="398525"/>
            <a:chOff x="2495125" y="2142250"/>
            <a:chExt cx="444275" cy="398525"/>
          </a:xfrm>
        </p:grpSpPr>
        <p:sp>
          <p:nvSpPr>
            <p:cNvPr id="1049865"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66"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1" name="Google Shape;214;p3"/>
          <p:cNvGrpSpPr/>
          <p:nvPr userDrawn="1"/>
        </p:nvGrpSpPr>
        <p:grpSpPr>
          <a:xfrm>
            <a:off x="10561107" y="5038641"/>
            <a:ext cx="291375" cy="281375"/>
            <a:chOff x="3243875" y="2372825"/>
            <a:chExt cx="291375" cy="281375"/>
          </a:xfrm>
        </p:grpSpPr>
        <p:sp>
          <p:nvSpPr>
            <p:cNvPr id="1049867"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8"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69"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0"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1"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2"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3"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874"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5"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6"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82" name="Google Shape;225;p3"/>
          <p:cNvGrpSpPr/>
          <p:nvPr userDrawn="1"/>
        </p:nvGrpSpPr>
        <p:grpSpPr>
          <a:xfrm>
            <a:off x="10778557" y="714860"/>
            <a:ext cx="166675" cy="168575"/>
            <a:chOff x="4954425" y="2036375"/>
            <a:chExt cx="166675" cy="168575"/>
          </a:xfrm>
        </p:grpSpPr>
        <p:sp>
          <p:nvSpPr>
            <p:cNvPr id="1049877"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78"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879"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0"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83" name="Google Shape;230;p3"/>
          <p:cNvGrpSpPr/>
          <p:nvPr userDrawn="1"/>
        </p:nvGrpSpPr>
        <p:grpSpPr>
          <a:xfrm>
            <a:off x="1274794" y="5541495"/>
            <a:ext cx="166675" cy="168575"/>
            <a:chOff x="4954425" y="2036375"/>
            <a:chExt cx="166675" cy="168575"/>
          </a:xfrm>
        </p:grpSpPr>
        <p:sp>
          <p:nvSpPr>
            <p:cNvPr id="1049881"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882"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8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879"/>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8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8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880"/>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8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821"/>
                                        </p:tgtEl>
                                        <p:attrNameLst>
                                          <p:attrName>style.visibility</p:attrName>
                                        </p:attrNameLst>
                                      </p:cBhvr>
                                      <p:to>
                                        <p:strVal val="visible"/>
                                      </p:to>
                                    </p:set>
                                    <p:animEffect transition="in" filter="barn(inVertical)">
                                      <p:cBhvr>
                                        <p:cTn dur="500" id="19"/>
                                        <p:tgtEl>
                                          <p:spTgt spid="104982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822"/>
                                        </p:tgtEl>
                                        <p:attrNameLst>
                                          <p:attrName>style.visibility</p:attrName>
                                        </p:attrNameLst>
                                      </p:cBhvr>
                                      <p:to>
                                        <p:strVal val="visible"/>
                                      </p:to>
                                    </p:set>
                                    <p:animEffect transition="in" filter="barn(inVertical)">
                                      <p:cBhvr>
                                        <p:cTn dur="500" id="22"/>
                                        <p:tgtEl>
                                          <p:spTgt spid="104982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820"/>
                                        </p:tgtEl>
                                        <p:attrNameLst>
                                          <p:attrName>style.visibility</p:attrName>
                                        </p:attrNameLst>
                                      </p:cBhvr>
                                      <p:to>
                                        <p:strVal val="visible"/>
                                      </p:to>
                                    </p:set>
                                    <p:animEffect transition="in" filter="fade">
                                      <p:cBhvr>
                                        <p:cTn dur="500" id="26"/>
                                        <p:tgtEl>
                                          <p:spTgt spid="104982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79"/>
                                        </p:tgtEl>
                                        <p:attrNameLst>
                                          <p:attrName>style.visibility</p:attrName>
                                        </p:attrNameLst>
                                      </p:cBhvr>
                                      <p:to>
                                        <p:strVal val="visible"/>
                                      </p:to>
                                    </p:set>
                                    <p:anim calcmode="lin" valueType="num">
                                      <p:cBhvr>
                                        <p:cTn dur="1000" fill="hold" id="30"/>
                                        <p:tgtEl>
                                          <p:spTgt spid="179"/>
                                        </p:tgtEl>
                                        <p:attrNameLst>
                                          <p:attrName>ppt_w</p:attrName>
                                        </p:attrNameLst>
                                      </p:cBhvr>
                                      <p:tavLst>
                                        <p:tav tm="0">
                                          <p:val>
                                            <p:fltVal val="0.0"/>
                                          </p:val>
                                        </p:tav>
                                        <p:tav tm="100000">
                                          <p:val>
                                            <p:strVal val="#ppt_w"/>
                                          </p:val>
                                        </p:tav>
                                      </p:tavLst>
                                    </p:anim>
                                    <p:anim calcmode="lin" valueType="num">
                                      <p:cBhvr>
                                        <p:cTn dur="1000" fill="hold" id="31"/>
                                        <p:tgtEl>
                                          <p:spTgt spid="179"/>
                                        </p:tgtEl>
                                        <p:attrNameLst>
                                          <p:attrName>ppt_h</p:attrName>
                                        </p:attrNameLst>
                                      </p:cBhvr>
                                      <p:tavLst>
                                        <p:tav tm="0">
                                          <p:val>
                                            <p:fltVal val="0.0"/>
                                          </p:val>
                                        </p:tav>
                                        <p:tav tm="100000">
                                          <p:val>
                                            <p:strVal val="#ppt_h"/>
                                          </p:val>
                                        </p:tav>
                                      </p:tavLst>
                                    </p:anim>
                                    <p:anim calcmode="lin" valueType="num">
                                      <p:cBhvr>
                                        <p:cTn dur="1000" fill="hold" id="32"/>
                                        <p:tgtEl>
                                          <p:spTgt spid="179"/>
                                        </p:tgtEl>
                                        <p:attrNameLst>
                                          <p:attrName>style.rotation</p:attrName>
                                        </p:attrNameLst>
                                      </p:cBhvr>
                                      <p:tavLst>
                                        <p:tav tm="0">
                                          <p:val>
                                            <p:fltVal val="90.0"/>
                                          </p:val>
                                        </p:tav>
                                        <p:tav tm="100000">
                                          <p:val>
                                            <p:fltVal val="0.0"/>
                                          </p:val>
                                        </p:tav>
                                      </p:tavLst>
                                    </p:anim>
                                    <p:animEffect transition="in" filter="fade">
                                      <p:cBhvr>
                                        <p:cTn dur="1000" id="33"/>
                                        <p:tgtEl>
                                          <p:spTgt spid="179"/>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823"/>
                                        </p:tgtEl>
                                        <p:attrNameLst>
                                          <p:attrName>style.visibility</p:attrName>
                                        </p:attrNameLst>
                                      </p:cBhvr>
                                      <p:to>
                                        <p:strVal val="visible"/>
                                      </p:to>
                                    </p:set>
                                    <p:animEffect transition="in" filter="randombar(horizontal)">
                                      <p:cBhvr>
                                        <p:cTn dur="500" id="37"/>
                                        <p:tgtEl>
                                          <p:spTgt spid="1049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20" grpId="0" animBg="1"/>
      <p:bldP spid="1049821" grpId="0" animBg="1"/>
      <p:bldP spid="1049822" grpId="0" animBg="1"/>
      <p:bldP spid="1049823" grpId="0"/>
      <p:bldP spid="1049879" grpId="0" animBg="1"/>
      <p:bldP spid="104988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393" name=""/>
        <p:cNvGrpSpPr/>
        <p:nvPr/>
      </p:nvGrpSpPr>
      <p:grpSpPr>
        <a:xfrm>
          <a:off x="0" y="0"/>
          <a:ext cx="0" cy="0"/>
          <a:chOff x="0" y="0"/>
          <a:chExt cx="0" cy="0"/>
        </a:xfrm>
      </p:grpSpPr>
      <p:grpSp>
        <p:nvGrpSpPr>
          <p:cNvPr id="394" name="Google Shape;992;p14"/>
          <p:cNvGrpSpPr/>
          <p:nvPr userDrawn="1"/>
        </p:nvGrpSpPr>
        <p:grpSpPr>
          <a:xfrm>
            <a:off x="395894" y="219519"/>
            <a:ext cx="11613234" cy="6240131"/>
            <a:chOff x="395894" y="219519"/>
            <a:chExt cx="8518865" cy="4788281"/>
          </a:xfrm>
        </p:grpSpPr>
        <p:sp>
          <p:nvSpPr>
            <p:cNvPr id="105220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5" name="Google Shape;994;p14"/>
            <p:cNvGrpSpPr/>
            <p:nvPr/>
          </p:nvGrpSpPr>
          <p:grpSpPr>
            <a:xfrm>
              <a:off x="8341543" y="2282008"/>
              <a:ext cx="569676" cy="380612"/>
              <a:chOff x="8341543" y="2282008"/>
              <a:chExt cx="569676" cy="380612"/>
            </a:xfrm>
          </p:grpSpPr>
          <p:sp>
            <p:nvSpPr>
              <p:cNvPr id="105220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0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96" name="Google Shape;998;p14"/>
            <p:cNvGrpSpPr/>
            <p:nvPr/>
          </p:nvGrpSpPr>
          <p:grpSpPr>
            <a:xfrm>
              <a:off x="8341543" y="1721094"/>
              <a:ext cx="569676" cy="380612"/>
              <a:chOff x="8341543" y="1721094"/>
              <a:chExt cx="569676" cy="380612"/>
            </a:xfrm>
          </p:grpSpPr>
          <p:sp>
            <p:nvSpPr>
              <p:cNvPr id="105220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7" name="Google Shape;1001;p14"/>
            <p:cNvGrpSpPr/>
            <p:nvPr/>
          </p:nvGrpSpPr>
          <p:grpSpPr>
            <a:xfrm>
              <a:off x="8346273" y="1183592"/>
              <a:ext cx="568486" cy="388014"/>
              <a:chOff x="8346273" y="1183592"/>
              <a:chExt cx="568486" cy="388014"/>
            </a:xfrm>
          </p:grpSpPr>
          <p:sp>
            <p:nvSpPr>
              <p:cNvPr id="105220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0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8" name="Google Shape;1004;p14"/>
            <p:cNvGrpSpPr/>
            <p:nvPr/>
          </p:nvGrpSpPr>
          <p:grpSpPr>
            <a:xfrm>
              <a:off x="8341543" y="606635"/>
              <a:ext cx="569676" cy="388014"/>
              <a:chOff x="8341543" y="606635"/>
              <a:chExt cx="569676" cy="388014"/>
            </a:xfrm>
          </p:grpSpPr>
          <p:sp>
            <p:nvSpPr>
              <p:cNvPr id="105221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99" name="Google Shape;1007;p14"/>
            <p:cNvGrpSpPr/>
            <p:nvPr/>
          </p:nvGrpSpPr>
          <p:grpSpPr>
            <a:xfrm>
              <a:off x="8341543" y="2842933"/>
              <a:ext cx="569676" cy="380612"/>
              <a:chOff x="8341543" y="2282008"/>
              <a:chExt cx="569676" cy="380612"/>
            </a:xfrm>
          </p:grpSpPr>
          <p:sp>
            <p:nvSpPr>
              <p:cNvPr id="105221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0" name="Google Shape;1010;p14"/>
            <p:cNvGrpSpPr/>
            <p:nvPr/>
          </p:nvGrpSpPr>
          <p:grpSpPr>
            <a:xfrm>
              <a:off x="8341543" y="3403858"/>
              <a:ext cx="569676" cy="380612"/>
              <a:chOff x="8341543" y="2282008"/>
              <a:chExt cx="569676" cy="380612"/>
            </a:xfrm>
          </p:grpSpPr>
          <p:sp>
            <p:nvSpPr>
              <p:cNvPr id="105221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21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21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1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2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3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4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5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3"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26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6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266" name="TextBox 234"/>
          <p:cNvSpPr txBox="1"/>
          <p:nvPr userDrawn="1"/>
        </p:nvSpPr>
        <p:spPr>
          <a:xfrm>
            <a:off x="3615997" y="1557579"/>
            <a:ext cx="4752083" cy="2800767"/>
          </a:xfrm>
          <a:prstGeom prst="rect"/>
          <a:noFill/>
        </p:spPr>
        <p:txBody>
          <a:bodyPr rtlCol="0" wrap="square">
            <a:spAutoFit/>
          </a:bodyPr>
          <a:p>
            <a:pPr algn="ctr"/>
            <a:r>
              <a:rPr sz="8800" lang="vi-VN">
                <a:solidFill>
                  <a:srgbClr val="002060"/>
                </a:solidFill>
                <a:latin typeface="+mj-lt"/>
              </a:rPr>
              <a:t>LUYỆN TẬP</a:t>
            </a:r>
            <a:endParaRPr dirty="0" sz="8800" lang="vi-VN">
              <a:solidFill>
                <a:srgbClr val="002060"/>
              </a:solidFill>
              <a:latin typeface="+mj-lt"/>
            </a:endParaRPr>
          </a:p>
        </p:txBody>
      </p:sp>
      <p:grpSp>
        <p:nvGrpSpPr>
          <p:cNvPr id="401" name="Google Shape;939;p32"/>
          <p:cNvGrpSpPr/>
          <p:nvPr userDrawn="1"/>
        </p:nvGrpSpPr>
        <p:grpSpPr>
          <a:xfrm>
            <a:off x="2204474" y="3950454"/>
            <a:ext cx="1973864" cy="2020086"/>
            <a:chOff x="2718975" y="493050"/>
            <a:chExt cx="2013175" cy="2066600"/>
          </a:xfrm>
        </p:grpSpPr>
        <p:sp>
          <p:nvSpPr>
            <p:cNvPr id="1052267"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8"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69"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0"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1"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2"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3"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4"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5"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6"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7"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8"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79"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0"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1"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2"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3"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4"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5"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6"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7"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8"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89"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0"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1"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2"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3"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4"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5"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6"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7"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8"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299"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0"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1"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2"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3"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4"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5"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6"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7"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8"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09"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0"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1"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2"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3"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4"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5"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6"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7"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8"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19"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0"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1"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22"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3"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4"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5"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6"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7"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8"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29"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2" name="Google Shape;211;p3"/>
          <p:cNvGrpSpPr/>
          <p:nvPr userDrawn="1"/>
        </p:nvGrpSpPr>
        <p:grpSpPr>
          <a:xfrm>
            <a:off x="1030175" y="1581350"/>
            <a:ext cx="444275" cy="398525"/>
            <a:chOff x="2495125" y="2142250"/>
            <a:chExt cx="444275" cy="398525"/>
          </a:xfrm>
        </p:grpSpPr>
        <p:sp>
          <p:nvSpPr>
            <p:cNvPr id="105233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3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3" name="Google Shape;214;p3"/>
          <p:cNvGrpSpPr/>
          <p:nvPr userDrawn="1"/>
        </p:nvGrpSpPr>
        <p:grpSpPr>
          <a:xfrm>
            <a:off x="10561107" y="5038641"/>
            <a:ext cx="291375" cy="281375"/>
            <a:chOff x="3243875" y="2372825"/>
            <a:chExt cx="291375" cy="281375"/>
          </a:xfrm>
        </p:grpSpPr>
        <p:sp>
          <p:nvSpPr>
            <p:cNvPr id="105233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3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33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04" name="Google Shape;225;p3"/>
          <p:cNvGrpSpPr/>
          <p:nvPr userDrawn="1"/>
        </p:nvGrpSpPr>
        <p:grpSpPr>
          <a:xfrm>
            <a:off x="10778557" y="714860"/>
            <a:ext cx="166675" cy="168575"/>
            <a:chOff x="4954425" y="2036375"/>
            <a:chExt cx="166675" cy="168575"/>
          </a:xfrm>
        </p:grpSpPr>
        <p:sp>
          <p:nvSpPr>
            <p:cNvPr id="105234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344"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5"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05" name="Google Shape;230;p3"/>
          <p:cNvGrpSpPr/>
          <p:nvPr userDrawn="1"/>
        </p:nvGrpSpPr>
        <p:grpSpPr>
          <a:xfrm>
            <a:off x="1274794" y="5541495"/>
            <a:ext cx="166675" cy="168575"/>
            <a:chOff x="4954425" y="2036375"/>
            <a:chExt cx="166675" cy="168575"/>
          </a:xfrm>
        </p:grpSpPr>
        <p:sp>
          <p:nvSpPr>
            <p:cNvPr id="105234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34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0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34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0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0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34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0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264"/>
                                        </p:tgtEl>
                                        <p:attrNameLst>
                                          <p:attrName>style.visibility</p:attrName>
                                        </p:attrNameLst>
                                      </p:cBhvr>
                                      <p:to>
                                        <p:strVal val="visible"/>
                                      </p:to>
                                    </p:set>
                                    <p:animEffect transition="in" filter="barn(inVertical)">
                                      <p:cBhvr>
                                        <p:cTn dur="500" id="19"/>
                                        <p:tgtEl>
                                          <p:spTgt spid="105226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265"/>
                                        </p:tgtEl>
                                        <p:attrNameLst>
                                          <p:attrName>style.visibility</p:attrName>
                                        </p:attrNameLst>
                                      </p:cBhvr>
                                      <p:to>
                                        <p:strVal val="visible"/>
                                      </p:to>
                                    </p:set>
                                    <p:animEffect transition="in" filter="barn(inVertical)">
                                      <p:cBhvr>
                                        <p:cTn dur="500" id="22"/>
                                        <p:tgtEl>
                                          <p:spTgt spid="105226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263"/>
                                        </p:tgtEl>
                                        <p:attrNameLst>
                                          <p:attrName>style.visibility</p:attrName>
                                        </p:attrNameLst>
                                      </p:cBhvr>
                                      <p:to>
                                        <p:strVal val="visible"/>
                                      </p:to>
                                    </p:set>
                                    <p:animEffect transition="in" filter="fade">
                                      <p:cBhvr>
                                        <p:cTn dur="500" id="26"/>
                                        <p:tgtEl>
                                          <p:spTgt spid="105226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01"/>
                                        </p:tgtEl>
                                        <p:attrNameLst>
                                          <p:attrName>style.visibility</p:attrName>
                                        </p:attrNameLst>
                                      </p:cBhvr>
                                      <p:to>
                                        <p:strVal val="visible"/>
                                      </p:to>
                                    </p:set>
                                    <p:anim calcmode="lin" valueType="num">
                                      <p:cBhvr>
                                        <p:cTn dur="1000" fill="hold" id="30"/>
                                        <p:tgtEl>
                                          <p:spTgt spid="401"/>
                                        </p:tgtEl>
                                        <p:attrNameLst>
                                          <p:attrName>ppt_w</p:attrName>
                                        </p:attrNameLst>
                                      </p:cBhvr>
                                      <p:tavLst>
                                        <p:tav tm="0">
                                          <p:val>
                                            <p:fltVal val="0.0"/>
                                          </p:val>
                                        </p:tav>
                                        <p:tav tm="100000">
                                          <p:val>
                                            <p:strVal val="#ppt_w"/>
                                          </p:val>
                                        </p:tav>
                                      </p:tavLst>
                                    </p:anim>
                                    <p:anim calcmode="lin" valueType="num">
                                      <p:cBhvr>
                                        <p:cTn dur="1000" fill="hold" id="31"/>
                                        <p:tgtEl>
                                          <p:spTgt spid="401"/>
                                        </p:tgtEl>
                                        <p:attrNameLst>
                                          <p:attrName>ppt_h</p:attrName>
                                        </p:attrNameLst>
                                      </p:cBhvr>
                                      <p:tavLst>
                                        <p:tav tm="0">
                                          <p:val>
                                            <p:fltVal val="0.0"/>
                                          </p:val>
                                        </p:tav>
                                        <p:tav tm="100000">
                                          <p:val>
                                            <p:strVal val="#ppt_h"/>
                                          </p:val>
                                        </p:tav>
                                      </p:tavLst>
                                    </p:anim>
                                    <p:anim calcmode="lin" valueType="num">
                                      <p:cBhvr>
                                        <p:cTn dur="1000" fill="hold" id="32"/>
                                        <p:tgtEl>
                                          <p:spTgt spid="401"/>
                                        </p:tgtEl>
                                        <p:attrNameLst>
                                          <p:attrName>style.rotation</p:attrName>
                                        </p:attrNameLst>
                                      </p:cBhvr>
                                      <p:tavLst>
                                        <p:tav tm="0">
                                          <p:val>
                                            <p:fltVal val="90.0"/>
                                          </p:val>
                                        </p:tav>
                                        <p:tav tm="100000">
                                          <p:val>
                                            <p:fltVal val="0.0"/>
                                          </p:val>
                                        </p:tav>
                                      </p:tavLst>
                                    </p:anim>
                                    <p:animEffect transition="in" filter="fade">
                                      <p:cBhvr>
                                        <p:cTn dur="1000" id="33"/>
                                        <p:tgtEl>
                                          <p:spTgt spid="401"/>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266"/>
                                        </p:tgtEl>
                                        <p:attrNameLst>
                                          <p:attrName>style.visibility</p:attrName>
                                        </p:attrNameLst>
                                      </p:cBhvr>
                                      <p:to>
                                        <p:strVal val="visible"/>
                                      </p:to>
                                    </p:set>
                                    <p:animEffect transition="in" filter="randombar(horizontal)">
                                      <p:cBhvr>
                                        <p:cTn dur="500" id="37"/>
                                        <p:tgtEl>
                                          <p:spTgt spid="105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263" grpId="0" animBg="1"/>
      <p:bldP spid="1052264" grpId="0" animBg="1"/>
      <p:bldP spid="1052265" grpId="0" animBg="1"/>
      <p:bldP spid="1052266" grpId="0"/>
      <p:bldP spid="1052344" grpId="0" animBg="1"/>
      <p:bldP spid="105234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69" name=""/>
        <p:cNvGrpSpPr/>
        <p:nvPr/>
      </p:nvGrpSpPr>
      <p:grpSpPr>
        <a:xfrm>
          <a:off x="0" y="0"/>
          <a:ext cx="0" cy="0"/>
          <a:chOff x="0" y="0"/>
          <a:chExt cx="0" cy="0"/>
        </a:xfrm>
      </p:grpSpPr>
      <p:grpSp>
        <p:nvGrpSpPr>
          <p:cNvPr id="70" name="Google Shape;992;p14"/>
          <p:cNvGrpSpPr/>
          <p:nvPr userDrawn="1"/>
        </p:nvGrpSpPr>
        <p:grpSpPr>
          <a:xfrm>
            <a:off x="395894" y="219519"/>
            <a:ext cx="11613234" cy="6240131"/>
            <a:chOff x="395894" y="219519"/>
            <a:chExt cx="8518865" cy="4788281"/>
          </a:xfrm>
        </p:grpSpPr>
        <p:sp>
          <p:nvSpPr>
            <p:cNvPr id="1048800"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1" name="Google Shape;994;p14"/>
            <p:cNvGrpSpPr/>
            <p:nvPr/>
          </p:nvGrpSpPr>
          <p:grpSpPr>
            <a:xfrm>
              <a:off x="8341543" y="2282008"/>
              <a:ext cx="569676" cy="380612"/>
              <a:chOff x="8341543" y="2282008"/>
              <a:chExt cx="569676" cy="380612"/>
            </a:xfrm>
          </p:grpSpPr>
          <p:sp>
            <p:nvSpPr>
              <p:cNvPr id="1048801"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2"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03"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72" name="Google Shape;998;p14"/>
            <p:cNvGrpSpPr/>
            <p:nvPr/>
          </p:nvGrpSpPr>
          <p:grpSpPr>
            <a:xfrm>
              <a:off x="8341543" y="1721094"/>
              <a:ext cx="569676" cy="380612"/>
              <a:chOff x="8341543" y="1721094"/>
              <a:chExt cx="569676" cy="380612"/>
            </a:xfrm>
          </p:grpSpPr>
          <p:sp>
            <p:nvSpPr>
              <p:cNvPr id="1048804"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5"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3" name="Google Shape;1001;p14"/>
            <p:cNvGrpSpPr/>
            <p:nvPr/>
          </p:nvGrpSpPr>
          <p:grpSpPr>
            <a:xfrm>
              <a:off x="8346273" y="1183592"/>
              <a:ext cx="568486" cy="388014"/>
              <a:chOff x="8346273" y="1183592"/>
              <a:chExt cx="568486" cy="388014"/>
            </a:xfrm>
          </p:grpSpPr>
          <p:sp>
            <p:nvSpPr>
              <p:cNvPr id="1048806"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7"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4" name="Google Shape;1004;p14"/>
            <p:cNvGrpSpPr/>
            <p:nvPr/>
          </p:nvGrpSpPr>
          <p:grpSpPr>
            <a:xfrm>
              <a:off x="8341543" y="606635"/>
              <a:ext cx="569676" cy="388014"/>
              <a:chOff x="8341543" y="606635"/>
              <a:chExt cx="569676" cy="388014"/>
            </a:xfrm>
          </p:grpSpPr>
          <p:sp>
            <p:nvSpPr>
              <p:cNvPr id="1048808"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09"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5" name="Google Shape;1007;p14"/>
            <p:cNvGrpSpPr/>
            <p:nvPr/>
          </p:nvGrpSpPr>
          <p:grpSpPr>
            <a:xfrm>
              <a:off x="8341543" y="2842933"/>
              <a:ext cx="569676" cy="380612"/>
              <a:chOff x="8341543" y="2282008"/>
              <a:chExt cx="569676" cy="380612"/>
            </a:xfrm>
          </p:grpSpPr>
          <p:sp>
            <p:nvSpPr>
              <p:cNvPr id="1048810"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1"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76" name="Google Shape;1010;p14"/>
            <p:cNvGrpSpPr/>
            <p:nvPr/>
          </p:nvGrpSpPr>
          <p:grpSpPr>
            <a:xfrm>
              <a:off x="8341543" y="3403858"/>
              <a:ext cx="569676" cy="380612"/>
              <a:chOff x="8341543" y="2282008"/>
              <a:chExt cx="569676" cy="380612"/>
            </a:xfrm>
          </p:grpSpPr>
          <p:sp>
            <p:nvSpPr>
              <p:cNvPr id="1048812"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3"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14"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5"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8816"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7"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8"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19"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0"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1"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2"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3"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4"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5"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6"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7"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8"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29"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0"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1"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2"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3"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4"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5"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6"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7"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8"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39"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0"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1"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2"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3"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4"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5"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6"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7"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8"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49"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0"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1"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2"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3"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4"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5"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6"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7"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8"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59"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60"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262" name=""/>
        <p:cNvGrpSpPr/>
        <p:nvPr/>
      </p:nvGrpSpPr>
      <p:grpSpPr>
        <a:xfrm>
          <a:off x="0" y="0"/>
          <a:ext cx="0" cy="0"/>
          <a:chOff x="0" y="0"/>
          <a:chExt cx="0" cy="0"/>
        </a:xfrm>
      </p:grpSpPr>
      <p:grpSp>
        <p:nvGrpSpPr>
          <p:cNvPr id="263" name="Google Shape;992;p14"/>
          <p:cNvGrpSpPr/>
          <p:nvPr userDrawn="1"/>
        </p:nvGrpSpPr>
        <p:grpSpPr>
          <a:xfrm>
            <a:off x="395894" y="219519"/>
            <a:ext cx="11613234" cy="6240131"/>
            <a:chOff x="395894" y="219519"/>
            <a:chExt cx="8518865" cy="4788281"/>
          </a:xfrm>
        </p:grpSpPr>
        <p:sp>
          <p:nvSpPr>
            <p:cNvPr id="1050733"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4" name="Google Shape;994;p14"/>
            <p:cNvGrpSpPr/>
            <p:nvPr/>
          </p:nvGrpSpPr>
          <p:grpSpPr>
            <a:xfrm>
              <a:off x="8341543" y="2282008"/>
              <a:ext cx="569676" cy="380612"/>
              <a:chOff x="8341543" y="2282008"/>
              <a:chExt cx="569676" cy="380612"/>
            </a:xfrm>
          </p:grpSpPr>
          <p:sp>
            <p:nvSpPr>
              <p:cNvPr id="1050734"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5"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36"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65" name="Google Shape;998;p14"/>
            <p:cNvGrpSpPr/>
            <p:nvPr/>
          </p:nvGrpSpPr>
          <p:grpSpPr>
            <a:xfrm>
              <a:off x="8341543" y="1721094"/>
              <a:ext cx="569676" cy="380612"/>
              <a:chOff x="8341543" y="1721094"/>
              <a:chExt cx="569676" cy="380612"/>
            </a:xfrm>
          </p:grpSpPr>
          <p:sp>
            <p:nvSpPr>
              <p:cNvPr id="1050737"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38"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6" name="Google Shape;1001;p14"/>
            <p:cNvGrpSpPr/>
            <p:nvPr/>
          </p:nvGrpSpPr>
          <p:grpSpPr>
            <a:xfrm>
              <a:off x="8346273" y="1183592"/>
              <a:ext cx="568486" cy="388014"/>
              <a:chOff x="8346273" y="1183592"/>
              <a:chExt cx="568486" cy="388014"/>
            </a:xfrm>
          </p:grpSpPr>
          <p:sp>
            <p:nvSpPr>
              <p:cNvPr id="1050739"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0"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7" name="Google Shape;1004;p14"/>
            <p:cNvGrpSpPr/>
            <p:nvPr/>
          </p:nvGrpSpPr>
          <p:grpSpPr>
            <a:xfrm>
              <a:off x="8341543" y="606635"/>
              <a:ext cx="569676" cy="388014"/>
              <a:chOff x="8341543" y="606635"/>
              <a:chExt cx="569676" cy="388014"/>
            </a:xfrm>
          </p:grpSpPr>
          <p:sp>
            <p:nvSpPr>
              <p:cNvPr id="1050741"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2"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8" name="Google Shape;1007;p14"/>
            <p:cNvGrpSpPr/>
            <p:nvPr/>
          </p:nvGrpSpPr>
          <p:grpSpPr>
            <a:xfrm>
              <a:off x="8341543" y="2842933"/>
              <a:ext cx="569676" cy="380612"/>
              <a:chOff x="8341543" y="2282008"/>
              <a:chExt cx="569676" cy="380612"/>
            </a:xfrm>
          </p:grpSpPr>
          <p:sp>
            <p:nvSpPr>
              <p:cNvPr id="1050743"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4"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69" name="Google Shape;1010;p14"/>
            <p:cNvGrpSpPr/>
            <p:nvPr/>
          </p:nvGrpSpPr>
          <p:grpSpPr>
            <a:xfrm>
              <a:off x="8341543" y="3403858"/>
              <a:ext cx="569676" cy="380612"/>
              <a:chOff x="8341543" y="2282008"/>
              <a:chExt cx="569676" cy="380612"/>
            </a:xfrm>
          </p:grpSpPr>
          <p:sp>
            <p:nvSpPr>
              <p:cNvPr id="1050745"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6"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47"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48"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grpSp>
        <p:nvGrpSpPr>
          <p:cNvPr id="270" name="Google Shape;1016;p14"/>
          <p:cNvGrpSpPr/>
          <p:nvPr userDrawn="1"/>
        </p:nvGrpSpPr>
        <p:grpSpPr>
          <a:xfrm>
            <a:off x="989192" y="5645930"/>
            <a:ext cx="615189" cy="535538"/>
            <a:chOff x="2495125" y="2142250"/>
            <a:chExt cx="444275" cy="398525"/>
          </a:xfrm>
        </p:grpSpPr>
        <p:sp>
          <p:nvSpPr>
            <p:cNvPr id="1050749" name="Google Shape;1017;p14"/>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0" name="Google Shape;1018;p14"/>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1" name="Google Shape;1019;p14"/>
          <p:cNvGrpSpPr/>
          <p:nvPr userDrawn="1"/>
        </p:nvGrpSpPr>
        <p:grpSpPr>
          <a:xfrm>
            <a:off x="10177821" y="427685"/>
            <a:ext cx="403468" cy="378112"/>
            <a:chOff x="3243875" y="2372825"/>
            <a:chExt cx="291375" cy="281375"/>
          </a:xfrm>
        </p:grpSpPr>
        <p:sp>
          <p:nvSpPr>
            <p:cNvPr id="1050751" name="Google Shape;1020;p14"/>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2" name="Google Shape;1021;p14"/>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3" name="Google Shape;1022;p14"/>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4" name="Google Shape;1023;p14"/>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5" name="Google Shape;1024;p14"/>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6" name="Google Shape;1025;p14"/>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7" name="Google Shape;1026;p14"/>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8" name="Google Shape;1027;p14"/>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59" name="Google Shape;1028;p14"/>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0" name="Google Shape;1029;p14"/>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2" name="Google Shape;1030;p14"/>
          <p:cNvGrpSpPr/>
          <p:nvPr userDrawn="1"/>
        </p:nvGrpSpPr>
        <p:grpSpPr>
          <a:xfrm>
            <a:off x="11004071" y="1043373"/>
            <a:ext cx="230796" cy="226531"/>
            <a:chOff x="4954425" y="2036375"/>
            <a:chExt cx="166675" cy="168575"/>
          </a:xfrm>
        </p:grpSpPr>
        <p:sp>
          <p:nvSpPr>
            <p:cNvPr id="1050761" name="Google Shape;1031;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2" name="Google Shape;1032;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63" name="Google Shape;1033;p14"/>
          <p:cNvSpPr/>
          <p:nvPr userDrawn="1"/>
        </p:nvSpPr>
        <p:spPr>
          <a:xfrm>
            <a:off x="2054612" y="6264683"/>
            <a:ext cx="164953" cy="109117"/>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4" name="Google Shape;1034;p14"/>
          <p:cNvSpPr/>
          <p:nvPr userDrawn="1"/>
        </p:nvSpPr>
        <p:spPr>
          <a:xfrm>
            <a:off x="10995521" y="6181468"/>
            <a:ext cx="120469" cy="8321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3" name="Google Shape;1035;p14"/>
          <p:cNvGrpSpPr/>
          <p:nvPr userDrawn="1"/>
        </p:nvGrpSpPr>
        <p:grpSpPr>
          <a:xfrm>
            <a:off x="817359" y="5192331"/>
            <a:ext cx="230796" cy="226531"/>
            <a:chOff x="4954425" y="2036375"/>
            <a:chExt cx="166675" cy="168575"/>
          </a:xfrm>
        </p:grpSpPr>
        <p:sp>
          <p:nvSpPr>
            <p:cNvPr id="1050765" name="Google Shape;1036;p14"/>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6" name="Google Shape;1037;p14"/>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767"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8"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69"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0"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1"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2"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3"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4"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5"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6"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7"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8"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79"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0"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1"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2"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3"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4"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5"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6"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7"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8"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89"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0"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1"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2"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3"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4"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5"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6"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7"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8"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799"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0"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1"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2"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3"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4"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5"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6"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7"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8"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09"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0"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1"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4"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050812" name="Google Shape;2357;p30"/>
            <p:cNvSpPr/>
            <p:nvPr/>
          </p:nvSpPr>
          <p:spPr>
            <a:xfrm>
              <a:off x="2977025" y="927125"/>
              <a:ext cx="3134100" cy="14817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5" name="Google Shape;2358;p30"/>
            <p:cNvGrpSpPr/>
            <p:nvPr/>
          </p:nvGrpSpPr>
          <p:grpSpPr>
            <a:xfrm>
              <a:off x="623255" y="973375"/>
              <a:ext cx="7691377" cy="3825650"/>
              <a:chOff x="623255" y="973375"/>
              <a:chExt cx="7691377" cy="3825650"/>
            </a:xfrm>
            <a:grpFill/>
          </p:grpSpPr>
          <p:sp>
            <p:nvSpPr>
              <p:cNvPr id="1050813" name="Google Shape;2359;p30"/>
              <p:cNvSpPr/>
              <p:nvPr/>
            </p:nvSpPr>
            <p:spPr>
              <a:xfrm>
                <a:off x="623255" y="973375"/>
                <a:ext cx="7691377" cy="3825650"/>
              </a:xfrm>
              <a:custGeom>
                <a:avLst/>
                <a:ah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14" name="Google Shape;2360;p30"/>
              <p:cNvSpPr/>
              <p:nvPr/>
            </p:nvSpPr>
            <p:spPr>
              <a:xfrm>
                <a:off x="1878425" y="11851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15" name="Google Shape;2361;p30"/>
              <p:cNvSpPr/>
              <p:nvPr/>
            </p:nvSpPr>
            <p:spPr>
              <a:xfrm>
                <a:off x="5585525" y="3231300"/>
                <a:ext cx="2028300" cy="1403400"/>
              </a:xfrm>
              <a:prstGeom prst="ellipse"/>
              <a:grp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grpSp>
        <p:nvGrpSpPr>
          <p:cNvPr id="276" name="Google Shape;447;p27"/>
          <p:cNvGrpSpPr/>
          <p:nvPr userDrawn="1"/>
        </p:nvGrpSpPr>
        <p:grpSpPr>
          <a:xfrm>
            <a:off x="8391927" y="4047629"/>
            <a:ext cx="2301388" cy="1593766"/>
            <a:chOff x="4799733" y="3457797"/>
            <a:chExt cx="2301388" cy="1593766"/>
          </a:xfrm>
        </p:grpSpPr>
        <p:sp>
          <p:nvSpPr>
            <p:cNvPr id="1050816" name="Google Shape;448;p27"/>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7" name="Google Shape;449;p27"/>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8" name="Google Shape;450;p27"/>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19" name="Google Shape;451;p27"/>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0" name="Google Shape;452;p27"/>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1" name="Google Shape;453;p27"/>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2" name="Google Shape;454;p27"/>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3" name="Google Shape;455;p27"/>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4" name="Google Shape;456;p27"/>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5" name="Google Shape;457;p27"/>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6" name="Google Shape;458;p27"/>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7" name="Google Shape;459;p27"/>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8" name="Google Shape;460;p27"/>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29" name="Google Shape;461;p27"/>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0" name="Google Shape;462;p27"/>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1" name="Google Shape;463;p27"/>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2" name="Google Shape;464;p27"/>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3" name="Google Shape;465;p27"/>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4" name="Google Shape;466;p27"/>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5" name="Google Shape;467;p27"/>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6" name="Google Shape;468;p27"/>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7" name="Google Shape;469;p27"/>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8" name="Google Shape;470;p27"/>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39" name="Google Shape;471;p27"/>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0" name="Google Shape;472;p27"/>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1" name="Google Shape;473;p27"/>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2" name="Google Shape;474;p27"/>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3" name="Google Shape;475;p27"/>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4" name="Google Shape;476;p27"/>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5" name="Google Shape;477;p27"/>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6" name="Google Shape;478;p27"/>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7" name="Google Shape;479;p27"/>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8" name="Google Shape;480;p27"/>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49" name="Google Shape;481;p27"/>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0" name="Google Shape;482;p27"/>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851" name="Google Shape;483;p27"/>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2" name="Google Shape;484;p27"/>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3" name="Google Shape;485;p27"/>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4" name="Google Shape;486;p27"/>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5" name="Google Shape;487;p27"/>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6" name="Google Shape;488;p27"/>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7" name="Google Shape;489;p27"/>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8" name="Google Shape;490;p27"/>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59" name="Google Shape;491;p27"/>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0" name="Google Shape;492;p27"/>
            <p:cNvSpPr/>
            <p:nvPr/>
          </p:nvSpPr>
          <p:spPr>
            <a:xfrm>
              <a:off x="564583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1" name="Google Shape;493;p27"/>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2" name="Google Shape;494;p27"/>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3" name="Google Shape;495;p27"/>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4" name="Google Shape;496;p27"/>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5" name="Google Shape;497;p27"/>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6" name="Google Shape;498;p27"/>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7" name="Google Shape;499;p27"/>
            <p:cNvSpPr/>
            <p:nvPr/>
          </p:nvSpPr>
          <p:spPr>
            <a:xfrm>
              <a:off x="5604409" y="4254476"/>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8" name="Google Shape;500;p27"/>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69" name="Google Shape;501;p27"/>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0" name="Google Shape;502;p27"/>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1" name="Google Shape;503;p27"/>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277" name="Group 291"/>
          <p:cNvGrpSpPr/>
          <p:nvPr userDrawn="1"/>
        </p:nvGrpSpPr>
        <p:grpSpPr>
          <a:xfrm>
            <a:off x="1598355" y="3608289"/>
            <a:ext cx="2204156" cy="2018295"/>
            <a:chOff x="1598355" y="3608289"/>
            <a:chExt cx="2204156" cy="2018295"/>
          </a:xfrm>
        </p:grpSpPr>
        <p:grpSp>
          <p:nvGrpSpPr>
            <p:cNvPr id="278" name="Google Shape;505;p27"/>
            <p:cNvGrpSpPr/>
            <p:nvPr/>
          </p:nvGrpSpPr>
          <p:grpSpPr>
            <a:xfrm>
              <a:off x="1598355" y="4368136"/>
              <a:ext cx="868990" cy="1258447"/>
              <a:chOff x="3235834" y="3793115"/>
              <a:chExt cx="868990" cy="1258447"/>
            </a:xfrm>
          </p:grpSpPr>
          <p:sp>
            <p:nvSpPr>
              <p:cNvPr id="1050872" name="Google Shape;506;p27"/>
              <p:cNvSpPr/>
              <p:nvPr/>
            </p:nvSpPr>
            <p:spPr>
              <a:xfrm>
                <a:off x="3236476" y="3795496"/>
                <a:ext cx="868347" cy="1256066"/>
              </a:xfrm>
              <a:custGeom>
                <a:avLst/>
                <a:ah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79" name="Google Shape;507;p27"/>
              <p:cNvGrpSpPr/>
              <p:nvPr/>
            </p:nvGrpSpPr>
            <p:grpSpPr>
              <a:xfrm>
                <a:off x="3235834" y="3793115"/>
                <a:ext cx="865418" cy="1258447"/>
                <a:chOff x="3235834" y="3793115"/>
                <a:chExt cx="865418" cy="1258447"/>
              </a:xfrm>
            </p:grpSpPr>
            <p:sp>
              <p:nvSpPr>
                <p:cNvPr id="1050873" name="Google Shape;508;p27"/>
                <p:cNvSpPr/>
                <p:nvPr/>
              </p:nvSpPr>
              <p:spPr>
                <a:xfrm>
                  <a:off x="3235834" y="3793115"/>
                  <a:ext cx="865418" cy="389985"/>
                </a:xfrm>
                <a:custGeom>
                  <a:avLst/>
                  <a:ah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4" name="Google Shape;509;p27"/>
                <p:cNvSpPr/>
                <p:nvPr/>
              </p:nvSpPr>
              <p:spPr>
                <a:xfrm>
                  <a:off x="3306725" y="3905262"/>
                  <a:ext cx="719118" cy="182888"/>
                </a:xfrm>
                <a:custGeom>
                  <a:avLst/>
                  <a:ah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5" name="Google Shape;510;p27"/>
                <p:cNvSpPr/>
                <p:nvPr/>
              </p:nvSpPr>
              <p:spPr>
                <a:xfrm>
                  <a:off x="3309654" y="4261478"/>
                  <a:ext cx="146355" cy="143426"/>
                </a:xfrm>
                <a:custGeom>
                  <a:avLst/>
                  <a:ah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6" name="Google Shape;511;p27"/>
                <p:cNvSpPr/>
                <p:nvPr/>
              </p:nvSpPr>
              <p:spPr>
                <a:xfrm>
                  <a:off x="3501275" y="4261478"/>
                  <a:ext cx="143426" cy="143426"/>
                </a:xfrm>
                <a:custGeom>
                  <a:avLst/>
                  <a:ah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7" name="Google Shape;512;p27"/>
                <p:cNvSpPr/>
                <p:nvPr/>
              </p:nvSpPr>
              <p:spPr>
                <a:xfrm>
                  <a:off x="3693670" y="4261478"/>
                  <a:ext cx="143426" cy="143426"/>
                </a:xfrm>
                <a:custGeom>
                  <a:avLst/>
                  <a:ah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8" name="Google Shape;513;p27"/>
                <p:cNvSpPr/>
                <p:nvPr/>
              </p:nvSpPr>
              <p:spPr>
                <a:xfrm>
                  <a:off x="3309654" y="4453872"/>
                  <a:ext cx="146355" cy="143426"/>
                </a:xfrm>
                <a:custGeom>
                  <a:avLst/>
                  <a:ah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79" name="Google Shape;514;p27"/>
                <p:cNvSpPr/>
                <p:nvPr/>
              </p:nvSpPr>
              <p:spPr>
                <a:xfrm>
                  <a:off x="3501275" y="4453872"/>
                  <a:ext cx="143426" cy="143426"/>
                </a:xfrm>
                <a:custGeom>
                  <a:avLst/>
                  <a:ah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0" name="Google Shape;515;p27"/>
                <p:cNvSpPr/>
                <p:nvPr/>
              </p:nvSpPr>
              <p:spPr>
                <a:xfrm>
                  <a:off x="3693670" y="4453872"/>
                  <a:ext cx="143426" cy="143426"/>
                </a:xfrm>
                <a:custGeom>
                  <a:avLst/>
                  <a:ah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1" name="Google Shape;516;p27"/>
                <p:cNvSpPr/>
                <p:nvPr/>
              </p:nvSpPr>
              <p:spPr>
                <a:xfrm>
                  <a:off x="3309654" y="4645549"/>
                  <a:ext cx="146355" cy="146355"/>
                </a:xfrm>
                <a:custGeom>
                  <a:avLst/>
                  <a:ah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2" name="Google Shape;517;p27"/>
                <p:cNvSpPr/>
                <p:nvPr/>
              </p:nvSpPr>
              <p:spPr>
                <a:xfrm>
                  <a:off x="3501275" y="4645549"/>
                  <a:ext cx="143426" cy="146355"/>
                </a:xfrm>
                <a:custGeom>
                  <a:avLst/>
                  <a:ah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3" name="Google Shape;518;p27"/>
                <p:cNvSpPr/>
                <p:nvPr/>
              </p:nvSpPr>
              <p:spPr>
                <a:xfrm>
                  <a:off x="3693670" y="4645549"/>
                  <a:ext cx="143426" cy="146355"/>
                </a:xfrm>
                <a:custGeom>
                  <a:avLst/>
                  <a:ah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4" name="Google Shape;519;p27"/>
                <p:cNvSpPr/>
                <p:nvPr/>
              </p:nvSpPr>
              <p:spPr>
                <a:xfrm>
                  <a:off x="3309654" y="4840873"/>
                  <a:ext cx="146355" cy="143426"/>
                </a:xfrm>
                <a:custGeom>
                  <a:avLst/>
                  <a:ah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5" name="Google Shape;520;p27"/>
                <p:cNvSpPr/>
                <p:nvPr/>
              </p:nvSpPr>
              <p:spPr>
                <a:xfrm>
                  <a:off x="3501275" y="4840873"/>
                  <a:ext cx="143426" cy="143426"/>
                </a:xfrm>
                <a:custGeom>
                  <a:avLst/>
                  <a:ah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6" name="Google Shape;521;p27"/>
                <p:cNvSpPr/>
                <p:nvPr/>
              </p:nvSpPr>
              <p:spPr>
                <a:xfrm>
                  <a:off x="3693670" y="4840873"/>
                  <a:ext cx="143426" cy="143426"/>
                </a:xfrm>
                <a:custGeom>
                  <a:avLst/>
                  <a:ah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7" name="Google Shape;522;p27"/>
                <p:cNvSpPr/>
                <p:nvPr/>
              </p:nvSpPr>
              <p:spPr>
                <a:xfrm>
                  <a:off x="3855335" y="4185426"/>
                  <a:ext cx="243685" cy="866136"/>
                </a:xfrm>
                <a:custGeom>
                  <a:avLst/>
                  <a:ah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8" name="Google Shape;523;p27"/>
                <p:cNvSpPr/>
                <p:nvPr/>
              </p:nvSpPr>
              <p:spPr>
                <a:xfrm>
                  <a:off x="3855335" y="3793115"/>
                  <a:ext cx="243685" cy="389985"/>
                </a:xfrm>
                <a:custGeom>
                  <a:avLst/>
                  <a:ah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89" name="Google Shape;524;p27"/>
                <p:cNvSpPr/>
                <p:nvPr/>
              </p:nvSpPr>
              <p:spPr>
                <a:xfrm>
                  <a:off x="3855335" y="3905262"/>
                  <a:ext cx="170508" cy="182888"/>
                </a:xfrm>
                <a:custGeom>
                  <a:avLst/>
                  <a:ah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0" name="Google Shape;525;p27"/>
                <p:cNvSpPr/>
                <p:nvPr/>
              </p:nvSpPr>
              <p:spPr>
                <a:xfrm>
                  <a:off x="3723681" y="3945499"/>
                  <a:ext cx="35870" cy="100260"/>
                </a:xfrm>
                <a:custGeom>
                  <a:avLst/>
                  <a:ah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1" name="Google Shape;526;p27"/>
                <p:cNvSpPr/>
                <p:nvPr/>
              </p:nvSpPr>
              <p:spPr>
                <a:xfrm>
                  <a:off x="3764636" y="3944007"/>
                  <a:ext cx="63671" cy="102471"/>
                </a:xfrm>
                <a:custGeom>
                  <a:avLst/>
                  <a:ah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2" name="Google Shape;527;p27"/>
                <p:cNvSpPr/>
                <p:nvPr/>
              </p:nvSpPr>
              <p:spPr>
                <a:xfrm>
                  <a:off x="3829745" y="3991539"/>
                  <a:ext cx="65882" cy="57149"/>
                </a:xfrm>
                <a:custGeom>
                  <a:avLst/>
                  <a:ah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3" name="Google Shape;528;p27"/>
                <p:cNvSpPr/>
                <p:nvPr/>
              </p:nvSpPr>
              <p:spPr>
                <a:xfrm>
                  <a:off x="3901430" y="3946218"/>
                  <a:ext cx="60023" cy="100260"/>
                </a:xfrm>
                <a:custGeom>
                  <a:avLst/>
                  <a:ah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4" name="Google Shape;529;p27"/>
                <p:cNvSpPr/>
                <p:nvPr/>
              </p:nvSpPr>
              <p:spPr>
                <a:xfrm>
                  <a:off x="3885346" y="4261478"/>
                  <a:ext cx="143426" cy="143426"/>
                </a:xfrm>
                <a:custGeom>
                  <a:avLst/>
                  <a:ah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5" name="Google Shape;530;p27"/>
                <p:cNvSpPr/>
                <p:nvPr/>
              </p:nvSpPr>
              <p:spPr>
                <a:xfrm>
                  <a:off x="3885346" y="4453872"/>
                  <a:ext cx="143426" cy="143426"/>
                </a:xfrm>
                <a:custGeom>
                  <a:avLst/>
                  <a:ah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6" name="Google Shape;531;p27"/>
                <p:cNvSpPr/>
                <p:nvPr/>
              </p:nvSpPr>
              <p:spPr>
                <a:xfrm>
                  <a:off x="3885346" y="4645549"/>
                  <a:ext cx="143426" cy="338750"/>
                </a:xfrm>
                <a:custGeom>
                  <a:avLst/>
                  <a:ah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
          <p:nvSpPr>
            <p:cNvPr id="1050897" name="Google Shape;532;p27"/>
            <p:cNvSpPr/>
            <p:nvPr/>
          </p:nvSpPr>
          <p:spPr>
            <a:xfrm>
              <a:off x="2415510" y="3608289"/>
              <a:ext cx="278008" cy="1899077"/>
            </a:xfrm>
            <a:custGeom>
              <a:avLst/>
              <a:ahLst/>
              <a:rect l="l" t="t" r="r" b="b"/>
              <a:pathLst>
                <a:path w="5030" h="34360" extrusionOk="0">
                  <a:moveTo>
                    <a:pt x="1" y="1"/>
                  </a:moveTo>
                  <a:lnTo>
                    <a:pt x="1" y="34359"/>
                  </a:lnTo>
                  <a:lnTo>
                    <a:pt x="5030" y="34359"/>
                  </a:lnTo>
                  <a:lnTo>
                    <a:pt x="5030" y="1"/>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8" name="Google Shape;533;p27"/>
            <p:cNvSpPr/>
            <p:nvPr/>
          </p:nvSpPr>
          <p:spPr>
            <a:xfrm>
              <a:off x="2653282" y="3608289"/>
              <a:ext cx="40237" cy="1899077"/>
            </a:xfrm>
            <a:custGeom>
              <a:avLst/>
              <a:ahLst/>
              <a:rect l="l" t="t" r="r" b="b"/>
              <a:pathLst>
                <a:path w="728" h="34360" extrusionOk="0">
                  <a:moveTo>
                    <a:pt x="0" y="1"/>
                  </a:moveTo>
                  <a:lnTo>
                    <a:pt x="0" y="34359"/>
                  </a:lnTo>
                  <a:lnTo>
                    <a:pt x="728" y="34359"/>
                  </a:lnTo>
                  <a:lnTo>
                    <a:pt x="728"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899" name="Google Shape;534;p27"/>
            <p:cNvSpPr/>
            <p:nvPr/>
          </p:nvSpPr>
          <p:spPr>
            <a:xfrm>
              <a:off x="2510630" y="3669749"/>
              <a:ext cx="182888" cy="8843"/>
            </a:xfrm>
            <a:custGeom>
              <a:avLst/>
              <a:ahLst/>
              <a:rect l="l" t="t" r="r" b="b"/>
              <a:pathLst>
                <a:path w="3309" h="160" extrusionOk="0">
                  <a:moveTo>
                    <a:pt x="0" y="1"/>
                  </a:moveTo>
                  <a:lnTo>
                    <a:pt x="0" y="159"/>
                  </a:lnTo>
                  <a:lnTo>
                    <a:pt x="3309" y="159"/>
                  </a:lnTo>
                  <a:lnTo>
                    <a:pt x="330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0" name="Google Shape;535;p27"/>
            <p:cNvSpPr/>
            <p:nvPr/>
          </p:nvSpPr>
          <p:spPr>
            <a:xfrm>
              <a:off x="2571316" y="3745856"/>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1" name="Google Shape;536;p27"/>
            <p:cNvSpPr/>
            <p:nvPr/>
          </p:nvSpPr>
          <p:spPr>
            <a:xfrm>
              <a:off x="2571316" y="3848990"/>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2" name="Google Shape;537;p27"/>
            <p:cNvSpPr/>
            <p:nvPr/>
          </p:nvSpPr>
          <p:spPr>
            <a:xfrm>
              <a:off x="2571316" y="3955771"/>
              <a:ext cx="122202" cy="9562"/>
            </a:xfrm>
            <a:custGeom>
              <a:avLst/>
              <a:ahLst/>
              <a:rect l="l" t="t" r="r" b="b"/>
              <a:pathLst>
                <a:path w="2211" h="173" extrusionOk="0">
                  <a:moveTo>
                    <a:pt x="1" y="1"/>
                  </a:moveTo>
                  <a:lnTo>
                    <a:pt x="1" y="173"/>
                  </a:lnTo>
                  <a:lnTo>
                    <a:pt x="2211" y="173"/>
                  </a:lnTo>
                  <a:lnTo>
                    <a:pt x="2211"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3" name="Google Shape;538;p27"/>
            <p:cNvSpPr/>
            <p:nvPr/>
          </p:nvSpPr>
          <p:spPr>
            <a:xfrm>
              <a:off x="2571316" y="4120365"/>
              <a:ext cx="122202" cy="9562"/>
            </a:xfrm>
            <a:custGeom>
              <a:avLst/>
              <a:ahLst/>
              <a:rect l="l" t="t" r="r" b="b"/>
              <a:pathLst>
                <a:path w="2211" h="173" extrusionOk="0">
                  <a:moveTo>
                    <a:pt x="1" y="0"/>
                  </a:moveTo>
                  <a:lnTo>
                    <a:pt x="1" y="173"/>
                  </a:lnTo>
                  <a:lnTo>
                    <a:pt x="2211" y="173"/>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4" name="Google Shape;539;p27"/>
            <p:cNvSpPr/>
            <p:nvPr/>
          </p:nvSpPr>
          <p:spPr>
            <a:xfrm>
              <a:off x="2571316" y="4227147"/>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5" name="Google Shape;540;p27"/>
            <p:cNvSpPr/>
            <p:nvPr/>
          </p:nvSpPr>
          <p:spPr>
            <a:xfrm>
              <a:off x="2571316" y="4333984"/>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6" name="Google Shape;541;p27"/>
            <p:cNvSpPr/>
            <p:nvPr/>
          </p:nvSpPr>
          <p:spPr>
            <a:xfrm>
              <a:off x="2571316" y="4495649"/>
              <a:ext cx="122202" cy="8788"/>
            </a:xfrm>
            <a:custGeom>
              <a:avLst/>
              <a:ahLst/>
              <a:rect l="l" t="t" r="r" b="b"/>
              <a:pathLst>
                <a:path w="2211" h="159" extrusionOk="0">
                  <a:moveTo>
                    <a:pt x="1" y="0"/>
                  </a:moveTo>
                  <a:lnTo>
                    <a:pt x="1" y="159"/>
                  </a:lnTo>
                  <a:lnTo>
                    <a:pt x="2211" y="159"/>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7" name="Google Shape;542;p27"/>
            <p:cNvSpPr/>
            <p:nvPr/>
          </p:nvSpPr>
          <p:spPr>
            <a:xfrm>
              <a:off x="2571316" y="4598782"/>
              <a:ext cx="122202" cy="12491"/>
            </a:xfrm>
            <a:custGeom>
              <a:avLst/>
              <a:ahLst/>
              <a:rect l="l" t="t" r="r" b="b"/>
              <a:pathLst>
                <a:path w="2211" h="226" extrusionOk="0">
                  <a:moveTo>
                    <a:pt x="1" y="0"/>
                  </a:moveTo>
                  <a:lnTo>
                    <a:pt x="1" y="225"/>
                  </a:lnTo>
                  <a:lnTo>
                    <a:pt x="2211" y="225"/>
                  </a:lnTo>
                  <a:lnTo>
                    <a:pt x="2211"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8" name="Google Shape;543;p27"/>
            <p:cNvSpPr/>
            <p:nvPr/>
          </p:nvSpPr>
          <p:spPr>
            <a:xfrm>
              <a:off x="2571316" y="4705564"/>
              <a:ext cx="122202" cy="9562"/>
            </a:xfrm>
            <a:custGeom>
              <a:avLst/>
              <a:ahLst/>
              <a:rect l="l" t="t" r="r" b="b"/>
              <a:pathLst>
                <a:path w="2211" h="173" extrusionOk="0">
                  <a:moveTo>
                    <a:pt x="1" y="1"/>
                  </a:moveTo>
                  <a:lnTo>
                    <a:pt x="1" y="173"/>
                  </a:lnTo>
                  <a:lnTo>
                    <a:pt x="2211" y="173"/>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09" name="Google Shape;544;p27"/>
            <p:cNvSpPr/>
            <p:nvPr/>
          </p:nvSpPr>
          <p:spPr>
            <a:xfrm>
              <a:off x="2571316" y="4867229"/>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0" name="Google Shape;545;p27"/>
            <p:cNvSpPr/>
            <p:nvPr/>
          </p:nvSpPr>
          <p:spPr>
            <a:xfrm>
              <a:off x="2571316" y="4974010"/>
              <a:ext cx="122202" cy="8843"/>
            </a:xfrm>
            <a:custGeom>
              <a:avLst/>
              <a:ahLst/>
              <a:rect l="l" t="t" r="r" b="b"/>
              <a:pathLst>
                <a:path w="2211" h="160" extrusionOk="0">
                  <a:moveTo>
                    <a:pt x="1" y="1"/>
                  </a:moveTo>
                  <a:lnTo>
                    <a:pt x="1" y="160"/>
                  </a:lnTo>
                  <a:lnTo>
                    <a:pt x="2211" y="160"/>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1" name="Google Shape;546;p27"/>
            <p:cNvSpPr/>
            <p:nvPr/>
          </p:nvSpPr>
          <p:spPr>
            <a:xfrm>
              <a:off x="2571316" y="5080847"/>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2" name="Google Shape;547;p27"/>
            <p:cNvSpPr/>
            <p:nvPr/>
          </p:nvSpPr>
          <p:spPr>
            <a:xfrm>
              <a:off x="2571316" y="5242512"/>
              <a:ext cx="122202" cy="8843"/>
            </a:xfrm>
            <a:custGeom>
              <a:avLst/>
              <a:ahLst/>
              <a:rect l="l" t="t" r="r" b="b"/>
              <a:pathLst>
                <a:path w="2211" h="160" extrusionOk="0">
                  <a:moveTo>
                    <a:pt x="1" y="0"/>
                  </a:moveTo>
                  <a:lnTo>
                    <a:pt x="1" y="159"/>
                  </a:lnTo>
                  <a:lnTo>
                    <a:pt x="2211" y="159"/>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3" name="Google Shape;548;p27"/>
            <p:cNvSpPr/>
            <p:nvPr/>
          </p:nvSpPr>
          <p:spPr>
            <a:xfrm>
              <a:off x="2571316" y="5348575"/>
              <a:ext cx="122202" cy="9562"/>
            </a:xfrm>
            <a:custGeom>
              <a:avLst/>
              <a:ahLst/>
              <a:rect l="l" t="t" r="r" b="b"/>
              <a:pathLst>
                <a:path w="2211" h="173" extrusionOk="0">
                  <a:moveTo>
                    <a:pt x="1" y="0"/>
                  </a:moveTo>
                  <a:lnTo>
                    <a:pt x="1" y="172"/>
                  </a:lnTo>
                  <a:lnTo>
                    <a:pt x="2211" y="172"/>
                  </a:lnTo>
                  <a:lnTo>
                    <a:pt x="2211"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4" name="Google Shape;549;p27"/>
            <p:cNvSpPr/>
            <p:nvPr/>
          </p:nvSpPr>
          <p:spPr>
            <a:xfrm>
              <a:off x="2571316" y="5452427"/>
              <a:ext cx="122202" cy="12491"/>
            </a:xfrm>
            <a:custGeom>
              <a:avLst/>
              <a:ahLst/>
              <a:rect l="l" t="t" r="r" b="b"/>
              <a:pathLst>
                <a:path w="2211" h="226" extrusionOk="0">
                  <a:moveTo>
                    <a:pt x="1" y="1"/>
                  </a:moveTo>
                  <a:lnTo>
                    <a:pt x="1" y="226"/>
                  </a:lnTo>
                  <a:lnTo>
                    <a:pt x="2211" y="226"/>
                  </a:lnTo>
                  <a:lnTo>
                    <a:pt x="2211"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5" name="Google Shape;550;p27"/>
            <p:cNvSpPr/>
            <p:nvPr/>
          </p:nvSpPr>
          <p:spPr>
            <a:xfrm>
              <a:off x="2510630" y="4041384"/>
              <a:ext cx="182888" cy="12491"/>
            </a:xfrm>
            <a:custGeom>
              <a:avLst/>
              <a:ahLst/>
              <a:rect l="l" t="t" r="r" b="b"/>
              <a:pathLst>
                <a:path w="3309" h="226" extrusionOk="0">
                  <a:moveTo>
                    <a:pt x="0" y="0"/>
                  </a:moveTo>
                  <a:lnTo>
                    <a:pt x="0" y="225"/>
                  </a:lnTo>
                  <a:lnTo>
                    <a:pt x="3309" y="225"/>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6" name="Google Shape;551;p27"/>
            <p:cNvSpPr/>
            <p:nvPr/>
          </p:nvSpPr>
          <p:spPr>
            <a:xfrm>
              <a:off x="2510630" y="4415894"/>
              <a:ext cx="182888" cy="9562"/>
            </a:xfrm>
            <a:custGeom>
              <a:avLst/>
              <a:ahLst/>
              <a:rect l="l" t="t" r="r" b="b"/>
              <a:pathLst>
                <a:path w="3309" h="173" extrusionOk="0">
                  <a:moveTo>
                    <a:pt x="0" y="0"/>
                  </a:moveTo>
                  <a:lnTo>
                    <a:pt x="0" y="173"/>
                  </a:lnTo>
                  <a:lnTo>
                    <a:pt x="3309" y="173"/>
                  </a:lnTo>
                  <a:lnTo>
                    <a:pt x="3309"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7" name="Google Shape;552;p27"/>
            <p:cNvSpPr/>
            <p:nvPr/>
          </p:nvSpPr>
          <p:spPr>
            <a:xfrm>
              <a:off x="2510630" y="4788248"/>
              <a:ext cx="182888" cy="8843"/>
            </a:xfrm>
            <a:custGeom>
              <a:avLst/>
              <a:ahLst/>
              <a:rect l="l" t="t" r="r" b="b"/>
              <a:pathLst>
                <a:path w="3309" h="160" extrusionOk="0">
                  <a:moveTo>
                    <a:pt x="0" y="0"/>
                  </a:moveTo>
                  <a:lnTo>
                    <a:pt x="0" y="159"/>
                  </a:lnTo>
                  <a:lnTo>
                    <a:pt x="3309" y="159"/>
                  </a:lnTo>
                  <a:lnTo>
                    <a:pt x="3309" y="0"/>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8" name="Google Shape;553;p27"/>
            <p:cNvSpPr/>
            <p:nvPr/>
          </p:nvSpPr>
          <p:spPr>
            <a:xfrm>
              <a:off x="2510630" y="5162757"/>
              <a:ext cx="182888" cy="9562"/>
            </a:xfrm>
            <a:custGeom>
              <a:avLst/>
              <a:ahLst/>
              <a:rect l="l" t="t" r="r" b="b"/>
              <a:pathLst>
                <a:path w="3309" h="173" extrusionOk="0">
                  <a:moveTo>
                    <a:pt x="0" y="1"/>
                  </a:moveTo>
                  <a:lnTo>
                    <a:pt x="0" y="173"/>
                  </a:lnTo>
                  <a:lnTo>
                    <a:pt x="3309" y="173"/>
                  </a:lnTo>
                  <a:lnTo>
                    <a:pt x="3309" y="1"/>
                  </a:lnTo>
                  <a:close/>
                </a:path>
              </a:pathLst>
            </a:custGeom>
            <a:solidFill>
              <a:srgbClr val="EA781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19" name="Google Shape;554;p27"/>
            <p:cNvSpPr/>
            <p:nvPr/>
          </p:nvSpPr>
          <p:spPr>
            <a:xfrm>
              <a:off x="2598398" y="4303254"/>
              <a:ext cx="317526" cy="1058089"/>
            </a:xfrm>
            <a:custGeom>
              <a:avLst/>
              <a:ah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0" name="Google Shape;555;p27"/>
            <p:cNvSpPr/>
            <p:nvPr/>
          </p:nvSpPr>
          <p:spPr>
            <a:xfrm>
              <a:off x="2607905" y="4617077"/>
              <a:ext cx="286796" cy="744266"/>
            </a:xfrm>
            <a:custGeom>
              <a:avLst/>
              <a:ah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1" name="Google Shape;556;p27"/>
            <p:cNvSpPr/>
            <p:nvPr/>
          </p:nvSpPr>
          <p:spPr>
            <a:xfrm>
              <a:off x="2723474" y="4415452"/>
              <a:ext cx="101034" cy="247886"/>
            </a:xfrm>
            <a:custGeom>
              <a:avLst/>
              <a:ah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2" name="Google Shape;557;p27"/>
            <p:cNvSpPr/>
            <p:nvPr/>
          </p:nvSpPr>
          <p:spPr>
            <a:xfrm>
              <a:off x="2525221" y="3916253"/>
              <a:ext cx="396562" cy="371691"/>
            </a:xfrm>
            <a:custGeom>
              <a:avLst/>
              <a:ah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3" name="Google Shape;558;p27"/>
            <p:cNvSpPr/>
            <p:nvPr/>
          </p:nvSpPr>
          <p:spPr>
            <a:xfrm>
              <a:off x="2568387" y="4063935"/>
              <a:ext cx="246559" cy="224009"/>
            </a:xfrm>
            <a:custGeom>
              <a:avLst/>
              <a:ah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4" name="Google Shape;559;p27"/>
            <p:cNvSpPr/>
            <p:nvPr/>
          </p:nvSpPr>
          <p:spPr>
            <a:xfrm>
              <a:off x="2586681" y="4259646"/>
              <a:ext cx="216603" cy="130382"/>
            </a:xfrm>
            <a:custGeom>
              <a:avLst/>
              <a:ah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5" name="Google Shape;560;p27"/>
            <p:cNvSpPr/>
            <p:nvPr/>
          </p:nvSpPr>
          <p:spPr>
            <a:xfrm rot="41933">
              <a:off x="2590197" y="4314548"/>
              <a:ext cx="215526" cy="77273"/>
            </a:xfrm>
            <a:custGeom>
              <a:avLst/>
              <a:ah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6" name="Google Shape;561;p27"/>
            <p:cNvSpPr/>
            <p:nvPr/>
          </p:nvSpPr>
          <p:spPr>
            <a:xfrm>
              <a:off x="2724193" y="5007670"/>
              <a:ext cx="239982" cy="242138"/>
            </a:xfrm>
            <a:custGeom>
              <a:avLst/>
              <a:ah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7" name="Google Shape;562;p27"/>
            <p:cNvSpPr/>
            <p:nvPr/>
          </p:nvSpPr>
          <p:spPr>
            <a:xfrm>
              <a:off x="2730052" y="4358081"/>
              <a:ext cx="356326" cy="853756"/>
            </a:xfrm>
            <a:custGeom>
              <a:avLst/>
              <a:ah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8" name="Google Shape;563;p27"/>
            <p:cNvSpPr/>
            <p:nvPr/>
          </p:nvSpPr>
          <p:spPr>
            <a:xfrm>
              <a:off x="2842692" y="4373447"/>
              <a:ext cx="243685" cy="838391"/>
            </a:xfrm>
            <a:custGeom>
              <a:avLst/>
              <a:ah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29" name="Google Shape;564;p27"/>
            <p:cNvSpPr/>
            <p:nvPr/>
          </p:nvSpPr>
          <p:spPr>
            <a:xfrm>
              <a:off x="2846063" y="4187684"/>
              <a:ext cx="240314" cy="242083"/>
            </a:xfrm>
            <a:custGeom>
              <a:avLst/>
              <a:ah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0" name="Google Shape;565;p27"/>
            <p:cNvSpPr/>
            <p:nvPr/>
          </p:nvSpPr>
          <p:spPr>
            <a:xfrm>
              <a:off x="2942952" y="4186493"/>
              <a:ext cx="79755" cy="77267"/>
            </a:xfrm>
            <a:custGeom>
              <a:avLst/>
              <a:ah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1" name="Google Shape;566;p27"/>
            <p:cNvSpPr/>
            <p:nvPr/>
          </p:nvSpPr>
          <p:spPr>
            <a:xfrm>
              <a:off x="2339458" y="4663117"/>
              <a:ext cx="777649" cy="963467"/>
            </a:xfrm>
            <a:custGeom>
              <a:avLst/>
              <a:ah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2" name="Google Shape;567;p27"/>
            <p:cNvSpPr/>
            <p:nvPr/>
          </p:nvSpPr>
          <p:spPr>
            <a:xfrm>
              <a:off x="2375983" y="4821897"/>
              <a:ext cx="741115" cy="804661"/>
            </a:xfrm>
            <a:custGeom>
              <a:avLst/>
              <a:ah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3" name="Google Shape;568;p27"/>
            <p:cNvSpPr/>
            <p:nvPr/>
          </p:nvSpPr>
          <p:spPr>
            <a:xfrm>
              <a:off x="2433804" y="4873087"/>
              <a:ext cx="460897" cy="490908"/>
            </a:xfrm>
            <a:custGeom>
              <a:avLst/>
              <a:ah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4" name="Google Shape;569;p27"/>
            <p:cNvSpPr/>
            <p:nvPr/>
          </p:nvSpPr>
          <p:spPr>
            <a:xfrm>
              <a:off x="3375992" y="4937477"/>
              <a:ext cx="426519" cy="429448"/>
            </a:xfrm>
            <a:custGeom>
              <a:avLst/>
              <a:ah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5" name="Google Shape;570;p27"/>
            <p:cNvSpPr/>
            <p:nvPr/>
          </p:nvSpPr>
          <p:spPr>
            <a:xfrm>
              <a:off x="2894646" y="4821907"/>
              <a:ext cx="658432" cy="768142"/>
            </a:xfrm>
            <a:custGeom>
              <a:avLst/>
              <a:ah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0936" name="Google Shape;571;p27"/>
            <p:cNvSpPr/>
            <p:nvPr/>
          </p:nvSpPr>
          <p:spPr>
            <a:xfrm>
              <a:off x="2927587" y="4821907"/>
              <a:ext cx="625491" cy="768142"/>
            </a:xfrm>
            <a:custGeom>
              <a:avLst/>
              <a:ah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0" name="Google Shape;572;p27"/>
            <p:cNvGrpSpPr/>
            <p:nvPr/>
          </p:nvGrpSpPr>
          <p:grpSpPr>
            <a:xfrm>
              <a:off x="3041664" y="5111577"/>
              <a:ext cx="320455" cy="156580"/>
              <a:chOff x="2774143" y="4536556"/>
              <a:chExt cx="320455" cy="156580"/>
            </a:xfrm>
          </p:grpSpPr>
          <p:sp>
            <p:nvSpPr>
              <p:cNvPr id="1050937" name="Google Shape;573;p27"/>
              <p:cNvSpPr/>
              <p:nvPr/>
            </p:nvSpPr>
            <p:spPr>
              <a:xfrm>
                <a:off x="2774143" y="4562865"/>
                <a:ext cx="112751" cy="98104"/>
              </a:xfrm>
              <a:custGeom>
                <a:avLst/>
                <a:ah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8" name="Google Shape;574;p27"/>
              <p:cNvSpPr/>
              <p:nvPr/>
            </p:nvSpPr>
            <p:spPr>
              <a:xfrm>
                <a:off x="2897782" y="4536556"/>
                <a:ext cx="65882" cy="66600"/>
              </a:xfrm>
              <a:custGeom>
                <a:avLst/>
                <a:ah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39" name="Google Shape;575;p27"/>
              <p:cNvSpPr/>
              <p:nvPr/>
            </p:nvSpPr>
            <p:spPr>
              <a:xfrm>
                <a:off x="2967311" y="4565794"/>
                <a:ext cx="127287" cy="127342"/>
              </a:xfrm>
              <a:custGeom>
                <a:avLst/>
                <a:ah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40" name="Google Shape;576;p27"/>
            <p:cNvSpPr/>
            <p:nvPr/>
          </p:nvSpPr>
          <p:spPr>
            <a:xfrm>
              <a:off x="3028510" y="5577559"/>
              <a:ext cx="389985" cy="49024"/>
            </a:xfrm>
            <a:custGeom>
              <a:avLst/>
              <a:ahLst/>
              <a:rect l="l" t="t" r="r" b="b"/>
              <a:pathLst>
                <a:path w="7056" h="887" extrusionOk="0">
                  <a:moveTo>
                    <a:pt x="1" y="0"/>
                  </a:moveTo>
                  <a:lnTo>
                    <a:pt x="1" y="887"/>
                  </a:lnTo>
                  <a:lnTo>
                    <a:pt x="7055" y="887"/>
                  </a:lnTo>
                  <a:lnTo>
                    <a:pt x="7055" y="0"/>
                  </a:ln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0941" name="Google Shape;578;p27"/>
          <p:cNvSpPr/>
          <p:nvPr/>
        </p:nvSpPr>
        <p:spPr>
          <a:xfrm>
            <a:off x="3307961" y="6418000"/>
            <a:ext cx="265628" cy="164649"/>
          </a:xfrm>
          <a:custGeom>
            <a:avLst/>
            <a:ahLst/>
            <a:rect l="l" t="t" r="r" b="b"/>
            <a:pathLst>
              <a:path w="4806" h="2979" extrusionOk="0">
                <a:moveTo>
                  <a:pt x="1" y="1"/>
                </a:moveTo>
                <a:lnTo>
                  <a:pt x="1" y="2978"/>
                </a:lnTo>
                <a:lnTo>
                  <a:pt x="4805" y="2978"/>
                </a:lnTo>
                <a:lnTo>
                  <a:pt x="4805"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1" name="Group 1"/>
          <p:cNvGrpSpPr/>
          <p:nvPr userDrawn="1"/>
        </p:nvGrpSpPr>
        <p:grpSpPr>
          <a:xfrm>
            <a:off x="1524301" y="5626805"/>
            <a:ext cx="9320239" cy="1231195"/>
            <a:chOff x="1524301" y="5626805"/>
            <a:chExt cx="9320239" cy="1231195"/>
          </a:xfrm>
        </p:grpSpPr>
        <p:sp>
          <p:nvSpPr>
            <p:cNvPr id="1050942" name="Google Shape;577;p27"/>
            <p:cNvSpPr/>
            <p:nvPr/>
          </p:nvSpPr>
          <p:spPr>
            <a:xfrm>
              <a:off x="3307961" y="6403010"/>
              <a:ext cx="265628" cy="451390"/>
            </a:xfrm>
            <a:custGeom>
              <a:avLst/>
              <a:ahLst/>
              <a:rect l="l" t="t" r="r" b="b"/>
              <a:pathLst>
                <a:path w="4806" h="8167" extrusionOk="0">
                  <a:moveTo>
                    <a:pt x="1" y="1"/>
                  </a:moveTo>
                  <a:lnTo>
                    <a:pt x="1" y="8167"/>
                  </a:lnTo>
                  <a:lnTo>
                    <a:pt x="4805" y="8167"/>
                  </a:lnTo>
                  <a:lnTo>
                    <a:pt x="4805"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282" name="Google Shape;579;p27"/>
            <p:cNvGrpSpPr/>
            <p:nvPr userDrawn="1"/>
          </p:nvGrpSpPr>
          <p:grpSpPr>
            <a:xfrm>
              <a:off x="1524301" y="5626805"/>
              <a:ext cx="9320239" cy="1231195"/>
              <a:chOff x="929285" y="5051507"/>
              <a:chExt cx="7315206" cy="1231195"/>
            </a:xfrm>
          </p:grpSpPr>
          <p:sp>
            <p:nvSpPr>
              <p:cNvPr id="1050943" name="Google Shape;580;p27"/>
              <p:cNvSpPr/>
              <p:nvPr/>
            </p:nvSpPr>
            <p:spPr>
              <a:xfrm>
                <a:off x="929285" y="5051507"/>
                <a:ext cx="7315206" cy="420715"/>
              </a:xfrm>
              <a:custGeom>
                <a:avLst/>
                <a:ah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4" name="Google Shape;581;p27"/>
              <p:cNvSpPr/>
              <p:nvPr/>
            </p:nvSpPr>
            <p:spPr>
              <a:xfrm>
                <a:off x="929285" y="5051507"/>
                <a:ext cx="7315206" cy="133919"/>
              </a:xfrm>
              <a:custGeom>
                <a:avLst/>
                <a:ah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5" name="Google Shape;582;p27"/>
              <p:cNvSpPr/>
              <p:nvPr/>
            </p:nvSpPr>
            <p:spPr>
              <a:xfrm>
                <a:off x="6668743" y="5831311"/>
                <a:ext cx="264854" cy="451390"/>
              </a:xfrm>
              <a:custGeom>
                <a:avLst/>
                <a:ahLst/>
                <a:rect l="l" t="t" r="r" b="b"/>
                <a:pathLst>
                  <a:path w="4792" h="8167" extrusionOk="0">
                    <a:moveTo>
                      <a:pt x="1" y="1"/>
                    </a:moveTo>
                    <a:lnTo>
                      <a:pt x="1" y="8167"/>
                    </a:lnTo>
                    <a:lnTo>
                      <a:pt x="4792" y="8167"/>
                    </a:lnTo>
                    <a:lnTo>
                      <a:pt x="4792" y="1"/>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6" name="Google Shape;583;p27"/>
              <p:cNvSpPr/>
              <p:nvPr/>
            </p:nvSpPr>
            <p:spPr>
              <a:xfrm>
                <a:off x="6668743" y="5831311"/>
                <a:ext cx="264854" cy="164649"/>
              </a:xfrm>
              <a:custGeom>
                <a:avLst/>
                <a:ahLst/>
                <a:rect l="l" t="t" r="r" b="b"/>
                <a:pathLst>
                  <a:path w="4792" h="2979" extrusionOk="0">
                    <a:moveTo>
                      <a:pt x="1" y="1"/>
                    </a:moveTo>
                    <a:lnTo>
                      <a:pt x="1" y="2978"/>
                    </a:lnTo>
                    <a:lnTo>
                      <a:pt x="4792" y="2978"/>
                    </a:lnTo>
                    <a:lnTo>
                      <a:pt x="4792" y="1"/>
                    </a:lnTo>
                    <a:close/>
                  </a:path>
                </a:pathLst>
              </a:custGeom>
              <a:solidFill>
                <a:srgbClr val="CCCCC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7" name="Google Shape;584;p27"/>
              <p:cNvSpPr/>
              <p:nvPr/>
            </p:nvSpPr>
            <p:spPr>
              <a:xfrm>
                <a:off x="1654207" y="5472167"/>
                <a:ext cx="5864644" cy="359200"/>
              </a:xfrm>
              <a:custGeom>
                <a:avLst/>
                <a:ah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0948" name="Google Shape;585;p27"/>
              <p:cNvSpPr/>
              <p:nvPr/>
            </p:nvSpPr>
            <p:spPr>
              <a:xfrm>
                <a:off x="1654207" y="5472167"/>
                <a:ext cx="5864644" cy="176311"/>
              </a:xfrm>
              <a:custGeom>
                <a:avLst/>
                <a:ah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270"/>
                                        </p:tgtEl>
                                      </p:cBhvr>
                                      <p:by x="150000" y="150000"/>
                                    </p:animScale>
                                  </p:childTnLst>
                                </p:cTn>
                              </p:par>
                              <p:par>
                                <p:cTn fill="hold" id="7" nodeType="withEffect" presetClass="emph" presetID="6" presetSubtype="0" repeatCount="indefinite">
                                  <p:stCondLst>
                                    <p:cond delay="0"/>
                                  </p:stCondLst>
                                  <p:childTnLst>
                                    <p:animScale>
                                      <p:cBhvr>
                                        <p:cTn dur="1000" fill="hold" id="8"/>
                                        <p:tgtEl>
                                          <p:spTgt spid="273"/>
                                        </p:tgtEl>
                                      </p:cBhvr>
                                      <p:by x="150000" y="150000"/>
                                    </p:animScale>
                                  </p:childTnLst>
                                </p:cTn>
                              </p:par>
                              <p:par>
                                <p:cTn fill="hold" grpId="0" id="9" nodeType="withEffect" presetClass="emph" presetID="6" presetSubtype="0" repeatCount="indefinite">
                                  <p:stCondLst>
                                    <p:cond delay="0"/>
                                  </p:stCondLst>
                                  <p:childTnLst>
                                    <p:animScale>
                                      <p:cBhvr>
                                        <p:cTn dur="1000" fill="hold" id="10"/>
                                        <p:tgtEl>
                                          <p:spTgt spid="105076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271"/>
                                        </p:tgtEl>
                                      </p:cBhvr>
                                      <p:by x="150000" y="150000"/>
                                    </p:animScale>
                                  </p:childTnLst>
                                </p:cTn>
                              </p:par>
                              <p:par>
                                <p:cTn fill="hold" id="13" nodeType="withEffect" presetClass="emph" presetID="6" presetSubtype="0" repeatCount="indefinite">
                                  <p:stCondLst>
                                    <p:cond delay="0"/>
                                  </p:stCondLst>
                                  <p:childTnLst>
                                    <p:animScale>
                                      <p:cBhvr>
                                        <p:cTn dur="1000" fill="hold" id="14"/>
                                        <p:tgtEl>
                                          <p:spTgt spid="272"/>
                                        </p:tgtEl>
                                      </p:cBhvr>
                                      <p:by x="150000" y="150000"/>
                                    </p:animScale>
                                  </p:childTnLst>
                                </p:cTn>
                              </p:par>
                              <p:par>
                                <p:cTn fill="hold" grpId="0" id="15" nodeType="withEffect" presetClass="emph" presetID="6" presetSubtype="0" repeatCount="indefinite">
                                  <p:stCondLst>
                                    <p:cond delay="0"/>
                                  </p:stCondLst>
                                  <p:childTnLst>
                                    <p:animScale>
                                      <p:cBhvr>
                                        <p:cTn dur="1000" fill="hold" id="16"/>
                                        <p:tgtEl>
                                          <p:spTgt spid="1050764"/>
                                        </p:tgtEl>
                                      </p:cBhvr>
                                      <p:by x="150000" y="150000"/>
                                    </p:animScale>
                                  </p:childTnLst>
                                </p:cTn>
                              </p:par>
                              <p:par>
                                <p:cTn fill="hold" id="17" nodeType="withEffect" presetClass="entr" presetID="2" presetSubtype="4">
                                  <p:stCondLst>
                                    <p:cond delay="0"/>
                                  </p:stCondLst>
                                  <p:childTnLst>
                                    <p:set>
                                      <p:cBhvr>
                                        <p:cTn dur="1" fill="hold" id="18">
                                          <p:stCondLst>
                                            <p:cond delay="0"/>
                                          </p:stCondLst>
                                        </p:cTn>
                                        <p:tgtEl>
                                          <p:spTgt spid="281"/>
                                        </p:tgtEl>
                                        <p:attrNameLst>
                                          <p:attrName>style.visibility</p:attrName>
                                        </p:attrNameLst>
                                      </p:cBhvr>
                                      <p:to>
                                        <p:strVal val="visible"/>
                                      </p:to>
                                    </p:set>
                                    <p:anim calcmode="lin" valueType="num">
                                      <p:cBhvr additive="base">
                                        <p:cTn dur="500" fill="hold" id="19"/>
                                        <p:tgtEl>
                                          <p:spTgt spid="281"/>
                                        </p:tgtEl>
                                        <p:attrNameLst>
                                          <p:attrName>ppt_x</p:attrName>
                                        </p:attrNameLst>
                                      </p:cBhvr>
                                      <p:tavLst>
                                        <p:tav tm="0">
                                          <p:val>
                                            <p:strVal val="#ppt_x"/>
                                          </p:val>
                                        </p:tav>
                                        <p:tav tm="100000">
                                          <p:val>
                                            <p:strVal val="#ppt_x"/>
                                          </p:val>
                                        </p:tav>
                                      </p:tavLst>
                                    </p:anim>
                                    <p:anim calcmode="lin" valueType="num">
                                      <p:cBhvr additive="base">
                                        <p:cTn dur="500" fill="hold" id="20"/>
                                        <p:tgtEl>
                                          <p:spTgt spid="281"/>
                                        </p:tgtEl>
                                        <p:attrNameLst>
                                          <p:attrName>ppt_y</p:attrName>
                                        </p:attrNameLst>
                                      </p:cBhvr>
                                      <p:tavLst>
                                        <p:tav tm="0">
                                          <p:val>
                                            <p:strVal val="1+#ppt_h/2"/>
                                          </p:val>
                                        </p:tav>
                                        <p:tav tm="100000">
                                          <p:val>
                                            <p:strVal val="#ppt_y"/>
                                          </p:val>
                                        </p:tav>
                                      </p:tavLst>
                                    </p:anim>
                                  </p:childTnLst>
                                </p:cTn>
                              </p:par>
                            </p:childTnLst>
                          </p:cTn>
                        </p:par>
                        <p:par>
                          <p:cTn fill="hold" id="21">
                            <p:stCondLst>
                              <p:cond delay="1000"/>
                            </p:stCondLst>
                            <p:childTnLst>
                              <p:par>
                                <p:cTn fill="hold" id="22" nodeType="afterEffect" presetClass="entr" presetID="2" presetSubtype="8">
                                  <p:stCondLst>
                                    <p:cond delay="0"/>
                                  </p:stCondLst>
                                  <p:childTnLst>
                                    <p:set>
                                      <p:cBhvr>
                                        <p:cTn dur="1" fill="hold" id="23">
                                          <p:stCondLst>
                                            <p:cond delay="0"/>
                                          </p:stCondLst>
                                        </p:cTn>
                                        <p:tgtEl>
                                          <p:spTgt spid="277"/>
                                        </p:tgtEl>
                                        <p:attrNameLst>
                                          <p:attrName>style.visibility</p:attrName>
                                        </p:attrNameLst>
                                      </p:cBhvr>
                                      <p:to>
                                        <p:strVal val="visible"/>
                                      </p:to>
                                    </p:set>
                                    <p:anim calcmode="lin" valueType="num">
                                      <p:cBhvr additive="base">
                                        <p:cTn dur="500" fill="hold" id="24"/>
                                        <p:tgtEl>
                                          <p:spTgt spid="277"/>
                                        </p:tgtEl>
                                        <p:attrNameLst>
                                          <p:attrName>ppt_x</p:attrName>
                                        </p:attrNameLst>
                                      </p:cBhvr>
                                      <p:tavLst>
                                        <p:tav tm="0">
                                          <p:val>
                                            <p:strVal val="0-#ppt_w/2"/>
                                          </p:val>
                                        </p:tav>
                                        <p:tav tm="100000">
                                          <p:val>
                                            <p:strVal val="#ppt_x"/>
                                          </p:val>
                                        </p:tav>
                                      </p:tavLst>
                                    </p:anim>
                                    <p:anim calcmode="lin" valueType="num">
                                      <p:cBhvr additive="base">
                                        <p:cTn dur="500" fill="hold" id="25"/>
                                        <p:tgtEl>
                                          <p:spTgt spid="277"/>
                                        </p:tgtEl>
                                        <p:attrNameLst>
                                          <p:attrName>ppt_y</p:attrName>
                                        </p:attrNameLst>
                                      </p:cBhvr>
                                      <p:tavLst>
                                        <p:tav tm="0">
                                          <p:val>
                                            <p:strVal val="#ppt_y"/>
                                          </p:val>
                                        </p:tav>
                                        <p:tav tm="100000">
                                          <p:val>
                                            <p:strVal val="#ppt_y"/>
                                          </p:val>
                                        </p:tav>
                                      </p:tavLst>
                                    </p:anim>
                                  </p:childTnLst>
                                </p:cTn>
                              </p:par>
                            </p:childTnLst>
                          </p:cTn>
                        </p:par>
                        <p:par>
                          <p:cTn fill="hold" id="26">
                            <p:stCondLst>
                              <p:cond delay="1500"/>
                            </p:stCondLst>
                            <p:childTnLst>
                              <p:par>
                                <p:cTn fill="hold" id="27" nodeType="afterEffect" presetClass="entr" presetID="2" presetSubtype="2">
                                  <p:stCondLst>
                                    <p:cond delay="0"/>
                                  </p:stCondLst>
                                  <p:childTnLst>
                                    <p:set>
                                      <p:cBhvr>
                                        <p:cTn dur="1" fill="hold" id="28">
                                          <p:stCondLst>
                                            <p:cond delay="0"/>
                                          </p:stCondLst>
                                        </p:cTn>
                                        <p:tgtEl>
                                          <p:spTgt spid="276"/>
                                        </p:tgtEl>
                                        <p:attrNameLst>
                                          <p:attrName>style.visibility</p:attrName>
                                        </p:attrNameLst>
                                      </p:cBhvr>
                                      <p:to>
                                        <p:strVal val="visible"/>
                                      </p:to>
                                    </p:set>
                                    <p:anim calcmode="lin" valueType="num">
                                      <p:cBhvr additive="base">
                                        <p:cTn dur="500" fill="hold" id="29"/>
                                        <p:tgtEl>
                                          <p:spTgt spid="276"/>
                                        </p:tgtEl>
                                        <p:attrNameLst>
                                          <p:attrName>ppt_x</p:attrName>
                                        </p:attrNameLst>
                                      </p:cBhvr>
                                      <p:tavLst>
                                        <p:tav tm="0">
                                          <p:val>
                                            <p:strVal val="1+#ppt_w/2"/>
                                          </p:val>
                                        </p:tav>
                                        <p:tav tm="100000">
                                          <p:val>
                                            <p:strVal val="#ppt_x"/>
                                          </p:val>
                                        </p:tav>
                                      </p:tavLst>
                                    </p:anim>
                                    <p:anim calcmode="lin" valueType="num">
                                      <p:cBhvr additive="base">
                                        <p:cTn dur="500" fill="hold" id="30"/>
                                        <p:tgtEl>
                                          <p:spTgt spid="276"/>
                                        </p:tgtEl>
                                        <p:attrNameLst>
                                          <p:attrName>ppt_y</p:attrName>
                                        </p:attrNameLst>
                                      </p:cBhvr>
                                      <p:tavLst>
                                        <p:tav tm="0">
                                          <p:val>
                                            <p:strVal val="#ppt_y"/>
                                          </p:val>
                                        </p:tav>
                                        <p:tav tm="100000">
                                          <p:val>
                                            <p:strVal val="#ppt_y"/>
                                          </p:val>
                                        </p:tav>
                                      </p:tavLst>
                                    </p:anim>
                                  </p:childTnLst>
                                </p:cTn>
                              </p:par>
                            </p:childTnLst>
                          </p:cTn>
                        </p:par>
                        <p:par>
                          <p:cTn fill="hold" id="31">
                            <p:stCondLst>
                              <p:cond delay="2000"/>
                            </p:stCondLst>
                            <p:childTnLst>
                              <p:par>
                                <p:cTn fill="hold" id="32" nodeType="afterEffect" presetClass="entr" presetID="10" presetSubtype="0">
                                  <p:stCondLst>
                                    <p:cond delay="0"/>
                                  </p:stCondLst>
                                  <p:childTnLst>
                                    <p:set>
                                      <p:cBhvr>
                                        <p:cTn dur="1" fill="hold" id="33">
                                          <p:stCondLst>
                                            <p:cond delay="0"/>
                                          </p:stCondLst>
                                        </p:cTn>
                                        <p:tgtEl>
                                          <p:spTgt spid="274"/>
                                        </p:tgtEl>
                                        <p:attrNameLst>
                                          <p:attrName>style.visibility</p:attrName>
                                        </p:attrNameLst>
                                      </p:cBhvr>
                                      <p:to>
                                        <p:strVal val="visible"/>
                                      </p:to>
                                    </p:set>
                                    <p:animEffect transition="in" filter="fade">
                                      <p:cBhvr>
                                        <p:cTn dur="500" id="34"/>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63" grpId="0" animBg="1"/>
      <p:bldP spid="105076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344" name=""/>
        <p:cNvGrpSpPr/>
        <p:nvPr/>
      </p:nvGrpSpPr>
      <p:grpSpPr>
        <a:xfrm>
          <a:off x="0" y="0"/>
          <a:ext cx="0" cy="0"/>
          <a:chOff x="0" y="0"/>
          <a:chExt cx="0" cy="0"/>
        </a:xfrm>
      </p:grpSpPr>
      <p:grpSp>
        <p:nvGrpSpPr>
          <p:cNvPr id="345" name="Google Shape;992;p14"/>
          <p:cNvGrpSpPr/>
          <p:nvPr userDrawn="1"/>
        </p:nvGrpSpPr>
        <p:grpSpPr>
          <a:xfrm>
            <a:off x="395894" y="219519"/>
            <a:ext cx="11613234" cy="6240131"/>
            <a:chOff x="395894" y="219519"/>
            <a:chExt cx="8518865" cy="4788281"/>
          </a:xfrm>
        </p:grpSpPr>
        <p:sp>
          <p:nvSpPr>
            <p:cNvPr id="1051629"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6" name="Google Shape;994;p14"/>
            <p:cNvGrpSpPr/>
            <p:nvPr/>
          </p:nvGrpSpPr>
          <p:grpSpPr>
            <a:xfrm>
              <a:off x="8341543" y="2282008"/>
              <a:ext cx="569676" cy="380612"/>
              <a:chOff x="8341543" y="2282008"/>
              <a:chExt cx="569676" cy="380612"/>
            </a:xfrm>
          </p:grpSpPr>
          <p:sp>
            <p:nvSpPr>
              <p:cNvPr id="1051630"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1"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32"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47" name="Google Shape;998;p14"/>
            <p:cNvGrpSpPr/>
            <p:nvPr/>
          </p:nvGrpSpPr>
          <p:grpSpPr>
            <a:xfrm>
              <a:off x="8341543" y="1721094"/>
              <a:ext cx="569676" cy="380612"/>
              <a:chOff x="8341543" y="1721094"/>
              <a:chExt cx="569676" cy="380612"/>
            </a:xfrm>
          </p:grpSpPr>
          <p:sp>
            <p:nvSpPr>
              <p:cNvPr id="1051633"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4"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8" name="Google Shape;1001;p14"/>
            <p:cNvGrpSpPr/>
            <p:nvPr/>
          </p:nvGrpSpPr>
          <p:grpSpPr>
            <a:xfrm>
              <a:off x="8346273" y="1183592"/>
              <a:ext cx="568486" cy="388014"/>
              <a:chOff x="8346273" y="1183592"/>
              <a:chExt cx="568486" cy="388014"/>
            </a:xfrm>
          </p:grpSpPr>
          <p:sp>
            <p:nvSpPr>
              <p:cNvPr id="1051635"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6"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49" name="Google Shape;1004;p14"/>
            <p:cNvGrpSpPr/>
            <p:nvPr/>
          </p:nvGrpSpPr>
          <p:grpSpPr>
            <a:xfrm>
              <a:off x="8341543" y="606635"/>
              <a:ext cx="569676" cy="388014"/>
              <a:chOff x="8341543" y="606635"/>
              <a:chExt cx="569676" cy="388014"/>
            </a:xfrm>
          </p:grpSpPr>
          <p:sp>
            <p:nvSpPr>
              <p:cNvPr id="1051637"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38"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0" name="Google Shape;1007;p14"/>
            <p:cNvGrpSpPr/>
            <p:nvPr/>
          </p:nvGrpSpPr>
          <p:grpSpPr>
            <a:xfrm>
              <a:off x="8341543" y="2842933"/>
              <a:ext cx="569676" cy="380612"/>
              <a:chOff x="8341543" y="2282008"/>
              <a:chExt cx="569676" cy="380612"/>
            </a:xfrm>
          </p:grpSpPr>
          <p:sp>
            <p:nvSpPr>
              <p:cNvPr id="1051639"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0"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1" name="Google Shape;1010;p14"/>
            <p:cNvGrpSpPr/>
            <p:nvPr/>
          </p:nvGrpSpPr>
          <p:grpSpPr>
            <a:xfrm>
              <a:off x="8341543" y="3403858"/>
              <a:ext cx="569676" cy="380612"/>
              <a:chOff x="8341543" y="2282008"/>
              <a:chExt cx="569676" cy="380612"/>
            </a:xfrm>
          </p:grpSpPr>
          <p:sp>
            <p:nvSpPr>
              <p:cNvPr id="1051641"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2"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643"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4"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1645"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6"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7"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8"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49"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0"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1"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2"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3"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4"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5"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6"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7"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8"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59"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0"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1"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2"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3"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4"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5"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6"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7"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8"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69"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0"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1"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2"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3"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4"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5"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6"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7"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8"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79"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0"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1"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2"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3"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4"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5"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6"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7"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8"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89"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0" name="Google Shape;1765;p26"/>
          <p:cNvSpPr/>
          <p:nvPr userDrawn="1"/>
        </p:nvSpPr>
        <p:spPr>
          <a:xfrm rot="126755">
            <a:off x="3091462" y="1090110"/>
            <a:ext cx="5550035" cy="4730758"/>
          </a:xfrm>
          <a:prstGeom prst="rect"/>
          <a:solidFill>
            <a:srgbClr val="FFE285"/>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1691"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1692"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352" name="Google Shape;211;p3"/>
          <p:cNvGrpSpPr/>
          <p:nvPr userDrawn="1"/>
        </p:nvGrpSpPr>
        <p:grpSpPr>
          <a:xfrm>
            <a:off x="1030175" y="1581350"/>
            <a:ext cx="444275" cy="398525"/>
            <a:chOff x="2495125" y="2142250"/>
            <a:chExt cx="444275" cy="398525"/>
          </a:xfrm>
        </p:grpSpPr>
        <p:sp>
          <p:nvSpPr>
            <p:cNvPr id="1051693"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694"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3" name="Google Shape;214;p3"/>
          <p:cNvGrpSpPr/>
          <p:nvPr userDrawn="1"/>
        </p:nvGrpSpPr>
        <p:grpSpPr>
          <a:xfrm>
            <a:off x="10561107" y="5038641"/>
            <a:ext cx="291375" cy="281375"/>
            <a:chOff x="3243875" y="2372825"/>
            <a:chExt cx="291375" cy="281375"/>
          </a:xfrm>
        </p:grpSpPr>
        <p:sp>
          <p:nvSpPr>
            <p:cNvPr id="1051695"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6"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7"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8"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699"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0"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1"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1702"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3"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4"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4" name="Google Shape;225;p3"/>
          <p:cNvGrpSpPr/>
          <p:nvPr userDrawn="1"/>
        </p:nvGrpSpPr>
        <p:grpSpPr>
          <a:xfrm>
            <a:off x="10778557" y="714860"/>
            <a:ext cx="166675" cy="168575"/>
            <a:chOff x="4954425" y="2036375"/>
            <a:chExt cx="166675" cy="168575"/>
          </a:xfrm>
        </p:grpSpPr>
        <p:sp>
          <p:nvSpPr>
            <p:cNvPr id="1051705"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6"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07"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08"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5" name="Google Shape;230;p3"/>
          <p:cNvGrpSpPr/>
          <p:nvPr userDrawn="1"/>
        </p:nvGrpSpPr>
        <p:grpSpPr>
          <a:xfrm>
            <a:off x="1274794" y="5541495"/>
            <a:ext cx="166675" cy="168575"/>
            <a:chOff x="4954425" y="2036375"/>
            <a:chExt cx="166675" cy="168575"/>
          </a:xfrm>
        </p:grpSpPr>
        <p:sp>
          <p:nvSpPr>
            <p:cNvPr id="1051709"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0"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356" name="Google Shape;769;p31"/>
          <p:cNvGrpSpPr/>
          <p:nvPr userDrawn="1"/>
        </p:nvGrpSpPr>
        <p:grpSpPr>
          <a:xfrm>
            <a:off x="2548289" y="3588080"/>
            <a:ext cx="2599446" cy="2521829"/>
            <a:chOff x="5641385" y="2381306"/>
            <a:chExt cx="2599446" cy="2521829"/>
          </a:xfrm>
        </p:grpSpPr>
        <p:sp>
          <p:nvSpPr>
            <p:cNvPr id="1051711" name="Google Shape;770;p31"/>
            <p:cNvSpPr/>
            <p:nvPr/>
          </p:nvSpPr>
          <p:spPr>
            <a:xfrm>
              <a:off x="5715495" y="4459755"/>
              <a:ext cx="2364987" cy="361232"/>
            </a:xfrm>
            <a:custGeom>
              <a:avLst/>
              <a:ah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357" name="Google Shape;771;p31"/>
            <p:cNvGrpSpPr/>
            <p:nvPr/>
          </p:nvGrpSpPr>
          <p:grpSpPr>
            <a:xfrm flipH="1">
              <a:off x="6793275" y="3690844"/>
              <a:ext cx="1447557" cy="1002468"/>
              <a:chOff x="4799733" y="3457797"/>
              <a:chExt cx="2301388" cy="1593766"/>
            </a:xfrm>
          </p:grpSpPr>
          <p:sp>
            <p:nvSpPr>
              <p:cNvPr id="1051712" name="Google Shape;772;p31"/>
              <p:cNvSpPr/>
              <p:nvPr/>
            </p:nvSpPr>
            <p:spPr>
              <a:xfrm>
                <a:off x="5512937" y="4441437"/>
                <a:ext cx="134693" cy="122202"/>
              </a:xfrm>
              <a:custGeom>
                <a:avLst/>
                <a:ah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3" name="Google Shape;773;p31"/>
              <p:cNvSpPr/>
              <p:nvPr/>
            </p:nvSpPr>
            <p:spPr>
              <a:xfrm>
                <a:off x="5671673" y="4450943"/>
                <a:ext cx="91527" cy="79091"/>
              </a:xfrm>
              <a:custGeom>
                <a:avLst/>
                <a:ahLst/>
                <a:rect l="l" t="t" r="r" b="b"/>
                <a:pathLst>
                  <a:path w="1656" h="1431" extrusionOk="0">
                    <a:moveTo>
                      <a:pt x="1" y="1"/>
                    </a:moveTo>
                    <a:lnTo>
                      <a:pt x="1" y="1430"/>
                    </a:lnTo>
                    <a:lnTo>
                      <a:pt x="1655" y="1430"/>
                    </a:lnTo>
                    <a:lnTo>
                      <a:pt x="1655" y="1"/>
                    </a:lnTo>
                    <a:close/>
                  </a:path>
                </a:pathLst>
              </a:custGeom>
              <a:solidFill>
                <a:srgbClr val="F9CF7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4" name="Google Shape;774;p31"/>
              <p:cNvSpPr/>
              <p:nvPr/>
            </p:nvSpPr>
            <p:spPr>
              <a:xfrm>
                <a:off x="5670236" y="4448014"/>
                <a:ext cx="92246" cy="80528"/>
              </a:xfrm>
              <a:custGeom>
                <a:avLst/>
                <a:ah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5" name="Google Shape;775;p31"/>
              <p:cNvSpPr/>
              <p:nvPr/>
            </p:nvSpPr>
            <p:spPr>
              <a:xfrm>
                <a:off x="5668799" y="4448014"/>
                <a:ext cx="100260" cy="84895"/>
              </a:xfrm>
              <a:custGeom>
                <a:avLst/>
                <a:ah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6" name="Google Shape;776;p31"/>
              <p:cNvSpPr/>
              <p:nvPr/>
            </p:nvSpPr>
            <p:spPr>
              <a:xfrm>
                <a:off x="4799733" y="3864528"/>
                <a:ext cx="1237772" cy="1187034"/>
              </a:xfrm>
              <a:custGeom>
                <a:avLst/>
                <a:ah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7" name="Google Shape;777;p31"/>
              <p:cNvSpPr/>
              <p:nvPr/>
            </p:nvSpPr>
            <p:spPr>
              <a:xfrm>
                <a:off x="4845828" y="3874532"/>
                <a:ext cx="1027082" cy="1046648"/>
              </a:xfrm>
              <a:custGeom>
                <a:avLst/>
                <a:ah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8" name="Google Shape;778;p31"/>
              <p:cNvSpPr/>
              <p:nvPr/>
            </p:nvSpPr>
            <p:spPr>
              <a:xfrm>
                <a:off x="5818028" y="3941796"/>
                <a:ext cx="76107" cy="67374"/>
              </a:xfrm>
              <a:custGeom>
                <a:avLst/>
                <a:ah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19" name="Google Shape;779;p31"/>
              <p:cNvSpPr/>
              <p:nvPr/>
            </p:nvSpPr>
            <p:spPr>
              <a:xfrm>
                <a:off x="5647575" y="4112967"/>
                <a:ext cx="76107" cy="69585"/>
              </a:xfrm>
              <a:custGeom>
                <a:avLst/>
                <a:ah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0" name="Google Shape;780;p31"/>
              <p:cNvSpPr/>
              <p:nvPr/>
            </p:nvSpPr>
            <p:spPr>
              <a:xfrm>
                <a:off x="5775580" y="3984243"/>
                <a:ext cx="54883" cy="49080"/>
              </a:xfrm>
              <a:custGeom>
                <a:avLst/>
                <a:ah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1" name="Google Shape;781;p31"/>
              <p:cNvSpPr/>
              <p:nvPr/>
            </p:nvSpPr>
            <p:spPr>
              <a:xfrm>
                <a:off x="5736062" y="4024646"/>
                <a:ext cx="54938" cy="50351"/>
              </a:xfrm>
              <a:custGeom>
                <a:avLst/>
                <a:ah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2" name="Google Shape;782;p31"/>
              <p:cNvSpPr/>
              <p:nvPr/>
            </p:nvSpPr>
            <p:spPr>
              <a:xfrm>
                <a:off x="5695826" y="4066927"/>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3" name="Google Shape;783;p31"/>
              <p:cNvSpPr/>
              <p:nvPr/>
            </p:nvSpPr>
            <p:spPr>
              <a:xfrm>
                <a:off x="5604409" y="4158344"/>
                <a:ext cx="54883" cy="48361"/>
              </a:xfrm>
              <a:custGeom>
                <a:avLst/>
                <a:ah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4" name="Google Shape;784;p31"/>
              <p:cNvSpPr/>
              <p:nvPr/>
            </p:nvSpPr>
            <p:spPr>
              <a:xfrm>
                <a:off x="5564891" y="4198580"/>
                <a:ext cx="54938" cy="50517"/>
              </a:xfrm>
              <a:custGeom>
                <a:avLst/>
                <a:ah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5" name="Google Shape;785;p31"/>
              <p:cNvSpPr/>
              <p:nvPr/>
            </p:nvSpPr>
            <p:spPr>
              <a:xfrm>
                <a:off x="5525373" y="4240254"/>
                <a:ext cx="54938" cy="49080"/>
              </a:xfrm>
              <a:custGeom>
                <a:avLst/>
                <a:ah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6" name="Google Shape;786;p31"/>
              <p:cNvSpPr/>
              <p:nvPr/>
            </p:nvSpPr>
            <p:spPr>
              <a:xfrm>
                <a:off x="5433956" y="4331726"/>
                <a:ext cx="57868" cy="49080"/>
              </a:xfrm>
              <a:custGeom>
                <a:avLst/>
                <a:ah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7" name="Google Shape;787;p31"/>
              <p:cNvSpPr/>
              <p:nvPr/>
            </p:nvSpPr>
            <p:spPr>
              <a:xfrm>
                <a:off x="5394438" y="4372128"/>
                <a:ext cx="54938" cy="50351"/>
              </a:xfrm>
              <a:custGeom>
                <a:avLst/>
                <a:ah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8" name="Google Shape;788;p31"/>
              <p:cNvSpPr/>
              <p:nvPr/>
            </p:nvSpPr>
            <p:spPr>
              <a:xfrm>
                <a:off x="5354975" y="4414354"/>
                <a:ext cx="54883" cy="48361"/>
              </a:xfrm>
              <a:custGeom>
                <a:avLst/>
                <a:ah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29" name="Google Shape;789;p31"/>
              <p:cNvSpPr/>
              <p:nvPr/>
            </p:nvSpPr>
            <p:spPr>
              <a:xfrm>
                <a:off x="5266433" y="4505826"/>
                <a:ext cx="54938" cy="48306"/>
              </a:xfrm>
              <a:custGeom>
                <a:avLst/>
                <a:ah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0" name="Google Shape;790;p31"/>
              <p:cNvSpPr/>
              <p:nvPr/>
            </p:nvSpPr>
            <p:spPr>
              <a:xfrm>
                <a:off x="5223986" y="4546063"/>
                <a:ext cx="57868" cy="50517"/>
              </a:xfrm>
              <a:custGeom>
                <a:avLst/>
                <a:ah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1" name="Google Shape;791;p31"/>
              <p:cNvSpPr/>
              <p:nvPr/>
            </p:nvSpPr>
            <p:spPr>
              <a:xfrm>
                <a:off x="5183804" y="4587736"/>
                <a:ext cx="54883" cy="49080"/>
              </a:xfrm>
              <a:custGeom>
                <a:avLst/>
                <a:ah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2" name="Google Shape;792;p31"/>
              <p:cNvSpPr/>
              <p:nvPr/>
            </p:nvSpPr>
            <p:spPr>
              <a:xfrm>
                <a:off x="5095980" y="4679208"/>
                <a:ext cx="54938" cy="49024"/>
              </a:xfrm>
              <a:custGeom>
                <a:avLst/>
                <a:ah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3" name="Google Shape;793;p31"/>
              <p:cNvSpPr/>
              <p:nvPr/>
            </p:nvSpPr>
            <p:spPr>
              <a:xfrm>
                <a:off x="5055744" y="4719611"/>
                <a:ext cx="54938" cy="50351"/>
              </a:xfrm>
              <a:custGeom>
                <a:avLst/>
                <a:ah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4" name="Google Shape;794;p31"/>
              <p:cNvSpPr/>
              <p:nvPr/>
            </p:nvSpPr>
            <p:spPr>
              <a:xfrm>
                <a:off x="5013352" y="4761837"/>
                <a:ext cx="54883" cy="48361"/>
              </a:xfrm>
              <a:custGeom>
                <a:avLst/>
                <a:ah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5" name="Google Shape;795;p31"/>
              <p:cNvSpPr/>
              <p:nvPr/>
            </p:nvSpPr>
            <p:spPr>
              <a:xfrm>
                <a:off x="4924809" y="4853309"/>
                <a:ext cx="54938" cy="48306"/>
              </a:xfrm>
              <a:custGeom>
                <a:avLst/>
                <a:ah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6" name="Google Shape;796;p31"/>
              <p:cNvSpPr/>
              <p:nvPr/>
            </p:nvSpPr>
            <p:spPr>
              <a:xfrm>
                <a:off x="4885346" y="4893490"/>
                <a:ext cx="54883" cy="51291"/>
              </a:xfrm>
              <a:custGeom>
                <a:avLst/>
                <a:ah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7" name="Google Shape;797;p31"/>
              <p:cNvSpPr/>
              <p:nvPr/>
            </p:nvSpPr>
            <p:spPr>
              <a:xfrm>
                <a:off x="5480051" y="4287068"/>
                <a:ext cx="76107" cy="68645"/>
              </a:xfrm>
              <a:custGeom>
                <a:avLst/>
                <a:ah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8" name="Google Shape;798;p31"/>
              <p:cNvSpPr/>
              <p:nvPr/>
            </p:nvSpPr>
            <p:spPr>
              <a:xfrm>
                <a:off x="5308880" y="4459731"/>
                <a:ext cx="76107" cy="69530"/>
              </a:xfrm>
              <a:custGeom>
                <a:avLst/>
                <a:ah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39" name="Google Shape;799;p31"/>
              <p:cNvSpPr/>
              <p:nvPr/>
            </p:nvSpPr>
            <p:spPr>
              <a:xfrm>
                <a:off x="5138428" y="4631621"/>
                <a:ext cx="79036" cy="68811"/>
              </a:xfrm>
              <a:custGeom>
                <a:avLst/>
                <a:ah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0" name="Google Shape;800;p31"/>
              <p:cNvSpPr/>
              <p:nvPr/>
            </p:nvSpPr>
            <p:spPr>
              <a:xfrm>
                <a:off x="4970904" y="4805003"/>
                <a:ext cx="76107" cy="68811"/>
              </a:xfrm>
              <a:custGeom>
                <a:avLst/>
                <a:ah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1" name="Google Shape;801;p31"/>
              <p:cNvSpPr/>
              <p:nvPr/>
            </p:nvSpPr>
            <p:spPr>
              <a:xfrm>
                <a:off x="5818028" y="4746472"/>
                <a:ext cx="1121428" cy="305090"/>
              </a:xfrm>
              <a:custGeom>
                <a:avLst/>
                <a:ah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2" name="Google Shape;802;p31"/>
              <p:cNvSpPr/>
              <p:nvPr/>
            </p:nvSpPr>
            <p:spPr>
              <a:xfrm>
                <a:off x="5979692" y="4746472"/>
                <a:ext cx="1121428" cy="305090"/>
              </a:xfrm>
              <a:custGeom>
                <a:avLst/>
                <a:ah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3" name="Google Shape;803;p31"/>
              <p:cNvSpPr/>
              <p:nvPr/>
            </p:nvSpPr>
            <p:spPr>
              <a:xfrm>
                <a:off x="6052814" y="4807214"/>
                <a:ext cx="1011717" cy="182944"/>
              </a:xfrm>
              <a:custGeom>
                <a:avLst/>
                <a:ah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4" name="Google Shape;804;p31"/>
              <p:cNvSpPr/>
              <p:nvPr/>
            </p:nvSpPr>
            <p:spPr>
              <a:xfrm>
                <a:off x="6052814" y="4898630"/>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5" name="Google Shape;805;p31"/>
              <p:cNvSpPr/>
              <p:nvPr/>
            </p:nvSpPr>
            <p:spPr>
              <a:xfrm>
                <a:off x="5818028" y="4137120"/>
                <a:ext cx="1121428" cy="304372"/>
              </a:xfrm>
              <a:custGeom>
                <a:avLst/>
                <a:ah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6" name="Google Shape;806;p31"/>
              <p:cNvSpPr/>
              <p:nvPr/>
            </p:nvSpPr>
            <p:spPr>
              <a:xfrm>
                <a:off x="5979692" y="4137120"/>
                <a:ext cx="1121428" cy="304372"/>
              </a:xfrm>
              <a:custGeom>
                <a:avLst/>
                <a:ah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7" name="Google Shape;807;p31"/>
              <p:cNvSpPr/>
              <p:nvPr/>
            </p:nvSpPr>
            <p:spPr>
              <a:xfrm>
                <a:off x="6052814" y="4197862"/>
                <a:ext cx="1011717" cy="182944"/>
              </a:xfrm>
              <a:custGeom>
                <a:avLst/>
                <a:ah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8" name="Google Shape;808;p31"/>
              <p:cNvSpPr/>
              <p:nvPr/>
            </p:nvSpPr>
            <p:spPr>
              <a:xfrm>
                <a:off x="6052814" y="4289278"/>
                <a:ext cx="1011717" cy="91527"/>
              </a:xfrm>
              <a:custGeom>
                <a:avLst/>
                <a:ah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49" name="Google Shape;809;p31"/>
              <p:cNvSpPr/>
              <p:nvPr/>
            </p:nvSpPr>
            <p:spPr>
              <a:xfrm>
                <a:off x="5878714" y="4441437"/>
                <a:ext cx="1122202" cy="305090"/>
              </a:xfrm>
              <a:custGeom>
                <a:avLst/>
                <a:ah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0" name="Google Shape;810;p31"/>
              <p:cNvSpPr/>
              <p:nvPr/>
            </p:nvSpPr>
            <p:spPr>
              <a:xfrm>
                <a:off x="5723626" y="4441437"/>
                <a:ext cx="1121484" cy="305090"/>
              </a:xfrm>
              <a:custGeom>
                <a:avLst/>
                <a:ah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1" name="Google Shape;811;p31"/>
              <p:cNvSpPr/>
              <p:nvPr/>
            </p:nvSpPr>
            <p:spPr>
              <a:xfrm>
                <a:off x="5760215" y="4502897"/>
                <a:ext cx="1011717" cy="182944"/>
              </a:xfrm>
              <a:custGeom>
                <a:avLst/>
                <a:ah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2" name="Google Shape;812;p31"/>
              <p:cNvSpPr/>
              <p:nvPr/>
            </p:nvSpPr>
            <p:spPr>
              <a:xfrm>
                <a:off x="5760215" y="4594314"/>
                <a:ext cx="1011717" cy="91527"/>
              </a:xfrm>
              <a:custGeom>
                <a:avLst/>
                <a:ah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3" name="Google Shape;813;p31"/>
              <p:cNvSpPr/>
              <p:nvPr/>
            </p:nvSpPr>
            <p:spPr>
              <a:xfrm>
                <a:off x="5485910" y="4847726"/>
                <a:ext cx="200077" cy="203836"/>
              </a:xfrm>
              <a:custGeom>
                <a:avLst/>
                <a:ah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4" name="Google Shape;814;p31"/>
              <p:cNvSpPr/>
              <p:nvPr/>
            </p:nvSpPr>
            <p:spPr>
              <a:xfrm>
                <a:off x="5528302" y="4988168"/>
                <a:ext cx="64445" cy="63395"/>
              </a:xfrm>
              <a:custGeom>
                <a:avLst/>
                <a:ah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5" name="Google Shape;815;p31"/>
              <p:cNvSpPr/>
              <p:nvPr/>
            </p:nvSpPr>
            <p:spPr>
              <a:xfrm>
                <a:off x="5644646" y="4085222"/>
                <a:ext cx="228265" cy="152158"/>
              </a:xfrm>
              <a:custGeom>
                <a:avLst/>
                <a:ah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6" name="Google Shape;816;p31"/>
              <p:cNvSpPr/>
              <p:nvPr/>
            </p:nvSpPr>
            <p:spPr>
              <a:xfrm>
                <a:off x="5644646" y="4137120"/>
                <a:ext cx="215829" cy="100260"/>
              </a:xfrm>
              <a:custGeom>
                <a:avLst/>
                <a:ah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7" name="Google Shape;817;p31"/>
              <p:cNvSpPr/>
              <p:nvPr/>
            </p:nvSpPr>
            <p:spPr>
              <a:xfrm>
                <a:off x="5629280" y="4231521"/>
                <a:ext cx="209971" cy="688388"/>
              </a:xfrm>
              <a:custGeom>
                <a:avLst/>
                <a:ah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8" name="Google Shape;818;p31"/>
              <p:cNvSpPr/>
              <p:nvPr/>
            </p:nvSpPr>
            <p:spPr>
              <a:xfrm>
                <a:off x="5559032" y="4216156"/>
                <a:ext cx="222462" cy="685459"/>
              </a:xfrm>
              <a:custGeom>
                <a:avLst/>
                <a:ah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59" name="Google Shape;819;p31"/>
              <p:cNvSpPr/>
              <p:nvPr/>
            </p:nvSpPr>
            <p:spPr>
              <a:xfrm>
                <a:off x="5485910" y="4200791"/>
                <a:ext cx="225336" cy="673741"/>
              </a:xfrm>
              <a:custGeom>
                <a:avLst/>
                <a:ah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0" name="Google Shape;820;p31"/>
              <p:cNvSpPr/>
              <p:nvPr/>
            </p:nvSpPr>
            <p:spPr>
              <a:xfrm>
                <a:off x="5616845" y="4167132"/>
                <a:ext cx="240701" cy="161720"/>
              </a:xfrm>
              <a:custGeom>
                <a:avLst/>
                <a:ah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1" name="Google Shape;821;p31"/>
              <p:cNvSpPr/>
              <p:nvPr/>
            </p:nvSpPr>
            <p:spPr>
              <a:xfrm>
                <a:off x="5629280" y="4167132"/>
                <a:ext cx="228265" cy="106837"/>
              </a:xfrm>
              <a:custGeom>
                <a:avLst/>
                <a:ah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2" name="Google Shape;822;p31"/>
              <p:cNvSpPr/>
              <p:nvPr/>
            </p:nvSpPr>
            <p:spPr>
              <a:xfrm>
                <a:off x="5626351" y="4160499"/>
                <a:ext cx="243630" cy="80584"/>
              </a:xfrm>
              <a:custGeom>
                <a:avLst/>
                <a:ah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3" name="Google Shape;823;p31"/>
              <p:cNvSpPr/>
              <p:nvPr/>
            </p:nvSpPr>
            <p:spPr>
              <a:xfrm>
                <a:off x="5604409" y="4252690"/>
                <a:ext cx="244349" cy="79865"/>
              </a:xfrm>
              <a:custGeom>
                <a:avLst/>
                <a:ah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4" name="Google Shape;824;p31"/>
              <p:cNvSpPr/>
              <p:nvPr/>
            </p:nvSpPr>
            <p:spPr>
              <a:xfrm>
                <a:off x="6376144" y="3457797"/>
                <a:ext cx="158072" cy="233903"/>
              </a:xfrm>
              <a:custGeom>
                <a:avLst/>
                <a:ah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5" name="Google Shape;825;p31"/>
              <p:cNvSpPr/>
              <p:nvPr/>
            </p:nvSpPr>
            <p:spPr>
              <a:xfrm>
                <a:off x="6180820" y="3609734"/>
                <a:ext cx="527497" cy="527442"/>
              </a:xfrm>
              <a:custGeom>
                <a:avLst/>
                <a:ah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6" name="Google Shape;826;p31"/>
              <p:cNvSpPr/>
              <p:nvPr/>
            </p:nvSpPr>
            <p:spPr>
              <a:xfrm>
                <a:off x="6241562" y="3659421"/>
                <a:ext cx="207815" cy="145692"/>
              </a:xfrm>
              <a:custGeom>
                <a:avLst/>
                <a:ah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7" name="Google Shape;827;p31"/>
              <p:cNvSpPr/>
              <p:nvPr/>
            </p:nvSpPr>
            <p:spPr>
              <a:xfrm>
                <a:off x="6189608" y="3719445"/>
                <a:ext cx="518709" cy="417731"/>
              </a:xfrm>
              <a:custGeom>
                <a:avLst/>
                <a:ah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768" name="Google Shape;828;p31"/>
            <p:cNvSpPr/>
            <p:nvPr/>
          </p:nvSpPr>
          <p:spPr>
            <a:xfrm>
              <a:off x="5641385" y="4715193"/>
              <a:ext cx="204624" cy="152288"/>
            </a:xfrm>
            <a:custGeom>
              <a:avLst/>
              <a:ah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69" name="Google Shape;829;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0" name="Google Shape;830;p31"/>
            <p:cNvSpPr/>
            <p:nvPr/>
          </p:nvSpPr>
          <p:spPr>
            <a:xfrm>
              <a:off x="5767676" y="4250752"/>
              <a:ext cx="622196" cy="512492"/>
            </a:xfrm>
            <a:custGeom>
              <a:avLst/>
              <a:ah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1" name="Google Shape;831;p31"/>
            <p:cNvSpPr/>
            <p:nvPr/>
          </p:nvSpPr>
          <p:spPr>
            <a:xfrm>
              <a:off x="5802121" y="4428136"/>
              <a:ext cx="435338" cy="335107"/>
            </a:xfrm>
            <a:custGeom>
              <a:avLst/>
              <a:ah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2" name="Google Shape;832;p31"/>
            <p:cNvSpPr/>
            <p:nvPr/>
          </p:nvSpPr>
          <p:spPr>
            <a:xfrm>
              <a:off x="5993172" y="3849238"/>
              <a:ext cx="435338" cy="325727"/>
            </a:xfrm>
            <a:custGeom>
              <a:avLst/>
              <a:ah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3" name="Google Shape;833;p31"/>
            <p:cNvSpPr/>
            <p:nvPr/>
          </p:nvSpPr>
          <p:spPr>
            <a:xfrm>
              <a:off x="6106945" y="3870700"/>
              <a:ext cx="178533" cy="304824"/>
            </a:xfrm>
            <a:custGeom>
              <a:avLst/>
              <a:ah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4" name="Google Shape;834;p31"/>
            <p:cNvSpPr/>
            <p:nvPr/>
          </p:nvSpPr>
          <p:spPr>
            <a:xfrm>
              <a:off x="6175836" y="3779880"/>
              <a:ext cx="439532" cy="506031"/>
            </a:xfrm>
            <a:custGeom>
              <a:avLst/>
              <a:ah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5" name="Google Shape;835;p31"/>
            <p:cNvSpPr/>
            <p:nvPr/>
          </p:nvSpPr>
          <p:spPr>
            <a:xfrm>
              <a:off x="6446215" y="3823706"/>
              <a:ext cx="169153" cy="460404"/>
            </a:xfrm>
            <a:custGeom>
              <a:avLst/>
              <a:ah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6" name="Google Shape;836;p31"/>
            <p:cNvSpPr/>
            <p:nvPr/>
          </p:nvSpPr>
          <p:spPr>
            <a:xfrm>
              <a:off x="6123655" y="4195040"/>
              <a:ext cx="501093" cy="361229"/>
            </a:xfrm>
            <a:custGeom>
              <a:avLst/>
              <a:ah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7" name="Google Shape;837;p31"/>
            <p:cNvSpPr/>
            <p:nvPr/>
          </p:nvSpPr>
          <p:spPr>
            <a:xfrm>
              <a:off x="6319893" y="3623306"/>
              <a:ext cx="143063" cy="253078"/>
            </a:xfrm>
            <a:custGeom>
              <a:avLst/>
              <a:ah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8" name="Google Shape;838;p31"/>
            <p:cNvSpPr/>
            <p:nvPr/>
          </p:nvSpPr>
          <p:spPr>
            <a:xfrm>
              <a:off x="5802125" y="4764263"/>
              <a:ext cx="234920" cy="138872"/>
            </a:xfrm>
            <a:custGeom>
              <a:avLst/>
              <a:ah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79" name="Google Shape;839;p31"/>
            <p:cNvSpPr/>
            <p:nvPr/>
          </p:nvSpPr>
          <p:spPr>
            <a:xfrm>
              <a:off x="5950371" y="4370395"/>
              <a:ext cx="674377" cy="457578"/>
            </a:xfrm>
            <a:custGeom>
              <a:avLst/>
              <a:ah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0" name="Google Shape;840;p31"/>
            <p:cNvSpPr/>
            <p:nvPr/>
          </p:nvSpPr>
          <p:spPr>
            <a:xfrm>
              <a:off x="6428479" y="4371762"/>
              <a:ext cx="196269" cy="273515"/>
            </a:xfrm>
            <a:custGeom>
              <a:avLst/>
              <a:ah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1" name="Google Shape;841;p31"/>
            <p:cNvSpPr/>
            <p:nvPr/>
          </p:nvSpPr>
          <p:spPr>
            <a:xfrm>
              <a:off x="6476498" y="3874086"/>
              <a:ext cx="226552" cy="540508"/>
            </a:xfrm>
            <a:custGeom>
              <a:avLst/>
              <a:ah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2" name="Google Shape;842;p31"/>
            <p:cNvSpPr/>
            <p:nvPr/>
          </p:nvSpPr>
          <p:spPr>
            <a:xfrm>
              <a:off x="6645590" y="4402045"/>
              <a:ext cx="148281" cy="95013"/>
            </a:xfrm>
            <a:custGeom>
              <a:avLst/>
              <a:ah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3" name="Google Shape;843;p31"/>
            <p:cNvSpPr/>
            <p:nvPr/>
          </p:nvSpPr>
          <p:spPr>
            <a:xfrm>
              <a:off x="6454570" y="3753790"/>
              <a:ext cx="4193" cy="26122"/>
            </a:xfrm>
            <a:custGeom>
              <a:avLst/>
              <a:ah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4" name="Google Shape;844;p31"/>
            <p:cNvSpPr/>
            <p:nvPr/>
          </p:nvSpPr>
          <p:spPr>
            <a:xfrm>
              <a:off x="6458732" y="3779880"/>
              <a:ext cx="31" cy="31"/>
            </a:xfrm>
            <a:custGeom>
              <a:avLst/>
              <a:ahLst/>
              <a:rect l="l" t="t" r="r" b="b"/>
              <a:pathLst>
                <a:path w="1" h="1" extrusionOk="0">
                  <a:moveTo>
                    <a:pt x="1" y="0"/>
                  </a:moveTo>
                  <a:lnTo>
                    <a:pt x="1" y="0"/>
                  </a:lnTo>
                  <a:lnTo>
                    <a:pt x="1" y="0"/>
                  </a:lnTo>
                  <a:close/>
                </a:path>
              </a:pathLst>
            </a:custGeom>
            <a:solidFill>
              <a:srgbClr val="CBAA7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5" name="Google Shape;845;p31"/>
            <p:cNvSpPr/>
            <p:nvPr/>
          </p:nvSpPr>
          <p:spPr>
            <a:xfrm>
              <a:off x="6328248" y="3762114"/>
              <a:ext cx="4224" cy="21959"/>
            </a:xfrm>
            <a:custGeom>
              <a:avLst/>
              <a:ahLst/>
              <a:rect l="l" t="t" r="r" b="b"/>
              <a:pathLst>
                <a:path w="136" h="707" extrusionOk="0">
                  <a:moveTo>
                    <a:pt x="1" y="1"/>
                  </a:moveTo>
                  <a:lnTo>
                    <a:pt x="135" y="707"/>
                  </a:lnTo>
                  <a:lnTo>
                    <a:pt x="135" y="707"/>
                  </a:lnTo>
                  <a:lnTo>
                    <a:pt x="1" y="1"/>
                  </a:ln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6" name="Google Shape;846;p31"/>
            <p:cNvSpPr/>
            <p:nvPr/>
          </p:nvSpPr>
          <p:spPr>
            <a:xfrm>
              <a:off x="6328248" y="3753790"/>
              <a:ext cx="130515" cy="56374"/>
            </a:xfrm>
            <a:custGeom>
              <a:avLst/>
              <a:ah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7" name="Google Shape;847;p31"/>
            <p:cNvSpPr/>
            <p:nvPr/>
          </p:nvSpPr>
          <p:spPr>
            <a:xfrm>
              <a:off x="5797959" y="2518871"/>
              <a:ext cx="1226595" cy="1243460"/>
            </a:xfrm>
            <a:custGeom>
              <a:avLst/>
              <a:ah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8" name="Google Shape;848;p31"/>
            <p:cNvSpPr/>
            <p:nvPr/>
          </p:nvSpPr>
          <p:spPr>
            <a:xfrm>
              <a:off x="5854333" y="3348735"/>
              <a:ext cx="1026164" cy="330945"/>
            </a:xfrm>
            <a:custGeom>
              <a:avLst/>
              <a:ah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89" name="Google Shape;849;p31"/>
            <p:cNvSpPr/>
            <p:nvPr/>
          </p:nvSpPr>
          <p:spPr>
            <a:xfrm>
              <a:off x="5854333" y="3127432"/>
              <a:ext cx="1122202" cy="552249"/>
            </a:xfrm>
            <a:custGeom>
              <a:avLst/>
              <a:ah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0" name="Google Shape;850;p31"/>
            <p:cNvSpPr/>
            <p:nvPr/>
          </p:nvSpPr>
          <p:spPr>
            <a:xfrm>
              <a:off x="5641385" y="2381306"/>
              <a:ext cx="1491724" cy="1007776"/>
            </a:xfrm>
            <a:custGeom>
              <a:avLst/>
              <a:ah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1" name="Google Shape;851;p31"/>
            <p:cNvSpPr/>
            <p:nvPr/>
          </p:nvSpPr>
          <p:spPr>
            <a:xfrm>
              <a:off x="5715495" y="3061677"/>
              <a:ext cx="8386" cy="5249"/>
            </a:xfrm>
            <a:custGeom>
              <a:avLst/>
              <a:ah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2" name="Google Shape;852;p31"/>
            <p:cNvSpPr/>
            <p:nvPr/>
          </p:nvSpPr>
          <p:spPr>
            <a:xfrm>
              <a:off x="6324086" y="3197379"/>
              <a:ext cx="96069" cy="52243"/>
            </a:xfrm>
            <a:custGeom>
              <a:avLst/>
              <a:ah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3" name="Google Shape;853;p31"/>
            <p:cNvSpPr/>
            <p:nvPr/>
          </p:nvSpPr>
          <p:spPr>
            <a:xfrm>
              <a:off x="6420124" y="3127432"/>
              <a:ext cx="221334" cy="78334"/>
            </a:xfrm>
            <a:custGeom>
              <a:avLst/>
              <a:ah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4" name="Google Shape;854;p31"/>
            <p:cNvSpPr/>
            <p:nvPr/>
          </p:nvSpPr>
          <p:spPr>
            <a:xfrm>
              <a:off x="6119462" y="3187999"/>
              <a:ext cx="126353" cy="61623"/>
            </a:xfrm>
            <a:custGeom>
              <a:avLst/>
              <a:ah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5" name="Google Shape;855;p31"/>
            <p:cNvSpPr/>
            <p:nvPr/>
          </p:nvSpPr>
          <p:spPr>
            <a:xfrm>
              <a:off x="5854333" y="3344573"/>
              <a:ext cx="31" cy="4193"/>
            </a:xfrm>
            <a:custGeom>
              <a:avLst/>
              <a:ahLst/>
              <a:rect l="l" t="t" r="r" b="b"/>
              <a:pathLst>
                <a:path w="1" h="135" extrusionOk="0">
                  <a:moveTo>
                    <a:pt x="0" y="0"/>
                  </a:moveTo>
                  <a:lnTo>
                    <a:pt x="0" y="0"/>
                  </a:lnTo>
                  <a:lnTo>
                    <a:pt x="0" y="135"/>
                  </a:lnTo>
                  <a:lnTo>
                    <a:pt x="0" y="135"/>
                  </a:lnTo>
                  <a:close/>
                </a:path>
              </a:pathLst>
            </a:custGeom>
            <a:solidFill>
              <a:srgbClr val="A9928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6" name="Google Shape;856;p31"/>
            <p:cNvSpPr/>
            <p:nvPr/>
          </p:nvSpPr>
          <p:spPr>
            <a:xfrm>
              <a:off x="5854333" y="3276272"/>
              <a:ext cx="43639" cy="72494"/>
            </a:xfrm>
            <a:custGeom>
              <a:avLst/>
              <a:ah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7" name="Google Shape;857;p31"/>
            <p:cNvSpPr/>
            <p:nvPr/>
          </p:nvSpPr>
          <p:spPr>
            <a:xfrm>
              <a:off x="5659120" y="3179644"/>
              <a:ext cx="1465664" cy="208817"/>
            </a:xfrm>
            <a:custGeom>
              <a:avLst/>
              <a:ah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8" name="Google Shape;858;p31"/>
            <p:cNvSpPr/>
            <p:nvPr/>
          </p:nvSpPr>
          <p:spPr>
            <a:xfrm>
              <a:off x="6968149" y="3384237"/>
              <a:ext cx="31" cy="31"/>
            </a:xfrm>
            <a:custGeom>
              <a:avLst/>
              <a:ahLst/>
              <a:rect l="l" t="t" r="r" b="b"/>
              <a:pathLst>
                <a:path w="1" h="1" extrusionOk="0">
                  <a:moveTo>
                    <a:pt x="1" y="1"/>
                  </a:moveTo>
                  <a:lnTo>
                    <a:pt x="1" y="1"/>
                  </a:lnTo>
                  <a:lnTo>
                    <a:pt x="1" y="1"/>
                  </a:lnTo>
                  <a:lnTo>
                    <a:pt x="1" y="1"/>
                  </a:lnTo>
                  <a:close/>
                </a:path>
              </a:pathLst>
            </a:custGeom>
            <a:solidFill>
              <a:srgbClr val="865F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799" name="Google Shape;859;p31"/>
            <p:cNvSpPr/>
            <p:nvPr/>
          </p:nvSpPr>
          <p:spPr>
            <a:xfrm>
              <a:off x="6880497" y="3314289"/>
              <a:ext cx="87683" cy="69978"/>
            </a:xfrm>
            <a:custGeom>
              <a:avLst/>
              <a:ah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0" name="Google Shape;860;p31"/>
            <p:cNvSpPr/>
            <p:nvPr/>
          </p:nvSpPr>
          <p:spPr>
            <a:xfrm>
              <a:off x="5659120" y="2836212"/>
              <a:ext cx="1465664" cy="552249"/>
            </a:xfrm>
            <a:custGeom>
              <a:avLst/>
              <a:ah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1" name="Google Shape;861;p31"/>
            <p:cNvSpPr/>
            <p:nvPr/>
          </p:nvSpPr>
          <p:spPr>
            <a:xfrm>
              <a:off x="6133036" y="3492792"/>
              <a:ext cx="178533" cy="122190"/>
            </a:xfrm>
            <a:custGeom>
              <a:avLst/>
              <a:ah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2" name="Google Shape;862;p31"/>
            <p:cNvSpPr/>
            <p:nvPr/>
          </p:nvSpPr>
          <p:spPr>
            <a:xfrm>
              <a:off x="6337660" y="3256735"/>
              <a:ext cx="234908" cy="209376"/>
            </a:xfrm>
            <a:custGeom>
              <a:avLst/>
              <a:ah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3" name="Google Shape;863;p31"/>
            <p:cNvSpPr/>
            <p:nvPr/>
          </p:nvSpPr>
          <p:spPr>
            <a:xfrm>
              <a:off x="6384622" y="3440611"/>
              <a:ext cx="266216" cy="134677"/>
            </a:xfrm>
            <a:custGeom>
              <a:avLst/>
              <a:ah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4" name="Google Shape;864;p31"/>
            <p:cNvSpPr/>
            <p:nvPr/>
          </p:nvSpPr>
          <p:spPr>
            <a:xfrm>
              <a:off x="5893997" y="3288416"/>
              <a:ext cx="217172" cy="192914"/>
            </a:xfrm>
            <a:custGeom>
              <a:avLst/>
              <a:ah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5" name="Google Shape;865;p31"/>
            <p:cNvSpPr/>
            <p:nvPr/>
          </p:nvSpPr>
          <p:spPr>
            <a:xfrm>
              <a:off x="5880424" y="3458346"/>
              <a:ext cx="182727" cy="121569"/>
            </a:xfrm>
            <a:custGeom>
              <a:avLst/>
              <a:ah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6" name="Google Shape;866;p31"/>
            <p:cNvSpPr/>
            <p:nvPr/>
          </p:nvSpPr>
          <p:spPr>
            <a:xfrm>
              <a:off x="5858495" y="3818488"/>
              <a:ext cx="248481" cy="358775"/>
            </a:xfrm>
            <a:custGeom>
              <a:avLst/>
              <a:ah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7" name="Google Shape;867;p31"/>
            <p:cNvSpPr/>
            <p:nvPr/>
          </p:nvSpPr>
          <p:spPr>
            <a:xfrm>
              <a:off x="5858495" y="3818488"/>
              <a:ext cx="248481" cy="357036"/>
            </a:xfrm>
            <a:custGeom>
              <a:avLst/>
              <a:ah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8" name="Google Shape;868;p31"/>
            <p:cNvSpPr/>
            <p:nvPr/>
          </p:nvSpPr>
          <p:spPr>
            <a:xfrm>
              <a:off x="6106945" y="3980311"/>
              <a:ext cx="31" cy="138870"/>
            </a:xfrm>
            <a:custGeom>
              <a:avLst/>
              <a:ahLst/>
              <a:rect l="l" t="t" r="r" b="b"/>
              <a:pathLst>
                <a:path w="1" h="4471" extrusionOk="0">
                  <a:moveTo>
                    <a:pt x="1" y="0"/>
                  </a:moveTo>
                  <a:lnTo>
                    <a:pt x="1" y="4470"/>
                  </a:lnTo>
                  <a:lnTo>
                    <a:pt x="1" y="4470"/>
                  </a:lnTo>
                  <a:close/>
                </a:path>
              </a:pathLst>
            </a:custGeom>
            <a:solidFill>
              <a:srgbClr val="DB9F5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09" name="Google Shape;869;p31"/>
            <p:cNvSpPr/>
            <p:nvPr/>
          </p:nvSpPr>
          <p:spPr>
            <a:xfrm>
              <a:off x="6080855" y="3827899"/>
              <a:ext cx="26122" cy="12548"/>
            </a:xfrm>
            <a:custGeom>
              <a:avLst/>
              <a:ah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0" name="Google Shape;870;p31"/>
            <p:cNvSpPr/>
            <p:nvPr/>
          </p:nvSpPr>
          <p:spPr>
            <a:xfrm>
              <a:off x="5858495" y="3827899"/>
              <a:ext cx="248481" cy="347625"/>
            </a:xfrm>
            <a:custGeom>
              <a:avLst/>
              <a:ah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1" name="Google Shape;871;p31"/>
            <p:cNvSpPr/>
            <p:nvPr/>
          </p:nvSpPr>
          <p:spPr>
            <a:xfrm>
              <a:off x="5858495" y="3784042"/>
              <a:ext cx="248481" cy="69978"/>
            </a:xfrm>
            <a:custGeom>
              <a:avLst/>
              <a:ah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2" name="Google Shape;872;p31"/>
            <p:cNvSpPr/>
            <p:nvPr/>
          </p:nvSpPr>
          <p:spPr>
            <a:xfrm>
              <a:off x="5872069" y="3797616"/>
              <a:ext cx="221334" cy="42832"/>
            </a:xfrm>
            <a:custGeom>
              <a:avLst/>
              <a:ah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3" name="Google Shape;873;p31"/>
            <p:cNvSpPr/>
            <p:nvPr/>
          </p:nvSpPr>
          <p:spPr>
            <a:xfrm>
              <a:off x="5888779" y="3814326"/>
              <a:ext cx="187914" cy="39695"/>
            </a:xfrm>
            <a:custGeom>
              <a:avLst/>
              <a:ah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4" name="Google Shape;874;p31"/>
            <p:cNvSpPr/>
            <p:nvPr/>
          </p:nvSpPr>
          <p:spPr>
            <a:xfrm>
              <a:off x="5737423" y="3468130"/>
              <a:ext cx="217141" cy="311781"/>
            </a:xfrm>
            <a:custGeom>
              <a:avLst/>
              <a:ah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5" name="Google Shape;875;p31"/>
            <p:cNvSpPr/>
            <p:nvPr/>
          </p:nvSpPr>
          <p:spPr>
            <a:xfrm>
              <a:off x="5771869" y="3709933"/>
              <a:ext cx="143032" cy="43888"/>
            </a:xfrm>
            <a:custGeom>
              <a:avLst/>
              <a:ah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6" name="Google Shape;876;p31"/>
            <p:cNvSpPr/>
            <p:nvPr/>
          </p:nvSpPr>
          <p:spPr>
            <a:xfrm>
              <a:off x="5749940" y="3583612"/>
              <a:ext cx="191051" cy="196300"/>
            </a:xfrm>
            <a:custGeom>
              <a:avLst/>
              <a:ah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7" name="Google Shape;877;p31"/>
            <p:cNvSpPr/>
            <p:nvPr/>
          </p:nvSpPr>
          <p:spPr>
            <a:xfrm>
              <a:off x="5984817" y="3614951"/>
              <a:ext cx="91876" cy="199406"/>
            </a:xfrm>
            <a:custGeom>
              <a:avLst/>
              <a:ah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8" name="Google Shape;878;p31"/>
            <p:cNvSpPr/>
            <p:nvPr/>
          </p:nvSpPr>
          <p:spPr>
            <a:xfrm>
              <a:off x="5984817" y="3645204"/>
              <a:ext cx="74140" cy="169153"/>
            </a:xfrm>
            <a:custGeom>
              <a:avLst/>
              <a:ah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19" name="Google Shape;879;p31"/>
            <p:cNvSpPr/>
            <p:nvPr/>
          </p:nvSpPr>
          <p:spPr>
            <a:xfrm>
              <a:off x="5972300" y="3370663"/>
              <a:ext cx="73084" cy="78334"/>
            </a:xfrm>
            <a:custGeom>
              <a:avLst/>
              <a:ah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0" name="Google Shape;880;p31"/>
            <p:cNvSpPr/>
            <p:nvPr/>
          </p:nvSpPr>
          <p:spPr>
            <a:xfrm>
              <a:off x="6398196" y="3353953"/>
              <a:ext cx="74140" cy="73115"/>
            </a:xfrm>
            <a:custGeom>
              <a:avLst/>
              <a:ah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1821" name="Google Shape;881;p31"/>
            <p:cNvSpPr/>
            <p:nvPr/>
          </p:nvSpPr>
          <p:spPr>
            <a:xfrm>
              <a:off x="5949809" y="4373187"/>
              <a:ext cx="674377" cy="457578"/>
            </a:xfrm>
            <a:custGeom>
              <a:avLst/>
              <a:ah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1822" name="TextBox 235"/>
          <p:cNvSpPr txBox="1"/>
          <p:nvPr userDrawn="1"/>
        </p:nvSpPr>
        <p:spPr>
          <a:xfrm>
            <a:off x="4334110" y="1572168"/>
            <a:ext cx="3725448" cy="3631763"/>
          </a:xfrm>
          <a:prstGeom prst="rect"/>
          <a:noFill/>
        </p:spPr>
        <p:txBody>
          <a:bodyPr rtlCol="0" wrap="square">
            <a:spAutoFit/>
          </a:bodyPr>
          <a:p>
            <a:pPr algn="ctr"/>
            <a:r>
              <a:rPr dirty="0" sz="11500" lang="vi-VN">
                <a:solidFill>
                  <a:schemeClr val="accent6">
                    <a:lumMod val="50000"/>
                  </a:schemeClr>
                </a:solidFill>
                <a:latin typeface="+mj-lt"/>
              </a:rPr>
              <a:t>KHÁM PHÁ</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352"/>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1707"/>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355"/>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354"/>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1708"/>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353"/>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1691"/>
                                        </p:tgtEl>
                                        <p:attrNameLst>
                                          <p:attrName>style.visibility</p:attrName>
                                        </p:attrNameLst>
                                      </p:cBhvr>
                                      <p:to>
                                        <p:strVal val="visible"/>
                                      </p:to>
                                    </p:set>
                                    <p:animEffect transition="in" filter="barn(inVertical)">
                                      <p:cBhvr>
                                        <p:cTn dur="500" id="19"/>
                                        <p:tgtEl>
                                          <p:spTgt spid="1051691"/>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1692"/>
                                        </p:tgtEl>
                                        <p:attrNameLst>
                                          <p:attrName>style.visibility</p:attrName>
                                        </p:attrNameLst>
                                      </p:cBhvr>
                                      <p:to>
                                        <p:strVal val="visible"/>
                                      </p:to>
                                    </p:set>
                                    <p:animEffect transition="in" filter="barn(inVertical)">
                                      <p:cBhvr>
                                        <p:cTn dur="500" id="22"/>
                                        <p:tgtEl>
                                          <p:spTgt spid="1051692"/>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1690"/>
                                        </p:tgtEl>
                                        <p:attrNameLst>
                                          <p:attrName>style.visibility</p:attrName>
                                        </p:attrNameLst>
                                      </p:cBhvr>
                                      <p:to>
                                        <p:strVal val="visible"/>
                                      </p:to>
                                    </p:set>
                                    <p:animEffect transition="in" filter="fade">
                                      <p:cBhvr>
                                        <p:cTn dur="500" id="26"/>
                                        <p:tgtEl>
                                          <p:spTgt spid="1051690"/>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356"/>
                                        </p:tgtEl>
                                        <p:attrNameLst>
                                          <p:attrName>style.visibility</p:attrName>
                                        </p:attrNameLst>
                                      </p:cBhvr>
                                      <p:to>
                                        <p:strVal val="visible"/>
                                      </p:to>
                                    </p:set>
                                    <p:anim calcmode="lin" valueType="num">
                                      <p:cBhvr>
                                        <p:cTn dur="1000" fill="hold" id="30"/>
                                        <p:tgtEl>
                                          <p:spTgt spid="356"/>
                                        </p:tgtEl>
                                        <p:attrNameLst>
                                          <p:attrName>ppt_w</p:attrName>
                                        </p:attrNameLst>
                                      </p:cBhvr>
                                      <p:tavLst>
                                        <p:tav tm="0">
                                          <p:val>
                                            <p:fltVal val="0.0"/>
                                          </p:val>
                                        </p:tav>
                                        <p:tav tm="100000">
                                          <p:val>
                                            <p:strVal val="#ppt_w"/>
                                          </p:val>
                                        </p:tav>
                                      </p:tavLst>
                                    </p:anim>
                                    <p:anim calcmode="lin" valueType="num">
                                      <p:cBhvr>
                                        <p:cTn dur="1000" fill="hold" id="31"/>
                                        <p:tgtEl>
                                          <p:spTgt spid="356"/>
                                        </p:tgtEl>
                                        <p:attrNameLst>
                                          <p:attrName>ppt_h</p:attrName>
                                        </p:attrNameLst>
                                      </p:cBhvr>
                                      <p:tavLst>
                                        <p:tav tm="0">
                                          <p:val>
                                            <p:fltVal val="0.0"/>
                                          </p:val>
                                        </p:tav>
                                        <p:tav tm="100000">
                                          <p:val>
                                            <p:strVal val="#ppt_h"/>
                                          </p:val>
                                        </p:tav>
                                      </p:tavLst>
                                    </p:anim>
                                    <p:anim calcmode="lin" valueType="num">
                                      <p:cBhvr>
                                        <p:cTn dur="1000" fill="hold" id="32"/>
                                        <p:tgtEl>
                                          <p:spTgt spid="356"/>
                                        </p:tgtEl>
                                        <p:attrNameLst>
                                          <p:attrName>style.rotation</p:attrName>
                                        </p:attrNameLst>
                                      </p:cBhvr>
                                      <p:tavLst>
                                        <p:tav tm="0">
                                          <p:val>
                                            <p:fltVal val="90.0"/>
                                          </p:val>
                                        </p:tav>
                                        <p:tav tm="100000">
                                          <p:val>
                                            <p:fltVal val="0.0"/>
                                          </p:val>
                                        </p:tav>
                                      </p:tavLst>
                                    </p:anim>
                                    <p:animEffect transition="in" filter="fade">
                                      <p:cBhvr>
                                        <p:cTn dur="1000" id="33"/>
                                        <p:tgtEl>
                                          <p:spTgt spid="356"/>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1822"/>
                                        </p:tgtEl>
                                        <p:attrNameLst>
                                          <p:attrName>style.visibility</p:attrName>
                                        </p:attrNameLst>
                                      </p:cBhvr>
                                      <p:to>
                                        <p:strVal val="visible"/>
                                      </p:to>
                                    </p:set>
                                    <p:animEffect transition="in" filter="randombar(horizontal)">
                                      <p:cBhvr>
                                        <p:cTn dur="500" id="37"/>
                                        <p:tgtEl>
                                          <p:spTgt spid="1051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90" grpId="0" animBg="1"/>
      <p:bldP spid="1051691" grpId="0" animBg="1"/>
      <p:bldP spid="1051692" grpId="0" animBg="1"/>
      <p:bldP spid="1051707" grpId="0" animBg="1"/>
      <p:bldP spid="1051708" grpId="0" animBg="1"/>
      <p:bldP spid="105182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419" name=""/>
        <p:cNvGrpSpPr/>
        <p:nvPr/>
      </p:nvGrpSpPr>
      <p:grpSpPr>
        <a:xfrm>
          <a:off x="0" y="0"/>
          <a:ext cx="0" cy="0"/>
          <a:chOff x="0" y="0"/>
          <a:chExt cx="0" cy="0"/>
        </a:xfrm>
      </p:grpSpPr>
      <p:grpSp>
        <p:nvGrpSpPr>
          <p:cNvPr id="420" name="Google Shape;992;p14"/>
          <p:cNvGrpSpPr/>
          <p:nvPr userDrawn="1"/>
        </p:nvGrpSpPr>
        <p:grpSpPr>
          <a:xfrm>
            <a:off x="395894" y="219519"/>
            <a:ext cx="11613234" cy="6240131"/>
            <a:chOff x="395894" y="219519"/>
            <a:chExt cx="8518865" cy="4788281"/>
          </a:xfrm>
        </p:grpSpPr>
        <p:sp>
          <p:nvSpPr>
            <p:cNvPr id="1052494"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1" name="Google Shape;994;p14"/>
            <p:cNvGrpSpPr/>
            <p:nvPr/>
          </p:nvGrpSpPr>
          <p:grpSpPr>
            <a:xfrm>
              <a:off x="8341543" y="2282008"/>
              <a:ext cx="569676" cy="380612"/>
              <a:chOff x="8341543" y="2282008"/>
              <a:chExt cx="569676" cy="380612"/>
            </a:xfrm>
          </p:grpSpPr>
          <p:sp>
            <p:nvSpPr>
              <p:cNvPr id="1052495"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6"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497"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22" name="Google Shape;998;p14"/>
            <p:cNvGrpSpPr/>
            <p:nvPr/>
          </p:nvGrpSpPr>
          <p:grpSpPr>
            <a:xfrm>
              <a:off x="8341543" y="1721094"/>
              <a:ext cx="569676" cy="380612"/>
              <a:chOff x="8341543" y="1721094"/>
              <a:chExt cx="569676" cy="380612"/>
            </a:xfrm>
          </p:grpSpPr>
          <p:sp>
            <p:nvSpPr>
              <p:cNvPr id="1052498"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499"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3" name="Google Shape;1001;p14"/>
            <p:cNvGrpSpPr/>
            <p:nvPr/>
          </p:nvGrpSpPr>
          <p:grpSpPr>
            <a:xfrm>
              <a:off x="8346273" y="1183592"/>
              <a:ext cx="568486" cy="388014"/>
              <a:chOff x="8346273" y="1183592"/>
              <a:chExt cx="568486" cy="388014"/>
            </a:xfrm>
          </p:grpSpPr>
          <p:sp>
            <p:nvSpPr>
              <p:cNvPr id="1052500"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1"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4" name="Google Shape;1004;p14"/>
            <p:cNvGrpSpPr/>
            <p:nvPr/>
          </p:nvGrpSpPr>
          <p:grpSpPr>
            <a:xfrm>
              <a:off x="8341543" y="606635"/>
              <a:ext cx="569676" cy="388014"/>
              <a:chOff x="8341543" y="606635"/>
              <a:chExt cx="569676" cy="388014"/>
            </a:xfrm>
          </p:grpSpPr>
          <p:sp>
            <p:nvSpPr>
              <p:cNvPr id="1052502"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3"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5" name="Google Shape;1007;p14"/>
            <p:cNvGrpSpPr/>
            <p:nvPr/>
          </p:nvGrpSpPr>
          <p:grpSpPr>
            <a:xfrm>
              <a:off x="8341543" y="2842933"/>
              <a:ext cx="569676" cy="380612"/>
              <a:chOff x="8341543" y="2282008"/>
              <a:chExt cx="569676" cy="380612"/>
            </a:xfrm>
          </p:grpSpPr>
          <p:sp>
            <p:nvSpPr>
              <p:cNvPr id="1052504"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5"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6" name="Google Shape;1010;p14"/>
            <p:cNvGrpSpPr/>
            <p:nvPr/>
          </p:nvGrpSpPr>
          <p:grpSpPr>
            <a:xfrm>
              <a:off x="8341543" y="3403858"/>
              <a:ext cx="569676" cy="380612"/>
              <a:chOff x="8341543" y="2282008"/>
              <a:chExt cx="569676" cy="380612"/>
            </a:xfrm>
          </p:grpSpPr>
          <p:sp>
            <p:nvSpPr>
              <p:cNvPr id="1052506"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7"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508"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09"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52510"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1"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2"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3"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4"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5"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6"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7"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8"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19"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0"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1"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2"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3"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4"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5"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6"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7"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8"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29"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0"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1"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2"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3"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4"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5"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6"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7"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8"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39"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0"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1"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2"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3"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4"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5"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6"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7"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8"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49"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0"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1"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2"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3"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4"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5" name="Google Shape;1765;p26"/>
          <p:cNvSpPr/>
          <p:nvPr userDrawn="1"/>
        </p:nvSpPr>
        <p:spPr>
          <a:xfrm rot="126755">
            <a:off x="3091462" y="1090110"/>
            <a:ext cx="5550035" cy="4730758"/>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52556"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52557"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427" name="Google Shape;631;p30"/>
          <p:cNvGrpSpPr/>
          <p:nvPr userDrawn="1"/>
        </p:nvGrpSpPr>
        <p:grpSpPr>
          <a:xfrm>
            <a:off x="7672546" y="3622312"/>
            <a:ext cx="1309691" cy="2486166"/>
            <a:chOff x="961250" y="234750"/>
            <a:chExt cx="1222525" cy="2320700"/>
          </a:xfrm>
        </p:grpSpPr>
        <p:sp>
          <p:nvSpPr>
            <p:cNvPr id="1052558" name="Google Shape;632;p30"/>
            <p:cNvSpPr/>
            <p:nvPr/>
          </p:nvSpPr>
          <p:spPr>
            <a:xfrm>
              <a:off x="1529225" y="1558100"/>
              <a:ext cx="189075" cy="241150"/>
            </a:xfrm>
            <a:custGeom>
              <a:avLst/>
              <a:ah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59" name="Google Shape;633;p30"/>
            <p:cNvSpPr/>
            <p:nvPr/>
          </p:nvSpPr>
          <p:spPr>
            <a:xfrm>
              <a:off x="1647700" y="1816875"/>
              <a:ext cx="206725" cy="252400"/>
            </a:xfrm>
            <a:custGeom>
              <a:avLst/>
              <a:ah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0" name="Google Shape;634;p30"/>
            <p:cNvSpPr/>
            <p:nvPr/>
          </p:nvSpPr>
          <p:spPr>
            <a:xfrm>
              <a:off x="1598975" y="1737350"/>
              <a:ext cx="164700" cy="132500"/>
            </a:xfrm>
            <a:custGeom>
              <a:avLst/>
              <a:ah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1" name="Google Shape;635;p30"/>
            <p:cNvSpPr/>
            <p:nvPr/>
          </p:nvSpPr>
          <p:spPr>
            <a:xfrm>
              <a:off x="1287250" y="1496000"/>
              <a:ext cx="392400" cy="420700"/>
            </a:xfrm>
            <a:custGeom>
              <a:avLst/>
              <a:ah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2" name="Google Shape;636;p30"/>
            <p:cNvSpPr/>
            <p:nvPr/>
          </p:nvSpPr>
          <p:spPr>
            <a:xfrm>
              <a:off x="1567025" y="1904250"/>
              <a:ext cx="4225" cy="25"/>
            </a:xfrm>
            <a:custGeom>
              <a:avLst/>
              <a:ahLst/>
              <a:rect l="l" t="t" r="r" b="b"/>
              <a:pathLst>
                <a:path w="169" h="1" extrusionOk="0">
                  <a:moveTo>
                    <a:pt x="169" y="1"/>
                  </a:moveTo>
                  <a:lnTo>
                    <a:pt x="1" y="1"/>
                  </a:lnTo>
                  <a:lnTo>
                    <a:pt x="1" y="1"/>
                  </a:lnTo>
                  <a:lnTo>
                    <a:pt x="16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3" name="Google Shape;637;p30"/>
            <p:cNvSpPr/>
            <p:nvPr/>
          </p:nvSpPr>
          <p:spPr>
            <a:xfrm>
              <a:off x="1567025" y="1575725"/>
              <a:ext cx="7600" cy="328550"/>
            </a:xfrm>
            <a:custGeom>
              <a:avLst/>
              <a:ah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4" name="Google Shape;638;p30"/>
            <p:cNvSpPr/>
            <p:nvPr/>
          </p:nvSpPr>
          <p:spPr>
            <a:xfrm>
              <a:off x="1462000" y="1915175"/>
              <a:ext cx="49600" cy="3400"/>
            </a:xfrm>
            <a:custGeom>
              <a:avLst/>
              <a:ah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5" name="Google Shape;639;p30"/>
            <p:cNvSpPr/>
            <p:nvPr/>
          </p:nvSpPr>
          <p:spPr>
            <a:xfrm>
              <a:off x="1462000" y="1533725"/>
              <a:ext cx="73975" cy="384850"/>
            </a:xfrm>
            <a:custGeom>
              <a:avLst/>
              <a:ah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6" name="Google Shape;640;p30"/>
            <p:cNvSpPr/>
            <p:nvPr/>
          </p:nvSpPr>
          <p:spPr>
            <a:xfrm>
              <a:off x="1602325" y="1519450"/>
              <a:ext cx="3375" cy="14300"/>
            </a:xfrm>
            <a:custGeom>
              <a:avLst/>
              <a:ahLst/>
              <a:rect l="l" t="t" r="r" b="b"/>
              <a:pathLst>
                <a:path w="135" h="572" extrusionOk="0">
                  <a:moveTo>
                    <a:pt x="135" y="0"/>
                  </a:moveTo>
                  <a:lnTo>
                    <a:pt x="0" y="572"/>
                  </a:lnTo>
                  <a:lnTo>
                    <a:pt x="135" y="572"/>
                  </a:lnTo>
                  <a:lnTo>
                    <a:pt x="135" y="0"/>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7" name="Google Shape;641;p30"/>
            <p:cNvSpPr/>
            <p:nvPr/>
          </p:nvSpPr>
          <p:spPr>
            <a:xfrm>
              <a:off x="1571225" y="1533725"/>
              <a:ext cx="34475" cy="370550"/>
            </a:xfrm>
            <a:custGeom>
              <a:avLst/>
              <a:ah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8" name="Google Shape;642;p30"/>
            <p:cNvSpPr/>
            <p:nvPr/>
          </p:nvSpPr>
          <p:spPr>
            <a:xfrm>
              <a:off x="1518300" y="1953825"/>
              <a:ext cx="252100" cy="447225"/>
            </a:xfrm>
            <a:custGeom>
              <a:avLst/>
              <a:ah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69" name="Google Shape;643;p30"/>
            <p:cNvSpPr/>
            <p:nvPr/>
          </p:nvSpPr>
          <p:spPr>
            <a:xfrm>
              <a:off x="1518300" y="2272275"/>
              <a:ext cx="84050" cy="128775"/>
            </a:xfrm>
            <a:custGeom>
              <a:avLst/>
              <a:ah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0" name="Google Shape;644;p30"/>
            <p:cNvSpPr/>
            <p:nvPr/>
          </p:nvSpPr>
          <p:spPr>
            <a:xfrm>
              <a:off x="1266250" y="1990050"/>
              <a:ext cx="357100" cy="513300"/>
            </a:xfrm>
            <a:custGeom>
              <a:avLst/>
              <a:ah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1" name="Google Shape;645;p30"/>
            <p:cNvSpPr/>
            <p:nvPr/>
          </p:nvSpPr>
          <p:spPr>
            <a:xfrm>
              <a:off x="1272950" y="1873175"/>
              <a:ext cx="420150" cy="227725"/>
            </a:xfrm>
            <a:custGeom>
              <a:avLst/>
              <a:ah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2" name="Google Shape;646;p30"/>
            <p:cNvSpPr/>
            <p:nvPr/>
          </p:nvSpPr>
          <p:spPr>
            <a:xfrm>
              <a:off x="1560325" y="2072300"/>
              <a:ext cx="119325" cy="200000"/>
            </a:xfrm>
            <a:custGeom>
              <a:avLst/>
              <a:ah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3" name="Google Shape;647;p30"/>
            <p:cNvSpPr/>
            <p:nvPr/>
          </p:nvSpPr>
          <p:spPr>
            <a:xfrm>
              <a:off x="1493925" y="1994601"/>
              <a:ext cx="111775" cy="108425"/>
            </a:xfrm>
            <a:custGeom>
              <a:avLst/>
              <a:ah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4" name="Google Shape;648;p30"/>
            <p:cNvSpPr/>
            <p:nvPr/>
          </p:nvSpPr>
          <p:spPr>
            <a:xfrm>
              <a:off x="1529225" y="2489050"/>
              <a:ext cx="153775" cy="66400"/>
            </a:xfrm>
            <a:custGeom>
              <a:avLst/>
              <a:ah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5" name="Google Shape;649;p30"/>
            <p:cNvSpPr/>
            <p:nvPr/>
          </p:nvSpPr>
          <p:spPr>
            <a:xfrm>
              <a:off x="1500650" y="1379125"/>
              <a:ext cx="112625" cy="203350"/>
            </a:xfrm>
            <a:custGeom>
              <a:avLst/>
              <a:ah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6" name="Google Shape;650;p30"/>
            <p:cNvSpPr/>
            <p:nvPr/>
          </p:nvSpPr>
          <p:spPr>
            <a:xfrm>
              <a:off x="1059550" y="406000"/>
              <a:ext cx="1015850" cy="1068100"/>
            </a:xfrm>
            <a:custGeom>
              <a:avLst/>
              <a:ah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7" name="Google Shape;651;p30"/>
            <p:cNvSpPr/>
            <p:nvPr/>
          </p:nvSpPr>
          <p:spPr>
            <a:xfrm>
              <a:off x="1077200" y="1176625"/>
              <a:ext cx="651175" cy="297475"/>
            </a:xfrm>
            <a:custGeom>
              <a:avLst/>
              <a:ah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8" name="Google Shape;652;p30"/>
            <p:cNvSpPr/>
            <p:nvPr/>
          </p:nvSpPr>
          <p:spPr>
            <a:xfrm>
              <a:off x="1560325" y="1467350"/>
              <a:ext cx="48750" cy="3375"/>
            </a:xfrm>
            <a:custGeom>
              <a:avLst/>
              <a:ah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79" name="Google Shape;653;p30"/>
            <p:cNvSpPr/>
            <p:nvPr/>
          </p:nvSpPr>
          <p:spPr>
            <a:xfrm>
              <a:off x="1077200" y="1078325"/>
              <a:ext cx="651175" cy="395775"/>
            </a:xfrm>
            <a:custGeom>
              <a:avLst/>
              <a:ah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0" name="Google Shape;654;p30"/>
            <p:cNvSpPr/>
            <p:nvPr/>
          </p:nvSpPr>
          <p:spPr>
            <a:xfrm>
              <a:off x="1230950" y="1480775"/>
              <a:ext cx="280650" cy="704150"/>
            </a:xfrm>
            <a:custGeom>
              <a:avLst/>
              <a:ah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1" name="Google Shape;655;p30"/>
            <p:cNvSpPr/>
            <p:nvPr/>
          </p:nvSpPr>
          <p:spPr>
            <a:xfrm>
              <a:off x="1235312" y="1480800"/>
              <a:ext cx="273100" cy="689825"/>
            </a:xfrm>
            <a:custGeom>
              <a:avLst/>
              <a:ah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582" name="Google Shape;656;p30"/>
            <p:cNvSpPr/>
            <p:nvPr/>
          </p:nvSpPr>
          <p:spPr>
            <a:xfrm>
              <a:off x="1605675" y="1516075"/>
              <a:ext cx="158000" cy="639125"/>
            </a:xfrm>
            <a:custGeom>
              <a:avLst/>
              <a:ah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3" name="Google Shape;657;p30"/>
            <p:cNvSpPr/>
            <p:nvPr/>
          </p:nvSpPr>
          <p:spPr>
            <a:xfrm>
              <a:off x="1742650" y="1988275"/>
              <a:ext cx="25" cy="56325"/>
            </a:xfrm>
            <a:custGeom>
              <a:avLst/>
              <a:ahLst/>
              <a:rect l="l" t="t" r="r" b="b"/>
              <a:pathLst>
                <a:path w="1" h="2253" extrusionOk="0">
                  <a:moveTo>
                    <a:pt x="0" y="1"/>
                  </a:moveTo>
                  <a:lnTo>
                    <a:pt x="0" y="2253"/>
                  </a:lnTo>
                  <a:lnTo>
                    <a:pt x="0" y="2253"/>
                  </a:lnTo>
                  <a:close/>
                </a:path>
              </a:pathLst>
            </a:custGeom>
            <a:solidFill>
              <a:srgbClr val="9D68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4" name="Google Shape;658;p30"/>
            <p:cNvSpPr/>
            <p:nvPr/>
          </p:nvSpPr>
          <p:spPr>
            <a:xfrm>
              <a:off x="1612719" y="1526520"/>
              <a:ext cx="129425" cy="584825"/>
            </a:xfrm>
            <a:custGeom>
              <a:avLst/>
              <a:ah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5" name="Google Shape;659;p30"/>
            <p:cNvSpPr/>
            <p:nvPr/>
          </p:nvSpPr>
          <p:spPr>
            <a:xfrm>
              <a:off x="1672050" y="1203050"/>
              <a:ext cx="133625" cy="120650"/>
            </a:xfrm>
            <a:custGeom>
              <a:avLst/>
              <a:ah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6" name="Google Shape;660;p30"/>
            <p:cNvSpPr/>
            <p:nvPr/>
          </p:nvSpPr>
          <p:spPr>
            <a:xfrm>
              <a:off x="1511575" y="981325"/>
              <a:ext cx="189075" cy="169625"/>
            </a:xfrm>
            <a:custGeom>
              <a:avLst/>
              <a:ah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7" name="Google Shape;661;p30"/>
            <p:cNvSpPr/>
            <p:nvPr/>
          </p:nvSpPr>
          <p:spPr>
            <a:xfrm>
              <a:off x="1416625" y="1104875"/>
              <a:ext cx="217650" cy="119550"/>
            </a:xfrm>
            <a:custGeom>
              <a:avLst/>
              <a:ah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8" name="Google Shape;662;p30"/>
            <p:cNvSpPr/>
            <p:nvPr/>
          </p:nvSpPr>
          <p:spPr>
            <a:xfrm>
              <a:off x="1851025" y="1079925"/>
              <a:ext cx="161350" cy="143875"/>
            </a:xfrm>
            <a:custGeom>
              <a:avLst/>
              <a:ah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89" name="Google Shape;663;p30"/>
            <p:cNvSpPr/>
            <p:nvPr/>
          </p:nvSpPr>
          <p:spPr>
            <a:xfrm>
              <a:off x="1861100" y="1212125"/>
              <a:ext cx="130275" cy="93925"/>
            </a:xfrm>
            <a:custGeom>
              <a:avLst/>
              <a:ah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0" name="Google Shape;664;p30"/>
            <p:cNvSpPr/>
            <p:nvPr/>
          </p:nvSpPr>
          <p:spPr>
            <a:xfrm>
              <a:off x="1609050" y="1010500"/>
              <a:ext cx="70600" cy="61000"/>
            </a:xfrm>
            <a:custGeom>
              <a:avLst/>
              <a:ah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1" name="Google Shape;665;p30"/>
            <p:cNvSpPr/>
            <p:nvPr/>
          </p:nvSpPr>
          <p:spPr>
            <a:xfrm>
              <a:off x="1920775" y="1096000"/>
              <a:ext cx="70600" cy="61125"/>
            </a:xfrm>
            <a:custGeom>
              <a:avLst/>
              <a:ah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2" name="Google Shape;666;p30"/>
            <p:cNvSpPr/>
            <p:nvPr/>
          </p:nvSpPr>
          <p:spPr>
            <a:xfrm>
              <a:off x="961250" y="236825"/>
              <a:ext cx="1222525" cy="946550"/>
            </a:xfrm>
            <a:custGeom>
              <a:avLst/>
              <a:ah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3" name="Google Shape;667;p30"/>
            <p:cNvSpPr/>
            <p:nvPr/>
          </p:nvSpPr>
          <p:spPr>
            <a:xfrm>
              <a:off x="989800" y="234750"/>
              <a:ext cx="1193975" cy="706225"/>
            </a:xfrm>
            <a:custGeom>
              <a:avLst/>
              <a:ah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4" name="Google Shape;668;p30"/>
            <p:cNvSpPr/>
            <p:nvPr/>
          </p:nvSpPr>
          <p:spPr>
            <a:xfrm>
              <a:off x="989800" y="238125"/>
              <a:ext cx="1193975" cy="935175"/>
            </a:xfrm>
            <a:custGeom>
              <a:avLst/>
              <a:ah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5" name="Google Shape;669;p30"/>
            <p:cNvSpPr/>
            <p:nvPr/>
          </p:nvSpPr>
          <p:spPr>
            <a:xfrm>
              <a:off x="1070475" y="1736225"/>
              <a:ext cx="244525" cy="252075"/>
            </a:xfrm>
            <a:custGeom>
              <a:avLst/>
              <a:ah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6" name="Google Shape;670;p30"/>
            <p:cNvSpPr/>
            <p:nvPr/>
          </p:nvSpPr>
          <p:spPr>
            <a:xfrm>
              <a:off x="1272950" y="1526175"/>
              <a:ext cx="203375" cy="224350"/>
            </a:xfrm>
            <a:custGeom>
              <a:avLst/>
              <a:ah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7" name="Google Shape;671;p30"/>
            <p:cNvSpPr/>
            <p:nvPr/>
          </p:nvSpPr>
          <p:spPr>
            <a:xfrm>
              <a:off x="1272950" y="1526175"/>
              <a:ext cx="200000" cy="224350"/>
            </a:xfrm>
            <a:custGeom>
              <a:avLst/>
              <a:ah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598" name="Google Shape;672;p30"/>
            <p:cNvSpPr/>
            <p:nvPr/>
          </p:nvSpPr>
          <p:spPr>
            <a:xfrm>
              <a:off x="1220875" y="1659450"/>
              <a:ext cx="153775" cy="156625"/>
            </a:xfrm>
            <a:custGeom>
              <a:avLst/>
              <a:ah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8" name="Google Shape;211;p3"/>
          <p:cNvGrpSpPr/>
          <p:nvPr userDrawn="1"/>
        </p:nvGrpSpPr>
        <p:grpSpPr>
          <a:xfrm>
            <a:off x="1030175" y="1581350"/>
            <a:ext cx="444275" cy="398525"/>
            <a:chOff x="2495125" y="2142250"/>
            <a:chExt cx="444275" cy="398525"/>
          </a:xfrm>
        </p:grpSpPr>
        <p:sp>
          <p:nvSpPr>
            <p:cNvPr id="105259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60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29" name="Google Shape;214;p3"/>
          <p:cNvGrpSpPr/>
          <p:nvPr userDrawn="1"/>
        </p:nvGrpSpPr>
        <p:grpSpPr>
          <a:xfrm>
            <a:off x="10561107" y="5038641"/>
            <a:ext cx="291375" cy="281375"/>
            <a:chOff x="3243875" y="2372825"/>
            <a:chExt cx="291375" cy="281375"/>
          </a:xfrm>
        </p:grpSpPr>
        <p:sp>
          <p:nvSpPr>
            <p:cNvPr id="105260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5260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0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430" name="Google Shape;225;p3"/>
          <p:cNvGrpSpPr/>
          <p:nvPr userDrawn="1"/>
        </p:nvGrpSpPr>
        <p:grpSpPr>
          <a:xfrm>
            <a:off x="10778557" y="714860"/>
            <a:ext cx="166675" cy="168575"/>
            <a:chOff x="4954425" y="2036375"/>
            <a:chExt cx="166675" cy="168575"/>
          </a:xfrm>
        </p:grpSpPr>
        <p:sp>
          <p:nvSpPr>
            <p:cNvPr id="105261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1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431" name="Google Shape;230;p3"/>
          <p:cNvGrpSpPr/>
          <p:nvPr userDrawn="1"/>
        </p:nvGrpSpPr>
        <p:grpSpPr>
          <a:xfrm>
            <a:off x="1274794" y="5541495"/>
            <a:ext cx="166675" cy="168575"/>
            <a:chOff x="4954425" y="2036375"/>
            <a:chExt cx="166675" cy="168575"/>
          </a:xfrm>
        </p:grpSpPr>
        <p:sp>
          <p:nvSpPr>
            <p:cNvPr id="105261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5261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52617" name="TextBox 137"/>
          <p:cNvSpPr txBox="1"/>
          <p:nvPr userDrawn="1"/>
        </p:nvSpPr>
        <p:spPr>
          <a:xfrm>
            <a:off x="3558840" y="1522374"/>
            <a:ext cx="4518031" cy="3631763"/>
          </a:xfrm>
          <a:prstGeom prst="rect"/>
          <a:noFill/>
        </p:spPr>
        <p:txBody>
          <a:bodyPr rtlCol="0" wrap="square">
            <a:spAutoFit/>
          </a:bodyPr>
          <a:p>
            <a:pPr algn="ctr"/>
            <a:r>
              <a:rPr dirty="0" sz="11500" lang="vi-VN">
                <a:solidFill>
                  <a:srgbClr val="C00000"/>
                </a:solidFill>
                <a:latin typeface="+mj-lt"/>
              </a:rPr>
              <a:t>HOẠT ĐỘNG</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428"/>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5261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431"/>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430"/>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5261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429"/>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52556"/>
                                        </p:tgtEl>
                                        <p:attrNameLst>
                                          <p:attrName>style.visibility</p:attrName>
                                        </p:attrNameLst>
                                      </p:cBhvr>
                                      <p:to>
                                        <p:strVal val="visible"/>
                                      </p:to>
                                    </p:set>
                                    <p:animEffect transition="in" filter="barn(inVertical)">
                                      <p:cBhvr>
                                        <p:cTn dur="500" id="19"/>
                                        <p:tgtEl>
                                          <p:spTgt spid="1052556"/>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52557"/>
                                        </p:tgtEl>
                                        <p:attrNameLst>
                                          <p:attrName>style.visibility</p:attrName>
                                        </p:attrNameLst>
                                      </p:cBhvr>
                                      <p:to>
                                        <p:strVal val="visible"/>
                                      </p:to>
                                    </p:set>
                                    <p:animEffect transition="in" filter="barn(inVertical)">
                                      <p:cBhvr>
                                        <p:cTn dur="500" id="22"/>
                                        <p:tgtEl>
                                          <p:spTgt spid="1052557"/>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52555"/>
                                        </p:tgtEl>
                                        <p:attrNameLst>
                                          <p:attrName>style.visibility</p:attrName>
                                        </p:attrNameLst>
                                      </p:cBhvr>
                                      <p:to>
                                        <p:strVal val="visible"/>
                                      </p:to>
                                    </p:set>
                                    <p:animEffect transition="in" filter="fade">
                                      <p:cBhvr>
                                        <p:cTn dur="500" id="26"/>
                                        <p:tgtEl>
                                          <p:spTgt spid="1052555"/>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427"/>
                                        </p:tgtEl>
                                        <p:attrNameLst>
                                          <p:attrName>style.visibility</p:attrName>
                                        </p:attrNameLst>
                                      </p:cBhvr>
                                      <p:to>
                                        <p:strVal val="visible"/>
                                      </p:to>
                                    </p:set>
                                    <p:anim calcmode="lin" valueType="num">
                                      <p:cBhvr>
                                        <p:cTn dur="1000" fill="hold" id="30"/>
                                        <p:tgtEl>
                                          <p:spTgt spid="427"/>
                                        </p:tgtEl>
                                        <p:attrNameLst>
                                          <p:attrName>ppt_w</p:attrName>
                                        </p:attrNameLst>
                                      </p:cBhvr>
                                      <p:tavLst>
                                        <p:tav tm="0">
                                          <p:val>
                                            <p:fltVal val="0.0"/>
                                          </p:val>
                                        </p:tav>
                                        <p:tav tm="100000">
                                          <p:val>
                                            <p:strVal val="#ppt_w"/>
                                          </p:val>
                                        </p:tav>
                                      </p:tavLst>
                                    </p:anim>
                                    <p:anim calcmode="lin" valueType="num">
                                      <p:cBhvr>
                                        <p:cTn dur="1000" fill="hold" id="31"/>
                                        <p:tgtEl>
                                          <p:spTgt spid="427"/>
                                        </p:tgtEl>
                                        <p:attrNameLst>
                                          <p:attrName>ppt_h</p:attrName>
                                        </p:attrNameLst>
                                      </p:cBhvr>
                                      <p:tavLst>
                                        <p:tav tm="0">
                                          <p:val>
                                            <p:fltVal val="0.0"/>
                                          </p:val>
                                        </p:tav>
                                        <p:tav tm="100000">
                                          <p:val>
                                            <p:strVal val="#ppt_h"/>
                                          </p:val>
                                        </p:tav>
                                      </p:tavLst>
                                    </p:anim>
                                    <p:anim calcmode="lin" valueType="num">
                                      <p:cBhvr>
                                        <p:cTn dur="1000" fill="hold" id="32"/>
                                        <p:tgtEl>
                                          <p:spTgt spid="427"/>
                                        </p:tgtEl>
                                        <p:attrNameLst>
                                          <p:attrName>style.rotation</p:attrName>
                                        </p:attrNameLst>
                                      </p:cBhvr>
                                      <p:tavLst>
                                        <p:tav tm="0">
                                          <p:val>
                                            <p:fltVal val="90.0"/>
                                          </p:val>
                                        </p:tav>
                                        <p:tav tm="100000">
                                          <p:val>
                                            <p:fltVal val="0.0"/>
                                          </p:val>
                                        </p:tav>
                                      </p:tavLst>
                                    </p:anim>
                                    <p:animEffect transition="in" filter="fade">
                                      <p:cBhvr>
                                        <p:cTn dur="1000" id="33"/>
                                        <p:tgtEl>
                                          <p:spTgt spid="427"/>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52617"/>
                                        </p:tgtEl>
                                        <p:attrNameLst>
                                          <p:attrName>style.visibility</p:attrName>
                                        </p:attrNameLst>
                                      </p:cBhvr>
                                      <p:to>
                                        <p:strVal val="visible"/>
                                      </p:to>
                                    </p:set>
                                    <p:animEffect transition="in" filter="randombar(horizontal)">
                                      <p:cBhvr>
                                        <p:cTn dur="500" id="37"/>
                                        <p:tgtEl>
                                          <p:spTgt spid="1052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555" grpId="0" animBg="1"/>
      <p:bldP spid="1052556" grpId="0" animBg="1"/>
      <p:bldP spid="1052557" grpId="0" animBg="1"/>
      <p:bldP spid="1052613" grpId="0" animBg="1"/>
      <p:bldP spid="1052614" grpId="0" animBg="1"/>
      <p:bldP spid="105261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50" name=""/>
        <p:cNvGrpSpPr/>
        <p:nvPr/>
      </p:nvGrpSpPr>
      <p:grpSpPr>
        <a:xfrm>
          <a:off x="0" y="0"/>
          <a:ext cx="0" cy="0"/>
          <a:chOff x="0" y="0"/>
          <a:chExt cx="0" cy="0"/>
        </a:xfrm>
      </p:grpSpPr>
      <p:grpSp>
        <p:nvGrpSpPr>
          <p:cNvPr id="151" name="Google Shape;992;p14"/>
          <p:cNvGrpSpPr/>
          <p:nvPr userDrawn="1"/>
        </p:nvGrpSpPr>
        <p:grpSpPr>
          <a:xfrm>
            <a:off x="395894" y="219519"/>
            <a:ext cx="11613234" cy="6240131"/>
            <a:chOff x="395894" y="219519"/>
            <a:chExt cx="8518865" cy="4788281"/>
          </a:xfrm>
        </p:grpSpPr>
        <p:sp>
          <p:nvSpPr>
            <p:cNvPr id="1049552" name="Google Shape;993;p14"/>
            <p:cNvSpPr/>
            <p:nvPr/>
          </p:nvSpPr>
          <p:spPr>
            <a:xfrm>
              <a:off x="661185" y="219519"/>
              <a:ext cx="8068819" cy="4788281"/>
            </a:xfrm>
            <a:custGeom>
              <a:avLst/>
              <a:ah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2" name="Google Shape;994;p14"/>
            <p:cNvGrpSpPr/>
            <p:nvPr/>
          </p:nvGrpSpPr>
          <p:grpSpPr>
            <a:xfrm>
              <a:off x="8341543" y="2282008"/>
              <a:ext cx="569676" cy="380612"/>
              <a:chOff x="8341543" y="2282008"/>
              <a:chExt cx="569676" cy="380612"/>
            </a:xfrm>
          </p:grpSpPr>
          <p:sp>
            <p:nvSpPr>
              <p:cNvPr id="1049553" name="Google Shape;995;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4" name="Google Shape;996;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55" name="Google Shape;997;p14"/>
            <p:cNvSpPr/>
            <p:nvPr/>
          </p:nvSpPr>
          <p:spPr>
            <a:xfrm>
              <a:off x="8341543" y="4447718"/>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53" name="Google Shape;998;p14"/>
            <p:cNvGrpSpPr/>
            <p:nvPr/>
          </p:nvGrpSpPr>
          <p:grpSpPr>
            <a:xfrm>
              <a:off x="8341543" y="1721094"/>
              <a:ext cx="569676" cy="380612"/>
              <a:chOff x="8341543" y="1721094"/>
              <a:chExt cx="569676" cy="380612"/>
            </a:xfrm>
          </p:grpSpPr>
          <p:sp>
            <p:nvSpPr>
              <p:cNvPr id="1049556" name="Google Shape;999;p14"/>
              <p:cNvSpPr/>
              <p:nvPr/>
            </p:nvSpPr>
            <p:spPr>
              <a:xfrm>
                <a:off x="8341543" y="1800869"/>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7" name="Google Shape;1000;p14"/>
              <p:cNvSpPr/>
              <p:nvPr/>
            </p:nvSpPr>
            <p:spPr>
              <a:xfrm>
                <a:off x="8341543" y="1721094"/>
                <a:ext cx="569676" cy="300837"/>
              </a:xfrm>
              <a:custGeom>
                <a:avLst/>
                <a:ah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4" name="Google Shape;1001;p14"/>
            <p:cNvGrpSpPr/>
            <p:nvPr/>
          </p:nvGrpSpPr>
          <p:grpSpPr>
            <a:xfrm>
              <a:off x="8346273" y="1183592"/>
              <a:ext cx="568486" cy="388014"/>
              <a:chOff x="8346273" y="1183592"/>
              <a:chExt cx="568486" cy="388014"/>
            </a:xfrm>
          </p:grpSpPr>
          <p:sp>
            <p:nvSpPr>
              <p:cNvPr id="1049558" name="Google Shape;1002;p14"/>
              <p:cNvSpPr/>
              <p:nvPr/>
            </p:nvSpPr>
            <p:spPr>
              <a:xfrm>
                <a:off x="8346273" y="1263367"/>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59" name="Google Shape;1003;p14"/>
              <p:cNvSpPr/>
              <p:nvPr/>
            </p:nvSpPr>
            <p:spPr>
              <a:xfrm>
                <a:off x="8346273" y="1183592"/>
                <a:ext cx="568486" cy="308239"/>
              </a:xfrm>
              <a:custGeom>
                <a:avLst/>
                <a:ah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5" name="Google Shape;1004;p14"/>
            <p:cNvGrpSpPr/>
            <p:nvPr/>
          </p:nvGrpSpPr>
          <p:grpSpPr>
            <a:xfrm>
              <a:off x="8341543" y="606635"/>
              <a:ext cx="569676" cy="388014"/>
              <a:chOff x="8341543" y="606635"/>
              <a:chExt cx="569676" cy="388014"/>
            </a:xfrm>
          </p:grpSpPr>
          <p:sp>
            <p:nvSpPr>
              <p:cNvPr id="1049560" name="Google Shape;1005;p14"/>
              <p:cNvSpPr/>
              <p:nvPr/>
            </p:nvSpPr>
            <p:spPr>
              <a:xfrm>
                <a:off x="8341543" y="686410"/>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1" name="Google Shape;1006;p14"/>
              <p:cNvSpPr/>
              <p:nvPr/>
            </p:nvSpPr>
            <p:spPr>
              <a:xfrm>
                <a:off x="8341543" y="606635"/>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6" name="Google Shape;1007;p14"/>
            <p:cNvGrpSpPr/>
            <p:nvPr/>
          </p:nvGrpSpPr>
          <p:grpSpPr>
            <a:xfrm>
              <a:off x="8341543" y="2842933"/>
              <a:ext cx="569676" cy="380612"/>
              <a:chOff x="8341543" y="2282008"/>
              <a:chExt cx="569676" cy="380612"/>
            </a:xfrm>
          </p:grpSpPr>
          <p:sp>
            <p:nvSpPr>
              <p:cNvPr id="1049562" name="Google Shape;1008;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3" name="Google Shape;1009;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7" name="Google Shape;1010;p14"/>
            <p:cNvGrpSpPr/>
            <p:nvPr/>
          </p:nvGrpSpPr>
          <p:grpSpPr>
            <a:xfrm>
              <a:off x="8341543" y="3403858"/>
              <a:ext cx="569676" cy="380612"/>
              <a:chOff x="8341543" y="2282008"/>
              <a:chExt cx="569676" cy="380612"/>
            </a:xfrm>
          </p:grpSpPr>
          <p:sp>
            <p:nvSpPr>
              <p:cNvPr id="1049564" name="Google Shape;1011;p14"/>
              <p:cNvSpPr/>
              <p:nvPr/>
            </p:nvSpPr>
            <p:spPr>
              <a:xfrm>
                <a:off x="8341543" y="2361783"/>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5" name="Google Shape;1012;p14"/>
              <p:cNvSpPr/>
              <p:nvPr/>
            </p:nvSpPr>
            <p:spPr>
              <a:xfrm>
                <a:off x="8341543" y="2282008"/>
                <a:ext cx="569676" cy="300837"/>
              </a:xfrm>
              <a:custGeom>
                <a:avLst/>
                <a:ah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566" name="Google Shape;1013;p14"/>
            <p:cNvSpPr/>
            <p:nvPr/>
          </p:nvSpPr>
          <p:spPr>
            <a:xfrm>
              <a:off x="8341543" y="4367943"/>
              <a:ext cx="569676" cy="308239"/>
            </a:xfrm>
            <a:custGeom>
              <a:avLst/>
              <a:ah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7" name="Google Shape;1014;p14"/>
            <p:cNvSpPr/>
            <p:nvPr/>
          </p:nvSpPr>
          <p:spPr>
            <a:xfrm>
              <a:off x="395894" y="219519"/>
              <a:ext cx="8053438" cy="4788281"/>
            </a:xfrm>
            <a:custGeom>
              <a:avLst/>
              <a:ah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grpSp>
      <p:sp>
        <p:nvSpPr>
          <p:cNvPr id="1049568" name="Google Shape;1082;p14"/>
          <p:cNvSpPr/>
          <p:nvPr userDrawn="1"/>
        </p:nvSpPr>
        <p:spPr>
          <a:xfrm>
            <a:off x="465693" y="882176"/>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69" name="Google Shape;1083;p14"/>
          <p:cNvSpPr/>
          <p:nvPr userDrawn="1"/>
        </p:nvSpPr>
        <p:spPr>
          <a:xfrm>
            <a:off x="200402" y="906827"/>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0" name="Google Shape;1084;p14"/>
          <p:cNvSpPr/>
          <p:nvPr userDrawn="1"/>
        </p:nvSpPr>
        <p:spPr>
          <a:xfrm>
            <a:off x="224083" y="989422"/>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1" name="Google Shape;1085;p14"/>
          <p:cNvSpPr/>
          <p:nvPr userDrawn="1"/>
        </p:nvSpPr>
        <p:spPr>
          <a:xfrm>
            <a:off x="524898" y="947521"/>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2" name="Google Shape;1086;p14"/>
          <p:cNvSpPr/>
          <p:nvPr userDrawn="1"/>
        </p:nvSpPr>
        <p:spPr>
          <a:xfrm>
            <a:off x="201593" y="917945"/>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3" name="Google Shape;1082;p14"/>
          <p:cNvSpPr/>
          <p:nvPr userDrawn="1"/>
        </p:nvSpPr>
        <p:spPr>
          <a:xfrm>
            <a:off x="464502" y="1496055"/>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4" name="Google Shape;1083;p14"/>
          <p:cNvSpPr/>
          <p:nvPr userDrawn="1"/>
        </p:nvSpPr>
        <p:spPr>
          <a:xfrm>
            <a:off x="199211" y="1520706"/>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5" name="Google Shape;1084;p14"/>
          <p:cNvSpPr/>
          <p:nvPr userDrawn="1"/>
        </p:nvSpPr>
        <p:spPr>
          <a:xfrm>
            <a:off x="222892" y="1603301"/>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6" name="Google Shape;1085;p14"/>
          <p:cNvSpPr/>
          <p:nvPr userDrawn="1"/>
        </p:nvSpPr>
        <p:spPr>
          <a:xfrm>
            <a:off x="523707" y="1561400"/>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7" name="Google Shape;1086;p14"/>
          <p:cNvSpPr/>
          <p:nvPr userDrawn="1"/>
        </p:nvSpPr>
        <p:spPr>
          <a:xfrm>
            <a:off x="200402" y="1531824"/>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8" name="Google Shape;1082;p14"/>
          <p:cNvSpPr/>
          <p:nvPr userDrawn="1"/>
        </p:nvSpPr>
        <p:spPr>
          <a:xfrm>
            <a:off x="463311" y="2109934"/>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79" name="Google Shape;1083;p14"/>
          <p:cNvSpPr/>
          <p:nvPr userDrawn="1"/>
        </p:nvSpPr>
        <p:spPr>
          <a:xfrm>
            <a:off x="198020" y="2134585"/>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0" name="Google Shape;1084;p14"/>
          <p:cNvSpPr/>
          <p:nvPr userDrawn="1"/>
        </p:nvSpPr>
        <p:spPr>
          <a:xfrm>
            <a:off x="221701" y="2217180"/>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1" name="Google Shape;1085;p14"/>
          <p:cNvSpPr/>
          <p:nvPr userDrawn="1"/>
        </p:nvSpPr>
        <p:spPr>
          <a:xfrm>
            <a:off x="522516" y="2175279"/>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2" name="Google Shape;1086;p14"/>
          <p:cNvSpPr/>
          <p:nvPr userDrawn="1"/>
        </p:nvSpPr>
        <p:spPr>
          <a:xfrm>
            <a:off x="199211" y="2145703"/>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3" name="Google Shape;1082;p14"/>
          <p:cNvSpPr/>
          <p:nvPr userDrawn="1"/>
        </p:nvSpPr>
        <p:spPr>
          <a:xfrm>
            <a:off x="462120" y="2723813"/>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4" name="Google Shape;1083;p14"/>
          <p:cNvSpPr/>
          <p:nvPr userDrawn="1"/>
        </p:nvSpPr>
        <p:spPr>
          <a:xfrm>
            <a:off x="196829" y="2748464"/>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5" name="Google Shape;1084;p14"/>
          <p:cNvSpPr/>
          <p:nvPr userDrawn="1"/>
        </p:nvSpPr>
        <p:spPr>
          <a:xfrm>
            <a:off x="220510" y="2831059"/>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6" name="Google Shape;1085;p14"/>
          <p:cNvSpPr/>
          <p:nvPr userDrawn="1"/>
        </p:nvSpPr>
        <p:spPr>
          <a:xfrm>
            <a:off x="521325" y="2789158"/>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7" name="Google Shape;1086;p14"/>
          <p:cNvSpPr/>
          <p:nvPr userDrawn="1"/>
        </p:nvSpPr>
        <p:spPr>
          <a:xfrm>
            <a:off x="198020" y="2759582"/>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8" name="Google Shape;1082;p14"/>
          <p:cNvSpPr/>
          <p:nvPr userDrawn="1"/>
        </p:nvSpPr>
        <p:spPr>
          <a:xfrm>
            <a:off x="460929" y="3337692"/>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89" name="Google Shape;1083;p14"/>
          <p:cNvSpPr/>
          <p:nvPr userDrawn="1"/>
        </p:nvSpPr>
        <p:spPr>
          <a:xfrm>
            <a:off x="195638" y="3362343"/>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0" name="Google Shape;1084;p14"/>
          <p:cNvSpPr/>
          <p:nvPr userDrawn="1"/>
        </p:nvSpPr>
        <p:spPr>
          <a:xfrm>
            <a:off x="219319" y="3444938"/>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1" name="Google Shape;1085;p14"/>
          <p:cNvSpPr/>
          <p:nvPr userDrawn="1"/>
        </p:nvSpPr>
        <p:spPr>
          <a:xfrm>
            <a:off x="520134" y="3403037"/>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2" name="Google Shape;1086;p14"/>
          <p:cNvSpPr/>
          <p:nvPr userDrawn="1"/>
        </p:nvSpPr>
        <p:spPr>
          <a:xfrm>
            <a:off x="196829" y="3373461"/>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3" name="Google Shape;1082;p14"/>
          <p:cNvSpPr/>
          <p:nvPr userDrawn="1"/>
        </p:nvSpPr>
        <p:spPr>
          <a:xfrm>
            <a:off x="459738" y="3951571"/>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4" name="Google Shape;1083;p14"/>
          <p:cNvSpPr/>
          <p:nvPr userDrawn="1"/>
        </p:nvSpPr>
        <p:spPr>
          <a:xfrm>
            <a:off x="194447" y="3976222"/>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5" name="Google Shape;1084;p14"/>
          <p:cNvSpPr/>
          <p:nvPr userDrawn="1"/>
        </p:nvSpPr>
        <p:spPr>
          <a:xfrm>
            <a:off x="218128" y="4058817"/>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6" name="Google Shape;1085;p14"/>
          <p:cNvSpPr/>
          <p:nvPr userDrawn="1"/>
        </p:nvSpPr>
        <p:spPr>
          <a:xfrm>
            <a:off x="518943" y="4016916"/>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7" name="Google Shape;1086;p14"/>
          <p:cNvSpPr/>
          <p:nvPr userDrawn="1"/>
        </p:nvSpPr>
        <p:spPr>
          <a:xfrm>
            <a:off x="195638" y="3987340"/>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8" name="Google Shape;1082;p14"/>
          <p:cNvSpPr/>
          <p:nvPr userDrawn="1"/>
        </p:nvSpPr>
        <p:spPr>
          <a:xfrm>
            <a:off x="458547" y="4565450"/>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599" name="Google Shape;1083;p14"/>
          <p:cNvSpPr/>
          <p:nvPr userDrawn="1"/>
        </p:nvSpPr>
        <p:spPr>
          <a:xfrm>
            <a:off x="193256" y="4590101"/>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0" name="Google Shape;1084;p14"/>
          <p:cNvSpPr/>
          <p:nvPr userDrawn="1"/>
        </p:nvSpPr>
        <p:spPr>
          <a:xfrm>
            <a:off x="216937" y="4672696"/>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1" name="Google Shape;1085;p14"/>
          <p:cNvSpPr/>
          <p:nvPr userDrawn="1"/>
        </p:nvSpPr>
        <p:spPr>
          <a:xfrm>
            <a:off x="517752" y="4630795"/>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2" name="Google Shape;1086;p14"/>
          <p:cNvSpPr/>
          <p:nvPr userDrawn="1"/>
        </p:nvSpPr>
        <p:spPr>
          <a:xfrm>
            <a:off x="194447" y="4601219"/>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3" name="Google Shape;1082;p14"/>
          <p:cNvSpPr/>
          <p:nvPr userDrawn="1"/>
        </p:nvSpPr>
        <p:spPr>
          <a:xfrm>
            <a:off x="457356" y="5179329"/>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4" name="Google Shape;1083;p14"/>
          <p:cNvSpPr/>
          <p:nvPr userDrawn="1"/>
        </p:nvSpPr>
        <p:spPr>
          <a:xfrm>
            <a:off x="192065" y="5203980"/>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5" name="Google Shape;1084;p14"/>
          <p:cNvSpPr/>
          <p:nvPr userDrawn="1"/>
        </p:nvSpPr>
        <p:spPr>
          <a:xfrm>
            <a:off x="215746" y="5286575"/>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6" name="Google Shape;1085;p14"/>
          <p:cNvSpPr/>
          <p:nvPr userDrawn="1"/>
        </p:nvSpPr>
        <p:spPr>
          <a:xfrm>
            <a:off x="516561" y="5244674"/>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7" name="Google Shape;1086;p14"/>
          <p:cNvSpPr/>
          <p:nvPr userDrawn="1"/>
        </p:nvSpPr>
        <p:spPr>
          <a:xfrm>
            <a:off x="193256" y="5215098"/>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8" name="Google Shape;1082;p14"/>
          <p:cNvSpPr/>
          <p:nvPr userDrawn="1"/>
        </p:nvSpPr>
        <p:spPr>
          <a:xfrm>
            <a:off x="456165" y="5793208"/>
            <a:ext cx="109915" cy="177332"/>
          </a:xfrm>
          <a:custGeom>
            <a:avLst/>
            <a:ah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09" name="Google Shape;1083;p14"/>
          <p:cNvSpPr/>
          <p:nvPr userDrawn="1"/>
        </p:nvSpPr>
        <p:spPr>
          <a:xfrm>
            <a:off x="190874" y="5817859"/>
            <a:ext cx="449374" cy="111034"/>
          </a:xfrm>
          <a:custGeom>
            <a:avLst/>
            <a:ah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0" name="Google Shape;1084;p14"/>
          <p:cNvSpPr/>
          <p:nvPr userDrawn="1"/>
        </p:nvSpPr>
        <p:spPr>
          <a:xfrm>
            <a:off x="214555" y="5900454"/>
            <a:ext cx="45719" cy="45719"/>
          </a:xfrm>
          <a:custGeom>
            <a:avLst/>
            <a:ah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1" name="Google Shape;1085;p14"/>
          <p:cNvSpPr/>
          <p:nvPr userDrawn="1"/>
        </p:nvSpPr>
        <p:spPr>
          <a:xfrm>
            <a:off x="515370" y="5858553"/>
            <a:ext cx="45719" cy="45719"/>
          </a:xfrm>
          <a:custGeom>
            <a:avLst/>
            <a:ah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2" name="Google Shape;1086;p14"/>
          <p:cNvSpPr/>
          <p:nvPr userDrawn="1"/>
        </p:nvSpPr>
        <p:spPr>
          <a:xfrm>
            <a:off x="192065" y="5828977"/>
            <a:ext cx="447726" cy="96093"/>
          </a:xfrm>
          <a:custGeom>
            <a:avLst/>
            <a:ah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3" name="Google Shape;1765;p26"/>
          <p:cNvSpPr/>
          <p:nvPr userDrawn="1"/>
        </p:nvSpPr>
        <p:spPr>
          <a:xfrm rot="126755">
            <a:off x="3091462" y="1090110"/>
            <a:ext cx="5550035" cy="4730758"/>
          </a:xfrm>
          <a:prstGeom prst="rect"/>
          <a:solidFill>
            <a:schemeClr val="accent5">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9614" name="Google Shape;1766;p26"/>
          <p:cNvSpPr/>
          <p:nvPr userDrawn="1"/>
        </p:nvSpPr>
        <p:spPr>
          <a:xfrm rot="-135875">
            <a:off x="2811048" y="772938"/>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9615" name="Google Shape;1767;p26"/>
          <p:cNvSpPr/>
          <p:nvPr userDrawn="1"/>
        </p:nvSpPr>
        <p:spPr>
          <a:xfrm rot="4829593">
            <a:off x="7640070" y="1029487"/>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grpSp>
        <p:nvGrpSpPr>
          <p:cNvPr id="158" name="Google Shape;939;p32"/>
          <p:cNvGrpSpPr/>
          <p:nvPr userDrawn="1"/>
        </p:nvGrpSpPr>
        <p:grpSpPr>
          <a:xfrm>
            <a:off x="2204474" y="3950454"/>
            <a:ext cx="1973864" cy="2020086"/>
            <a:chOff x="2718975" y="493050"/>
            <a:chExt cx="2013175" cy="2066600"/>
          </a:xfrm>
        </p:grpSpPr>
        <p:sp>
          <p:nvSpPr>
            <p:cNvPr id="1049616" name="Google Shape;940;p32"/>
            <p:cNvSpPr/>
            <p:nvPr/>
          </p:nvSpPr>
          <p:spPr>
            <a:xfrm>
              <a:off x="3297025" y="2415950"/>
              <a:ext cx="962925" cy="143700"/>
            </a:xfrm>
            <a:custGeom>
              <a:avLst/>
              <a:ah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7" name="Google Shape;941;p32"/>
            <p:cNvSpPr/>
            <p:nvPr/>
          </p:nvSpPr>
          <p:spPr>
            <a:xfrm>
              <a:off x="3853250" y="2190975"/>
              <a:ext cx="381500" cy="366800"/>
            </a:xfrm>
            <a:custGeom>
              <a:avLst/>
              <a:ah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8" name="Google Shape;942;p32"/>
            <p:cNvSpPr/>
            <p:nvPr/>
          </p:nvSpPr>
          <p:spPr>
            <a:xfrm>
              <a:off x="3975925" y="2373950"/>
              <a:ext cx="195800" cy="181500"/>
            </a:xfrm>
            <a:custGeom>
              <a:avLst/>
              <a:ah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19" name="Google Shape;943;p32"/>
            <p:cNvSpPr/>
            <p:nvPr/>
          </p:nvSpPr>
          <p:spPr>
            <a:xfrm>
              <a:off x="3366775" y="2190975"/>
              <a:ext cx="381475" cy="366800"/>
            </a:xfrm>
            <a:custGeom>
              <a:avLst/>
              <a:ah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0" name="Google Shape;944;p32"/>
            <p:cNvSpPr/>
            <p:nvPr/>
          </p:nvSpPr>
          <p:spPr>
            <a:xfrm>
              <a:off x="3426425" y="2377300"/>
              <a:ext cx="199150" cy="178150"/>
            </a:xfrm>
            <a:custGeom>
              <a:avLst/>
              <a:ah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1" name="Google Shape;945;p32"/>
            <p:cNvSpPr/>
            <p:nvPr/>
          </p:nvSpPr>
          <p:spPr>
            <a:xfrm>
              <a:off x="3366775" y="2482325"/>
              <a:ext cx="111775" cy="75450"/>
            </a:xfrm>
            <a:custGeom>
              <a:avLst/>
              <a:ah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2" name="Google Shape;946;p32"/>
            <p:cNvSpPr/>
            <p:nvPr/>
          </p:nvSpPr>
          <p:spPr>
            <a:xfrm>
              <a:off x="4122975" y="2482325"/>
              <a:ext cx="111775" cy="75450"/>
            </a:xfrm>
            <a:custGeom>
              <a:avLst/>
              <a:ah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3" name="Google Shape;947;p32"/>
            <p:cNvSpPr/>
            <p:nvPr/>
          </p:nvSpPr>
          <p:spPr>
            <a:xfrm>
              <a:off x="3559175" y="1745975"/>
              <a:ext cx="473075" cy="611225"/>
            </a:xfrm>
            <a:custGeom>
              <a:avLst/>
              <a:ah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4" name="Google Shape;948;p32"/>
            <p:cNvSpPr/>
            <p:nvPr/>
          </p:nvSpPr>
          <p:spPr>
            <a:xfrm>
              <a:off x="3597825" y="2020200"/>
              <a:ext cx="14325" cy="111775"/>
            </a:xfrm>
            <a:custGeom>
              <a:avLst/>
              <a:ah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5" name="Google Shape;949;p32"/>
            <p:cNvSpPr/>
            <p:nvPr/>
          </p:nvSpPr>
          <p:spPr>
            <a:xfrm>
              <a:off x="3595030" y="1907045"/>
              <a:ext cx="59700" cy="252100"/>
            </a:xfrm>
            <a:custGeom>
              <a:avLst/>
              <a:ah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6" name="Google Shape;950;p32"/>
            <p:cNvSpPr/>
            <p:nvPr/>
          </p:nvSpPr>
          <p:spPr>
            <a:xfrm>
              <a:off x="3965850" y="1984925"/>
              <a:ext cx="31100" cy="147050"/>
            </a:xfrm>
            <a:custGeom>
              <a:avLst/>
              <a:ah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7" name="Google Shape;951;p32"/>
            <p:cNvSpPr/>
            <p:nvPr/>
          </p:nvSpPr>
          <p:spPr>
            <a:xfrm>
              <a:off x="3877625" y="1852175"/>
              <a:ext cx="115975" cy="308375"/>
            </a:xfrm>
            <a:custGeom>
              <a:avLst/>
              <a:ah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8" name="Google Shape;952;p32"/>
            <p:cNvSpPr/>
            <p:nvPr/>
          </p:nvSpPr>
          <p:spPr>
            <a:xfrm>
              <a:off x="3486075" y="2128600"/>
              <a:ext cx="622625" cy="372375"/>
            </a:xfrm>
            <a:custGeom>
              <a:avLst/>
              <a:ah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29" name="Google Shape;953;p32"/>
            <p:cNvSpPr/>
            <p:nvPr/>
          </p:nvSpPr>
          <p:spPr>
            <a:xfrm>
              <a:off x="3486075" y="2131950"/>
              <a:ext cx="111775" cy="224375"/>
            </a:xfrm>
            <a:custGeom>
              <a:avLst/>
              <a:ah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0" name="Google Shape;954;p32"/>
            <p:cNvSpPr/>
            <p:nvPr/>
          </p:nvSpPr>
          <p:spPr>
            <a:xfrm>
              <a:off x="3597825" y="2131950"/>
              <a:ext cx="25" cy="25"/>
            </a:xfrm>
            <a:custGeom>
              <a:avLst/>
              <a:ahLst/>
              <a:rect l="l" t="t" r="r" b="b"/>
              <a:pathLst>
                <a:path w="1" h="1" extrusionOk="0">
                  <a:moveTo>
                    <a:pt x="1" y="1"/>
                  </a:moveTo>
                  <a:lnTo>
                    <a:pt x="1" y="1"/>
                  </a:lnTo>
                  <a:lnTo>
                    <a:pt x="1" y="1"/>
                  </a:lnTo>
                  <a:lnTo>
                    <a:pt x="1" y="1"/>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1" name="Google Shape;955;p32"/>
            <p:cNvSpPr/>
            <p:nvPr/>
          </p:nvSpPr>
          <p:spPr>
            <a:xfrm>
              <a:off x="3486075" y="2131950"/>
              <a:ext cx="160525" cy="231100"/>
            </a:xfrm>
            <a:custGeom>
              <a:avLst/>
              <a:ah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2" name="Google Shape;956;p32"/>
            <p:cNvSpPr/>
            <p:nvPr/>
          </p:nvSpPr>
          <p:spPr>
            <a:xfrm>
              <a:off x="3996925" y="2131950"/>
              <a:ext cx="111775" cy="224375"/>
            </a:xfrm>
            <a:custGeom>
              <a:avLst/>
              <a:ahLst/>
              <a:rect l="l" t="t" r="r" b="b"/>
              <a:pathLst>
                <a:path w="4471" h="8975" extrusionOk="0">
                  <a:moveTo>
                    <a:pt x="1" y="1"/>
                  </a:moveTo>
                  <a:lnTo>
                    <a:pt x="1" y="1"/>
                  </a:lnTo>
                  <a:lnTo>
                    <a:pt x="4471" y="8974"/>
                  </a:lnTo>
                  <a:lnTo>
                    <a:pt x="4471" y="8974"/>
                  </a:lnTo>
                  <a:close/>
                </a:path>
              </a:pathLst>
            </a:custGeom>
            <a:solidFill>
              <a:srgbClr val="BAC5E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3" name="Google Shape;957;p32"/>
            <p:cNvSpPr/>
            <p:nvPr/>
          </p:nvSpPr>
          <p:spPr>
            <a:xfrm>
              <a:off x="3993575" y="2128600"/>
              <a:ext cx="3375" cy="3375"/>
            </a:xfrm>
            <a:custGeom>
              <a:avLst/>
              <a:ahLst/>
              <a:rect l="l" t="t" r="r" b="b"/>
              <a:pathLst>
                <a:path w="135" h="135" extrusionOk="0">
                  <a:moveTo>
                    <a:pt x="0" y="0"/>
                  </a:moveTo>
                  <a:lnTo>
                    <a:pt x="0" y="135"/>
                  </a:lnTo>
                  <a:lnTo>
                    <a:pt x="135" y="135"/>
                  </a:lnTo>
                  <a:lnTo>
                    <a:pt x="0" y="0"/>
                  </a:lnTo>
                  <a:close/>
                </a:path>
              </a:pathLst>
            </a:custGeom>
            <a:solidFill>
              <a:srgbClr val="949EC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4" name="Google Shape;958;p32"/>
            <p:cNvSpPr/>
            <p:nvPr/>
          </p:nvSpPr>
          <p:spPr>
            <a:xfrm>
              <a:off x="3933925" y="2128600"/>
              <a:ext cx="59675" cy="24400"/>
            </a:xfrm>
            <a:custGeom>
              <a:avLst/>
              <a:ah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5" name="Google Shape;959;p32"/>
            <p:cNvSpPr/>
            <p:nvPr/>
          </p:nvSpPr>
          <p:spPr>
            <a:xfrm>
              <a:off x="3933925" y="2128600"/>
              <a:ext cx="174775" cy="237800"/>
            </a:xfrm>
            <a:custGeom>
              <a:avLst/>
              <a:ah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6" name="Google Shape;960;p32"/>
            <p:cNvSpPr/>
            <p:nvPr/>
          </p:nvSpPr>
          <p:spPr>
            <a:xfrm>
              <a:off x="3801175" y="2093300"/>
              <a:ext cx="108400" cy="238650"/>
            </a:xfrm>
            <a:custGeom>
              <a:avLst/>
              <a:ah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7" name="Google Shape;961;p32"/>
            <p:cNvSpPr/>
            <p:nvPr/>
          </p:nvSpPr>
          <p:spPr>
            <a:xfrm>
              <a:off x="3814600" y="1806800"/>
              <a:ext cx="147075" cy="241175"/>
            </a:xfrm>
            <a:custGeom>
              <a:avLst/>
              <a:ah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8" name="Google Shape;962;p32"/>
            <p:cNvSpPr/>
            <p:nvPr/>
          </p:nvSpPr>
          <p:spPr>
            <a:xfrm>
              <a:off x="3807875" y="2044575"/>
              <a:ext cx="140350" cy="52950"/>
            </a:xfrm>
            <a:custGeom>
              <a:avLst/>
              <a:ah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39" name="Google Shape;963;p32"/>
            <p:cNvSpPr/>
            <p:nvPr/>
          </p:nvSpPr>
          <p:spPr>
            <a:xfrm>
              <a:off x="3618850" y="2044575"/>
              <a:ext cx="143700" cy="48750"/>
            </a:xfrm>
            <a:custGeom>
              <a:avLst/>
              <a:ahLst/>
              <a:rect l="l" t="t" r="r" b="b"/>
              <a:pathLst>
                <a:path w="5748" h="1950" extrusionOk="0">
                  <a:moveTo>
                    <a:pt x="0" y="1"/>
                  </a:moveTo>
                  <a:lnTo>
                    <a:pt x="1412" y="1950"/>
                  </a:lnTo>
                  <a:lnTo>
                    <a:pt x="5747" y="1950"/>
                  </a:lnTo>
                  <a:lnTo>
                    <a:pt x="5478" y="1"/>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0" name="Google Shape;964;p32"/>
            <p:cNvSpPr/>
            <p:nvPr/>
          </p:nvSpPr>
          <p:spPr>
            <a:xfrm>
              <a:off x="3612125" y="1806800"/>
              <a:ext cx="143700" cy="237800"/>
            </a:xfrm>
            <a:custGeom>
              <a:avLst/>
              <a:ah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1" name="Google Shape;965;p32"/>
            <p:cNvSpPr/>
            <p:nvPr/>
          </p:nvSpPr>
          <p:spPr>
            <a:xfrm>
              <a:off x="3654125" y="2093300"/>
              <a:ext cx="105050" cy="238650"/>
            </a:xfrm>
            <a:custGeom>
              <a:avLst/>
              <a:ah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2" name="Google Shape;966;p32"/>
            <p:cNvSpPr/>
            <p:nvPr/>
          </p:nvSpPr>
          <p:spPr>
            <a:xfrm>
              <a:off x="3706225" y="1631200"/>
              <a:ext cx="119325" cy="203350"/>
            </a:xfrm>
            <a:custGeom>
              <a:avLst/>
              <a:ah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3" name="Google Shape;967;p32"/>
            <p:cNvSpPr/>
            <p:nvPr/>
          </p:nvSpPr>
          <p:spPr>
            <a:xfrm>
              <a:off x="3717150" y="1729500"/>
              <a:ext cx="101675" cy="42025"/>
            </a:xfrm>
            <a:custGeom>
              <a:avLst/>
              <a:ah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4" name="Google Shape;968;p32"/>
            <p:cNvSpPr/>
            <p:nvPr/>
          </p:nvSpPr>
          <p:spPr>
            <a:xfrm>
              <a:off x="3891900" y="493050"/>
              <a:ext cx="840250" cy="1409575"/>
            </a:xfrm>
            <a:custGeom>
              <a:avLst/>
              <a:ah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5" name="Google Shape;969;p32"/>
            <p:cNvSpPr/>
            <p:nvPr/>
          </p:nvSpPr>
          <p:spPr>
            <a:xfrm>
              <a:off x="4056600" y="538900"/>
              <a:ext cx="304175" cy="1172975"/>
            </a:xfrm>
            <a:custGeom>
              <a:avLst/>
              <a:ah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6" name="Google Shape;970;p32"/>
            <p:cNvSpPr/>
            <p:nvPr/>
          </p:nvSpPr>
          <p:spPr>
            <a:xfrm>
              <a:off x="2718975" y="714525"/>
              <a:ext cx="861250" cy="1396700"/>
            </a:xfrm>
            <a:custGeom>
              <a:avLst/>
              <a:ah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7" name="Google Shape;971;p32"/>
            <p:cNvSpPr/>
            <p:nvPr/>
          </p:nvSpPr>
          <p:spPr>
            <a:xfrm>
              <a:off x="3135725" y="1369050"/>
              <a:ext cx="315100" cy="514225"/>
            </a:xfrm>
            <a:custGeom>
              <a:avLst/>
              <a:ah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8" name="Google Shape;972;p32"/>
            <p:cNvSpPr/>
            <p:nvPr/>
          </p:nvSpPr>
          <p:spPr>
            <a:xfrm>
              <a:off x="3198725" y="661575"/>
              <a:ext cx="1124250" cy="1071300"/>
            </a:xfrm>
            <a:custGeom>
              <a:avLst/>
              <a:ah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49" name="Google Shape;973;p32"/>
            <p:cNvSpPr/>
            <p:nvPr/>
          </p:nvSpPr>
          <p:spPr>
            <a:xfrm>
              <a:off x="3352500" y="1064050"/>
              <a:ext cx="830150" cy="259650"/>
            </a:xfrm>
            <a:custGeom>
              <a:avLst/>
              <a:ah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0" name="Google Shape;974;p32"/>
            <p:cNvSpPr/>
            <p:nvPr/>
          </p:nvSpPr>
          <p:spPr>
            <a:xfrm>
              <a:off x="4266650" y="1267375"/>
              <a:ext cx="56325" cy="94975"/>
            </a:xfrm>
            <a:custGeom>
              <a:avLst/>
              <a:ah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1" name="Google Shape;975;p32"/>
            <p:cNvSpPr/>
            <p:nvPr/>
          </p:nvSpPr>
          <p:spPr>
            <a:xfrm>
              <a:off x="4210350" y="1463150"/>
              <a:ext cx="52950" cy="10950"/>
            </a:xfrm>
            <a:custGeom>
              <a:avLst/>
              <a:ah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2" name="Google Shape;976;p32"/>
            <p:cNvSpPr/>
            <p:nvPr/>
          </p:nvSpPr>
          <p:spPr>
            <a:xfrm>
              <a:off x="4192700" y="1243000"/>
              <a:ext cx="130275" cy="231100"/>
            </a:xfrm>
            <a:custGeom>
              <a:avLst/>
              <a:ah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3" name="Google Shape;977;p32"/>
            <p:cNvSpPr/>
            <p:nvPr/>
          </p:nvSpPr>
          <p:spPr>
            <a:xfrm>
              <a:off x="3209650" y="1446350"/>
              <a:ext cx="10100" cy="21025"/>
            </a:xfrm>
            <a:custGeom>
              <a:avLst/>
              <a:ah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4" name="Google Shape;978;p32"/>
            <p:cNvSpPr/>
            <p:nvPr/>
          </p:nvSpPr>
          <p:spPr>
            <a:xfrm>
              <a:off x="3202100" y="1421125"/>
              <a:ext cx="38675" cy="83975"/>
            </a:xfrm>
            <a:custGeom>
              <a:avLst/>
              <a:ah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5" name="Google Shape;979;p32"/>
            <p:cNvSpPr/>
            <p:nvPr/>
          </p:nvSpPr>
          <p:spPr>
            <a:xfrm>
              <a:off x="3202100" y="1320300"/>
              <a:ext cx="175625" cy="297475"/>
            </a:xfrm>
            <a:custGeom>
              <a:avLst/>
              <a:ah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6" name="Google Shape;980;p32"/>
            <p:cNvSpPr/>
            <p:nvPr/>
          </p:nvSpPr>
          <p:spPr>
            <a:xfrm>
              <a:off x="3058425" y="530950"/>
              <a:ext cx="1320000" cy="898800"/>
            </a:xfrm>
            <a:custGeom>
              <a:avLst/>
              <a:ah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7" name="Google Shape;981;p32"/>
            <p:cNvSpPr/>
            <p:nvPr/>
          </p:nvSpPr>
          <p:spPr>
            <a:xfrm>
              <a:off x="4266650" y="996350"/>
              <a:ext cx="80675" cy="246675"/>
            </a:xfrm>
            <a:custGeom>
              <a:avLst/>
              <a:ah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8" name="Google Shape;982;p32"/>
            <p:cNvSpPr/>
            <p:nvPr/>
          </p:nvSpPr>
          <p:spPr>
            <a:xfrm>
              <a:off x="4287650" y="1162350"/>
              <a:ext cx="24400" cy="48750"/>
            </a:xfrm>
            <a:custGeom>
              <a:avLst/>
              <a:ah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59" name="Google Shape;983;p32"/>
            <p:cNvSpPr/>
            <p:nvPr/>
          </p:nvSpPr>
          <p:spPr>
            <a:xfrm>
              <a:off x="3759150" y="1134625"/>
              <a:ext cx="241150" cy="122700"/>
            </a:xfrm>
            <a:custGeom>
              <a:avLst/>
              <a:ah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0" name="Google Shape;984;p32"/>
            <p:cNvSpPr/>
            <p:nvPr/>
          </p:nvSpPr>
          <p:spPr>
            <a:xfrm>
              <a:off x="3058425" y="1190075"/>
              <a:ext cx="56300" cy="21025"/>
            </a:xfrm>
            <a:custGeom>
              <a:avLst/>
              <a:ah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1" name="Google Shape;985;p32"/>
            <p:cNvSpPr/>
            <p:nvPr/>
          </p:nvSpPr>
          <p:spPr>
            <a:xfrm>
              <a:off x="3671800" y="1239650"/>
              <a:ext cx="87375" cy="27750"/>
            </a:xfrm>
            <a:custGeom>
              <a:avLst/>
              <a:ah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2" name="Google Shape;986;p32"/>
            <p:cNvSpPr/>
            <p:nvPr/>
          </p:nvSpPr>
          <p:spPr>
            <a:xfrm>
              <a:off x="3097075" y="1260650"/>
              <a:ext cx="136975" cy="157150"/>
            </a:xfrm>
            <a:custGeom>
              <a:avLst/>
              <a:ah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3" name="Google Shape;987;p32"/>
            <p:cNvSpPr/>
            <p:nvPr/>
          </p:nvSpPr>
          <p:spPr>
            <a:xfrm>
              <a:off x="3234025" y="1417775"/>
              <a:ext cx="6750" cy="3375"/>
            </a:xfrm>
            <a:custGeom>
              <a:avLst/>
              <a:ah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4" name="Google Shape;988;p32"/>
            <p:cNvSpPr/>
            <p:nvPr/>
          </p:nvSpPr>
          <p:spPr>
            <a:xfrm>
              <a:off x="4175900" y="1351525"/>
              <a:ext cx="16775" cy="24275"/>
            </a:xfrm>
            <a:custGeom>
              <a:avLst/>
              <a:ah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5" name="Google Shape;989;p32"/>
            <p:cNvSpPr/>
            <p:nvPr/>
          </p:nvSpPr>
          <p:spPr>
            <a:xfrm>
              <a:off x="4000300" y="1074975"/>
              <a:ext cx="161350" cy="147050"/>
            </a:xfrm>
            <a:custGeom>
              <a:avLst/>
              <a:ah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6" name="Google Shape;990;p32"/>
            <p:cNvSpPr/>
            <p:nvPr/>
          </p:nvSpPr>
          <p:spPr>
            <a:xfrm>
              <a:off x="4266650" y="1239650"/>
              <a:ext cx="25" cy="3375"/>
            </a:xfrm>
            <a:custGeom>
              <a:avLst/>
              <a:ahLst/>
              <a:rect l="l" t="t" r="r" b="b"/>
              <a:pathLst>
                <a:path w="1" h="135" extrusionOk="0">
                  <a:moveTo>
                    <a:pt x="0" y="1"/>
                  </a:moveTo>
                  <a:lnTo>
                    <a:pt x="0" y="1"/>
                  </a:lnTo>
                  <a:lnTo>
                    <a:pt x="0" y="135"/>
                  </a:lnTo>
                  <a:lnTo>
                    <a:pt x="0" y="135"/>
                  </a:lnTo>
                  <a:close/>
                </a:path>
              </a:pathLst>
            </a:custGeom>
            <a:solidFill>
              <a:srgbClr val="E8BD6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7" name="Google Shape;991;p32"/>
            <p:cNvSpPr/>
            <p:nvPr/>
          </p:nvSpPr>
          <p:spPr>
            <a:xfrm>
              <a:off x="3265100" y="1239650"/>
              <a:ext cx="1001575" cy="126050"/>
            </a:xfrm>
            <a:custGeom>
              <a:avLst/>
              <a:ah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8" name="Google Shape;992;p32"/>
            <p:cNvSpPr/>
            <p:nvPr/>
          </p:nvSpPr>
          <p:spPr>
            <a:xfrm>
              <a:off x="3240750" y="1421125"/>
              <a:ext cx="25" cy="4250"/>
            </a:xfrm>
            <a:custGeom>
              <a:avLst/>
              <a:ahLst/>
              <a:rect l="l" t="t" r="r" b="b"/>
              <a:pathLst>
                <a:path w="1" h="170" extrusionOk="0">
                  <a:moveTo>
                    <a:pt x="0" y="1"/>
                  </a:moveTo>
                  <a:lnTo>
                    <a:pt x="0" y="1"/>
                  </a:lnTo>
                  <a:lnTo>
                    <a:pt x="0" y="169"/>
                  </a:lnTo>
                  <a:lnTo>
                    <a:pt x="0" y="1"/>
                  </a:lnTo>
                  <a:close/>
                </a:path>
              </a:pathLst>
            </a:custGeom>
            <a:solidFill>
              <a:srgbClr val="DFA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69" name="Google Shape;993;p32"/>
            <p:cNvSpPr/>
            <p:nvPr/>
          </p:nvSpPr>
          <p:spPr>
            <a:xfrm>
              <a:off x="3240750" y="1421125"/>
              <a:ext cx="48750" cy="10950"/>
            </a:xfrm>
            <a:custGeom>
              <a:avLst/>
              <a:ah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0" name="Google Shape;994;p32"/>
            <p:cNvSpPr/>
            <p:nvPr/>
          </p:nvSpPr>
          <p:spPr>
            <a:xfrm>
              <a:off x="3058425" y="819550"/>
              <a:ext cx="1316625" cy="612525"/>
            </a:xfrm>
            <a:custGeom>
              <a:avLst/>
              <a:ah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1" name="Google Shape;995;p32"/>
            <p:cNvSpPr/>
            <p:nvPr/>
          </p:nvSpPr>
          <p:spPr>
            <a:xfrm>
              <a:off x="3664200" y="1449700"/>
              <a:ext cx="175650" cy="115150"/>
            </a:xfrm>
            <a:custGeom>
              <a:avLst/>
              <a:ah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2" name="Google Shape;996;p32"/>
            <p:cNvSpPr/>
            <p:nvPr/>
          </p:nvSpPr>
          <p:spPr>
            <a:xfrm>
              <a:off x="3381050" y="1294800"/>
              <a:ext cx="231100" cy="168725"/>
            </a:xfrm>
            <a:custGeom>
              <a:avLst/>
              <a:ah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3" name="Google Shape;997;p32"/>
            <p:cNvSpPr/>
            <p:nvPr/>
          </p:nvSpPr>
          <p:spPr>
            <a:xfrm>
              <a:off x="3507100" y="1306025"/>
              <a:ext cx="59675" cy="59675"/>
            </a:xfrm>
            <a:custGeom>
              <a:avLst/>
              <a:ah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4" name="Google Shape;998;p32"/>
            <p:cNvSpPr/>
            <p:nvPr/>
          </p:nvSpPr>
          <p:spPr>
            <a:xfrm>
              <a:off x="3877625" y="1246025"/>
              <a:ext cx="227725" cy="168650"/>
            </a:xfrm>
            <a:custGeom>
              <a:avLst/>
              <a:ah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5" name="Google Shape;999;p32"/>
            <p:cNvSpPr/>
            <p:nvPr/>
          </p:nvSpPr>
          <p:spPr>
            <a:xfrm>
              <a:off x="3916275" y="1264025"/>
              <a:ext cx="59675" cy="59675"/>
            </a:xfrm>
            <a:custGeom>
              <a:avLst/>
              <a:ah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6" name="Google Shape;1000;p32"/>
            <p:cNvSpPr/>
            <p:nvPr/>
          </p:nvSpPr>
          <p:spPr>
            <a:xfrm>
              <a:off x="3373500" y="1446350"/>
              <a:ext cx="206725" cy="105050"/>
            </a:xfrm>
            <a:custGeom>
              <a:avLst/>
              <a:ah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7" name="Google Shape;1001;p32"/>
            <p:cNvSpPr/>
            <p:nvPr/>
          </p:nvSpPr>
          <p:spPr>
            <a:xfrm>
              <a:off x="3930550" y="1374500"/>
              <a:ext cx="213450" cy="111225"/>
            </a:xfrm>
            <a:custGeom>
              <a:avLst/>
              <a:ah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78" name="Google Shape;1002;p32"/>
            <p:cNvSpPr/>
            <p:nvPr/>
          </p:nvSpPr>
          <p:spPr>
            <a:xfrm>
              <a:off x="3597825" y="2131950"/>
              <a:ext cx="48775" cy="21050"/>
            </a:xfrm>
            <a:custGeom>
              <a:avLst/>
              <a:ah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59" name="Google Shape;211;p3"/>
          <p:cNvGrpSpPr/>
          <p:nvPr userDrawn="1"/>
        </p:nvGrpSpPr>
        <p:grpSpPr>
          <a:xfrm>
            <a:off x="1030175" y="1581350"/>
            <a:ext cx="444275" cy="398525"/>
            <a:chOff x="2495125" y="2142250"/>
            <a:chExt cx="444275" cy="398525"/>
          </a:xfrm>
        </p:grpSpPr>
        <p:sp>
          <p:nvSpPr>
            <p:cNvPr id="1049679"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680"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0" name="Google Shape;214;p3"/>
          <p:cNvGrpSpPr/>
          <p:nvPr userDrawn="1"/>
        </p:nvGrpSpPr>
        <p:grpSpPr>
          <a:xfrm>
            <a:off x="10561107" y="5038641"/>
            <a:ext cx="291375" cy="281375"/>
            <a:chOff x="3243875" y="2372825"/>
            <a:chExt cx="291375" cy="281375"/>
          </a:xfrm>
        </p:grpSpPr>
        <p:sp>
          <p:nvSpPr>
            <p:cNvPr id="1049681"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2"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3"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4"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5"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6"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7"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9688"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89"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0"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161" name="Google Shape;225;p3"/>
          <p:cNvGrpSpPr/>
          <p:nvPr userDrawn="1"/>
        </p:nvGrpSpPr>
        <p:grpSpPr>
          <a:xfrm>
            <a:off x="10778557" y="714860"/>
            <a:ext cx="166675" cy="168575"/>
            <a:chOff x="4954425" y="2036375"/>
            <a:chExt cx="166675" cy="168575"/>
          </a:xfrm>
        </p:grpSpPr>
        <p:sp>
          <p:nvSpPr>
            <p:cNvPr id="1049691"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2"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93" name="Google Shape;228;p3"/>
          <p:cNvSpPr/>
          <p:nvPr userDrawn="1"/>
        </p:nvSpPr>
        <p:spPr>
          <a:xfrm>
            <a:off x="1577019" y="3597776"/>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4" name="Google Shape;229;p3"/>
          <p:cNvSpPr/>
          <p:nvPr userDrawn="1"/>
        </p:nvSpPr>
        <p:spPr>
          <a:xfrm>
            <a:off x="9846753" y="3888529"/>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162" name="Google Shape;230;p3"/>
          <p:cNvGrpSpPr/>
          <p:nvPr userDrawn="1"/>
        </p:nvGrpSpPr>
        <p:grpSpPr>
          <a:xfrm>
            <a:off x="1274794" y="5541495"/>
            <a:ext cx="166675" cy="168575"/>
            <a:chOff x="4954425" y="2036375"/>
            <a:chExt cx="166675" cy="168575"/>
          </a:xfrm>
        </p:grpSpPr>
        <p:sp>
          <p:nvSpPr>
            <p:cNvPr id="1049695"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9696"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9697" name="TextBox 223"/>
          <p:cNvSpPr txBox="1"/>
          <p:nvPr userDrawn="1"/>
        </p:nvSpPr>
        <p:spPr>
          <a:xfrm>
            <a:off x="3642720" y="1503378"/>
            <a:ext cx="4728208" cy="3631763"/>
          </a:xfrm>
          <a:prstGeom prst="rect"/>
          <a:noFill/>
        </p:spPr>
        <p:txBody>
          <a:bodyPr rtlCol="0" wrap="square">
            <a:spAutoFit/>
          </a:bodyPr>
          <a:p>
            <a:pPr algn="ctr"/>
            <a:r>
              <a:rPr dirty="0" sz="11500" lang="vi-VN">
                <a:solidFill>
                  <a:srgbClr val="002060"/>
                </a:solidFill>
                <a:latin typeface="+mj-lt"/>
              </a:rPr>
              <a:t>LUYỆN TẬP</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15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9693"/>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16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16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9694"/>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160"/>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9614"/>
                                        </p:tgtEl>
                                        <p:attrNameLst>
                                          <p:attrName>style.visibility</p:attrName>
                                        </p:attrNameLst>
                                      </p:cBhvr>
                                      <p:to>
                                        <p:strVal val="visible"/>
                                      </p:to>
                                    </p:set>
                                    <p:animEffect transition="in" filter="barn(inVertical)">
                                      <p:cBhvr>
                                        <p:cTn dur="500" id="19"/>
                                        <p:tgtEl>
                                          <p:spTgt spid="104961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9615"/>
                                        </p:tgtEl>
                                        <p:attrNameLst>
                                          <p:attrName>style.visibility</p:attrName>
                                        </p:attrNameLst>
                                      </p:cBhvr>
                                      <p:to>
                                        <p:strVal val="visible"/>
                                      </p:to>
                                    </p:set>
                                    <p:animEffect transition="in" filter="barn(inVertical)">
                                      <p:cBhvr>
                                        <p:cTn dur="500" id="22"/>
                                        <p:tgtEl>
                                          <p:spTgt spid="104961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9613"/>
                                        </p:tgtEl>
                                        <p:attrNameLst>
                                          <p:attrName>style.visibility</p:attrName>
                                        </p:attrNameLst>
                                      </p:cBhvr>
                                      <p:to>
                                        <p:strVal val="visible"/>
                                      </p:to>
                                    </p:set>
                                    <p:animEffect transition="in" filter="fade">
                                      <p:cBhvr>
                                        <p:cTn dur="500" id="26"/>
                                        <p:tgtEl>
                                          <p:spTgt spid="1049613"/>
                                        </p:tgtEl>
                                      </p:cBhvr>
                                    </p:animEffect>
                                  </p:childTnLst>
                                </p:cTn>
                              </p:par>
                            </p:childTnLst>
                          </p:cTn>
                        </p:par>
                        <p:par>
                          <p:cTn fill="hold" id="27">
                            <p:stCondLst>
                              <p:cond delay="1500"/>
                            </p:stCondLst>
                            <p:childTnLst>
                              <p:par>
                                <p:cTn fill="hold" id="28" nodeType="afterEffect" presetClass="entr" presetID="31" presetSubtype="0">
                                  <p:stCondLst>
                                    <p:cond delay="0"/>
                                  </p:stCondLst>
                                  <p:childTnLst>
                                    <p:set>
                                      <p:cBhvr>
                                        <p:cTn dur="1" fill="hold" id="29">
                                          <p:stCondLst>
                                            <p:cond delay="0"/>
                                          </p:stCondLst>
                                        </p:cTn>
                                        <p:tgtEl>
                                          <p:spTgt spid="158"/>
                                        </p:tgtEl>
                                        <p:attrNameLst>
                                          <p:attrName>style.visibility</p:attrName>
                                        </p:attrNameLst>
                                      </p:cBhvr>
                                      <p:to>
                                        <p:strVal val="visible"/>
                                      </p:to>
                                    </p:set>
                                    <p:anim calcmode="lin" valueType="num">
                                      <p:cBhvr>
                                        <p:cTn dur="1000" fill="hold" id="30"/>
                                        <p:tgtEl>
                                          <p:spTgt spid="158"/>
                                        </p:tgtEl>
                                        <p:attrNameLst>
                                          <p:attrName>ppt_w</p:attrName>
                                        </p:attrNameLst>
                                      </p:cBhvr>
                                      <p:tavLst>
                                        <p:tav tm="0">
                                          <p:val>
                                            <p:fltVal val="0.0"/>
                                          </p:val>
                                        </p:tav>
                                        <p:tav tm="100000">
                                          <p:val>
                                            <p:strVal val="#ppt_w"/>
                                          </p:val>
                                        </p:tav>
                                      </p:tavLst>
                                    </p:anim>
                                    <p:anim calcmode="lin" valueType="num">
                                      <p:cBhvr>
                                        <p:cTn dur="1000" fill="hold" id="31"/>
                                        <p:tgtEl>
                                          <p:spTgt spid="158"/>
                                        </p:tgtEl>
                                        <p:attrNameLst>
                                          <p:attrName>ppt_h</p:attrName>
                                        </p:attrNameLst>
                                      </p:cBhvr>
                                      <p:tavLst>
                                        <p:tav tm="0">
                                          <p:val>
                                            <p:fltVal val="0.0"/>
                                          </p:val>
                                        </p:tav>
                                        <p:tav tm="100000">
                                          <p:val>
                                            <p:strVal val="#ppt_h"/>
                                          </p:val>
                                        </p:tav>
                                      </p:tavLst>
                                    </p:anim>
                                    <p:anim calcmode="lin" valueType="num">
                                      <p:cBhvr>
                                        <p:cTn dur="1000" fill="hold" id="32"/>
                                        <p:tgtEl>
                                          <p:spTgt spid="158"/>
                                        </p:tgtEl>
                                        <p:attrNameLst>
                                          <p:attrName>style.rotation</p:attrName>
                                        </p:attrNameLst>
                                      </p:cBhvr>
                                      <p:tavLst>
                                        <p:tav tm="0">
                                          <p:val>
                                            <p:fltVal val="90.0"/>
                                          </p:val>
                                        </p:tav>
                                        <p:tav tm="100000">
                                          <p:val>
                                            <p:fltVal val="0.0"/>
                                          </p:val>
                                        </p:tav>
                                      </p:tavLst>
                                    </p:anim>
                                    <p:animEffect transition="in" filter="fade">
                                      <p:cBhvr>
                                        <p:cTn dur="1000" id="33"/>
                                        <p:tgtEl>
                                          <p:spTgt spid="158"/>
                                        </p:tgtEl>
                                      </p:cBhvr>
                                    </p:animEffect>
                                  </p:childTnLst>
                                </p:cTn>
                              </p:par>
                            </p:childTnLst>
                          </p:cTn>
                        </p:par>
                        <p:par>
                          <p:cTn fill="hold" id="34">
                            <p:stCondLst>
                              <p:cond delay="2500"/>
                            </p:stCondLst>
                            <p:childTnLst>
                              <p:par>
                                <p:cTn fill="hold" grpId="0" id="35" nodeType="afterEffect" presetClass="entr" presetID="14" presetSubtype="10">
                                  <p:stCondLst>
                                    <p:cond delay="0"/>
                                  </p:stCondLst>
                                  <p:childTnLst>
                                    <p:set>
                                      <p:cBhvr>
                                        <p:cTn dur="1" fill="hold" id="36">
                                          <p:stCondLst>
                                            <p:cond delay="0"/>
                                          </p:stCondLst>
                                        </p:cTn>
                                        <p:tgtEl>
                                          <p:spTgt spid="1049697"/>
                                        </p:tgtEl>
                                        <p:attrNameLst>
                                          <p:attrName>style.visibility</p:attrName>
                                        </p:attrNameLst>
                                      </p:cBhvr>
                                      <p:to>
                                        <p:strVal val="visible"/>
                                      </p:to>
                                    </p:set>
                                    <p:animEffect transition="in" filter="randombar(horizontal)">
                                      <p:cBhvr>
                                        <p:cTn dur="500" id="37"/>
                                        <p:tgtEl>
                                          <p:spTgt spid="104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3" grpId="0" animBg="1"/>
      <p:bldP spid="1049614" grpId="0" animBg="1"/>
      <p:bldP spid="1049615" grpId="0" animBg="1"/>
      <p:bldP spid="1049693" grpId="0" animBg="1"/>
      <p:bldP spid="1049694" grpId="0" animBg="1"/>
      <p:bldP spid="1049697" grpId="0"/>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dirty="0" lang="en-US"/>
              <a:t>Click to edit Master title style</a:t>
            </a:r>
            <a:endParaRPr dirty="0" lang="vi-VN"/>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grpSp>
        <p:nvGrpSpPr>
          <p:cNvPr id="60" name="Group 5"/>
          <p:cNvGrpSpPr/>
          <p:nvPr/>
        </p:nvGrpSpPr>
        <p:grpSpPr>
          <a:xfrm>
            <a:off x="993911" y="106016"/>
            <a:ext cx="2190751" cy="980661"/>
            <a:chOff x="1523998" y="0"/>
            <a:chExt cx="2190751" cy="980661"/>
          </a:xfrm>
        </p:grpSpPr>
        <p:grpSp>
          <p:nvGrpSpPr>
            <p:cNvPr id="61" name="Group 4"/>
            <p:cNvGrpSpPr/>
            <p:nvPr/>
          </p:nvGrpSpPr>
          <p:grpSpPr>
            <a:xfrm>
              <a:off x="1523998" y="0"/>
              <a:ext cx="2190751" cy="980661"/>
              <a:chOff x="1523999" y="0"/>
              <a:chExt cx="1285462" cy="1828800"/>
            </a:xfrm>
          </p:grpSpPr>
          <p:sp>
            <p:nvSpPr>
              <p:cNvPr id="1048794" name="Rectangle: Top Corners Rounded 1"/>
              <p:cNvSpPr/>
              <p:nvPr/>
            </p:nvSpPr>
            <p:spPr>
              <a:xfrm rot="10800000">
                <a:off x="1523999" y="0"/>
                <a:ext cx="1285462" cy="1828800"/>
              </a:xfrm>
              <a:prstGeom prst="round2SameRect"/>
              <a:solidFill>
                <a:schemeClr val="accent6">
                  <a:lumMod val="75000"/>
                </a:schemeClr>
              </a:solidFill>
              <a:ln>
                <a:solidFill>
                  <a:schemeClr val="accent6">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sp>
            <p:nvSpPr>
              <p:cNvPr id="1048795" name="Rectangle: Top Corners Rounded 2"/>
              <p:cNvSpPr/>
              <p:nvPr/>
            </p:nvSpPr>
            <p:spPr>
              <a:xfrm rot="10800000">
                <a:off x="1566862" y="76199"/>
                <a:ext cx="1204497" cy="1709738"/>
              </a:xfrm>
              <a:prstGeom prst="round2SameRect"/>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vi-VN"/>
              </a:p>
            </p:txBody>
          </p:sp>
        </p:grpSp>
        <p:sp>
          <p:nvSpPr>
            <p:cNvPr id="1048796" name="TextBox 3"/>
            <p:cNvSpPr txBox="1"/>
            <p:nvPr/>
          </p:nvSpPr>
          <p:spPr>
            <a:xfrm>
              <a:off x="1677724" y="206880"/>
              <a:ext cx="1972089" cy="584775"/>
            </a:xfrm>
            <a:prstGeom prst="rect"/>
            <a:noFill/>
          </p:spPr>
          <p:txBody>
            <a:bodyPr rtlCol="0" wrap="square">
              <a:spAutoFit/>
            </a:bodyPr>
            <a:p>
              <a:pPr algn="ctr"/>
              <a:r>
                <a:rPr sz="3200" lang="vi-VN">
                  <a:solidFill>
                    <a:schemeClr val="accent6">
                      <a:lumMod val="75000"/>
                    </a:schemeClr>
                  </a:solidFill>
                  <a:latin typeface="+mj-lt"/>
                </a:rPr>
                <a:t>CH</a:t>
              </a:r>
              <a:r>
                <a:rPr sz="3200" lang="en-US">
                  <a:solidFill>
                    <a:schemeClr val="accent6">
                      <a:lumMod val="75000"/>
                    </a:schemeClr>
                  </a:solidFill>
                  <a:latin typeface="+mj-lt"/>
                </a:rPr>
                <a:t>Ủ</a:t>
              </a:r>
              <a:r>
                <a:rPr sz="3200" lang="vi-VN">
                  <a:solidFill>
                    <a:schemeClr val="accent6">
                      <a:lumMod val="75000"/>
                    </a:schemeClr>
                  </a:solidFill>
                  <a:latin typeface="+mj-lt"/>
                </a:rPr>
                <a:t> ĐỀ </a:t>
              </a:r>
              <a:r>
                <a:rPr sz="3200" lang="en-US">
                  <a:solidFill>
                    <a:schemeClr val="accent6">
                      <a:lumMod val="75000"/>
                    </a:schemeClr>
                  </a:solidFill>
                  <a:latin typeface="+mj-lt"/>
                </a:rPr>
                <a:t>4</a:t>
              </a:r>
              <a:endParaRPr dirty="0" sz="3200" lang="vi-VN">
                <a:solidFill>
                  <a:schemeClr val="accent6">
                    <a:lumMod val="75000"/>
                  </a:schemeClr>
                </a:solidFill>
                <a:latin typeface="+mj-lt"/>
              </a:endParaRPr>
            </a:p>
          </p:txBody>
        </p:sp>
      </p:grpSp>
      <p:sp>
        <p:nvSpPr>
          <p:cNvPr id="1048797" name="TextBox 6"/>
          <p:cNvSpPr txBox="1"/>
          <p:nvPr/>
        </p:nvSpPr>
        <p:spPr>
          <a:xfrm>
            <a:off x="3199297" y="251340"/>
            <a:ext cx="6888595" cy="707886"/>
          </a:xfrm>
          <a:prstGeom prst="rect"/>
          <a:noFill/>
        </p:spPr>
        <p:txBody>
          <a:bodyPr rtlCol="0" wrap="square">
            <a:spAutoFit/>
          </a:bodyPr>
          <a:p>
            <a:pPr algn="ctr"/>
            <a:r>
              <a:rPr sz="4000" lang="en-US">
                <a:solidFill>
                  <a:schemeClr val="accent6">
                    <a:lumMod val="75000"/>
                  </a:schemeClr>
                </a:solidFill>
                <a:latin typeface="+mj-lt"/>
              </a:rPr>
              <a:t>ỨNG DỤNG TIN HỌC</a:t>
            </a:r>
            <a:endParaRPr dirty="0" sz="4000" lang="vi-VN">
              <a:solidFill>
                <a:schemeClr val="accent6">
                  <a:lumMod val="75000"/>
                </a:schemeClr>
              </a:solidFill>
              <a:latin typeface="+mj-lt"/>
            </a:endParaRPr>
          </a:p>
        </p:txBody>
      </p:sp>
      <p:sp>
        <p:nvSpPr>
          <p:cNvPr id="1048798" name="TextBox 7"/>
          <p:cNvSpPr txBox="1"/>
          <p:nvPr/>
        </p:nvSpPr>
        <p:spPr>
          <a:xfrm>
            <a:off x="2848840" y="2034356"/>
            <a:ext cx="6239391" cy="2697480"/>
          </a:xfrm>
          <a:prstGeom prst="rect"/>
          <a:noFill/>
          <a:ln>
            <a:noFill/>
          </a:ln>
        </p:spPr>
        <p:txBody>
          <a:bodyPr rtlCol="0" wrap="none">
            <a:spAutoFit/>
          </a:bodyPr>
          <a:p>
            <a:pPr algn="ctr">
              <a:lnSpc>
                <a:spcPct val="120000"/>
              </a:lnSpc>
            </a:pPr>
            <a:r>
              <a:rPr sz="4800" lang="vi-VN">
                <a:ln w="19050">
                  <a:solidFill>
                    <a:schemeClr val="bg1"/>
                  </a:solidFill>
                </a:ln>
                <a:latin typeface="+mj-lt"/>
              </a:rPr>
              <a:t>BÀI </a:t>
            </a:r>
            <a:r>
              <a:rPr sz="4800" lang="en-US">
                <a:ln w="19050">
                  <a:solidFill>
                    <a:schemeClr val="bg1"/>
                  </a:solidFill>
                </a:ln>
                <a:latin typeface="+mj-lt"/>
              </a:rPr>
              <a:t>11A</a:t>
            </a:r>
            <a:endParaRPr dirty="0" sz="4800" lang="vi-VN">
              <a:ln w="19050">
                <a:solidFill>
                  <a:schemeClr val="bg1"/>
                </a:solidFill>
              </a:ln>
              <a:latin typeface="+mj-lt"/>
            </a:endParaRPr>
          </a:p>
          <a:p>
            <a:pPr algn="ctr">
              <a:lnSpc>
                <a:spcPct val="120000"/>
              </a:lnSpc>
            </a:pPr>
            <a:r>
              <a:rPr sz="4800" lang="en-US">
                <a:ln w="19050">
                  <a:solidFill>
                    <a:schemeClr val="bg1"/>
                  </a:solidFill>
                </a:ln>
                <a:latin typeface="+mj-lt"/>
              </a:rPr>
              <a:t>SỬ DỤNG BẢN MẪU </a:t>
            </a:r>
          </a:p>
          <a:p>
            <a:pPr algn="ctr">
              <a:lnSpc>
                <a:spcPct val="120000"/>
              </a:lnSpc>
            </a:pPr>
            <a:r>
              <a:rPr sz="4800" lang="en-US">
                <a:ln w="19050">
                  <a:solidFill>
                    <a:schemeClr val="bg1"/>
                  </a:solidFill>
                </a:ln>
                <a:latin typeface="+mj-lt"/>
              </a:rPr>
              <a:t>TẠO BÀI TRÌNH CHIẾU</a:t>
            </a:r>
            <a:endParaRPr dirty="0" sz="4800" lang="vi-VN">
              <a:ln w="19050">
                <a:solidFill>
                  <a:schemeClr val="bg1"/>
                </a:solidFill>
              </a:ln>
              <a:latin typeface="+mj-lt"/>
            </a:endParaRPr>
          </a:p>
        </p:txBody>
      </p:sp>
      <p:sp>
        <p:nvSpPr>
          <p:cNvPr id="1048799" name="TextBox 8"/>
          <p:cNvSpPr txBox="1"/>
          <p:nvPr/>
        </p:nvSpPr>
        <p:spPr>
          <a:xfrm>
            <a:off x="518869" y="1065228"/>
            <a:ext cx="11125200" cy="1285239"/>
          </a:xfrm>
          <a:prstGeom prst="rect"/>
          <a:noFill/>
        </p:spPr>
        <p:txBody>
          <a:bodyPr rtlCol="0" wrap="square">
            <a:spAutoFit/>
          </a:bodyPr>
          <a:p>
            <a:pPr algn="ctr"/>
            <a:r>
              <a:rPr sz="4000" lang="en-US">
                <a:solidFill>
                  <a:schemeClr val="accent6">
                    <a:lumMod val="75000"/>
                  </a:schemeClr>
                </a:solidFill>
                <a:latin typeface="+mj-lt"/>
              </a:rPr>
              <a:t>SOẠN THẢO VĂN BẢN VÀ TRÌNH CHIẾU NÂNG CAO</a:t>
            </a:r>
            <a:endParaRPr dirty="0" sz="4000" lang="vi-VN">
              <a:solidFill>
                <a:schemeClr val="accent6">
                  <a:lumMod val="75000"/>
                </a:schemeClr>
              </a:solidFill>
              <a:latin typeface="+mj-lt"/>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 presetSubtype="1">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500" fill="hold" id="7"/>
                                        <p:tgtEl>
                                          <p:spTgt spid="60"/>
                                        </p:tgtEl>
                                        <p:attrNameLst>
                                          <p:attrName>ppt_x</p:attrName>
                                        </p:attrNameLst>
                                      </p:cBhvr>
                                      <p:tavLst>
                                        <p:tav tm="0">
                                          <p:val>
                                            <p:strVal val="#ppt_x"/>
                                          </p:val>
                                        </p:tav>
                                        <p:tav tm="100000">
                                          <p:val>
                                            <p:strVal val="#ppt_x"/>
                                          </p:val>
                                        </p:tav>
                                      </p:tavLst>
                                    </p:anim>
                                    <p:anim calcmode="lin" valueType="num">
                                      <p:cBhvr additive="base">
                                        <p:cTn dur="500" fill="hold" id="8"/>
                                        <p:tgtEl>
                                          <p:spTgt spid="60"/>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8797"/>
                                        </p:tgtEl>
                                        <p:attrNameLst>
                                          <p:attrName>style.visibility</p:attrName>
                                        </p:attrNameLst>
                                      </p:cBhvr>
                                      <p:to>
                                        <p:strVal val="visible"/>
                                      </p:to>
                                    </p:set>
                                    <p:animEffect transition="in" filter="wipe(left)">
                                      <p:cBhvr>
                                        <p:cTn dur="500" id="12"/>
                                        <p:tgtEl>
                                          <p:spTgt spid="104879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31" presetSubtype="0">
                                  <p:stCondLst>
                                    <p:cond delay="0"/>
                                  </p:stCondLst>
                                  <p:childTnLst>
                                    <p:set>
                                      <p:cBhvr>
                                        <p:cTn dur="1" fill="hold" id="16">
                                          <p:stCondLst>
                                            <p:cond delay="0"/>
                                          </p:stCondLst>
                                        </p:cTn>
                                        <p:tgtEl>
                                          <p:spTgt spid="1048798"/>
                                        </p:tgtEl>
                                        <p:attrNameLst>
                                          <p:attrName>style.visibility</p:attrName>
                                        </p:attrNameLst>
                                      </p:cBhvr>
                                      <p:to>
                                        <p:strVal val="visible"/>
                                      </p:to>
                                    </p:set>
                                    <p:anim calcmode="lin" valueType="num">
                                      <p:cBhvr>
                                        <p:cTn dur="1000" fill="hold" id="17"/>
                                        <p:tgtEl>
                                          <p:spTgt spid="1048798"/>
                                        </p:tgtEl>
                                        <p:attrNameLst>
                                          <p:attrName>ppt_w</p:attrName>
                                        </p:attrNameLst>
                                      </p:cBhvr>
                                      <p:tavLst>
                                        <p:tav tm="0">
                                          <p:val>
                                            <p:fltVal val="0.0"/>
                                          </p:val>
                                        </p:tav>
                                        <p:tav tm="100000">
                                          <p:val>
                                            <p:strVal val="#ppt_w"/>
                                          </p:val>
                                        </p:tav>
                                      </p:tavLst>
                                    </p:anim>
                                    <p:anim calcmode="lin" valueType="num">
                                      <p:cBhvr>
                                        <p:cTn dur="1000" fill="hold" id="18"/>
                                        <p:tgtEl>
                                          <p:spTgt spid="1048798"/>
                                        </p:tgtEl>
                                        <p:attrNameLst>
                                          <p:attrName>ppt_h</p:attrName>
                                        </p:attrNameLst>
                                      </p:cBhvr>
                                      <p:tavLst>
                                        <p:tav tm="0">
                                          <p:val>
                                            <p:fltVal val="0.0"/>
                                          </p:val>
                                        </p:tav>
                                        <p:tav tm="100000">
                                          <p:val>
                                            <p:strVal val="#ppt_h"/>
                                          </p:val>
                                        </p:tav>
                                      </p:tavLst>
                                    </p:anim>
                                    <p:anim calcmode="lin" valueType="num">
                                      <p:cBhvr>
                                        <p:cTn dur="1000" fill="hold" id="19"/>
                                        <p:tgtEl>
                                          <p:spTgt spid="1048798"/>
                                        </p:tgtEl>
                                        <p:attrNameLst>
                                          <p:attrName>style.rotation</p:attrName>
                                        </p:attrNameLst>
                                      </p:cBhvr>
                                      <p:tavLst>
                                        <p:tav tm="0">
                                          <p:val>
                                            <p:fltVal val="90.0"/>
                                          </p:val>
                                        </p:tav>
                                        <p:tav tm="100000">
                                          <p:val>
                                            <p:fltVal val="0.0"/>
                                          </p:val>
                                        </p:tav>
                                      </p:tavLst>
                                    </p:anim>
                                    <p:animEffect transition="in" filter="fade">
                                      <p:cBhvr>
                                        <p:cTn dur="1000" id="20"/>
                                        <p:tgtEl>
                                          <p:spTgt spid="1048798"/>
                                        </p:tgtEl>
                                      </p:cBhvr>
                                    </p:animEffect>
                                  </p:childTnLst>
                                </p:cTn>
                              </p:par>
                            </p:childTnLst>
                          </p:cTn>
                        </p:par>
                        <p:par>
                          <p:cTn fill="hold" id="21">
                            <p:stCondLst>
                              <p:cond delay="1000"/>
                            </p:stCondLst>
                            <p:childTnLst>
                              <p:par>
                                <p:cTn fill="hold" grpId="0" id="22" nodeType="afterEffect" presetClass="entr" presetID="22" presetSubtype="8">
                                  <p:stCondLst>
                                    <p:cond delay="0"/>
                                  </p:stCondLst>
                                  <p:childTnLst>
                                    <p:set>
                                      <p:cBhvr>
                                        <p:cTn dur="1" fill="hold" id="23">
                                          <p:stCondLst>
                                            <p:cond delay="0"/>
                                          </p:stCondLst>
                                        </p:cTn>
                                        <p:tgtEl>
                                          <p:spTgt spid="1048799"/>
                                        </p:tgtEl>
                                        <p:attrNameLst>
                                          <p:attrName>style.visibility</p:attrName>
                                        </p:attrNameLst>
                                      </p:cBhvr>
                                      <p:to>
                                        <p:strVal val="visible"/>
                                      </p:to>
                                    </p:set>
                                    <p:animEffect transition="in" filter="wipe(left)">
                                      <p:cBhvr>
                                        <p:cTn dur="500" id="24"/>
                                        <p:tgtEl>
                                          <p:spTgt spid="1048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7" grpId="0"/>
      <p:bldP spid="1048798" grpId="0"/>
      <p:bldP spid="10487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grpSp>
        <p:nvGrpSpPr>
          <p:cNvPr id="100" name="组合 90"/>
          <p:cNvGrpSpPr/>
          <p:nvPr/>
        </p:nvGrpSpPr>
        <p:grpSpPr>
          <a:xfrm rot="16200000">
            <a:off x="2428136" y="-574996"/>
            <a:ext cx="695088" cy="2393034"/>
            <a:chOff x="3196603" y="3415833"/>
            <a:chExt cx="1311951" cy="1831006"/>
          </a:xfrm>
        </p:grpSpPr>
        <p:sp>
          <p:nvSpPr>
            <p:cNvPr id="1048940"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p>
              <a:pPr algn="ctr"/>
              <a:endParaRPr altLang="en-US" lang="zh-CN">
                <a:solidFill>
                  <a:srgbClr val="AE7F4F"/>
                </a:solidFill>
              </a:endParaRPr>
            </a:p>
          </p:txBody>
        </p:sp>
        <p:sp>
          <p:nvSpPr>
            <p:cNvPr id="1048941" name="文本框 89"/>
            <p:cNvSpPr txBox="1"/>
            <p:nvPr/>
          </p:nvSpPr>
          <p:spPr>
            <a:xfrm>
              <a:off x="3324136" y="3581812"/>
              <a:ext cx="1056886" cy="1665027"/>
            </a:xfrm>
            <a:prstGeom prst="rect"/>
            <a:noFill/>
          </p:spPr>
          <p:txBody>
            <a:bodyPr rtlCol="0" vert="eaVert" wrap="square">
              <a:spAutoFit/>
            </a:bodyPr>
            <a:p>
              <a:endParaRPr altLang="en-US" dirty="0" sz="6000" lang="zh-CN">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01" name="组合 209"/>
          <p:cNvGrpSpPr/>
          <p:nvPr/>
        </p:nvGrpSpPr>
        <p:grpSpPr>
          <a:xfrm>
            <a:off x="705040" y="214391"/>
            <a:ext cx="1375396" cy="2272793"/>
            <a:chOff x="4699681" y="-47625"/>
            <a:chExt cx="2694359" cy="5098596"/>
          </a:xfrm>
        </p:grpSpPr>
        <p:sp>
          <p:nvSpPr>
            <p:cNvPr id="1048942" name="Freeform 24"/>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43" name="Freeform 25"/>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p:spPr>
          <p:txBody>
            <a:bodyPr anchor="t" anchorCtr="0" bIns="45720" compatLnSpc="1" lIns="91440" numCol="1" rIns="91440" tIns="45720" vert="horz" wrap="square"/>
            <a:p>
              <a:endParaRPr altLang="en-US" lang="zh-CN"/>
            </a:p>
          </p:txBody>
        </p:sp>
        <p:grpSp>
          <p:nvGrpSpPr>
            <p:cNvPr id="102" name="组合 212"/>
            <p:cNvGrpSpPr/>
            <p:nvPr/>
          </p:nvGrpSpPr>
          <p:grpSpPr>
            <a:xfrm>
              <a:off x="4699681" y="-47625"/>
              <a:ext cx="2596018" cy="5098596"/>
              <a:chOff x="2928938" y="-120650"/>
              <a:chExt cx="2946400" cy="6084888"/>
            </a:xfrm>
          </p:grpSpPr>
          <p:sp>
            <p:nvSpPr>
              <p:cNvPr id="1048944" name="Freeform 5"/>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p:spPr>
            <p:txBody>
              <a:bodyPr anchor="t" anchorCtr="0" bIns="45720" compatLnSpc="1" lIns="91440" numCol="1" rIns="91440" tIns="45720" vert="horz" wrap="square"/>
              <a:p>
                <a:endParaRPr altLang="en-US" dirty="0" lang="zh-CN"/>
              </a:p>
            </p:txBody>
          </p:sp>
          <p:sp>
            <p:nvSpPr>
              <p:cNvPr id="1048945" name="Freeform 6"/>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46" name="Freeform 7"/>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47" name="Freeform 8"/>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48" name="Freeform 9"/>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49" name="Freeform 10"/>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50" name="Freeform 11"/>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51" name="Freeform 12"/>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52" name="Freeform 13"/>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53" name="Freeform 14"/>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p:spPr>
            <p:txBody>
              <a:bodyPr anchor="t" anchorCtr="0" bIns="45720" compatLnSpc="1" lIns="91440" numCol="1" rIns="91440" tIns="45720" vert="horz" wrap="square"/>
              <a:p>
                <a:endParaRPr altLang="en-US" lang="zh-CN"/>
              </a:p>
            </p:txBody>
          </p:sp>
          <p:sp>
            <p:nvSpPr>
              <p:cNvPr id="1048954" name="Freeform 15"/>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p:spPr>
            <p:txBody>
              <a:bodyPr anchor="t" anchorCtr="0" bIns="45720" compatLnSpc="1" lIns="91440" numCol="1" rIns="91440" tIns="45720" vert="horz" wrap="square"/>
              <a:p>
                <a:endParaRPr altLang="en-US" lang="zh-CN"/>
              </a:p>
            </p:txBody>
          </p:sp>
          <p:sp>
            <p:nvSpPr>
              <p:cNvPr id="1048955" name="Freeform 16"/>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8956" name="Freeform 17"/>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8957" name="Freeform 18"/>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8958" name="Freeform 19"/>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p:spPr>
            <p:txBody>
              <a:bodyPr anchor="t" anchorCtr="0" bIns="45720" compatLnSpc="1" lIns="91440" numCol="1" rIns="91440" tIns="45720" vert="horz" wrap="square"/>
              <a:p>
                <a:endParaRPr altLang="en-US" lang="zh-CN"/>
              </a:p>
            </p:txBody>
          </p:sp>
          <p:sp>
            <p:nvSpPr>
              <p:cNvPr id="1048959" name="Freeform 20"/>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0" name="Freeform 21"/>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1" name="Freeform 22"/>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2" name="Freeform 23"/>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3" name="Freeform 26"/>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4" name="Freeform 27"/>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5" name="Freeform 28"/>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6" name="Freeform 29"/>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7" name="Freeform 30"/>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8" name="Freeform 31"/>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69" name="Freeform 32"/>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0" name="Freeform 33"/>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1" name="Freeform 34"/>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2" name="Freeform 35"/>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3" name="Freeform 36"/>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4" name="Freeform 37"/>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5" name="Freeform 38"/>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6" name="Freeform 39"/>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7" name="Freeform 40"/>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8" name="Freeform 41"/>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79" name="Freeform 42"/>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80" name="Freeform 43"/>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81" name="Freeform 44"/>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8982" name="Freeform 45"/>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3" name="Freeform 94"/>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4" name="Freeform 95"/>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5" name="Freeform 96"/>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6" name="Freeform 97"/>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7" name="Freeform 98"/>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8" name="Freeform 107"/>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89" name="Freeform 108"/>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0" name="Freeform 109"/>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1" name="Freeform 110"/>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8992" name="Freeform 111"/>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3" name="Freeform 112"/>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4" name="Freeform 113"/>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5" name="Freeform 114"/>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6" name="Freeform 115"/>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7" name="Freeform 116"/>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8" name="Freeform 117"/>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8999" name="Freeform 118"/>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0" name="Freeform 119"/>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1" name="Freeform 120"/>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2" name="Freeform 121"/>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3" name="Freeform 122"/>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4" name="Freeform 123"/>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5" name="Freeform 124"/>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6" name="Freeform 125"/>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7" name="Freeform 126"/>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8" name="Freeform 127"/>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09" name="Freeform 128"/>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10" name="Freeform 129"/>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11" name="Freeform 130"/>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12" name="Freeform 131"/>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13" name="Freeform 132"/>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14" name="Freeform 133"/>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15" name="Freeform 134"/>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p:spPr>
            <p:txBody>
              <a:bodyPr anchor="t" anchorCtr="0" bIns="45720" compatLnSpc="1" lIns="91440" numCol="1" rIns="91440" tIns="45720" vert="horz" wrap="square"/>
              <a:p>
                <a:endParaRPr altLang="en-US" lang="zh-CN"/>
              </a:p>
            </p:txBody>
          </p:sp>
        </p:grpSp>
      </p:grpSp>
      <p:sp>
        <p:nvSpPr>
          <p:cNvPr id="1049016" name="TextBox 184"/>
          <p:cNvSpPr txBox="1"/>
          <p:nvPr/>
        </p:nvSpPr>
        <p:spPr>
          <a:xfrm>
            <a:off x="1709112" y="367625"/>
            <a:ext cx="2402214" cy="461665"/>
          </a:xfrm>
          <a:prstGeom prst="rect"/>
          <a:noFill/>
        </p:spPr>
        <p:txBody>
          <a:bodyPr wrap="square">
            <a:spAutoFit/>
          </a:bodyPr>
          <a:p>
            <a:r>
              <a:rPr altLang="zh-CN" baseline="0" b="1" cap="none" sz="2400" i="0" kern="1200" kumimoji="0" lang="vi-VN" noProof="0" normalizeH="0" spc="0" strike="noStrike" u="none">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altLang="zh-CN" b="1" sz="2400" lang="en-US">
                <a:solidFill>
                  <a:schemeClr val="accent6">
                    <a:lumMod val="75000"/>
                  </a:schemeClr>
                </a:solidFill>
                <a:latin typeface="UTM Avo" panose="02040603050506020204" pitchFamily="18" charset="0"/>
                <a:cs typeface="Times New Roman" panose="02020603050405020304" pitchFamily="18" charset="0"/>
              </a:rPr>
              <a:t>ng dẫn</a:t>
            </a:r>
            <a:endParaRPr b="1" lang="en-US">
              <a:solidFill>
                <a:schemeClr val="accent6">
                  <a:lumMod val="75000"/>
                </a:schemeClr>
              </a:solidFill>
            </a:endParaRPr>
          </a:p>
        </p:txBody>
      </p:sp>
      <p:sp>
        <p:nvSpPr>
          <p:cNvPr id="1049017" name="TextBox 185"/>
          <p:cNvSpPr txBox="1"/>
          <p:nvPr/>
        </p:nvSpPr>
        <p:spPr>
          <a:xfrm>
            <a:off x="2184900" y="1087068"/>
            <a:ext cx="8959337" cy="1938992"/>
          </a:xfrm>
          <a:prstGeom prst="rect"/>
          <a:noFill/>
        </p:spPr>
        <p:txBody>
          <a:bodyPr wrap="square">
            <a:spAutoFit/>
          </a:bodyPr>
          <a:p>
            <a:r>
              <a:rPr altLang="zh-CN" b="1" sz="2400" lang="en-US">
                <a:solidFill>
                  <a:schemeClr val="accent6">
                    <a:lumMod val="75000"/>
                  </a:schemeClr>
                </a:solidFill>
                <a:latin typeface="UTM Avo" panose="02040603050506020204" pitchFamily="18" charset="0"/>
                <a:cs typeface="Times New Roman" panose="02020603050405020304" pitchFamily="18" charset="0"/>
              </a:rPr>
              <a:t>a) Sử dụng một bản mẫu có sẵn cho bài trình chiếu</a:t>
            </a:r>
          </a:p>
          <a:p>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File/New </a:t>
            </a:r>
            <a:r>
              <a:rPr altLang="zh-CN" sz="2400" lang="vi-VN">
                <a:solidFill>
                  <a:schemeClr val="accent6">
                    <a:lumMod val="75000"/>
                  </a:schemeClr>
                </a:solidFill>
                <a:latin typeface="UTM Avo" panose="02040603050506020204" pitchFamily="18" charset="0"/>
                <a:cs typeface="Times New Roman" panose="02020603050405020304" pitchFamily="18" charset="0"/>
              </a:rPr>
              <a:t>để tạo một bài trình chiếu mới. Phần mềm trình chiếu sẽ đưa ra các bản mẫu có sẵn được sắp xếp theo các chủ đề để em lựa chọn. Em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Education </a:t>
            </a:r>
            <a:r>
              <a:rPr altLang="zh-CN" sz="2400" lang="vi-VN">
                <a:solidFill>
                  <a:schemeClr val="accent6">
                    <a:lumMod val="75000"/>
                  </a:schemeClr>
                </a:solidFill>
                <a:latin typeface="UTM Avo" panose="02040603050506020204" pitchFamily="18" charset="0"/>
                <a:cs typeface="Times New Roman" panose="02020603050405020304" pitchFamily="18" charset="0"/>
              </a:rPr>
              <a:t>và chọn bản mẫu có tên </a:t>
            </a:r>
            <a:r>
              <a:rPr altLang="zh-CN" b="1" sz="2400" lang="vi-VN">
                <a:solidFill>
                  <a:schemeClr val="accent6">
                    <a:lumMod val="75000"/>
                  </a:schemeClr>
                </a:solidFill>
                <a:latin typeface="UTM Avo" panose="02040603050506020204" pitchFamily="18" charset="0"/>
                <a:cs typeface="Times New Roman" panose="02020603050405020304" pitchFamily="18" charset="0"/>
              </a:rPr>
              <a:t>Lab Safety </a:t>
            </a:r>
            <a:r>
              <a:rPr altLang="zh-CN" sz="2400" lang="vi-VN">
                <a:solidFill>
                  <a:schemeClr val="accent6">
                    <a:lumMod val="75000"/>
                  </a:schemeClr>
                </a:solidFill>
                <a:latin typeface="UTM Avo" panose="02040603050506020204" pitchFamily="18" charset="0"/>
                <a:cs typeface="Times New Roman" panose="02020603050405020304" pitchFamily="18" charset="0"/>
              </a:rPr>
              <a:t>(Hình 11a.3).</a:t>
            </a:r>
            <a:endParaRPr altLang="zh-CN" sz="2400" lang="en-US">
              <a:solidFill>
                <a:schemeClr val="accent6">
                  <a:lumMod val="75000"/>
                </a:schemeClr>
              </a:solidFill>
              <a:latin typeface="UTM Avo" panose="02040603050506020204" pitchFamily="18" charset="0"/>
              <a:cs typeface="Times New Roman" panose="02020603050405020304" pitchFamily="18" charset="0"/>
            </a:endParaRPr>
          </a:p>
        </p:txBody>
      </p:sp>
      <p:pic>
        <p:nvPicPr>
          <p:cNvPr id="2097164" name="Picture 4"/>
          <p:cNvPicPr>
            <a:picLocks noChangeAspect="1"/>
          </p:cNvPicPr>
          <p:nvPr/>
        </p:nvPicPr>
        <p:blipFill>
          <a:blip xmlns:r="http://schemas.openxmlformats.org/officeDocument/2006/relationships" r:embed="rId1"/>
          <a:stretch>
            <a:fillRect/>
          </a:stretch>
        </p:blipFill>
        <p:spPr>
          <a:xfrm>
            <a:off x="806429" y="3946650"/>
            <a:ext cx="5533333" cy="2409524"/>
          </a:xfrm>
          <a:prstGeom prst="rect"/>
          <a:ln>
            <a:solidFill>
              <a:schemeClr val="tx1"/>
            </a:solidFill>
          </a:ln>
        </p:spPr>
      </p:pic>
      <p:sp>
        <p:nvSpPr>
          <p:cNvPr id="1049018" name="Flowchart: Process 92"/>
          <p:cNvSpPr/>
          <p:nvPr/>
        </p:nvSpPr>
        <p:spPr>
          <a:xfrm>
            <a:off x="456010" y="3167832"/>
            <a:ext cx="1951918" cy="487407"/>
          </a:xfrm>
          <a:prstGeom prst="flowChartProcess"/>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schemeClr val="tx1"/>
                </a:solidFill>
                <a:latin typeface="UTM Avo" panose="02040603050506020204" pitchFamily="18" charset="0"/>
              </a:rPr>
              <a:t>1. Chọn </a:t>
            </a:r>
            <a:r>
              <a:rPr b="1" sz="2000" lang="en-US">
                <a:solidFill>
                  <a:schemeClr val="tx1"/>
                </a:solidFill>
                <a:latin typeface="UTM Avo" panose="02040603050506020204" pitchFamily="18" charset="0"/>
              </a:rPr>
              <a:t>New</a:t>
            </a:r>
            <a:endParaRPr baseline="0" b="1" cap="none" sz="2000" i="0" kern="1200" kumimoji="0" lang="en-US" noProof="0" normalizeH="0" spc="0" strike="noStrike" u="none">
              <a:ln>
                <a:noFill/>
              </a:ln>
              <a:solidFill>
                <a:schemeClr val="tx1"/>
              </a:solidFill>
              <a:effectLst/>
              <a:uLnTx/>
              <a:uFillTx/>
              <a:latin typeface="UTM Avo" panose="02040603050506020204" pitchFamily="18" charset="0"/>
            </a:endParaRPr>
          </a:p>
        </p:txBody>
      </p:sp>
      <p:cxnSp>
        <p:nvCxnSpPr>
          <p:cNvPr id="3145728" name="Straight Arrow Connector 93"/>
          <p:cNvCxnSpPr>
            <a:cxnSpLocks/>
            <a:stCxn id="1049018" idx="2"/>
          </p:cNvCxnSpPr>
          <p:nvPr/>
        </p:nvCxnSpPr>
        <p:spPr>
          <a:xfrm>
            <a:off x="1431969" y="3655239"/>
            <a:ext cx="0" cy="961666"/>
          </a:xfrm>
          <a:prstGeom prst="straightConnector1"/>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9019" name="Rectangle 94"/>
          <p:cNvSpPr/>
          <p:nvPr/>
        </p:nvSpPr>
        <p:spPr>
          <a:xfrm>
            <a:off x="755661" y="4749366"/>
            <a:ext cx="1307404" cy="354946"/>
          </a:xfrm>
          <a:prstGeom prst="rect"/>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9020" name="Flowchart: Process 95"/>
          <p:cNvSpPr/>
          <p:nvPr/>
        </p:nvSpPr>
        <p:spPr>
          <a:xfrm>
            <a:off x="3657486" y="3167832"/>
            <a:ext cx="2682275" cy="487407"/>
          </a:xfrm>
          <a:prstGeom prst="flowChartProcess"/>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schemeClr val="tx1"/>
                </a:solidFill>
                <a:latin typeface="UTM Avo" panose="02040603050506020204" pitchFamily="18" charset="0"/>
              </a:rPr>
              <a:t>2. Chọn </a:t>
            </a:r>
            <a:r>
              <a:rPr b="1" sz="2000" lang="en-US">
                <a:solidFill>
                  <a:schemeClr val="tx1"/>
                </a:solidFill>
                <a:latin typeface="UTM Avo" panose="02040603050506020204" pitchFamily="18" charset="0"/>
              </a:rPr>
              <a:t>Education</a:t>
            </a:r>
            <a:endParaRPr baseline="0" b="1" cap="none" sz="2000" i="0" kern="1200" kumimoji="0" lang="en-US" noProof="0" normalizeH="0" spc="0" strike="noStrike" u="none">
              <a:ln>
                <a:noFill/>
              </a:ln>
              <a:solidFill>
                <a:schemeClr val="tx1"/>
              </a:solidFill>
              <a:effectLst/>
              <a:uLnTx/>
              <a:uFillTx/>
              <a:latin typeface="UTM Avo" panose="02040603050506020204" pitchFamily="18" charset="0"/>
            </a:endParaRPr>
          </a:p>
        </p:txBody>
      </p:sp>
      <p:cxnSp>
        <p:nvCxnSpPr>
          <p:cNvPr id="3145729" name="Straight Arrow Connector 96"/>
          <p:cNvCxnSpPr>
            <a:cxnSpLocks/>
          </p:cNvCxnSpPr>
          <p:nvPr/>
        </p:nvCxnSpPr>
        <p:spPr>
          <a:xfrm>
            <a:off x="5373675" y="3655239"/>
            <a:ext cx="0" cy="2282229"/>
          </a:xfrm>
          <a:prstGeom prst="straightConnector1"/>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9021" name="Rectangle 97"/>
          <p:cNvSpPr/>
          <p:nvPr/>
        </p:nvSpPr>
        <p:spPr>
          <a:xfrm>
            <a:off x="2407928" y="5779880"/>
            <a:ext cx="3855179" cy="576294"/>
          </a:xfrm>
          <a:prstGeom prst="rect"/>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9022" name="Flowchart: Process 98"/>
          <p:cNvSpPr/>
          <p:nvPr/>
        </p:nvSpPr>
        <p:spPr>
          <a:xfrm>
            <a:off x="1962625" y="5146767"/>
            <a:ext cx="1811368" cy="487407"/>
          </a:xfrm>
          <a:prstGeom prst="flowChartProcess"/>
          <a:solidFill>
            <a:srgbClr val="EB5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schemeClr val="tx1"/>
                </a:solidFill>
                <a:latin typeface="UTM Avo" panose="02040603050506020204" pitchFamily="18" charset="0"/>
              </a:rPr>
              <a:t>Các chủ đề</a:t>
            </a:r>
            <a:endParaRPr baseline="0" b="1" cap="none" sz="2000" i="0" kern="1200" kumimoji="0" lang="en-US" noProof="0" normalizeH="0" spc="0" strike="noStrike" u="none">
              <a:ln>
                <a:noFill/>
              </a:ln>
              <a:solidFill>
                <a:schemeClr val="tx1"/>
              </a:solidFill>
              <a:effectLst/>
              <a:uLnTx/>
              <a:uFillTx/>
              <a:latin typeface="UTM Avo" panose="02040603050506020204" pitchFamily="18" charset="0"/>
            </a:endParaRPr>
          </a:p>
        </p:txBody>
      </p:sp>
      <p:pic>
        <p:nvPicPr>
          <p:cNvPr id="2097165" name="Picture 10"/>
          <p:cNvPicPr>
            <a:picLocks noChangeAspect="1"/>
          </p:cNvPicPr>
          <p:nvPr/>
        </p:nvPicPr>
        <p:blipFill>
          <a:blip xmlns:r="http://schemas.openxmlformats.org/officeDocument/2006/relationships" r:embed="rId2"/>
          <a:stretch>
            <a:fillRect/>
          </a:stretch>
        </p:blipFill>
        <p:spPr>
          <a:xfrm>
            <a:off x="6676247" y="4241420"/>
            <a:ext cx="4619048" cy="2171429"/>
          </a:xfrm>
          <a:prstGeom prst="rect"/>
          <a:ln>
            <a:solidFill>
              <a:schemeClr val="tx1"/>
            </a:solidFill>
          </a:ln>
        </p:spPr>
      </p:pic>
      <p:sp>
        <p:nvSpPr>
          <p:cNvPr id="1049023" name="Flowchart: Process 99"/>
          <p:cNvSpPr/>
          <p:nvPr/>
        </p:nvSpPr>
        <p:spPr>
          <a:xfrm>
            <a:off x="8461962" y="3167832"/>
            <a:ext cx="2682275" cy="487407"/>
          </a:xfrm>
          <a:prstGeom prst="flowChartProcess"/>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lvl="0">
              <a:lnSpc>
                <a:spcPct val="150000"/>
              </a:lnSpc>
            </a:pPr>
            <a:r>
              <a:rPr sz="2000" lang="en-US">
                <a:solidFill>
                  <a:schemeClr val="tx1"/>
                </a:solidFill>
                <a:latin typeface="UTM Avo" panose="02040603050506020204" pitchFamily="18" charset="0"/>
              </a:rPr>
              <a:t>3. Chọn </a:t>
            </a:r>
            <a:r>
              <a:rPr b="1" sz="2000" lang="en-US">
                <a:solidFill>
                  <a:schemeClr val="tx1"/>
                </a:solidFill>
                <a:latin typeface="UTM Avo" panose="02040603050506020204" pitchFamily="18" charset="0"/>
              </a:rPr>
              <a:t>Lab Safety</a:t>
            </a:r>
            <a:endParaRPr baseline="0" b="1" cap="none" sz="2000" i="0" kern="1200" kumimoji="0" lang="en-US" noProof="0" normalizeH="0" spc="0" strike="noStrike" u="none">
              <a:ln>
                <a:noFill/>
              </a:ln>
              <a:solidFill>
                <a:schemeClr val="tx1"/>
              </a:solidFill>
              <a:effectLst/>
              <a:uLnTx/>
              <a:uFillTx/>
              <a:latin typeface="UTM Avo" panose="02040603050506020204" pitchFamily="18" charset="0"/>
            </a:endParaRPr>
          </a:p>
        </p:txBody>
      </p:sp>
      <p:cxnSp>
        <p:nvCxnSpPr>
          <p:cNvPr id="3145730" name="Straight Arrow Connector 100"/>
          <p:cNvCxnSpPr>
            <a:cxnSpLocks/>
          </p:cNvCxnSpPr>
          <p:nvPr/>
        </p:nvCxnSpPr>
        <p:spPr>
          <a:xfrm>
            <a:off x="10178151" y="3655239"/>
            <a:ext cx="0" cy="1449073"/>
          </a:xfrm>
          <a:prstGeom prst="straightConnector1"/>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9024" name="Oval 12"/>
          <p:cNvSpPr/>
          <p:nvPr/>
        </p:nvSpPr>
        <p:spPr>
          <a:xfrm>
            <a:off x="4994326" y="5779880"/>
            <a:ext cx="749248" cy="335170"/>
          </a:xfrm>
          <a:prstGeom prst="ellipse"/>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1">
                                  <p:stCondLst>
                                    <p:cond delay="0"/>
                                  </p:stCondLst>
                                  <p:childTnLst>
                                    <p:set>
                                      <p:cBhvr>
                                        <p:cTn dur="1" fill="hold" id="6">
                                          <p:stCondLst>
                                            <p:cond delay="0"/>
                                          </p:stCondLst>
                                        </p:cTn>
                                        <p:tgtEl>
                                          <p:spTgt spid="101"/>
                                        </p:tgtEl>
                                        <p:attrNameLst>
                                          <p:attrName>style.visibility</p:attrName>
                                        </p:attrNameLst>
                                      </p:cBhvr>
                                      <p:to>
                                        <p:strVal val="visible"/>
                                      </p:to>
                                    </p:set>
                                    <p:anim calcmode="lin" valueType="num">
                                      <p:cBhvr additive="base">
                                        <p:cTn dur="750" fill="hold" id="7"/>
                                        <p:tgtEl>
                                          <p:spTgt spid="101"/>
                                        </p:tgtEl>
                                        <p:attrNameLst>
                                          <p:attrName>ppt_x</p:attrName>
                                        </p:attrNameLst>
                                      </p:cBhvr>
                                      <p:tavLst>
                                        <p:tav tm="0">
                                          <p:val>
                                            <p:strVal val="#ppt_x"/>
                                          </p:val>
                                        </p:tav>
                                        <p:tav tm="100000">
                                          <p:val>
                                            <p:strVal val="#ppt_x"/>
                                          </p:val>
                                        </p:tav>
                                      </p:tavLst>
                                    </p:anim>
                                    <p:anim calcmode="lin" valueType="num">
                                      <p:cBhvr additive="base">
                                        <p:cTn dur="750" fill="hold" id="8"/>
                                        <p:tgtEl>
                                          <p:spTgt spid="101"/>
                                        </p:tgtEl>
                                        <p:attrNameLst>
                                          <p:attrName>ppt_y</p:attrName>
                                        </p:attrNameLst>
                                      </p:cBhvr>
                                      <p:tavLst>
                                        <p:tav tm="0">
                                          <p:val>
                                            <p:strVal val="0-#ppt_h/2"/>
                                          </p:val>
                                        </p:tav>
                                        <p:tav tm="100000">
                                          <p:val>
                                            <p:strVal val="#ppt_y"/>
                                          </p:val>
                                        </p:tav>
                                      </p:tavLst>
                                    </p:anim>
                                  </p:childTnLst>
                                </p:cTn>
                              </p:par>
                            </p:childTnLst>
                          </p:cTn>
                        </p:par>
                        <p:par>
                          <p:cTn fill="hold" id="9">
                            <p:stCondLst>
                              <p:cond delay="750"/>
                            </p:stCondLst>
                            <p:childTnLst>
                              <p:par>
                                <p:cTn fill="hold" id="10" nodeType="afterEffect" presetClass="entr" presetID="22" presetSubtype="4">
                                  <p:stCondLst>
                                    <p:cond delay="0"/>
                                  </p:stCondLst>
                                  <p:childTnLst>
                                    <p:set>
                                      <p:cBhvr>
                                        <p:cTn dur="1" fill="hold" id="11">
                                          <p:stCondLst>
                                            <p:cond delay="0"/>
                                          </p:stCondLst>
                                        </p:cTn>
                                        <p:tgtEl>
                                          <p:spTgt spid="100"/>
                                        </p:tgtEl>
                                        <p:attrNameLst>
                                          <p:attrName>style.visibility</p:attrName>
                                        </p:attrNameLst>
                                      </p:cBhvr>
                                      <p:to>
                                        <p:strVal val="visible"/>
                                      </p:to>
                                    </p:set>
                                    <p:animEffect transition="in" filter="wipe(down)">
                                      <p:cBhvr>
                                        <p:cTn dur="500" id="12"/>
                                        <p:tgtEl>
                                          <p:spTgt spid="100"/>
                                        </p:tgtEl>
                                      </p:cBhvr>
                                    </p:animEffect>
                                  </p:childTnLst>
                                </p:cTn>
                              </p:par>
                            </p:childTnLst>
                          </p:cTn>
                        </p:par>
                        <p:par>
                          <p:cTn fill="hold" id="13">
                            <p:stCondLst>
                              <p:cond delay="1250"/>
                            </p:stCondLst>
                            <p:childTnLst>
                              <p:par>
                                <p:cTn fill="hold" grpId="0" id="14" nodeType="afterEffect" presetClass="entr" presetID="10" presetSubtype="0">
                                  <p:stCondLst>
                                    <p:cond delay="0"/>
                                  </p:stCondLst>
                                  <p:childTnLst>
                                    <p:set>
                                      <p:cBhvr>
                                        <p:cTn dur="1" fill="hold" id="15">
                                          <p:stCondLst>
                                            <p:cond delay="0"/>
                                          </p:stCondLst>
                                        </p:cTn>
                                        <p:tgtEl>
                                          <p:spTgt spid="1049016"/>
                                        </p:tgtEl>
                                        <p:attrNameLst>
                                          <p:attrName>style.visibility</p:attrName>
                                        </p:attrNameLst>
                                      </p:cBhvr>
                                      <p:to>
                                        <p:strVal val="visible"/>
                                      </p:to>
                                    </p:set>
                                    <p:animEffect transition="in" filter="fade">
                                      <p:cBhvr>
                                        <p:cTn dur="500" id="16"/>
                                        <p:tgtEl>
                                          <p:spTgt spid="1049016"/>
                                        </p:tgtEl>
                                      </p:cBhvr>
                                    </p:animEffect>
                                  </p:childTnLst>
                                </p:cTn>
                              </p:par>
                            </p:childTnLst>
                          </p:cTn>
                        </p:par>
                        <p:par>
                          <p:cTn fill="hold" id="17">
                            <p:stCondLst>
                              <p:cond delay="1750"/>
                            </p:stCondLst>
                            <p:childTnLst>
                              <p:par>
                                <p:cTn fill="hold" grpId="0" id="18" nodeType="afterEffect" presetClass="entr" presetID="22" presetSubtype="8">
                                  <p:stCondLst>
                                    <p:cond delay="0"/>
                                  </p:stCondLst>
                                  <p:childTnLst>
                                    <p:set>
                                      <p:cBhvr>
                                        <p:cTn dur="1" fill="hold" id="19">
                                          <p:stCondLst>
                                            <p:cond delay="0"/>
                                          </p:stCondLst>
                                        </p:cTn>
                                        <p:tgtEl>
                                          <p:spTgt spid="1049017">
                                            <p:txEl>
                                              <p:pRg st="0" end="0"/>
                                            </p:txEl>
                                          </p:spTgt>
                                        </p:tgtEl>
                                        <p:attrNameLst>
                                          <p:attrName>style.visibility</p:attrName>
                                        </p:attrNameLst>
                                      </p:cBhvr>
                                      <p:to>
                                        <p:strVal val="visible"/>
                                      </p:to>
                                    </p:set>
                                    <p:animEffect transition="in" filter="wipe(left)">
                                      <p:cBhvr>
                                        <p:cTn dur="500" id="20"/>
                                        <p:tgtEl>
                                          <p:spTgt spid="1049017">
                                            <p:txEl>
                                              <p:pRg st="0" end="0"/>
                                            </p:txEl>
                                          </p:spTgt>
                                        </p:tgtEl>
                                      </p:cBhvr>
                                    </p:animEffect>
                                  </p:childTnLst>
                                </p:cTn>
                              </p:par>
                            </p:childTnLst>
                          </p:cTn>
                        </p:par>
                        <p:par>
                          <p:cTn fill="hold" id="21">
                            <p:stCondLst>
                              <p:cond delay="2250"/>
                            </p:stCondLst>
                            <p:childTnLst>
                              <p:par>
                                <p:cTn fill="hold" id="22" nodeType="afterEffect" presetClass="entr" presetID="22" presetSubtype="1">
                                  <p:stCondLst>
                                    <p:cond delay="0"/>
                                  </p:stCondLst>
                                  <p:childTnLst>
                                    <p:set>
                                      <p:cBhvr>
                                        <p:cTn dur="1" fill="hold" id="23">
                                          <p:stCondLst>
                                            <p:cond delay="0"/>
                                          </p:stCondLst>
                                        </p:cTn>
                                        <p:tgtEl>
                                          <p:spTgt spid="1049017">
                                            <p:txEl>
                                              <p:charRg st="50" end="259"/>
                                            </p:txEl>
                                          </p:spTgt>
                                        </p:tgtEl>
                                        <p:attrNameLst>
                                          <p:attrName>style.visibility</p:attrName>
                                        </p:attrNameLst>
                                      </p:cBhvr>
                                      <p:to>
                                        <p:strVal val="visible"/>
                                      </p:to>
                                    </p:set>
                                    <p:animEffect transition="in" filter="wipe(up)">
                                      <p:cBhvr>
                                        <p:cTn dur="500" id="24"/>
                                        <p:tgtEl>
                                          <p:spTgt spid="1049017">
                                            <p:txEl>
                                              <p:charRg st="50" end="259"/>
                                            </p:txEl>
                                          </p:spTgt>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0" presetSubtype="0">
                                  <p:stCondLst>
                                    <p:cond delay="0"/>
                                  </p:stCondLst>
                                  <p:childTnLst>
                                    <p:set>
                                      <p:cBhvr>
                                        <p:cTn dur="1" fill="hold" id="28">
                                          <p:stCondLst>
                                            <p:cond delay="0"/>
                                          </p:stCondLst>
                                        </p:cTn>
                                        <p:tgtEl>
                                          <p:spTgt spid="2097164"/>
                                        </p:tgtEl>
                                        <p:attrNameLst>
                                          <p:attrName>style.visibility</p:attrName>
                                        </p:attrNameLst>
                                      </p:cBhvr>
                                      <p:to>
                                        <p:strVal val="visible"/>
                                      </p:to>
                                    </p:set>
                                    <p:animEffect transition="in" filter="fade">
                                      <p:cBhvr>
                                        <p:cTn dur="500" id="29"/>
                                        <p:tgtEl>
                                          <p:spTgt spid="2097164"/>
                                        </p:tgtEl>
                                      </p:cBhvr>
                                    </p:animEffec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10" presetSubtype="0">
                                  <p:stCondLst>
                                    <p:cond delay="0"/>
                                  </p:stCondLst>
                                  <p:childTnLst>
                                    <p:set>
                                      <p:cBhvr>
                                        <p:cTn dur="1" fill="hold" id="33">
                                          <p:stCondLst>
                                            <p:cond delay="0"/>
                                          </p:stCondLst>
                                        </p:cTn>
                                        <p:tgtEl>
                                          <p:spTgt spid="1049018"/>
                                        </p:tgtEl>
                                        <p:attrNameLst>
                                          <p:attrName>style.visibility</p:attrName>
                                        </p:attrNameLst>
                                      </p:cBhvr>
                                      <p:to>
                                        <p:strVal val="visible"/>
                                      </p:to>
                                    </p:set>
                                    <p:animEffect transition="in" filter="fade">
                                      <p:cBhvr>
                                        <p:cTn dur="500" id="34"/>
                                        <p:tgtEl>
                                          <p:spTgt spid="1049018"/>
                                        </p:tgtEl>
                                      </p:cBhvr>
                                    </p:animEffect>
                                  </p:childTnLst>
                                </p:cTn>
                              </p:par>
                            </p:childTnLst>
                          </p:cTn>
                        </p:par>
                        <p:par>
                          <p:cTn fill="hold" id="35">
                            <p:stCondLst>
                              <p:cond delay="500"/>
                            </p:stCondLst>
                            <p:childTnLst>
                              <p:par>
                                <p:cTn fill="hold" id="36" nodeType="afterEffect" presetClass="entr" presetID="22" presetSubtype="1">
                                  <p:stCondLst>
                                    <p:cond delay="0"/>
                                  </p:stCondLst>
                                  <p:childTnLst>
                                    <p:set>
                                      <p:cBhvr>
                                        <p:cTn dur="1" fill="hold" id="37">
                                          <p:stCondLst>
                                            <p:cond delay="0"/>
                                          </p:stCondLst>
                                        </p:cTn>
                                        <p:tgtEl>
                                          <p:spTgt spid="3145728"/>
                                        </p:tgtEl>
                                        <p:attrNameLst>
                                          <p:attrName>style.visibility</p:attrName>
                                        </p:attrNameLst>
                                      </p:cBhvr>
                                      <p:to>
                                        <p:strVal val="visible"/>
                                      </p:to>
                                    </p:set>
                                    <p:animEffect transition="in" filter="wipe(up)">
                                      <p:cBhvr>
                                        <p:cTn dur="500" id="38"/>
                                        <p:tgtEl>
                                          <p:spTgt spid="3145728"/>
                                        </p:tgtEl>
                                      </p:cBhvr>
                                    </p:animEffect>
                                  </p:childTnLst>
                                </p:cTn>
                              </p:par>
                            </p:childTnLst>
                          </p:cTn>
                        </p:par>
                        <p:par>
                          <p:cTn fill="hold" id="39">
                            <p:stCondLst>
                              <p:cond delay="1000"/>
                            </p:stCondLst>
                            <p:childTnLst>
                              <p:par>
                                <p:cTn fill="hold" grpId="0" id="40" nodeType="afterEffect" presetClass="entr" presetID="22" presetSubtype="1">
                                  <p:stCondLst>
                                    <p:cond delay="0"/>
                                  </p:stCondLst>
                                  <p:childTnLst>
                                    <p:set>
                                      <p:cBhvr>
                                        <p:cTn dur="1" fill="hold" id="41">
                                          <p:stCondLst>
                                            <p:cond delay="0"/>
                                          </p:stCondLst>
                                        </p:cTn>
                                        <p:tgtEl>
                                          <p:spTgt spid="1049019"/>
                                        </p:tgtEl>
                                        <p:attrNameLst>
                                          <p:attrName>style.visibility</p:attrName>
                                        </p:attrNameLst>
                                      </p:cBhvr>
                                      <p:to>
                                        <p:strVal val="visible"/>
                                      </p:to>
                                    </p:set>
                                    <p:animEffect transition="in" filter="wipe(up)">
                                      <p:cBhvr>
                                        <p:cTn dur="500" id="42"/>
                                        <p:tgtEl>
                                          <p:spTgt spid="1049019"/>
                                        </p:tgtEl>
                                      </p:cBhvr>
                                    </p:animEffect>
                                  </p:childTnLst>
                                </p:cTn>
                              </p:par>
                            </p:childTnLst>
                          </p:cTn>
                        </p:par>
                        <p:par>
                          <p:cTn fill="hold" id="43">
                            <p:stCondLst>
                              <p:cond delay="1500"/>
                            </p:stCondLst>
                            <p:childTnLst>
                              <p:par>
                                <p:cTn fill="hold" grpId="1" id="44" nodeType="afterEffect" presetClass="emph" presetID="32" presetSubtype="0">
                                  <p:stCondLst>
                                    <p:cond delay="0"/>
                                  </p:stCondLst>
                                  <p:childTnLst>
                                    <p:animRot by="120000">
                                      <p:cBhvr>
                                        <p:cTn dur="100" fill="hold" id="45">
                                          <p:stCondLst>
                                            <p:cond delay="0"/>
                                          </p:stCondLst>
                                        </p:cTn>
                                        <p:tgtEl>
                                          <p:spTgt spid="1049019"/>
                                        </p:tgtEl>
                                        <p:attrNameLst>
                                          <p:attrName>r</p:attrName>
                                        </p:attrNameLst>
                                      </p:cBhvr>
                                    </p:animRot>
                                    <p:animRot by="-240000">
                                      <p:cBhvr>
                                        <p:cTn dur="200" fill="hold" id="46">
                                          <p:stCondLst>
                                            <p:cond delay="200"/>
                                          </p:stCondLst>
                                        </p:cTn>
                                        <p:tgtEl>
                                          <p:spTgt spid="1049019"/>
                                        </p:tgtEl>
                                        <p:attrNameLst>
                                          <p:attrName>r</p:attrName>
                                        </p:attrNameLst>
                                      </p:cBhvr>
                                    </p:animRot>
                                    <p:animRot by="240000">
                                      <p:cBhvr>
                                        <p:cTn dur="200" fill="hold" id="47">
                                          <p:stCondLst>
                                            <p:cond delay="400"/>
                                          </p:stCondLst>
                                        </p:cTn>
                                        <p:tgtEl>
                                          <p:spTgt spid="1049019"/>
                                        </p:tgtEl>
                                        <p:attrNameLst>
                                          <p:attrName>r</p:attrName>
                                        </p:attrNameLst>
                                      </p:cBhvr>
                                    </p:animRot>
                                    <p:animRot by="-240000">
                                      <p:cBhvr>
                                        <p:cTn dur="200" fill="hold" id="48">
                                          <p:stCondLst>
                                            <p:cond delay="600"/>
                                          </p:stCondLst>
                                        </p:cTn>
                                        <p:tgtEl>
                                          <p:spTgt spid="1049019"/>
                                        </p:tgtEl>
                                        <p:attrNameLst>
                                          <p:attrName>r</p:attrName>
                                        </p:attrNameLst>
                                      </p:cBhvr>
                                    </p:animRot>
                                    <p:animRot by="120000">
                                      <p:cBhvr>
                                        <p:cTn dur="200" fill="hold" id="49">
                                          <p:stCondLst>
                                            <p:cond delay="800"/>
                                          </p:stCondLst>
                                        </p:cTn>
                                        <p:tgtEl>
                                          <p:spTgt spid="1049019"/>
                                        </p:tgtEl>
                                        <p:attrNameLst>
                                          <p:attrName>r</p:attrName>
                                        </p:attrNameLst>
                                      </p:cBhvr>
                                    </p:animRot>
                                  </p:childTnLst>
                                </p:cTn>
                              </p:par>
                            </p:childTnLst>
                          </p:cTn>
                        </p:par>
                      </p:childTnLst>
                    </p:cTn>
                  </p:par>
                  <p:par>
                    <p:cTn fill="hold" id="50">
                      <p:stCondLst>
                        <p:cond delay="indefinite"/>
                      </p:stCondLst>
                      <p:childTnLst>
                        <p:par>
                          <p:cTn fill="hold" id="51">
                            <p:stCondLst>
                              <p:cond delay="0"/>
                            </p:stCondLst>
                            <p:childTnLst>
                              <p:par>
                                <p:cTn fill="hold" grpId="0" id="52" nodeType="clickEffect" presetClass="entr" presetID="10" presetSubtype="0">
                                  <p:stCondLst>
                                    <p:cond delay="0"/>
                                  </p:stCondLst>
                                  <p:childTnLst>
                                    <p:set>
                                      <p:cBhvr>
                                        <p:cTn dur="1" fill="hold" id="53">
                                          <p:stCondLst>
                                            <p:cond delay="0"/>
                                          </p:stCondLst>
                                        </p:cTn>
                                        <p:tgtEl>
                                          <p:spTgt spid="1049020"/>
                                        </p:tgtEl>
                                        <p:attrNameLst>
                                          <p:attrName>style.visibility</p:attrName>
                                        </p:attrNameLst>
                                      </p:cBhvr>
                                      <p:to>
                                        <p:strVal val="visible"/>
                                      </p:to>
                                    </p:set>
                                    <p:animEffect transition="in" filter="fade">
                                      <p:cBhvr>
                                        <p:cTn dur="500" id="54"/>
                                        <p:tgtEl>
                                          <p:spTgt spid="1049020"/>
                                        </p:tgtEl>
                                      </p:cBhvr>
                                    </p:animEffect>
                                  </p:childTnLst>
                                </p:cTn>
                              </p:par>
                            </p:childTnLst>
                          </p:cTn>
                        </p:par>
                        <p:par>
                          <p:cTn fill="hold" id="55">
                            <p:stCondLst>
                              <p:cond delay="500"/>
                            </p:stCondLst>
                            <p:childTnLst>
                              <p:par>
                                <p:cTn fill="hold" id="56" nodeType="afterEffect" presetClass="entr" presetID="22" presetSubtype="1">
                                  <p:stCondLst>
                                    <p:cond delay="0"/>
                                  </p:stCondLst>
                                  <p:childTnLst>
                                    <p:set>
                                      <p:cBhvr>
                                        <p:cTn dur="1" fill="hold" id="57">
                                          <p:stCondLst>
                                            <p:cond delay="0"/>
                                          </p:stCondLst>
                                        </p:cTn>
                                        <p:tgtEl>
                                          <p:spTgt spid="3145729"/>
                                        </p:tgtEl>
                                        <p:attrNameLst>
                                          <p:attrName>style.visibility</p:attrName>
                                        </p:attrNameLst>
                                      </p:cBhvr>
                                      <p:to>
                                        <p:strVal val="visible"/>
                                      </p:to>
                                    </p:set>
                                    <p:animEffect transition="in" filter="wipe(up)">
                                      <p:cBhvr>
                                        <p:cTn dur="500" id="58"/>
                                        <p:tgtEl>
                                          <p:spTgt spid="3145729"/>
                                        </p:tgtEl>
                                      </p:cBhvr>
                                    </p:animEffect>
                                  </p:childTnLst>
                                </p:cTn>
                              </p:par>
                            </p:childTnLst>
                          </p:cTn>
                        </p:par>
                        <p:par>
                          <p:cTn fill="hold" id="59">
                            <p:stCondLst>
                              <p:cond delay="1000"/>
                            </p:stCondLst>
                            <p:childTnLst>
                              <p:par>
                                <p:cTn fill="hold" grpId="0" id="60" nodeType="afterEffect" presetClass="entr" presetID="10" presetSubtype="0">
                                  <p:stCondLst>
                                    <p:cond delay="0"/>
                                  </p:stCondLst>
                                  <p:childTnLst>
                                    <p:set>
                                      <p:cBhvr>
                                        <p:cTn dur="1" fill="hold" id="61">
                                          <p:stCondLst>
                                            <p:cond delay="0"/>
                                          </p:stCondLst>
                                        </p:cTn>
                                        <p:tgtEl>
                                          <p:spTgt spid="1049024"/>
                                        </p:tgtEl>
                                        <p:attrNameLst>
                                          <p:attrName>style.visibility</p:attrName>
                                        </p:attrNameLst>
                                      </p:cBhvr>
                                      <p:to>
                                        <p:strVal val="visible"/>
                                      </p:to>
                                    </p:set>
                                    <p:animEffect transition="in" filter="fade">
                                      <p:cBhvr>
                                        <p:cTn dur="500" id="62"/>
                                        <p:tgtEl>
                                          <p:spTgt spid="1049024"/>
                                        </p:tgtEl>
                                      </p:cBhvr>
                                    </p:animEffect>
                                  </p:childTnLst>
                                </p:cTn>
                              </p:par>
                            </p:childTnLst>
                          </p:cTn>
                        </p:par>
                        <p:par>
                          <p:cTn fill="hold" id="63">
                            <p:stCondLst>
                              <p:cond delay="1500"/>
                            </p:stCondLst>
                            <p:childTnLst>
                              <p:par>
                                <p:cTn fill="hold" grpId="1" id="64" nodeType="afterEffect" presetClass="emph" presetID="32" presetSubtype="0">
                                  <p:stCondLst>
                                    <p:cond delay="0"/>
                                  </p:stCondLst>
                                  <p:childTnLst>
                                    <p:animRot by="120000">
                                      <p:cBhvr>
                                        <p:cTn dur="100" fill="hold" id="65">
                                          <p:stCondLst>
                                            <p:cond delay="0"/>
                                          </p:stCondLst>
                                        </p:cTn>
                                        <p:tgtEl>
                                          <p:spTgt spid="1049024"/>
                                        </p:tgtEl>
                                        <p:attrNameLst>
                                          <p:attrName>r</p:attrName>
                                        </p:attrNameLst>
                                      </p:cBhvr>
                                    </p:animRot>
                                    <p:animRot by="-240000">
                                      <p:cBhvr>
                                        <p:cTn dur="200" fill="hold" id="66">
                                          <p:stCondLst>
                                            <p:cond delay="200"/>
                                          </p:stCondLst>
                                        </p:cTn>
                                        <p:tgtEl>
                                          <p:spTgt spid="1049024"/>
                                        </p:tgtEl>
                                        <p:attrNameLst>
                                          <p:attrName>r</p:attrName>
                                        </p:attrNameLst>
                                      </p:cBhvr>
                                    </p:animRot>
                                    <p:animRot by="240000">
                                      <p:cBhvr>
                                        <p:cTn dur="200" fill="hold" id="67">
                                          <p:stCondLst>
                                            <p:cond delay="400"/>
                                          </p:stCondLst>
                                        </p:cTn>
                                        <p:tgtEl>
                                          <p:spTgt spid="1049024"/>
                                        </p:tgtEl>
                                        <p:attrNameLst>
                                          <p:attrName>r</p:attrName>
                                        </p:attrNameLst>
                                      </p:cBhvr>
                                    </p:animRot>
                                    <p:animRot by="-240000">
                                      <p:cBhvr>
                                        <p:cTn dur="200" fill="hold" id="68">
                                          <p:stCondLst>
                                            <p:cond delay="600"/>
                                          </p:stCondLst>
                                        </p:cTn>
                                        <p:tgtEl>
                                          <p:spTgt spid="1049024"/>
                                        </p:tgtEl>
                                        <p:attrNameLst>
                                          <p:attrName>r</p:attrName>
                                        </p:attrNameLst>
                                      </p:cBhvr>
                                    </p:animRot>
                                    <p:animRot by="120000">
                                      <p:cBhvr>
                                        <p:cTn dur="200" fill="hold" id="69">
                                          <p:stCondLst>
                                            <p:cond delay="800"/>
                                          </p:stCondLst>
                                        </p:cTn>
                                        <p:tgtEl>
                                          <p:spTgt spid="1049024"/>
                                        </p:tgtEl>
                                        <p:attrNameLst>
                                          <p:attrName>r</p:attrName>
                                        </p:attrNameLst>
                                      </p:cBhvr>
                                    </p:animRot>
                                  </p:childTnLst>
                                </p:cTn>
                              </p:par>
                            </p:childTnLst>
                          </p:cTn>
                        </p:par>
                      </p:childTnLst>
                    </p:cTn>
                  </p:par>
                  <p:par>
                    <p:cTn fill="hold" id="70">
                      <p:stCondLst>
                        <p:cond delay="indefinite"/>
                      </p:stCondLst>
                      <p:childTnLst>
                        <p:par>
                          <p:cTn fill="hold" id="71">
                            <p:stCondLst>
                              <p:cond delay="0"/>
                            </p:stCondLst>
                            <p:childTnLst>
                              <p:par>
                                <p:cTn fill="hold" id="72" nodeType="clickEffect" presetClass="entr" presetID="10" presetSubtype="0">
                                  <p:stCondLst>
                                    <p:cond delay="0"/>
                                  </p:stCondLst>
                                  <p:childTnLst>
                                    <p:set>
                                      <p:cBhvr>
                                        <p:cTn dur="1" fill="hold" id="73">
                                          <p:stCondLst>
                                            <p:cond delay="0"/>
                                          </p:stCondLst>
                                        </p:cTn>
                                        <p:tgtEl>
                                          <p:spTgt spid="2097165"/>
                                        </p:tgtEl>
                                        <p:attrNameLst>
                                          <p:attrName>style.visibility</p:attrName>
                                        </p:attrNameLst>
                                      </p:cBhvr>
                                      <p:to>
                                        <p:strVal val="visible"/>
                                      </p:to>
                                    </p:set>
                                    <p:animEffect transition="in" filter="fade">
                                      <p:cBhvr>
                                        <p:cTn dur="500" id="74"/>
                                        <p:tgtEl>
                                          <p:spTgt spid="2097165"/>
                                        </p:tgtEl>
                                      </p:cBhvr>
                                    </p:animEffect>
                                  </p:childTnLst>
                                </p:cTn>
                              </p:par>
                            </p:childTnLst>
                          </p:cTn>
                        </p:par>
                        <p:par>
                          <p:cTn fill="hold" id="75">
                            <p:stCondLst>
                              <p:cond delay="500"/>
                            </p:stCondLst>
                            <p:childTnLst>
                              <p:par>
                                <p:cTn fill="hold" grpId="0" id="76" nodeType="afterEffect" presetClass="entr" presetID="10" presetSubtype="0">
                                  <p:stCondLst>
                                    <p:cond delay="0"/>
                                  </p:stCondLst>
                                  <p:childTnLst>
                                    <p:set>
                                      <p:cBhvr>
                                        <p:cTn dur="1" fill="hold" id="77">
                                          <p:stCondLst>
                                            <p:cond delay="0"/>
                                          </p:stCondLst>
                                        </p:cTn>
                                        <p:tgtEl>
                                          <p:spTgt spid="1049023"/>
                                        </p:tgtEl>
                                        <p:attrNameLst>
                                          <p:attrName>style.visibility</p:attrName>
                                        </p:attrNameLst>
                                      </p:cBhvr>
                                      <p:to>
                                        <p:strVal val="visible"/>
                                      </p:to>
                                    </p:set>
                                    <p:animEffect transition="in" filter="fade">
                                      <p:cBhvr>
                                        <p:cTn dur="500" id="78"/>
                                        <p:tgtEl>
                                          <p:spTgt spid="1049023"/>
                                        </p:tgtEl>
                                      </p:cBhvr>
                                    </p:animEffect>
                                  </p:childTnLst>
                                </p:cTn>
                              </p:par>
                            </p:childTnLst>
                          </p:cTn>
                        </p:par>
                        <p:par>
                          <p:cTn fill="hold" id="79">
                            <p:stCondLst>
                              <p:cond delay="1000"/>
                            </p:stCondLst>
                            <p:childTnLst>
                              <p:par>
                                <p:cTn fill="hold" id="80" nodeType="afterEffect" presetClass="entr" presetID="22" presetSubtype="1">
                                  <p:stCondLst>
                                    <p:cond delay="0"/>
                                  </p:stCondLst>
                                  <p:childTnLst>
                                    <p:set>
                                      <p:cBhvr>
                                        <p:cTn dur="1" fill="hold" id="81">
                                          <p:stCondLst>
                                            <p:cond delay="0"/>
                                          </p:stCondLst>
                                        </p:cTn>
                                        <p:tgtEl>
                                          <p:spTgt spid="3145730"/>
                                        </p:tgtEl>
                                        <p:attrNameLst>
                                          <p:attrName>style.visibility</p:attrName>
                                        </p:attrNameLst>
                                      </p:cBhvr>
                                      <p:to>
                                        <p:strVal val="visible"/>
                                      </p:to>
                                    </p:set>
                                    <p:animEffect transition="in" filter="wipe(up)">
                                      <p:cBhvr>
                                        <p:cTn dur="500" id="82"/>
                                        <p:tgtEl>
                                          <p:spTgt spid="3145730"/>
                                        </p:tgtEl>
                                      </p:cBhvr>
                                    </p:animEffect>
                                  </p:childTnLst>
                                </p:cTn>
                              </p:par>
                            </p:childTnLst>
                          </p:cTn>
                        </p:par>
                      </p:childTnLst>
                    </p:cTn>
                  </p:par>
                  <p:par>
                    <p:cTn fill="hold" id="83">
                      <p:stCondLst>
                        <p:cond delay="indefinite"/>
                      </p:stCondLst>
                      <p:childTnLst>
                        <p:par>
                          <p:cTn fill="hold" id="84">
                            <p:stCondLst>
                              <p:cond delay="0"/>
                            </p:stCondLst>
                            <p:childTnLst>
                              <p:par>
                                <p:cTn fill="hold" grpId="0" id="85" nodeType="clickEffect" presetClass="entr" presetID="10" presetSubtype="0">
                                  <p:stCondLst>
                                    <p:cond delay="0"/>
                                  </p:stCondLst>
                                  <p:childTnLst>
                                    <p:set>
                                      <p:cBhvr>
                                        <p:cTn dur="1" fill="hold" id="86">
                                          <p:stCondLst>
                                            <p:cond delay="0"/>
                                          </p:stCondLst>
                                        </p:cTn>
                                        <p:tgtEl>
                                          <p:spTgt spid="1049022"/>
                                        </p:tgtEl>
                                        <p:attrNameLst>
                                          <p:attrName>style.visibility</p:attrName>
                                        </p:attrNameLst>
                                      </p:cBhvr>
                                      <p:to>
                                        <p:strVal val="visible"/>
                                      </p:to>
                                    </p:set>
                                    <p:animEffect transition="in" filter="fade">
                                      <p:cBhvr>
                                        <p:cTn dur="500" id="87"/>
                                        <p:tgtEl>
                                          <p:spTgt spid="1049022"/>
                                        </p:tgtEl>
                                      </p:cBhvr>
                                    </p:animEffect>
                                  </p:childTnLst>
                                </p:cTn>
                              </p:par>
                            </p:childTnLst>
                          </p:cTn>
                        </p:par>
                        <p:par>
                          <p:cTn fill="hold" id="88">
                            <p:stCondLst>
                              <p:cond delay="500"/>
                            </p:stCondLst>
                            <p:childTnLst>
                              <p:par>
                                <p:cTn fill="hold" grpId="2" id="89" nodeType="afterEffect" presetClass="exit" presetID="10" presetSubtype="0">
                                  <p:stCondLst>
                                    <p:cond delay="0"/>
                                  </p:stCondLst>
                                  <p:childTnLst>
                                    <p:animEffect transition="out" filter="fade">
                                      <p:cBhvr>
                                        <p:cTn dur="500" id="90"/>
                                        <p:tgtEl>
                                          <p:spTgt spid="1049024"/>
                                        </p:tgtEl>
                                      </p:cBhvr>
                                    </p:animEffect>
                                    <p:set>
                                      <p:cBhvr>
                                        <p:cTn dur="1" fill="hold" id="91">
                                          <p:stCondLst>
                                            <p:cond delay="499"/>
                                          </p:stCondLst>
                                        </p:cTn>
                                        <p:tgtEl>
                                          <p:spTgt spid="1049024"/>
                                        </p:tgtEl>
                                        <p:attrNameLst>
                                          <p:attrName>style.visibility</p:attrName>
                                        </p:attrNameLst>
                                      </p:cBhvr>
                                      <p:to>
                                        <p:strVal val="hidden"/>
                                      </p:to>
                                    </p:set>
                                  </p:childTnLst>
                                </p:cTn>
                              </p:par>
                            </p:childTnLst>
                          </p:cTn>
                        </p:par>
                        <p:par>
                          <p:cTn fill="hold" id="92">
                            <p:stCondLst>
                              <p:cond delay="1000"/>
                            </p:stCondLst>
                            <p:childTnLst>
                              <p:par>
                                <p:cTn fill="hold" grpId="0" id="93" nodeType="afterEffect" presetClass="entr" presetID="22" presetSubtype="1">
                                  <p:stCondLst>
                                    <p:cond delay="0"/>
                                  </p:stCondLst>
                                  <p:childTnLst>
                                    <p:set>
                                      <p:cBhvr>
                                        <p:cTn dur="1" fill="hold" id="94">
                                          <p:stCondLst>
                                            <p:cond delay="0"/>
                                          </p:stCondLst>
                                        </p:cTn>
                                        <p:tgtEl>
                                          <p:spTgt spid="1049021"/>
                                        </p:tgtEl>
                                        <p:attrNameLst>
                                          <p:attrName>style.visibility</p:attrName>
                                        </p:attrNameLst>
                                      </p:cBhvr>
                                      <p:to>
                                        <p:strVal val="visible"/>
                                      </p:to>
                                    </p:set>
                                    <p:animEffect transition="in" filter="wipe(up)">
                                      <p:cBhvr>
                                        <p:cTn dur="500" id="95"/>
                                        <p:tgtEl>
                                          <p:spTgt spid="1049021"/>
                                        </p:tgtEl>
                                      </p:cBhvr>
                                    </p:animEffect>
                                  </p:childTnLst>
                                </p:cTn>
                              </p:par>
                            </p:childTnLst>
                          </p:cTn>
                        </p:par>
                        <p:par>
                          <p:cTn fill="hold" id="96">
                            <p:stCondLst>
                              <p:cond delay="1500"/>
                            </p:stCondLst>
                            <p:childTnLst>
                              <p:par>
                                <p:cTn fill="hold" grpId="1" id="97" nodeType="afterEffect" presetClass="emph" presetID="32" presetSubtype="0">
                                  <p:stCondLst>
                                    <p:cond delay="0"/>
                                  </p:stCondLst>
                                  <p:childTnLst>
                                    <p:animRot by="120000">
                                      <p:cBhvr>
                                        <p:cTn dur="100" fill="hold" id="98">
                                          <p:stCondLst>
                                            <p:cond delay="0"/>
                                          </p:stCondLst>
                                        </p:cTn>
                                        <p:tgtEl>
                                          <p:spTgt spid="1049021"/>
                                        </p:tgtEl>
                                        <p:attrNameLst>
                                          <p:attrName>r</p:attrName>
                                        </p:attrNameLst>
                                      </p:cBhvr>
                                    </p:animRot>
                                    <p:animRot by="-240000">
                                      <p:cBhvr>
                                        <p:cTn dur="200" fill="hold" id="99">
                                          <p:stCondLst>
                                            <p:cond delay="200"/>
                                          </p:stCondLst>
                                        </p:cTn>
                                        <p:tgtEl>
                                          <p:spTgt spid="1049021"/>
                                        </p:tgtEl>
                                        <p:attrNameLst>
                                          <p:attrName>r</p:attrName>
                                        </p:attrNameLst>
                                      </p:cBhvr>
                                    </p:animRot>
                                    <p:animRot by="240000">
                                      <p:cBhvr>
                                        <p:cTn dur="200" fill="hold" id="100">
                                          <p:stCondLst>
                                            <p:cond delay="400"/>
                                          </p:stCondLst>
                                        </p:cTn>
                                        <p:tgtEl>
                                          <p:spTgt spid="1049021"/>
                                        </p:tgtEl>
                                        <p:attrNameLst>
                                          <p:attrName>r</p:attrName>
                                        </p:attrNameLst>
                                      </p:cBhvr>
                                    </p:animRot>
                                    <p:animRot by="-240000">
                                      <p:cBhvr>
                                        <p:cTn dur="200" fill="hold" id="101">
                                          <p:stCondLst>
                                            <p:cond delay="600"/>
                                          </p:stCondLst>
                                        </p:cTn>
                                        <p:tgtEl>
                                          <p:spTgt spid="1049021"/>
                                        </p:tgtEl>
                                        <p:attrNameLst>
                                          <p:attrName>r</p:attrName>
                                        </p:attrNameLst>
                                      </p:cBhvr>
                                    </p:animRot>
                                    <p:animRot by="120000">
                                      <p:cBhvr>
                                        <p:cTn dur="200" fill="hold" id="102">
                                          <p:stCondLst>
                                            <p:cond delay="800"/>
                                          </p:stCondLst>
                                        </p:cTn>
                                        <p:tgtEl>
                                          <p:spTgt spid="10490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6" grpId="0"/>
      <p:bldP spid="1049017" grpId="0" build="p"/>
      <p:bldP spid="1049018" grpId="0" animBg="1"/>
      <p:bldP spid="1049019" grpId="0" animBg="1"/>
      <p:bldP spid="1049019" grpId="1" animBg="1"/>
      <p:bldP spid="1049020" grpId="0" animBg="1"/>
      <p:bldP spid="1049021" grpId="0" animBg="1"/>
      <p:bldP spid="1049021" grpId="1" animBg="1"/>
      <p:bldP spid="1049022" grpId="0" animBg="1"/>
      <p:bldP spid="1049023" grpId="0" animBg="1"/>
      <p:bldP spid="1049024" grpId="0" animBg="1"/>
      <p:bldP spid="1049024" grpId="1" animBg="1"/>
      <p:bldP spid="1049024"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9025" name="TextBox 185"/>
          <p:cNvSpPr txBox="1"/>
          <p:nvPr/>
        </p:nvSpPr>
        <p:spPr>
          <a:xfrm>
            <a:off x="672872" y="723094"/>
            <a:ext cx="5423128" cy="5324535"/>
          </a:xfrm>
          <a:prstGeom prst="rect"/>
          <a:noFill/>
        </p:spPr>
        <p:txBody>
          <a:bodyPr wrap="square">
            <a:spAutoFit/>
          </a:bodyPr>
          <a:p>
            <a:r>
              <a:rPr altLang="zh-CN" sz="2000" lang="vi-VN">
                <a:solidFill>
                  <a:schemeClr val="accent6">
                    <a:lumMod val="75000"/>
                  </a:schemeClr>
                </a:solidFill>
                <a:latin typeface="UTM Avo" panose="02040603050506020204" pitchFamily="18" charset="0"/>
                <a:cs typeface="Times New Roman" panose="02020603050405020304" pitchFamily="18" charset="0"/>
              </a:rPr>
              <a:t>-</a:t>
            </a:r>
            <a:r>
              <a:rPr altLang="zh-CN" sz="2000" lang="en-US">
                <a:solidFill>
                  <a:schemeClr val="accent6">
                    <a:lumMod val="75000"/>
                  </a:schemeClr>
                </a:solidFill>
                <a:latin typeface="UTM Avo" panose="02040603050506020204" pitchFamily="18" charset="0"/>
                <a:cs typeface="Times New Roman" panose="02020603050405020304" pitchFamily="18" charset="0"/>
              </a:rPr>
              <a:t> </a:t>
            </a:r>
            <a:r>
              <a:rPr altLang="zh-CN" sz="2000" lang="vi-VN">
                <a:solidFill>
                  <a:schemeClr val="accent6">
                    <a:lumMod val="75000"/>
                  </a:schemeClr>
                </a:solidFill>
                <a:latin typeface="UTM Avo" panose="02040603050506020204" pitchFamily="18" charset="0"/>
                <a:cs typeface="Times New Roman" panose="02020603050405020304" pitchFamily="18" charset="0"/>
              </a:rPr>
              <a:t>Nội dung trong bản mẫu</a:t>
            </a:r>
            <a:r>
              <a:rPr altLang="zh-CN" sz="2000" lang="en-US">
                <a:solidFill>
                  <a:schemeClr val="accent6">
                    <a:lumMod val="75000"/>
                  </a:schemeClr>
                </a:solidFill>
                <a:latin typeface="UTM Avo" panose="02040603050506020204" pitchFamily="18" charset="0"/>
                <a:cs typeface="Times New Roman" panose="02020603050405020304" pitchFamily="18" charset="0"/>
              </a:rPr>
              <a:t> </a:t>
            </a:r>
            <a:r>
              <a:rPr altLang="zh-CN" sz="2000" lang="vi-VN">
                <a:solidFill>
                  <a:schemeClr val="accent6">
                    <a:lumMod val="75000"/>
                  </a:schemeClr>
                </a:solidFill>
                <a:latin typeface="UTM Avo" panose="02040603050506020204" pitchFamily="18" charset="0"/>
                <a:cs typeface="Times New Roman" panose="02020603050405020304" pitchFamily="18" charset="0"/>
              </a:rPr>
              <a:t>11</a:t>
            </a:r>
            <a:r>
              <a:rPr altLang="zh-CN" sz="2000" lang="en-US">
                <a:solidFill>
                  <a:schemeClr val="accent6">
                    <a:lumMod val="75000"/>
                  </a:schemeClr>
                </a:solidFill>
                <a:latin typeface="UTM Avo" panose="02040603050506020204" pitchFamily="18" charset="0"/>
                <a:cs typeface="Times New Roman" panose="02020603050405020304" pitchFamily="18" charset="0"/>
              </a:rPr>
              <a:t>a</a:t>
            </a:r>
            <a:r>
              <a:rPr altLang="zh-CN" sz="2000" lang="vi-VN">
                <a:solidFill>
                  <a:schemeClr val="accent6">
                    <a:lumMod val="75000"/>
                  </a:schemeClr>
                </a:solidFill>
                <a:latin typeface="UTM Avo" panose="02040603050506020204" pitchFamily="18" charset="0"/>
                <a:cs typeface="Times New Roman" panose="02020603050405020304" pitchFamily="18" charset="0"/>
              </a:rPr>
              <a:t>-3. Các bước sử dụng một b</a:t>
            </a:r>
            <a:r>
              <a:rPr altLang="zh-CN" sz="2000" lang="en-US">
                <a:solidFill>
                  <a:schemeClr val="accent6">
                    <a:lumMod val="75000"/>
                  </a:schemeClr>
                </a:solidFill>
                <a:latin typeface="UTM Avo" panose="02040603050506020204" pitchFamily="18" charset="0"/>
                <a:cs typeface="Times New Roman" panose="02020603050405020304" pitchFamily="18" charset="0"/>
              </a:rPr>
              <a:t>ả</a:t>
            </a:r>
            <a:r>
              <a:rPr altLang="zh-CN" sz="2000" lang="vi-VN">
                <a:solidFill>
                  <a:schemeClr val="accent6">
                    <a:lumMod val="75000"/>
                  </a:schemeClr>
                </a:solidFill>
                <a:latin typeface="UTM Avo" panose="02040603050506020204" pitchFamily="18" charset="0"/>
                <a:cs typeface="Times New Roman" panose="02020603050405020304" pitchFamily="18" charset="0"/>
              </a:rPr>
              <a:t>n mẫu</a:t>
            </a:r>
            <a:r>
              <a:rPr altLang="zh-CN" sz="2000" lang="en-US">
                <a:solidFill>
                  <a:schemeClr val="accent6">
                    <a:lumMod val="75000"/>
                  </a:schemeClr>
                </a:solidFill>
                <a:latin typeface="UTM Avo" panose="02040603050506020204" pitchFamily="18" charset="0"/>
                <a:cs typeface="Times New Roman" panose="02020603050405020304" pitchFamily="18" charset="0"/>
              </a:rPr>
              <a:t> </a:t>
            </a:r>
            <a:r>
              <a:rPr altLang="zh-CN" sz="2000" lang="vi-VN">
                <a:solidFill>
                  <a:schemeClr val="accent6">
                    <a:lumMod val="75000"/>
                  </a:schemeClr>
                </a:solidFill>
                <a:latin typeface="UTM Avo" panose="02040603050506020204" pitchFamily="18" charset="0"/>
                <a:cs typeface="Times New Roman" panose="02020603050405020304" pitchFamily="18" charset="0"/>
              </a:rPr>
              <a:t>viết b</a:t>
            </a:r>
            <a:r>
              <a:rPr altLang="zh-CN" sz="2000" lang="en-US">
                <a:solidFill>
                  <a:schemeClr val="accent6">
                    <a:lumMod val="75000"/>
                  </a:schemeClr>
                </a:solidFill>
                <a:latin typeface="UTM Avo" panose="02040603050506020204" pitchFamily="18" charset="0"/>
                <a:cs typeface="Times New Roman" panose="02020603050405020304" pitchFamily="18" charset="0"/>
              </a:rPr>
              <a:t>ằ</a:t>
            </a:r>
            <a:r>
              <a:rPr altLang="zh-CN" sz="2000" lang="vi-VN">
                <a:solidFill>
                  <a:schemeClr val="accent6">
                    <a:lumMod val="75000"/>
                  </a:schemeClr>
                </a:solidFill>
                <a:latin typeface="UTM Avo" panose="02040603050506020204" pitchFamily="18" charset="0"/>
                <a:cs typeface="Times New Roman" panose="02020603050405020304" pitchFamily="18" charset="0"/>
              </a:rPr>
              <a:t>ng tiếng Anh. Em có thể sử dụng các công cụ dịch từ tiếng Anh sang tiếng Việt để hỗ </a:t>
            </a:r>
            <a:r>
              <a:rPr altLang="zh-CN" sz="2000" lang="en-US">
                <a:solidFill>
                  <a:schemeClr val="accent6">
                    <a:lumMod val="75000"/>
                  </a:schemeClr>
                </a:solidFill>
                <a:latin typeface="UTM Avo" panose="02040603050506020204" pitchFamily="18" charset="0"/>
                <a:cs typeface="Times New Roman" panose="02020603050405020304" pitchFamily="18" charset="0"/>
              </a:rPr>
              <a:t>tr</a:t>
            </a:r>
            <a:r>
              <a:rPr altLang="zh-CN" sz="2000" lang="vi-VN">
                <a:solidFill>
                  <a:schemeClr val="accent6">
                    <a:lumMod val="75000"/>
                  </a:schemeClr>
                </a:solidFill>
                <a:latin typeface="UTM Avo" panose="02040603050506020204" pitchFamily="18" charset="0"/>
                <a:cs typeface="Times New Roman" panose="02020603050405020304" pitchFamily="18" charset="0"/>
              </a:rPr>
              <a:t>ợ trong việc hiểu nội dung.</a:t>
            </a:r>
            <a:endParaRPr altLang="zh-CN" sz="2000" lang="en-US">
              <a:solidFill>
                <a:schemeClr val="accent6">
                  <a:lumMod val="75000"/>
                </a:schemeClr>
              </a:solidFill>
              <a:latin typeface="UTM Avo" panose="02040603050506020204" pitchFamily="18" charset="0"/>
              <a:cs typeface="Times New Roman" panose="02020603050405020304" pitchFamily="18" charset="0"/>
            </a:endParaRPr>
          </a:p>
          <a:p>
            <a:endParaRPr altLang="zh-CN" sz="2000" lang="vi-VN">
              <a:solidFill>
                <a:schemeClr val="accent6">
                  <a:lumMod val="75000"/>
                </a:schemeClr>
              </a:solidFill>
              <a:latin typeface="UTM Avo" panose="02040603050506020204" pitchFamily="18" charset="0"/>
              <a:cs typeface="Times New Roman" panose="02020603050405020304" pitchFamily="18" charset="0"/>
            </a:endParaRPr>
          </a:p>
          <a:p>
            <a:r>
              <a:rPr altLang="zh-CN" sz="2000" lang="vi-VN">
                <a:solidFill>
                  <a:schemeClr val="accent6">
                    <a:lumMod val="75000"/>
                  </a:schemeClr>
                </a:solidFill>
                <a:latin typeface="UTM Avo" panose="02040603050506020204" pitchFamily="18" charset="0"/>
                <a:cs typeface="Times New Roman" panose="02020603050405020304" pitchFamily="18" charset="0"/>
              </a:rPr>
              <a:t>-</a:t>
            </a:r>
            <a:r>
              <a:rPr altLang="zh-CN" sz="2000" lang="en-US">
                <a:solidFill>
                  <a:schemeClr val="accent6">
                    <a:lumMod val="75000"/>
                  </a:schemeClr>
                </a:solidFill>
                <a:latin typeface="UTM Avo" panose="02040603050506020204" pitchFamily="18" charset="0"/>
                <a:cs typeface="Times New Roman" panose="02020603050405020304" pitchFamily="18" charset="0"/>
              </a:rPr>
              <a:t> </a:t>
            </a:r>
            <a:r>
              <a:rPr altLang="zh-CN" sz="2000" lang="vi-VN">
                <a:solidFill>
                  <a:schemeClr val="accent6">
                    <a:lumMod val="75000"/>
                  </a:schemeClr>
                </a:solidFill>
                <a:latin typeface="UTM Avo" panose="02040603050506020204" pitchFamily="18" charset="0"/>
                <a:cs typeface="Times New Roman" panose="02020603050405020304" pitchFamily="18" charset="0"/>
              </a:rPr>
              <a:t>B</a:t>
            </a:r>
            <a:r>
              <a:rPr altLang="zh-CN" sz="2000" lang="en-US">
                <a:solidFill>
                  <a:schemeClr val="accent6">
                    <a:lumMod val="75000"/>
                  </a:schemeClr>
                </a:solidFill>
                <a:latin typeface="UTM Avo" panose="02040603050506020204" pitchFamily="18" charset="0"/>
                <a:cs typeface="Times New Roman" panose="02020603050405020304" pitchFamily="18" charset="0"/>
              </a:rPr>
              <a:t>ả</a:t>
            </a:r>
            <a:r>
              <a:rPr altLang="zh-CN" sz="2000" lang="vi-VN">
                <a:solidFill>
                  <a:schemeClr val="accent6">
                    <a:lumMod val="75000"/>
                  </a:schemeClr>
                </a:solidFill>
                <a:latin typeface="UTM Avo" panose="02040603050506020204" pitchFamily="18" charset="0"/>
                <a:cs typeface="Times New Roman" panose="02020603050405020304" pitchFamily="18" charset="0"/>
              </a:rPr>
              <a:t>n mẫu </a:t>
            </a:r>
            <a:r>
              <a:rPr altLang="zh-CN" b="1" sz="2000" lang="vi-VN">
                <a:solidFill>
                  <a:schemeClr val="accent6">
                    <a:lumMod val="75000"/>
                  </a:schemeClr>
                </a:solidFill>
                <a:latin typeface="UTM Avo" panose="02040603050506020204" pitchFamily="18" charset="0"/>
                <a:cs typeface="Times New Roman" panose="02020603050405020304" pitchFamily="18" charset="0"/>
              </a:rPr>
              <a:t>Lab Safety </a:t>
            </a:r>
            <a:r>
              <a:rPr altLang="zh-CN" sz="2000" lang="vi-VN">
                <a:solidFill>
                  <a:schemeClr val="accent6">
                    <a:lumMod val="75000"/>
                  </a:schemeClr>
                </a:solidFill>
                <a:latin typeface="UTM Avo" panose="02040603050506020204" pitchFamily="18" charset="0"/>
                <a:cs typeface="Times New Roman" panose="02020603050405020304" pitchFamily="18" charset="0"/>
              </a:rPr>
              <a:t>có nội dung tương tự như Hình 11a.4.</a:t>
            </a:r>
            <a:endParaRPr altLang="zh-CN" sz="2000" lang="en-US">
              <a:solidFill>
                <a:schemeClr val="accent6">
                  <a:lumMod val="75000"/>
                </a:schemeClr>
              </a:solidFill>
              <a:latin typeface="UTM Avo" panose="02040603050506020204" pitchFamily="18" charset="0"/>
              <a:cs typeface="Times New Roman" panose="02020603050405020304" pitchFamily="18" charset="0"/>
            </a:endParaRPr>
          </a:p>
          <a:p>
            <a:endParaRPr altLang="zh-CN" sz="2000" lang="en-US">
              <a:solidFill>
                <a:schemeClr val="accent6">
                  <a:lumMod val="75000"/>
                </a:schemeClr>
              </a:solidFill>
              <a:latin typeface="UTM Avo" panose="02040603050506020204" pitchFamily="18" charset="0"/>
              <a:cs typeface="Times New Roman" panose="02020603050405020304" pitchFamily="18" charset="0"/>
            </a:endParaRPr>
          </a:p>
          <a:p>
            <a:r>
              <a:rPr altLang="zh-CN" sz="2000" lang="vi-VN">
                <a:solidFill>
                  <a:schemeClr val="accent6">
                    <a:lumMod val="75000"/>
                  </a:schemeClr>
                </a:solidFill>
                <a:latin typeface="UTM Avo" panose="02040603050506020204" pitchFamily="18" charset="0"/>
                <a:cs typeface="Times New Roman" panose="02020603050405020304" pitchFamily="18" charset="0"/>
              </a:rPr>
              <a:t>-</a:t>
            </a:r>
            <a:r>
              <a:rPr altLang="zh-CN" sz="2000" lang="en-US">
                <a:solidFill>
                  <a:schemeClr val="accent6">
                    <a:lumMod val="75000"/>
                  </a:schemeClr>
                </a:solidFill>
                <a:latin typeface="UTM Avo" panose="02040603050506020204" pitchFamily="18" charset="0"/>
                <a:cs typeface="Times New Roman" panose="02020603050405020304" pitchFamily="18" charset="0"/>
              </a:rPr>
              <a:t> </a:t>
            </a:r>
            <a:r>
              <a:rPr altLang="zh-CN" sz="2000" lang="vi-VN">
                <a:solidFill>
                  <a:schemeClr val="accent6">
                    <a:lumMod val="75000"/>
                  </a:schemeClr>
                </a:solidFill>
                <a:latin typeface="UTM Avo" panose="02040603050506020204" pitchFamily="18" charset="0"/>
                <a:cs typeface="Times New Roman" panose="02020603050405020304" pitchFamily="18" charset="0"/>
              </a:rPr>
              <a:t>Bản mẫu đưa ra các gợi ý rõ ràng về các nội dung cần có cho một bài trình chiếu với chủ đề An toàn phòng thực hành. Bên cạnh đó còn hướng dẫn chi tiết cách nhập nội dung, cách trình bày và sắp xếp. Em nhập nội dung bài trình chiếu theo hướng dẫn để hoàn thành bài trình chiếu.</a:t>
            </a:r>
          </a:p>
        </p:txBody>
      </p:sp>
      <p:pic>
        <p:nvPicPr>
          <p:cNvPr id="2097166" name="Picture 4"/>
          <p:cNvPicPr>
            <a:picLocks noChangeAspect="1"/>
          </p:cNvPicPr>
          <p:nvPr/>
        </p:nvPicPr>
        <p:blipFill>
          <a:blip xmlns:r="http://schemas.openxmlformats.org/officeDocument/2006/relationships" r:embed="rId1"/>
          <a:stretch>
            <a:fillRect/>
          </a:stretch>
        </p:blipFill>
        <p:spPr>
          <a:xfrm>
            <a:off x="6096000" y="373841"/>
            <a:ext cx="5166510" cy="583486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9025">
                                            <p:txEl>
                                              <p:pRg st="0" end="0"/>
                                            </p:txEl>
                                          </p:spTgt>
                                        </p:tgtEl>
                                        <p:attrNameLst>
                                          <p:attrName>style.visibility</p:attrName>
                                        </p:attrNameLst>
                                      </p:cBhvr>
                                      <p:to>
                                        <p:strVal val="visible"/>
                                      </p:to>
                                    </p:set>
                                    <p:animEffect transition="in" filter="fade">
                                      <p:cBhvr>
                                        <p:cTn dur="500" id="7"/>
                                        <p:tgtEl>
                                          <p:spTgt spid="1049025">
                                            <p:txEl>
                                              <p:pRg st="0" end="0"/>
                                            </p:txEl>
                                          </p:spTgt>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9025">
                                            <p:txEl>
                                              <p:pRg st="2" end="2"/>
                                            </p:txEl>
                                          </p:spTgt>
                                        </p:tgtEl>
                                        <p:attrNameLst>
                                          <p:attrName>style.visibility</p:attrName>
                                        </p:attrNameLst>
                                      </p:cBhvr>
                                      <p:to>
                                        <p:strVal val="visible"/>
                                      </p:to>
                                    </p:set>
                                    <p:animEffect transition="in" filter="fade">
                                      <p:cBhvr>
                                        <p:cTn dur="500" id="11"/>
                                        <p:tgtEl>
                                          <p:spTgt spid="1049025">
                                            <p:txEl>
                                              <p:pRg st="2" end="2"/>
                                            </p:txEl>
                                          </p:spTgt>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0" presetSubtype="0">
                                  <p:stCondLst>
                                    <p:cond delay="0"/>
                                  </p:stCondLst>
                                  <p:childTnLst>
                                    <p:set>
                                      <p:cBhvr>
                                        <p:cTn dur="1" fill="hold" id="15">
                                          <p:stCondLst>
                                            <p:cond delay="0"/>
                                          </p:stCondLst>
                                        </p:cTn>
                                        <p:tgtEl>
                                          <p:spTgt spid="1049025">
                                            <p:txEl>
                                              <p:pRg st="4" end="4"/>
                                            </p:txEl>
                                          </p:spTgt>
                                        </p:tgtEl>
                                        <p:attrNameLst>
                                          <p:attrName>style.visibility</p:attrName>
                                        </p:attrNameLst>
                                      </p:cBhvr>
                                      <p:to>
                                        <p:strVal val="visible"/>
                                      </p:to>
                                    </p:set>
                                    <p:animEffect transition="in" filter="fade">
                                      <p:cBhvr>
                                        <p:cTn dur="500" id="16"/>
                                        <p:tgtEl>
                                          <p:spTgt spid="1049025">
                                            <p:txEl>
                                              <p:pRg st="4" end="4"/>
                                            </p:txEl>
                                          </p:spTgt>
                                        </p:tgtEl>
                                      </p:cBhvr>
                                    </p:animEffect>
                                  </p:childTnLst>
                                </p:cTn>
                              </p:par>
                            </p:childTnLst>
                          </p:cTn>
                        </p:par>
                        <p:par>
                          <p:cTn fill="hold" id="17">
                            <p:stCondLst>
                              <p:cond delay="500"/>
                            </p:stCondLst>
                            <p:childTnLst>
                              <p:par>
                                <p:cTn fill="hold" id="18" nodeType="afterEffect" presetClass="entr" presetID="22" presetSubtype="8">
                                  <p:stCondLst>
                                    <p:cond delay="0"/>
                                  </p:stCondLst>
                                  <p:childTnLst>
                                    <p:set>
                                      <p:cBhvr>
                                        <p:cTn dur="1" fill="hold" id="19">
                                          <p:stCondLst>
                                            <p:cond delay="0"/>
                                          </p:stCondLst>
                                        </p:cTn>
                                        <p:tgtEl>
                                          <p:spTgt spid="2097166"/>
                                        </p:tgtEl>
                                        <p:attrNameLst>
                                          <p:attrName>style.visibility</p:attrName>
                                        </p:attrNameLst>
                                      </p:cBhvr>
                                      <p:to>
                                        <p:strVal val="visible"/>
                                      </p:to>
                                    </p:set>
                                    <p:animEffect transition="in" filter="wipe(left)">
                                      <p:cBhvr>
                                        <p:cTn dur="500" id="20"/>
                                        <p:tgtEl>
                                          <p:spTgt spid="209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grpSp>
        <p:nvGrpSpPr>
          <p:cNvPr id="105" name="组合 90"/>
          <p:cNvGrpSpPr/>
          <p:nvPr/>
        </p:nvGrpSpPr>
        <p:grpSpPr>
          <a:xfrm rot="16200000">
            <a:off x="2657867" y="-347146"/>
            <a:ext cx="695088" cy="2393034"/>
            <a:chOff x="3196603" y="3415833"/>
            <a:chExt cx="1311951" cy="1831006"/>
          </a:xfrm>
        </p:grpSpPr>
        <p:sp>
          <p:nvSpPr>
            <p:cNvPr id="1049026"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p>
              <a:pPr algn="ctr"/>
              <a:endParaRPr altLang="en-US" lang="zh-CN">
                <a:solidFill>
                  <a:srgbClr val="AE7F4F"/>
                </a:solidFill>
              </a:endParaRPr>
            </a:p>
          </p:txBody>
        </p:sp>
        <p:sp>
          <p:nvSpPr>
            <p:cNvPr id="1049027" name="文本框 89"/>
            <p:cNvSpPr txBox="1"/>
            <p:nvPr/>
          </p:nvSpPr>
          <p:spPr>
            <a:xfrm>
              <a:off x="3324136" y="3581812"/>
              <a:ext cx="1056886" cy="1665027"/>
            </a:xfrm>
            <a:prstGeom prst="rect"/>
            <a:noFill/>
          </p:spPr>
          <p:txBody>
            <a:bodyPr rtlCol="0" vert="eaVert" wrap="square">
              <a:spAutoFit/>
            </a:bodyPr>
            <a:p>
              <a:endParaRPr altLang="en-US" dirty="0" sz="6000" lang="zh-CN">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06" name="组合 209"/>
          <p:cNvGrpSpPr/>
          <p:nvPr/>
        </p:nvGrpSpPr>
        <p:grpSpPr>
          <a:xfrm>
            <a:off x="705040" y="214391"/>
            <a:ext cx="1375396" cy="2272793"/>
            <a:chOff x="4699681" y="-47625"/>
            <a:chExt cx="2694359" cy="5098596"/>
          </a:xfrm>
        </p:grpSpPr>
        <p:sp>
          <p:nvSpPr>
            <p:cNvPr id="1049028" name="Freeform 24"/>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29" name="Freeform 25"/>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p:spPr>
          <p:txBody>
            <a:bodyPr anchor="t" anchorCtr="0" bIns="45720" compatLnSpc="1" lIns="91440" numCol="1" rIns="91440" tIns="45720" vert="horz" wrap="square"/>
            <a:p>
              <a:endParaRPr altLang="en-US" lang="zh-CN"/>
            </a:p>
          </p:txBody>
        </p:sp>
        <p:grpSp>
          <p:nvGrpSpPr>
            <p:cNvPr id="107" name="组合 212"/>
            <p:cNvGrpSpPr/>
            <p:nvPr/>
          </p:nvGrpSpPr>
          <p:grpSpPr>
            <a:xfrm>
              <a:off x="4699681" y="-47625"/>
              <a:ext cx="2596018" cy="5098596"/>
              <a:chOff x="2928938" y="-120650"/>
              <a:chExt cx="2946400" cy="6084888"/>
            </a:xfrm>
          </p:grpSpPr>
          <p:sp>
            <p:nvSpPr>
              <p:cNvPr id="1049030" name="Freeform 5"/>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p:spPr>
            <p:txBody>
              <a:bodyPr anchor="t" anchorCtr="0" bIns="45720" compatLnSpc="1" lIns="91440" numCol="1" rIns="91440" tIns="45720" vert="horz" wrap="square"/>
              <a:p>
                <a:endParaRPr altLang="en-US" dirty="0" lang="zh-CN"/>
              </a:p>
            </p:txBody>
          </p:sp>
          <p:sp>
            <p:nvSpPr>
              <p:cNvPr id="1049031" name="Freeform 6"/>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2" name="Freeform 7"/>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3" name="Freeform 8"/>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4" name="Freeform 9"/>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5" name="Freeform 10"/>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6" name="Freeform 11"/>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7" name="Freeform 12"/>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8" name="Freeform 13"/>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39" name="Freeform 14"/>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p:spPr>
            <p:txBody>
              <a:bodyPr anchor="t" anchorCtr="0" bIns="45720" compatLnSpc="1" lIns="91440" numCol="1" rIns="91440" tIns="45720" vert="horz" wrap="square"/>
              <a:p>
                <a:endParaRPr altLang="en-US" lang="zh-CN"/>
              </a:p>
            </p:txBody>
          </p:sp>
          <p:sp>
            <p:nvSpPr>
              <p:cNvPr id="1049040" name="Freeform 15"/>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p:spPr>
            <p:txBody>
              <a:bodyPr anchor="t" anchorCtr="0" bIns="45720" compatLnSpc="1" lIns="91440" numCol="1" rIns="91440" tIns="45720" vert="horz" wrap="square"/>
              <a:p>
                <a:endParaRPr altLang="en-US" lang="zh-CN"/>
              </a:p>
            </p:txBody>
          </p:sp>
          <p:sp>
            <p:nvSpPr>
              <p:cNvPr id="1049041" name="Freeform 16"/>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42" name="Freeform 17"/>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43" name="Freeform 18"/>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044" name="Freeform 19"/>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p:spPr>
            <p:txBody>
              <a:bodyPr anchor="t" anchorCtr="0" bIns="45720" compatLnSpc="1" lIns="91440" numCol="1" rIns="91440" tIns="45720" vert="horz" wrap="square"/>
              <a:p>
                <a:endParaRPr altLang="en-US" lang="zh-CN"/>
              </a:p>
            </p:txBody>
          </p:sp>
          <p:sp>
            <p:nvSpPr>
              <p:cNvPr id="1049045" name="Freeform 20"/>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46" name="Freeform 21"/>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47" name="Freeform 22"/>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48" name="Freeform 23"/>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49" name="Freeform 26"/>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0" name="Freeform 27"/>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1" name="Freeform 28"/>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2" name="Freeform 29"/>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3" name="Freeform 30"/>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4" name="Freeform 31"/>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5" name="Freeform 32"/>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6" name="Freeform 33"/>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7" name="Freeform 34"/>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8" name="Freeform 35"/>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59" name="Freeform 36"/>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0" name="Freeform 37"/>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1" name="Freeform 38"/>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2" name="Freeform 39"/>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3" name="Freeform 40"/>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4" name="Freeform 41"/>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5" name="Freeform 42"/>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6" name="Freeform 43"/>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7" name="Freeform 44"/>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068" name="Freeform 45"/>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69" name="Freeform 94"/>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0" name="Freeform 95"/>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1" name="Freeform 96"/>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2" name="Freeform 97"/>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3" name="Freeform 98"/>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4" name="Freeform 107"/>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5" name="Freeform 108"/>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6" name="Freeform 109"/>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7" name="Freeform 110"/>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078" name="Freeform 111"/>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79" name="Freeform 112"/>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0" name="Freeform 113"/>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1" name="Freeform 114"/>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2" name="Freeform 115"/>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3" name="Freeform 116"/>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4" name="Freeform 117"/>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5" name="Freeform 118"/>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6" name="Freeform 119"/>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7" name="Freeform 120"/>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8" name="Freeform 121"/>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89" name="Freeform 122"/>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0" name="Freeform 123"/>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1" name="Freeform 124"/>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2" name="Freeform 125"/>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3" name="Freeform 126"/>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4" name="Freeform 127"/>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5" name="Freeform 128"/>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6" name="Freeform 129"/>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7" name="Freeform 130"/>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8" name="Freeform 131"/>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099" name="Freeform 132"/>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00" name="Freeform 133"/>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01" name="Freeform 134"/>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p:spPr>
            <p:txBody>
              <a:bodyPr anchor="t" anchorCtr="0" bIns="45720" compatLnSpc="1" lIns="91440" numCol="1" rIns="91440" tIns="45720" vert="horz" wrap="square"/>
              <a:p>
                <a:endParaRPr altLang="en-US" lang="zh-CN"/>
              </a:p>
            </p:txBody>
          </p:sp>
        </p:grpSp>
      </p:grpSp>
      <p:sp>
        <p:nvSpPr>
          <p:cNvPr id="1049102" name="TextBox 184"/>
          <p:cNvSpPr txBox="1"/>
          <p:nvPr/>
        </p:nvSpPr>
        <p:spPr>
          <a:xfrm>
            <a:off x="1938843" y="595475"/>
            <a:ext cx="2402214" cy="461665"/>
          </a:xfrm>
          <a:prstGeom prst="rect"/>
          <a:noFill/>
        </p:spPr>
        <p:txBody>
          <a:bodyPr wrap="square">
            <a:spAutoFit/>
          </a:bodyPr>
          <a:p>
            <a:r>
              <a:rPr altLang="zh-CN" baseline="0" b="1" cap="none" sz="2400" i="0" kern="1200" kumimoji="0" lang="vi-VN" noProof="0" normalizeH="0" spc="0" strike="noStrike" u="none">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altLang="zh-CN" b="1" sz="2400" lang="en-US">
                <a:solidFill>
                  <a:schemeClr val="accent6">
                    <a:lumMod val="75000"/>
                  </a:schemeClr>
                </a:solidFill>
                <a:latin typeface="UTM Avo" panose="02040603050506020204" pitchFamily="18" charset="0"/>
                <a:cs typeface="Times New Roman" panose="02020603050405020304" pitchFamily="18" charset="0"/>
              </a:rPr>
              <a:t>ng dẫn</a:t>
            </a:r>
            <a:endParaRPr b="1" lang="en-US">
              <a:solidFill>
                <a:schemeClr val="accent6">
                  <a:lumMod val="75000"/>
                </a:schemeClr>
              </a:solidFill>
            </a:endParaRPr>
          </a:p>
        </p:txBody>
      </p:sp>
      <p:sp>
        <p:nvSpPr>
          <p:cNvPr id="1049103" name="TextBox 185"/>
          <p:cNvSpPr txBox="1"/>
          <p:nvPr/>
        </p:nvSpPr>
        <p:spPr>
          <a:xfrm>
            <a:off x="2184900" y="1353768"/>
            <a:ext cx="4044601" cy="3785652"/>
          </a:xfrm>
          <a:prstGeom prst="rect"/>
          <a:noFill/>
        </p:spPr>
        <p:txBody>
          <a:bodyPr wrap="square">
            <a:spAutoFit/>
          </a:bodyPr>
          <a:p>
            <a:r>
              <a:rPr altLang="zh-CN" b="1" sz="2400" lang="en-US">
                <a:solidFill>
                  <a:schemeClr val="accent6">
                    <a:lumMod val="75000"/>
                  </a:schemeClr>
                </a:solidFill>
                <a:latin typeface="UTM Avo" panose="02040603050506020204" pitchFamily="18" charset="0"/>
                <a:cs typeface="Times New Roman" panose="02020603050405020304" pitchFamily="18" charset="0"/>
              </a:rPr>
              <a:t>b) </a:t>
            </a:r>
            <a:r>
              <a:rPr altLang="zh-CN" b="1" sz="2400" lang="vi-VN">
                <a:solidFill>
                  <a:schemeClr val="accent6">
                    <a:lumMod val="75000"/>
                  </a:schemeClr>
                </a:solidFill>
                <a:latin typeface="UTM Avo" panose="02040603050506020204" pitchFamily="18" charset="0"/>
                <a:cs typeface="Times New Roman" panose="02020603050405020304" pitchFamily="18" charset="0"/>
              </a:rPr>
              <a:t>Ch</a:t>
            </a:r>
            <a:r>
              <a:rPr altLang="zh-CN" b="1" sz="2400" lang="en-US">
                <a:solidFill>
                  <a:schemeClr val="accent6">
                    <a:lumMod val="75000"/>
                  </a:schemeClr>
                </a:solidFill>
                <a:latin typeface="UTM Avo" panose="02040603050506020204" pitchFamily="18" charset="0"/>
                <a:cs typeface="Times New Roman" panose="02020603050405020304" pitchFamily="18" charset="0"/>
              </a:rPr>
              <a:t>ỉ</a:t>
            </a:r>
            <a:r>
              <a:rPr altLang="zh-CN" b="1" sz="2400" lang="vi-VN">
                <a:solidFill>
                  <a:schemeClr val="accent6">
                    <a:lumMod val="75000"/>
                  </a:schemeClr>
                </a:solidFill>
                <a:latin typeface="UTM Avo" panose="02040603050506020204" pitchFamily="18" charset="0"/>
                <a:cs typeface="Times New Roman" panose="02020603050405020304" pitchFamily="18" charset="0"/>
              </a:rPr>
              <a:t>nh s</a:t>
            </a:r>
            <a:r>
              <a:rPr altLang="zh-CN" b="1" sz="2400" lang="en-US">
                <a:solidFill>
                  <a:schemeClr val="accent6">
                    <a:lumMod val="75000"/>
                  </a:schemeClr>
                </a:solidFill>
                <a:latin typeface="UTM Avo" panose="02040603050506020204" pitchFamily="18" charset="0"/>
                <a:cs typeface="Times New Roman" panose="02020603050405020304" pitchFamily="18" charset="0"/>
              </a:rPr>
              <a:t>ử</a:t>
            </a:r>
            <a:r>
              <a:rPr altLang="zh-CN" b="1" sz="2400" lang="vi-VN">
                <a:solidFill>
                  <a:schemeClr val="accent6">
                    <a:lumMod val="75000"/>
                  </a:schemeClr>
                </a:solidFill>
                <a:latin typeface="UTM Avo" panose="02040603050506020204" pitchFamily="18" charset="0"/>
                <a:cs typeface="Times New Roman" panose="02020603050405020304" pitchFamily="18" charset="0"/>
              </a:rPr>
              <a:t>a bản mẫu để phù h</a:t>
            </a:r>
            <a:r>
              <a:rPr altLang="zh-CN" b="1" sz="2400" lang="en-US">
                <a:solidFill>
                  <a:schemeClr val="accent6">
                    <a:lumMod val="75000"/>
                  </a:schemeClr>
                </a:solidFill>
                <a:latin typeface="UTM Avo" panose="02040603050506020204" pitchFamily="18" charset="0"/>
                <a:cs typeface="Times New Roman" panose="02020603050405020304" pitchFamily="18" charset="0"/>
              </a:rPr>
              <a:t>ợ</a:t>
            </a:r>
            <a:r>
              <a:rPr altLang="zh-CN" b="1" sz="2400" lang="vi-VN">
                <a:solidFill>
                  <a:schemeClr val="accent6">
                    <a:lumMod val="75000"/>
                  </a:schemeClr>
                </a:solidFill>
                <a:latin typeface="UTM Avo" panose="02040603050506020204" pitchFamily="18" charset="0"/>
                <a:cs typeface="Times New Roman" panose="02020603050405020304" pitchFamily="18" charset="0"/>
              </a:rPr>
              <a:t>p v</a:t>
            </a:r>
            <a:r>
              <a:rPr altLang="zh-CN" b="1" sz="2400" lang="en-US">
                <a:solidFill>
                  <a:schemeClr val="accent6">
                    <a:lumMod val="75000"/>
                  </a:schemeClr>
                </a:solidFill>
                <a:latin typeface="UTM Avo" panose="02040603050506020204" pitchFamily="18" charset="0"/>
                <a:cs typeface="Times New Roman" panose="02020603050405020304" pitchFamily="18" charset="0"/>
              </a:rPr>
              <a:t>ớ</a:t>
            </a:r>
            <a:r>
              <a:rPr altLang="zh-CN" b="1" sz="2400" lang="vi-VN">
                <a:solidFill>
                  <a:schemeClr val="accent6">
                    <a:lumMod val="75000"/>
                  </a:schemeClr>
                </a:solidFill>
                <a:latin typeface="UTM Avo" panose="02040603050506020204" pitchFamily="18" charset="0"/>
                <a:cs typeface="Times New Roman" panose="02020603050405020304" pitchFamily="18" charset="0"/>
              </a:rPr>
              <a:t>i nội dung</a:t>
            </a:r>
          </a:p>
          <a:p>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Em có thể thay đổi phông chữ, cỡ chữ, màu nền, thêm hoặc bớt trang chiếu để phù hợp với nội dung trình chiếu.</a:t>
            </a:r>
          </a:p>
          <a:p>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Kết quả bài trình chiếu có thể tương tự như Hình 11a.5.</a:t>
            </a:r>
          </a:p>
        </p:txBody>
      </p:sp>
      <p:pic>
        <p:nvPicPr>
          <p:cNvPr id="2097167" name="Picture 5"/>
          <p:cNvPicPr>
            <a:picLocks noChangeAspect="1"/>
          </p:cNvPicPr>
          <p:nvPr/>
        </p:nvPicPr>
        <p:blipFill>
          <a:blip xmlns:r="http://schemas.openxmlformats.org/officeDocument/2006/relationships" r:embed="rId1"/>
          <a:stretch>
            <a:fillRect/>
          </a:stretch>
        </p:blipFill>
        <p:spPr>
          <a:xfrm>
            <a:off x="6355166" y="595475"/>
            <a:ext cx="4847619" cy="5571429"/>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1">
                                  <p:stCondLst>
                                    <p:cond delay="0"/>
                                  </p:stCondLst>
                                  <p:childTnLst>
                                    <p:set>
                                      <p:cBhvr>
                                        <p:cTn dur="1" fill="hold" id="6">
                                          <p:stCondLst>
                                            <p:cond delay="0"/>
                                          </p:stCondLst>
                                        </p:cTn>
                                        <p:tgtEl>
                                          <p:spTgt spid="106"/>
                                        </p:tgtEl>
                                        <p:attrNameLst>
                                          <p:attrName>style.visibility</p:attrName>
                                        </p:attrNameLst>
                                      </p:cBhvr>
                                      <p:to>
                                        <p:strVal val="visible"/>
                                      </p:to>
                                    </p:set>
                                    <p:anim calcmode="lin" valueType="num">
                                      <p:cBhvr additive="base">
                                        <p:cTn dur="750" fill="hold" id="7"/>
                                        <p:tgtEl>
                                          <p:spTgt spid="106"/>
                                        </p:tgtEl>
                                        <p:attrNameLst>
                                          <p:attrName>ppt_x</p:attrName>
                                        </p:attrNameLst>
                                      </p:cBhvr>
                                      <p:tavLst>
                                        <p:tav tm="0">
                                          <p:val>
                                            <p:strVal val="#ppt_x"/>
                                          </p:val>
                                        </p:tav>
                                        <p:tav tm="100000">
                                          <p:val>
                                            <p:strVal val="#ppt_x"/>
                                          </p:val>
                                        </p:tav>
                                      </p:tavLst>
                                    </p:anim>
                                    <p:anim calcmode="lin" valueType="num">
                                      <p:cBhvr additive="base">
                                        <p:cTn dur="750" fill="hold" id="8"/>
                                        <p:tgtEl>
                                          <p:spTgt spid="106"/>
                                        </p:tgtEl>
                                        <p:attrNameLst>
                                          <p:attrName>ppt_y</p:attrName>
                                        </p:attrNameLst>
                                      </p:cBhvr>
                                      <p:tavLst>
                                        <p:tav tm="0">
                                          <p:val>
                                            <p:strVal val="0-#ppt_h/2"/>
                                          </p:val>
                                        </p:tav>
                                        <p:tav tm="100000">
                                          <p:val>
                                            <p:strVal val="#ppt_y"/>
                                          </p:val>
                                        </p:tav>
                                      </p:tavLst>
                                    </p:anim>
                                  </p:childTnLst>
                                </p:cTn>
                              </p:par>
                            </p:childTnLst>
                          </p:cTn>
                        </p:par>
                        <p:par>
                          <p:cTn fill="hold" id="9">
                            <p:stCondLst>
                              <p:cond delay="750"/>
                            </p:stCondLst>
                            <p:childTnLst>
                              <p:par>
                                <p:cTn fill="hold" id="10" nodeType="afterEffect" presetClass="entr" presetID="22" presetSubtype="4">
                                  <p:stCondLst>
                                    <p:cond delay="0"/>
                                  </p:stCondLst>
                                  <p:childTnLst>
                                    <p:set>
                                      <p:cBhvr>
                                        <p:cTn dur="1" fill="hold" id="11">
                                          <p:stCondLst>
                                            <p:cond delay="0"/>
                                          </p:stCondLst>
                                        </p:cTn>
                                        <p:tgtEl>
                                          <p:spTgt spid="105"/>
                                        </p:tgtEl>
                                        <p:attrNameLst>
                                          <p:attrName>style.visibility</p:attrName>
                                        </p:attrNameLst>
                                      </p:cBhvr>
                                      <p:to>
                                        <p:strVal val="visible"/>
                                      </p:to>
                                    </p:set>
                                    <p:animEffect transition="in" filter="wipe(down)">
                                      <p:cBhvr>
                                        <p:cTn dur="500" id="12"/>
                                        <p:tgtEl>
                                          <p:spTgt spid="105"/>
                                        </p:tgtEl>
                                      </p:cBhvr>
                                    </p:animEffect>
                                  </p:childTnLst>
                                </p:cTn>
                              </p:par>
                            </p:childTnLst>
                          </p:cTn>
                        </p:par>
                        <p:par>
                          <p:cTn fill="hold" id="13">
                            <p:stCondLst>
                              <p:cond delay="1250"/>
                            </p:stCondLst>
                            <p:childTnLst>
                              <p:par>
                                <p:cTn fill="hold" grpId="0" id="14" nodeType="afterEffect" presetClass="entr" presetID="10" presetSubtype="0">
                                  <p:stCondLst>
                                    <p:cond delay="0"/>
                                  </p:stCondLst>
                                  <p:childTnLst>
                                    <p:set>
                                      <p:cBhvr>
                                        <p:cTn dur="1" fill="hold" id="15">
                                          <p:stCondLst>
                                            <p:cond delay="0"/>
                                          </p:stCondLst>
                                        </p:cTn>
                                        <p:tgtEl>
                                          <p:spTgt spid="1049102"/>
                                        </p:tgtEl>
                                        <p:attrNameLst>
                                          <p:attrName>style.visibility</p:attrName>
                                        </p:attrNameLst>
                                      </p:cBhvr>
                                      <p:to>
                                        <p:strVal val="visible"/>
                                      </p:to>
                                    </p:set>
                                    <p:animEffect transition="in" filter="fade">
                                      <p:cBhvr>
                                        <p:cTn dur="500" id="16"/>
                                        <p:tgtEl>
                                          <p:spTgt spid="1049102"/>
                                        </p:tgtEl>
                                      </p:cBhvr>
                                    </p:animEffect>
                                  </p:childTnLst>
                                </p:cTn>
                              </p:par>
                            </p:childTnLst>
                          </p:cTn>
                        </p:par>
                        <p:par>
                          <p:cTn fill="hold" id="17">
                            <p:stCondLst>
                              <p:cond delay="1750"/>
                            </p:stCondLst>
                            <p:childTnLst>
                              <p:par>
                                <p:cTn fill="hold" grpId="0" id="18" nodeType="afterEffect" presetClass="entr" presetID="22" presetSubtype="8">
                                  <p:stCondLst>
                                    <p:cond delay="0"/>
                                  </p:stCondLst>
                                  <p:childTnLst>
                                    <p:set>
                                      <p:cBhvr>
                                        <p:cTn dur="1" fill="hold" id="19">
                                          <p:stCondLst>
                                            <p:cond delay="0"/>
                                          </p:stCondLst>
                                        </p:cTn>
                                        <p:tgtEl>
                                          <p:spTgt spid="1049103">
                                            <p:txEl>
                                              <p:pRg st="0" end="0"/>
                                            </p:txEl>
                                          </p:spTgt>
                                        </p:tgtEl>
                                        <p:attrNameLst>
                                          <p:attrName>style.visibility</p:attrName>
                                        </p:attrNameLst>
                                      </p:cBhvr>
                                      <p:to>
                                        <p:strVal val="visible"/>
                                      </p:to>
                                    </p:set>
                                    <p:animEffect transition="in" filter="wipe(left)">
                                      <p:cBhvr>
                                        <p:cTn dur="500" id="20"/>
                                        <p:tgtEl>
                                          <p:spTgt spid="1049103">
                                            <p:txEl>
                                              <p:pRg st="0" end="0"/>
                                            </p:txEl>
                                          </p:spTgt>
                                        </p:tgtEl>
                                      </p:cBhvr>
                                    </p:animEffect>
                                  </p:childTnLst>
                                </p:cTn>
                              </p:par>
                            </p:childTnLst>
                          </p:cTn>
                        </p:par>
                        <p:par>
                          <p:cTn fill="hold" id="21">
                            <p:stCondLst>
                              <p:cond delay="2250"/>
                            </p:stCondLst>
                            <p:childTnLst>
                              <p:par>
                                <p:cTn fill="hold" grpId="0" id="22" nodeType="afterEffect" presetClass="entr" presetID="22" presetSubtype="8">
                                  <p:stCondLst>
                                    <p:cond delay="0"/>
                                  </p:stCondLst>
                                  <p:childTnLst>
                                    <p:set>
                                      <p:cBhvr>
                                        <p:cTn dur="1" fill="hold" id="23">
                                          <p:stCondLst>
                                            <p:cond delay="0"/>
                                          </p:stCondLst>
                                        </p:cTn>
                                        <p:tgtEl>
                                          <p:spTgt spid="1049103">
                                            <p:txEl>
                                              <p:pRg st="1" end="1"/>
                                            </p:txEl>
                                          </p:spTgt>
                                        </p:tgtEl>
                                        <p:attrNameLst>
                                          <p:attrName>style.visibility</p:attrName>
                                        </p:attrNameLst>
                                      </p:cBhvr>
                                      <p:to>
                                        <p:strVal val="visible"/>
                                      </p:to>
                                    </p:set>
                                    <p:animEffect transition="in" filter="wipe(left)">
                                      <p:cBhvr>
                                        <p:cTn dur="500" id="24"/>
                                        <p:tgtEl>
                                          <p:spTgt spid="1049103">
                                            <p:txEl>
                                              <p:pRg st="1" end="1"/>
                                            </p:txEl>
                                          </p:spTgt>
                                        </p:tgtEl>
                                      </p:cBhvr>
                                    </p:animEffect>
                                  </p:childTnLst>
                                </p:cTn>
                              </p:par>
                            </p:childTnLst>
                          </p:cTn>
                        </p:par>
                        <p:par>
                          <p:cTn fill="hold" id="25">
                            <p:stCondLst>
                              <p:cond delay="2750"/>
                            </p:stCondLst>
                            <p:childTnLst>
                              <p:par>
                                <p:cTn fill="hold" grpId="0" id="26" nodeType="afterEffect" presetClass="entr" presetID="22" presetSubtype="8">
                                  <p:stCondLst>
                                    <p:cond delay="0"/>
                                  </p:stCondLst>
                                  <p:childTnLst>
                                    <p:set>
                                      <p:cBhvr>
                                        <p:cTn dur="1" fill="hold" id="27">
                                          <p:stCondLst>
                                            <p:cond delay="0"/>
                                          </p:stCondLst>
                                        </p:cTn>
                                        <p:tgtEl>
                                          <p:spTgt spid="1049103">
                                            <p:txEl>
                                              <p:pRg st="2" end="2"/>
                                            </p:txEl>
                                          </p:spTgt>
                                        </p:tgtEl>
                                        <p:attrNameLst>
                                          <p:attrName>style.visibility</p:attrName>
                                        </p:attrNameLst>
                                      </p:cBhvr>
                                      <p:to>
                                        <p:strVal val="visible"/>
                                      </p:to>
                                    </p:set>
                                    <p:animEffect transition="in" filter="wipe(left)">
                                      <p:cBhvr>
                                        <p:cTn dur="500" id="28"/>
                                        <p:tgtEl>
                                          <p:spTgt spid="1049103">
                                            <p:txEl>
                                              <p:pRg st="2" end="2"/>
                                            </p:txEl>
                                          </p:spTgt>
                                        </p:tgtEl>
                                      </p:cBhvr>
                                    </p:animEffect>
                                  </p:childTnLst>
                                </p:cTn>
                              </p:par>
                            </p:childTnLst>
                          </p:cTn>
                        </p:par>
                        <p:par>
                          <p:cTn fill="hold" id="29">
                            <p:stCondLst>
                              <p:cond delay="3250"/>
                            </p:stCondLst>
                            <p:childTnLst>
                              <p:par>
                                <p:cTn fill="hold" id="30" nodeType="afterEffect" presetClass="entr" presetID="22" presetSubtype="8">
                                  <p:stCondLst>
                                    <p:cond delay="0"/>
                                  </p:stCondLst>
                                  <p:childTnLst>
                                    <p:set>
                                      <p:cBhvr>
                                        <p:cTn dur="1" fill="hold" id="31">
                                          <p:stCondLst>
                                            <p:cond delay="0"/>
                                          </p:stCondLst>
                                        </p:cTn>
                                        <p:tgtEl>
                                          <p:spTgt spid="2097167"/>
                                        </p:tgtEl>
                                        <p:attrNameLst>
                                          <p:attrName>style.visibility</p:attrName>
                                        </p:attrNameLst>
                                      </p:cBhvr>
                                      <p:to>
                                        <p:strVal val="visible"/>
                                      </p:to>
                                    </p:set>
                                    <p:animEffect transition="in" filter="wipe(left)">
                                      <p:cBhvr>
                                        <p:cTn dur="500" id="32"/>
                                        <p:tgtEl>
                                          <p:spTgt spid="209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2" grpId="0"/>
      <p:bldP spid="10491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9104" name="TextBox 185"/>
          <p:cNvSpPr txBox="1"/>
          <p:nvPr/>
        </p:nvSpPr>
        <p:spPr>
          <a:xfrm>
            <a:off x="609600" y="565033"/>
            <a:ext cx="10648950" cy="3046988"/>
          </a:xfrm>
          <a:prstGeom prst="rect"/>
          <a:noFill/>
        </p:spPr>
        <p:txBody>
          <a:bodyPr wrap="square">
            <a:spAutoFit/>
          </a:bodyPr>
          <a:p>
            <a:r>
              <a:rPr altLang="zh-CN" sz="2400" lang="vi-VN">
                <a:solidFill>
                  <a:schemeClr val="accent6">
                    <a:lumMod val="75000"/>
                  </a:schemeClr>
                </a:solidFill>
                <a:latin typeface="UTM Avo" panose="02040603050506020204" pitchFamily="18" charset="0"/>
                <a:cs typeface="Times New Roman" panose="02020603050405020304" pitchFamily="18" charset="0"/>
              </a:rPr>
              <a:t>c)</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Đưa vào trang tiêu đề đường dẫn đến một video</a:t>
            </a:r>
          </a:p>
          <a:p>
            <a:r>
              <a:rPr altLang="zh-CN" sz="2400" lang="vi-VN">
                <a:solidFill>
                  <a:schemeClr val="accent6">
                    <a:lumMod val="75000"/>
                  </a:schemeClr>
                </a:solidFill>
                <a:latin typeface="UTM Avo" panose="02040603050506020204" pitchFamily="18" charset="0"/>
                <a:cs typeface="Times New Roman" panose="02020603050405020304" pitchFamily="18" charset="0"/>
              </a:rPr>
              <a:t>Giả sử em muốn giới thiệu một video (có tên </a:t>
            </a:r>
            <a:r>
              <a:rPr altLang="zh-CN" b="1" sz="2400" lang="vi-VN">
                <a:solidFill>
                  <a:schemeClr val="accent6">
                    <a:lumMod val="75000"/>
                  </a:schemeClr>
                </a:solidFill>
                <a:latin typeface="UTM Avo" panose="02040603050506020204" pitchFamily="18" charset="0"/>
                <a:cs typeface="Times New Roman" panose="02020603050405020304" pitchFamily="18" charset="0"/>
              </a:rPr>
              <a:t>NhungSuCoPhongThucHanh.mp4) </a:t>
            </a:r>
            <a:r>
              <a:rPr altLang="zh-CN" sz="2400" lang="vi-VN">
                <a:solidFill>
                  <a:schemeClr val="accent6">
                    <a:lumMod val="75000"/>
                  </a:schemeClr>
                </a:solidFill>
                <a:latin typeface="UTM Avo" panose="02040603050506020204" pitchFamily="18" charset="0"/>
                <a:cs typeface="Times New Roman" panose="02020603050405020304" pitchFamily="18" charset="0"/>
              </a:rPr>
              <a:t>có nội dung cảnh báo về các tai nạn có thể xảy ra trong phòng thực hành. Em có thể đưa đường dẫn đến tệp video đó vào trang tiêu đề để mở trong khi trình chiếu. Cách làm như sau:</a:t>
            </a:r>
          </a:p>
          <a:p>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Chèn vào trang chiếu một hình ảnh minh hoạ để đặt liên kết (hoặc chọn luôn hình ảnh chiếc bình màu vàng có sẵn trên trang chiếu).</a:t>
            </a:r>
          </a:p>
        </p:txBody>
      </p:sp>
      <p:pic>
        <p:nvPicPr>
          <p:cNvPr id="2097168" name="Picutre 476"/>
          <p:cNvPicPr>
            <a:picLocks/>
          </p:cNvPicPr>
          <p:nvPr/>
        </p:nvPicPr>
        <p:blipFill>
          <a:blip xmlns:r="http://schemas.openxmlformats.org/officeDocument/2006/relationships" r:embed="rId1"/>
          <a:stretch>
            <a:fillRect/>
          </a:stretch>
        </p:blipFill>
        <p:spPr>
          <a:xfrm>
            <a:off x="6096000" y="3836152"/>
            <a:ext cx="4754880" cy="2456815"/>
          </a:xfrm>
          <a:prstGeom prst="rect"/>
        </p:spPr>
      </p:pic>
      <p:sp>
        <p:nvSpPr>
          <p:cNvPr id="1049105" name="TextBox 93"/>
          <p:cNvSpPr txBox="1"/>
          <p:nvPr/>
        </p:nvSpPr>
        <p:spPr>
          <a:xfrm>
            <a:off x="609600" y="3695133"/>
            <a:ext cx="5486400" cy="2308324"/>
          </a:xfrm>
          <a:prstGeom prst="rect"/>
          <a:noFill/>
        </p:spPr>
        <p:txBody>
          <a:bodyPr wrap="square">
            <a:spAutoFit/>
          </a:bodyPr>
          <a:p>
            <a:r>
              <a:rPr altLang="zh-CN" sz="2400" lang="vi-VN">
                <a:solidFill>
                  <a:schemeClr val="accent6">
                    <a:lumMod val="75000"/>
                  </a:schemeClr>
                </a:solidFill>
                <a:latin typeface="UTM Avo" panose="02040603050506020204" pitchFamily="18" charset="0"/>
                <a:cs typeface="Times New Roman" panose="02020603050405020304" pitchFamily="18" charset="0"/>
              </a:rPr>
              <a:t>-</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sz="2400" lang="vi-VN">
                <a:solidFill>
                  <a:schemeClr val="accent6">
                    <a:lumMod val="75000"/>
                  </a:schemeClr>
                </a:solidFill>
                <a:latin typeface="UTM Avo" panose="02040603050506020204" pitchFamily="18" charset="0"/>
                <a:cs typeface="Times New Roman" panose="02020603050405020304" pitchFamily="18" charset="0"/>
              </a:rPr>
              <a:t>Nháy chuột chọn h</a:t>
            </a:r>
            <a:r>
              <a:rPr altLang="zh-CN" sz="2400" lang="en-US">
                <a:solidFill>
                  <a:schemeClr val="accent6">
                    <a:lumMod val="75000"/>
                  </a:schemeClr>
                </a:solidFill>
                <a:latin typeface="UTM Avo" panose="02040603050506020204" pitchFamily="18" charset="0"/>
                <a:cs typeface="Times New Roman" panose="02020603050405020304" pitchFamily="18" charset="0"/>
              </a:rPr>
              <a:t>ì</a:t>
            </a:r>
            <a:r>
              <a:rPr altLang="zh-CN" sz="2400" lang="vi-VN">
                <a:solidFill>
                  <a:schemeClr val="accent6">
                    <a:lumMod val="75000"/>
                  </a:schemeClr>
                </a:solidFill>
                <a:latin typeface="UTM Avo" panose="02040603050506020204" pitchFamily="18" charset="0"/>
                <a:cs typeface="Times New Roman" panose="02020603050405020304" pitchFamily="18" charset="0"/>
              </a:rPr>
              <a:t>nh ảnh minh hoạ, chọn </a:t>
            </a:r>
            <a:r>
              <a:rPr altLang="zh-CN" b="1" sz="2400" lang="vi-VN">
                <a:solidFill>
                  <a:schemeClr val="accent6">
                    <a:lumMod val="75000"/>
                  </a:schemeClr>
                </a:solidFill>
                <a:latin typeface="UTM Avo" panose="02040603050506020204" pitchFamily="18" charset="0"/>
                <a:cs typeface="Times New Roman" panose="02020603050405020304" pitchFamily="18" charset="0"/>
              </a:rPr>
              <a:t>Insert/Links/Link</a:t>
            </a:r>
            <a:r>
              <a:rPr altLang="zh-CN" sz="2400" lang="vi-VN">
                <a:solidFill>
                  <a:schemeClr val="accent6">
                    <a:lumMod val="75000"/>
                  </a:schemeClr>
                </a:solidFill>
                <a:latin typeface="UTM Avo" panose="02040603050506020204" pitchFamily="18" charset="0"/>
                <a:cs typeface="Times New Roman" panose="02020603050405020304" pitchFamily="18" charset="0"/>
              </a:rPr>
              <a:t>. Trong cửa sổ </a:t>
            </a:r>
            <a:r>
              <a:rPr altLang="zh-CN" b="1" sz="2400" lang="vi-VN">
                <a:solidFill>
                  <a:schemeClr val="accent6">
                    <a:lumMod val="75000"/>
                  </a:schemeClr>
                </a:solidFill>
                <a:latin typeface="UTM Avo" panose="02040603050506020204" pitchFamily="18" charset="0"/>
                <a:cs typeface="Times New Roman" panose="02020603050405020304" pitchFamily="18" charset="0"/>
              </a:rPr>
              <a:t>Insert Hyperlink</a:t>
            </a:r>
            <a:r>
              <a:rPr altLang="zh-CN" sz="2400" lang="vi-VN">
                <a:solidFill>
                  <a:schemeClr val="accent6">
                    <a:lumMod val="75000"/>
                  </a:schemeClr>
                </a:solidFill>
                <a:latin typeface="UTM Avo" panose="02040603050506020204" pitchFamily="18" charset="0"/>
                <a:cs typeface="Times New Roman" panose="02020603050405020304" pitchFamily="18" charset="0"/>
              </a:rPr>
              <a:t>, chọn đường dẫn đến tệp </a:t>
            </a:r>
            <a:r>
              <a:rPr altLang="zh-CN" b="1" sz="2400" lang="vi-VN">
                <a:solidFill>
                  <a:schemeClr val="accent6">
                    <a:lumMod val="75000"/>
                  </a:schemeClr>
                </a:solidFill>
                <a:latin typeface="UTM Avo" panose="02040603050506020204" pitchFamily="18" charset="0"/>
                <a:cs typeface="Times New Roman" panose="02020603050405020304" pitchFamily="18" charset="0"/>
              </a:rPr>
              <a:t>NhungSuCoPhongThucHanh.mp4 </a:t>
            </a:r>
            <a:r>
              <a:rPr altLang="zh-CN" sz="2400" lang="vi-VN">
                <a:solidFill>
                  <a:schemeClr val="accent6">
                    <a:lumMod val="75000"/>
                  </a:schemeClr>
                </a:solidFill>
                <a:latin typeface="UTM Avo" panose="02040603050506020204" pitchFamily="18" charset="0"/>
                <a:cs typeface="Times New Roman" panose="02020603050405020304" pitchFamily="18" charset="0"/>
              </a:rPr>
              <a:t>(Hình 11a.6).</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49104">
                                            <p:txEl>
                                              <p:pRg st="0" end="0"/>
                                            </p:txEl>
                                          </p:spTgt>
                                        </p:tgtEl>
                                        <p:attrNameLst>
                                          <p:attrName>style.visibility</p:attrName>
                                        </p:attrNameLst>
                                      </p:cBhvr>
                                      <p:to>
                                        <p:strVal val="visible"/>
                                      </p:to>
                                    </p:set>
                                    <p:animEffect transition="in" filter="wipe(left)">
                                      <p:cBhvr>
                                        <p:cTn dur="500" id="7"/>
                                        <p:tgtEl>
                                          <p:spTgt spid="1049104">
                                            <p:txEl>
                                              <p:pRg st="0" end="0"/>
                                            </p:txEl>
                                          </p:spTgt>
                                        </p:tgtEl>
                                      </p:cBhvr>
                                    </p:animEffect>
                                  </p:childTnLst>
                                </p:cTn>
                              </p:par>
                            </p:childTnLst>
                          </p:cTn>
                        </p:par>
                        <p:par>
                          <p:cTn fill="hold" id="8">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049104">
                                            <p:txEl>
                                              <p:pRg st="1" end="1"/>
                                            </p:txEl>
                                          </p:spTgt>
                                        </p:tgtEl>
                                        <p:attrNameLst>
                                          <p:attrName>style.visibility</p:attrName>
                                        </p:attrNameLst>
                                      </p:cBhvr>
                                      <p:to>
                                        <p:strVal val="visible"/>
                                      </p:to>
                                    </p:set>
                                    <p:animEffect transition="in" filter="wipe(left)">
                                      <p:cBhvr>
                                        <p:cTn dur="500" id="11"/>
                                        <p:tgtEl>
                                          <p:spTgt spid="1049104">
                                            <p:txEl>
                                              <p:pRg st="1" end="1"/>
                                            </p:txEl>
                                          </p:spTgt>
                                        </p:tgtEl>
                                      </p:cBhvr>
                                    </p:animEffect>
                                  </p:childTnLst>
                                </p:cTn>
                              </p:par>
                            </p:childTnLst>
                          </p:cTn>
                        </p:par>
                        <p:par>
                          <p:cTn fill="hold" id="12">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049104">
                                            <p:txEl>
                                              <p:pRg st="2" end="2"/>
                                            </p:txEl>
                                          </p:spTgt>
                                        </p:tgtEl>
                                        <p:attrNameLst>
                                          <p:attrName>style.visibility</p:attrName>
                                        </p:attrNameLst>
                                      </p:cBhvr>
                                      <p:to>
                                        <p:strVal val="visible"/>
                                      </p:to>
                                    </p:set>
                                    <p:animEffect transition="in" filter="wipe(left)">
                                      <p:cBhvr>
                                        <p:cTn dur="500" id="15"/>
                                        <p:tgtEl>
                                          <p:spTgt spid="1049104">
                                            <p:txEl>
                                              <p:pRg st="2" end="2"/>
                                            </p:txEl>
                                          </p:spTgt>
                                        </p:tgtEl>
                                      </p:cBhvr>
                                    </p:animEffect>
                                  </p:childTnLst>
                                </p:cTn>
                              </p:par>
                            </p:childTnLst>
                          </p:cTn>
                        </p:par>
                        <p:par>
                          <p:cTn fill="hold" id="16">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49105">
                                            <p:txEl>
                                              <p:pRg st="0" end="0"/>
                                            </p:txEl>
                                          </p:spTgt>
                                        </p:tgtEl>
                                        <p:attrNameLst>
                                          <p:attrName>style.visibility</p:attrName>
                                        </p:attrNameLst>
                                      </p:cBhvr>
                                      <p:to>
                                        <p:strVal val="visible"/>
                                      </p:to>
                                    </p:set>
                                    <p:animEffect transition="in" filter="wipe(left)">
                                      <p:cBhvr>
                                        <p:cTn dur="500" id="19"/>
                                        <p:tgtEl>
                                          <p:spTgt spid="1049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4" grpId="0" build="p"/>
      <p:bldP spid="104910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grpSp>
        <p:nvGrpSpPr>
          <p:cNvPr id="110" name="组合 90"/>
          <p:cNvGrpSpPr/>
          <p:nvPr/>
        </p:nvGrpSpPr>
        <p:grpSpPr>
          <a:xfrm rot="16200000">
            <a:off x="2657867" y="-347146"/>
            <a:ext cx="695088" cy="2393034"/>
            <a:chOff x="3196603" y="3415833"/>
            <a:chExt cx="1311951" cy="1831006"/>
          </a:xfrm>
        </p:grpSpPr>
        <p:sp>
          <p:nvSpPr>
            <p:cNvPr id="1049106" name="椭圆 31"/>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p>
              <a:pPr algn="ctr"/>
              <a:endParaRPr altLang="en-US" lang="zh-CN">
                <a:solidFill>
                  <a:srgbClr val="AE7F4F"/>
                </a:solidFill>
              </a:endParaRPr>
            </a:p>
          </p:txBody>
        </p:sp>
        <p:sp>
          <p:nvSpPr>
            <p:cNvPr id="1049107" name="文本框 89"/>
            <p:cNvSpPr txBox="1"/>
            <p:nvPr/>
          </p:nvSpPr>
          <p:spPr>
            <a:xfrm>
              <a:off x="3324136" y="3581812"/>
              <a:ext cx="1056886" cy="1665027"/>
            </a:xfrm>
            <a:prstGeom prst="rect"/>
            <a:noFill/>
          </p:spPr>
          <p:txBody>
            <a:bodyPr rtlCol="0" vert="eaVert" wrap="square">
              <a:spAutoFit/>
            </a:bodyPr>
            <a:p>
              <a:endParaRPr altLang="en-US" dirty="0" sz="6000" lang="zh-CN">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11" name="组合 209"/>
          <p:cNvGrpSpPr/>
          <p:nvPr/>
        </p:nvGrpSpPr>
        <p:grpSpPr>
          <a:xfrm>
            <a:off x="705040" y="214391"/>
            <a:ext cx="1375396" cy="2272793"/>
            <a:chOff x="4699681" y="-47625"/>
            <a:chExt cx="2694359" cy="5098596"/>
          </a:xfrm>
        </p:grpSpPr>
        <p:sp>
          <p:nvSpPr>
            <p:cNvPr id="1049108" name="Freeform 24"/>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09" name="Freeform 25"/>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p:spPr>
          <p:txBody>
            <a:bodyPr anchor="t" anchorCtr="0" bIns="45720" compatLnSpc="1" lIns="91440" numCol="1" rIns="91440" tIns="45720" vert="horz" wrap="square"/>
            <a:p>
              <a:endParaRPr altLang="en-US" lang="zh-CN"/>
            </a:p>
          </p:txBody>
        </p:sp>
        <p:grpSp>
          <p:nvGrpSpPr>
            <p:cNvPr id="112" name="组合 212"/>
            <p:cNvGrpSpPr/>
            <p:nvPr/>
          </p:nvGrpSpPr>
          <p:grpSpPr>
            <a:xfrm>
              <a:off x="4699681" y="-47625"/>
              <a:ext cx="2596018" cy="5098596"/>
              <a:chOff x="2928938" y="-120650"/>
              <a:chExt cx="2946400" cy="6084888"/>
            </a:xfrm>
          </p:grpSpPr>
          <p:sp>
            <p:nvSpPr>
              <p:cNvPr id="1049110" name="Freeform 5"/>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p:spPr>
            <p:txBody>
              <a:bodyPr anchor="t" anchorCtr="0" bIns="45720" compatLnSpc="1" lIns="91440" numCol="1" rIns="91440" tIns="45720" vert="horz" wrap="square"/>
              <a:p>
                <a:endParaRPr altLang="en-US" dirty="0" lang="zh-CN"/>
              </a:p>
            </p:txBody>
          </p:sp>
          <p:sp>
            <p:nvSpPr>
              <p:cNvPr id="1049111" name="Freeform 6"/>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2" name="Freeform 7"/>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3" name="Freeform 8"/>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4" name="Freeform 9"/>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5" name="Freeform 10"/>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6" name="Freeform 11"/>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7" name="Freeform 12"/>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8" name="Freeform 13"/>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19" name="Freeform 14"/>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p:spPr>
            <p:txBody>
              <a:bodyPr anchor="t" anchorCtr="0" bIns="45720" compatLnSpc="1" lIns="91440" numCol="1" rIns="91440" tIns="45720" vert="horz" wrap="square"/>
              <a:p>
                <a:endParaRPr altLang="en-US" lang="zh-CN"/>
              </a:p>
            </p:txBody>
          </p:sp>
          <p:sp>
            <p:nvSpPr>
              <p:cNvPr id="1049120" name="Freeform 15"/>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p:spPr>
            <p:txBody>
              <a:bodyPr anchor="t" anchorCtr="0" bIns="45720" compatLnSpc="1" lIns="91440" numCol="1" rIns="91440" tIns="45720" vert="horz" wrap="square"/>
              <a:p>
                <a:endParaRPr altLang="en-US" lang="zh-CN"/>
              </a:p>
            </p:txBody>
          </p:sp>
          <p:sp>
            <p:nvSpPr>
              <p:cNvPr id="1049121" name="Freeform 16"/>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122" name="Freeform 17"/>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123" name="Freeform 18"/>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p:spPr>
            <p:txBody>
              <a:bodyPr anchor="t" anchorCtr="0" bIns="45720" compatLnSpc="1" lIns="91440" numCol="1" rIns="91440" tIns="45720" vert="horz" wrap="square"/>
              <a:p>
                <a:endParaRPr altLang="en-US" lang="zh-CN"/>
              </a:p>
            </p:txBody>
          </p:sp>
          <p:sp>
            <p:nvSpPr>
              <p:cNvPr id="1049124" name="Freeform 19"/>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p:spPr>
            <p:txBody>
              <a:bodyPr anchor="t" anchorCtr="0" bIns="45720" compatLnSpc="1" lIns="91440" numCol="1" rIns="91440" tIns="45720" vert="horz" wrap="square"/>
              <a:p>
                <a:endParaRPr altLang="en-US" lang="zh-CN"/>
              </a:p>
            </p:txBody>
          </p:sp>
          <p:sp>
            <p:nvSpPr>
              <p:cNvPr id="1049125" name="Freeform 20"/>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26" name="Freeform 21"/>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27" name="Freeform 22"/>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28" name="Freeform 23"/>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29" name="Freeform 26"/>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0" name="Freeform 27"/>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1" name="Freeform 28"/>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2" name="Freeform 29"/>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3" name="Freeform 30"/>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4" name="Freeform 31"/>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5" name="Freeform 32"/>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6" name="Freeform 33"/>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7" name="Freeform 34"/>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8" name="Freeform 35"/>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39" name="Freeform 36"/>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0" name="Freeform 37"/>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1" name="Freeform 38"/>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2" name="Freeform 39"/>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3" name="Freeform 40"/>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4" name="Freeform 41"/>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5" name="Freeform 42"/>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6" name="Freeform 43"/>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7" name="Freeform 44"/>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p:spPr>
            <p:txBody>
              <a:bodyPr anchor="t" anchorCtr="0" bIns="45720" compatLnSpc="1" lIns="91440" numCol="1" rIns="91440" tIns="45720" vert="horz" wrap="square"/>
              <a:p>
                <a:endParaRPr altLang="en-US" lang="zh-CN"/>
              </a:p>
            </p:txBody>
          </p:sp>
          <p:sp>
            <p:nvSpPr>
              <p:cNvPr id="1049148" name="Freeform 45"/>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49" name="Freeform 94"/>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0" name="Freeform 95"/>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1" name="Freeform 96"/>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2" name="Freeform 97"/>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3" name="Freeform 98"/>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4" name="Freeform 107"/>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5" name="Freeform 108"/>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6" name="Freeform 109"/>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7" name="Freeform 110"/>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p:spPr>
            <p:txBody>
              <a:bodyPr anchor="t" anchorCtr="0" bIns="45720" compatLnSpc="1" lIns="91440" numCol="1" rIns="91440" tIns="45720" vert="horz" wrap="square"/>
              <a:p>
                <a:endParaRPr altLang="en-US" lang="zh-CN"/>
              </a:p>
            </p:txBody>
          </p:sp>
          <p:sp>
            <p:nvSpPr>
              <p:cNvPr id="1049158" name="Freeform 111"/>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59" name="Freeform 112"/>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0" name="Freeform 113"/>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1" name="Freeform 114"/>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2" name="Freeform 115"/>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3" name="Freeform 116"/>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4" name="Freeform 117"/>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5" name="Freeform 118"/>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6" name="Freeform 119"/>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7" name="Freeform 120"/>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8" name="Freeform 121"/>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69" name="Freeform 122"/>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0" name="Freeform 123"/>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1" name="Freeform 124"/>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2" name="Freeform 125"/>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3" name="Freeform 126"/>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4" name="Freeform 127"/>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5" name="Freeform 128"/>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6" name="Freeform 129"/>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7" name="Freeform 130"/>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8" name="Freeform 131"/>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79" name="Freeform 132"/>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80" name="Freeform 133"/>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p:spPr>
            <p:txBody>
              <a:bodyPr anchor="t" anchorCtr="0" bIns="45720" compatLnSpc="1" lIns="91440" numCol="1" rIns="91440" tIns="45720" vert="horz" wrap="square"/>
              <a:p>
                <a:endParaRPr altLang="en-US" lang="zh-CN"/>
              </a:p>
            </p:txBody>
          </p:sp>
          <p:sp>
            <p:nvSpPr>
              <p:cNvPr id="1049181" name="Freeform 134"/>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p:spPr>
            <p:txBody>
              <a:bodyPr anchor="t" anchorCtr="0" bIns="45720" compatLnSpc="1" lIns="91440" numCol="1" rIns="91440" tIns="45720" vert="horz" wrap="square"/>
              <a:p>
                <a:endParaRPr altLang="en-US" lang="zh-CN"/>
              </a:p>
            </p:txBody>
          </p:sp>
        </p:grpSp>
      </p:grpSp>
      <p:sp>
        <p:nvSpPr>
          <p:cNvPr id="1049182" name="TextBox 184"/>
          <p:cNvSpPr txBox="1"/>
          <p:nvPr/>
        </p:nvSpPr>
        <p:spPr>
          <a:xfrm>
            <a:off x="1938843" y="595475"/>
            <a:ext cx="2402214" cy="461665"/>
          </a:xfrm>
          <a:prstGeom prst="rect"/>
          <a:noFill/>
        </p:spPr>
        <p:txBody>
          <a:bodyPr wrap="square">
            <a:spAutoFit/>
          </a:bodyPr>
          <a:p>
            <a:r>
              <a:rPr altLang="zh-CN" baseline="0" b="1" cap="none" sz="2400" i="0" kern="1200" kumimoji="0" lang="vi-VN" noProof="0" normalizeH="0" spc="0" strike="noStrike" u="none">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altLang="zh-CN" b="1" sz="2400" lang="en-US">
                <a:solidFill>
                  <a:schemeClr val="accent6">
                    <a:lumMod val="75000"/>
                  </a:schemeClr>
                </a:solidFill>
                <a:latin typeface="UTM Avo" panose="02040603050506020204" pitchFamily="18" charset="0"/>
                <a:cs typeface="Times New Roman" panose="02020603050405020304" pitchFamily="18" charset="0"/>
              </a:rPr>
              <a:t>ng dẫn</a:t>
            </a:r>
            <a:endParaRPr b="1" lang="en-US">
              <a:solidFill>
                <a:schemeClr val="accent6">
                  <a:lumMod val="75000"/>
                </a:schemeClr>
              </a:solidFill>
            </a:endParaRPr>
          </a:p>
        </p:txBody>
      </p:sp>
      <p:sp>
        <p:nvSpPr>
          <p:cNvPr id="1049183" name="TextBox 185"/>
          <p:cNvSpPr txBox="1"/>
          <p:nvPr/>
        </p:nvSpPr>
        <p:spPr>
          <a:xfrm>
            <a:off x="2945291" y="1515818"/>
            <a:ext cx="5932102" cy="1681229"/>
          </a:xfrm>
          <a:prstGeom prst="rect"/>
          <a:noFill/>
        </p:spPr>
        <p:txBody>
          <a:bodyPr wrap="square">
            <a:spAutoFit/>
          </a:bodyPr>
          <a:p>
            <a:pPr>
              <a:lnSpc>
                <a:spcPct val="150000"/>
              </a:lnSpc>
            </a:pPr>
            <a:r>
              <a:rPr altLang="zh-CN" b="1" sz="2400" lang="vi-VN">
                <a:solidFill>
                  <a:schemeClr val="accent6">
                    <a:lumMod val="75000"/>
                  </a:schemeClr>
                </a:solidFill>
                <a:latin typeface="UTM Avo" panose="02040603050506020204" pitchFamily="18" charset="0"/>
                <a:cs typeface="Times New Roman" panose="02020603050405020304" pitchFamily="18" charset="0"/>
              </a:rPr>
              <a:t>d)	Lưu tệp</a:t>
            </a:r>
          </a:p>
          <a:p>
            <a:pPr>
              <a:lnSpc>
                <a:spcPct val="150000"/>
              </a:lnSpc>
            </a:pPr>
            <a:r>
              <a:rPr altLang="zh-CN" sz="2400" lang="vi-VN">
                <a:solidFill>
                  <a:schemeClr val="accent6">
                    <a:lumMod val="75000"/>
                  </a:schemeClr>
                </a:solidFill>
                <a:latin typeface="UTM Avo" panose="02040603050506020204" pitchFamily="18" charset="0"/>
                <a:cs typeface="Times New Roman" panose="02020603050405020304" pitchFamily="18" charset="0"/>
              </a:rPr>
              <a:t>- Chọn File/Save để lưu tệp với tên</a:t>
            </a:r>
            <a:r>
              <a:rPr altLang="zh-CN" sz="2400" lang="en-US">
                <a:solidFill>
                  <a:schemeClr val="accent6">
                    <a:lumMod val="75000"/>
                  </a:schemeClr>
                </a:solidFill>
                <a:latin typeface="UTM Avo" panose="02040603050506020204" pitchFamily="18" charset="0"/>
                <a:cs typeface="Times New Roman" panose="02020603050405020304" pitchFamily="18" charset="0"/>
              </a:rPr>
              <a:t> </a:t>
            </a:r>
            <a:r>
              <a:rPr altLang="zh-CN" b="1" sz="2400" lang="vi-VN">
                <a:solidFill>
                  <a:schemeClr val="accent6">
                    <a:lumMod val="75000"/>
                  </a:schemeClr>
                </a:solidFill>
                <a:latin typeface="UTM Avo" panose="02040603050506020204" pitchFamily="18" charset="0"/>
                <a:cs typeface="Times New Roman" panose="02020603050405020304" pitchFamily="18" charset="0"/>
              </a:rPr>
              <a:t>AnToanPhongThucHanh.pptx</a:t>
            </a:r>
            <a:r>
              <a:rPr altLang="zh-CN" sz="2400" lang="vi-VN">
                <a:solidFill>
                  <a:schemeClr val="accent6">
                    <a:lumMod val="75000"/>
                  </a:schemeClr>
                </a:solidFill>
                <a:latin typeface="UTM Avo" panose="02040603050506020204" pitchFamily="18" charset="0"/>
                <a:cs typeface="Times New Roman" panose="02020603050405020304" pitchFamily="18" charset="0"/>
              </a:rPr>
              <a:t>.</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 presetSubtype="1">
                                  <p:stCondLst>
                                    <p:cond delay="0"/>
                                  </p:stCondLst>
                                  <p:childTnLst>
                                    <p:set>
                                      <p:cBhvr>
                                        <p:cTn dur="1" fill="hold" id="6">
                                          <p:stCondLst>
                                            <p:cond delay="0"/>
                                          </p:stCondLst>
                                        </p:cTn>
                                        <p:tgtEl>
                                          <p:spTgt spid="111"/>
                                        </p:tgtEl>
                                        <p:attrNameLst>
                                          <p:attrName>style.visibility</p:attrName>
                                        </p:attrNameLst>
                                      </p:cBhvr>
                                      <p:to>
                                        <p:strVal val="visible"/>
                                      </p:to>
                                    </p:set>
                                    <p:anim calcmode="lin" valueType="num">
                                      <p:cBhvr additive="base">
                                        <p:cTn dur="750" fill="hold" id="7"/>
                                        <p:tgtEl>
                                          <p:spTgt spid="111"/>
                                        </p:tgtEl>
                                        <p:attrNameLst>
                                          <p:attrName>ppt_x</p:attrName>
                                        </p:attrNameLst>
                                      </p:cBhvr>
                                      <p:tavLst>
                                        <p:tav tm="0">
                                          <p:val>
                                            <p:strVal val="#ppt_x"/>
                                          </p:val>
                                        </p:tav>
                                        <p:tav tm="100000">
                                          <p:val>
                                            <p:strVal val="#ppt_x"/>
                                          </p:val>
                                        </p:tav>
                                      </p:tavLst>
                                    </p:anim>
                                    <p:anim calcmode="lin" valueType="num">
                                      <p:cBhvr additive="base">
                                        <p:cTn dur="750" fill="hold" id="8"/>
                                        <p:tgtEl>
                                          <p:spTgt spid="111"/>
                                        </p:tgtEl>
                                        <p:attrNameLst>
                                          <p:attrName>ppt_y</p:attrName>
                                        </p:attrNameLst>
                                      </p:cBhvr>
                                      <p:tavLst>
                                        <p:tav tm="0">
                                          <p:val>
                                            <p:strVal val="0-#ppt_h/2"/>
                                          </p:val>
                                        </p:tav>
                                        <p:tav tm="100000">
                                          <p:val>
                                            <p:strVal val="#ppt_y"/>
                                          </p:val>
                                        </p:tav>
                                      </p:tavLst>
                                    </p:anim>
                                  </p:childTnLst>
                                </p:cTn>
                              </p:par>
                            </p:childTnLst>
                          </p:cTn>
                        </p:par>
                        <p:par>
                          <p:cTn fill="hold" id="9">
                            <p:stCondLst>
                              <p:cond delay="750"/>
                            </p:stCondLst>
                            <p:childTnLst>
                              <p:par>
                                <p:cTn fill="hold" id="10" nodeType="afterEffect" presetClass="entr" presetID="22" presetSubtype="4">
                                  <p:stCondLst>
                                    <p:cond delay="0"/>
                                  </p:stCondLst>
                                  <p:childTnLst>
                                    <p:set>
                                      <p:cBhvr>
                                        <p:cTn dur="1" fill="hold" id="11">
                                          <p:stCondLst>
                                            <p:cond delay="0"/>
                                          </p:stCondLst>
                                        </p:cTn>
                                        <p:tgtEl>
                                          <p:spTgt spid="110"/>
                                        </p:tgtEl>
                                        <p:attrNameLst>
                                          <p:attrName>style.visibility</p:attrName>
                                        </p:attrNameLst>
                                      </p:cBhvr>
                                      <p:to>
                                        <p:strVal val="visible"/>
                                      </p:to>
                                    </p:set>
                                    <p:animEffect transition="in" filter="wipe(down)">
                                      <p:cBhvr>
                                        <p:cTn dur="500" id="12"/>
                                        <p:tgtEl>
                                          <p:spTgt spid="110"/>
                                        </p:tgtEl>
                                      </p:cBhvr>
                                    </p:animEffect>
                                  </p:childTnLst>
                                </p:cTn>
                              </p:par>
                            </p:childTnLst>
                          </p:cTn>
                        </p:par>
                        <p:par>
                          <p:cTn fill="hold" id="13">
                            <p:stCondLst>
                              <p:cond delay="1250"/>
                            </p:stCondLst>
                            <p:childTnLst>
                              <p:par>
                                <p:cTn fill="hold" grpId="0" id="14" nodeType="afterEffect" presetClass="entr" presetID="10" presetSubtype="0">
                                  <p:stCondLst>
                                    <p:cond delay="0"/>
                                  </p:stCondLst>
                                  <p:childTnLst>
                                    <p:set>
                                      <p:cBhvr>
                                        <p:cTn dur="1" fill="hold" id="15">
                                          <p:stCondLst>
                                            <p:cond delay="0"/>
                                          </p:stCondLst>
                                        </p:cTn>
                                        <p:tgtEl>
                                          <p:spTgt spid="1049182"/>
                                        </p:tgtEl>
                                        <p:attrNameLst>
                                          <p:attrName>style.visibility</p:attrName>
                                        </p:attrNameLst>
                                      </p:cBhvr>
                                      <p:to>
                                        <p:strVal val="visible"/>
                                      </p:to>
                                    </p:set>
                                    <p:animEffect transition="in" filter="fade">
                                      <p:cBhvr>
                                        <p:cTn dur="500" id="16"/>
                                        <p:tgtEl>
                                          <p:spTgt spid="1049182"/>
                                        </p:tgtEl>
                                      </p:cBhvr>
                                    </p:animEffect>
                                  </p:childTnLst>
                                </p:cTn>
                              </p:par>
                            </p:childTnLst>
                          </p:cTn>
                        </p:par>
                        <p:par>
                          <p:cTn fill="hold" id="17">
                            <p:stCondLst>
                              <p:cond delay="1750"/>
                            </p:stCondLst>
                            <p:childTnLst>
                              <p:par>
                                <p:cTn fill="hold" grpId="0" id="18" nodeType="afterEffect" presetClass="entr" presetID="22" presetSubtype="8">
                                  <p:stCondLst>
                                    <p:cond delay="0"/>
                                  </p:stCondLst>
                                  <p:childTnLst>
                                    <p:set>
                                      <p:cBhvr>
                                        <p:cTn dur="1" fill="hold" id="19">
                                          <p:stCondLst>
                                            <p:cond delay="0"/>
                                          </p:stCondLst>
                                        </p:cTn>
                                        <p:tgtEl>
                                          <p:spTgt spid="1049183">
                                            <p:txEl>
                                              <p:pRg st="0" end="0"/>
                                            </p:txEl>
                                          </p:spTgt>
                                        </p:tgtEl>
                                        <p:attrNameLst>
                                          <p:attrName>style.visibility</p:attrName>
                                        </p:attrNameLst>
                                      </p:cBhvr>
                                      <p:to>
                                        <p:strVal val="visible"/>
                                      </p:to>
                                    </p:set>
                                    <p:animEffect transition="in" filter="wipe(left)">
                                      <p:cBhvr>
                                        <p:cTn dur="500" id="20"/>
                                        <p:tgtEl>
                                          <p:spTgt spid="1049183">
                                            <p:txEl>
                                              <p:pRg st="0" end="0"/>
                                            </p:txEl>
                                          </p:spTgt>
                                        </p:tgtEl>
                                      </p:cBhvr>
                                    </p:animEffect>
                                  </p:childTnLst>
                                </p:cTn>
                              </p:par>
                            </p:childTnLst>
                          </p:cTn>
                        </p:par>
                        <p:par>
                          <p:cTn fill="hold" id="21">
                            <p:stCondLst>
                              <p:cond delay="2250"/>
                            </p:stCondLst>
                            <p:childTnLst>
                              <p:par>
                                <p:cTn fill="hold" grpId="0" id="22" nodeType="afterEffect" presetClass="entr" presetID="22" presetSubtype="8">
                                  <p:stCondLst>
                                    <p:cond delay="0"/>
                                  </p:stCondLst>
                                  <p:childTnLst>
                                    <p:set>
                                      <p:cBhvr>
                                        <p:cTn dur="1" fill="hold" id="23">
                                          <p:stCondLst>
                                            <p:cond delay="0"/>
                                          </p:stCondLst>
                                        </p:cTn>
                                        <p:tgtEl>
                                          <p:spTgt spid="1049183">
                                            <p:txEl>
                                              <p:pRg st="1" end="1"/>
                                            </p:txEl>
                                          </p:spTgt>
                                        </p:tgtEl>
                                        <p:attrNameLst>
                                          <p:attrName>style.visibility</p:attrName>
                                        </p:attrNameLst>
                                      </p:cBhvr>
                                      <p:to>
                                        <p:strVal val="visible"/>
                                      </p:to>
                                    </p:set>
                                    <p:animEffect transition="in" filter="wipe(left)">
                                      <p:cBhvr>
                                        <p:cTn dur="500" id="24"/>
                                        <p:tgtEl>
                                          <p:spTgt spid="10491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2" grpId="0"/>
      <p:bldP spid="10491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pic>
        <p:nvPicPr>
          <p:cNvPr id="2097169"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9184" name="Rectangle 22"/>
          <p:cNvSpPr/>
          <p:nvPr/>
        </p:nvSpPr>
        <p:spPr>
          <a:xfrm>
            <a:off x="602308" y="1433716"/>
            <a:ext cx="10605623" cy="2783839"/>
          </a:xfrm>
          <a:prstGeom prst="rect"/>
        </p:spPr>
        <p:txBody>
          <a:bodyPr wrap="square">
            <a:spAutoFit/>
          </a:bodyPr>
          <a:p>
            <a:pPr algn="just" defTabSz="342900">
              <a:lnSpc>
                <a:spcPct val="150000"/>
              </a:lnSpc>
            </a:pPr>
            <a:r>
              <a:rPr b="1" sz="2400" lang="vi-VN">
                <a:latin typeface="UTM Avo" panose="02040603050506020204" pitchFamily="18" charset="0"/>
                <a:cs typeface="Times New Roman" panose="02020603050405020304" pitchFamily="18" charset="0"/>
              </a:rPr>
              <a:t>1.	Phương án nào sau đây mô t</a:t>
            </a:r>
            <a:r>
              <a:rPr b="1" sz="2400" lang="en-US">
                <a:latin typeface="UTM Avo" panose="02040603050506020204" pitchFamily="18" charset="0"/>
                <a:cs typeface="Times New Roman" panose="02020603050405020304" pitchFamily="18" charset="0"/>
              </a:rPr>
              <a:t>ả</a:t>
            </a:r>
            <a:r>
              <a:rPr b="1" sz="2400" lang="vi-VN">
                <a:latin typeface="UTM Avo" panose="02040603050506020204" pitchFamily="18" charset="0"/>
                <a:cs typeface="Times New Roman" panose="02020603050405020304" pitchFamily="18" charset="0"/>
              </a:rPr>
              <a:t> các bước sử dụng bản mẫu?</a:t>
            </a:r>
          </a:p>
          <a:p>
            <a:pPr algn="just" defTabSz="342900">
              <a:lnSpc>
                <a:spcPct val="150000"/>
              </a:lnSpc>
            </a:pPr>
            <a:r>
              <a:rPr sz="2400" lang="vi-VN">
                <a:latin typeface="UTM Avo" panose="02040603050506020204" pitchFamily="18" charset="0"/>
                <a:cs typeface="Times New Roman" panose="02020603050405020304" pitchFamily="18" charset="0"/>
              </a:rPr>
              <a:t>A.	Nháy chuột chọn Design/Themes, chọn bản mẫu.</a:t>
            </a:r>
          </a:p>
          <a:p>
            <a:pPr algn="just" defTabSz="342900">
              <a:lnSpc>
                <a:spcPct val="150000"/>
              </a:lnSpc>
            </a:pPr>
            <a:r>
              <a:rPr sz="2400" lang="vi-VN">
                <a:latin typeface="UTM Avo" panose="02040603050506020204" pitchFamily="18" charset="0"/>
                <a:cs typeface="Times New Roman" panose="02020603050405020304" pitchFamily="18" charset="0"/>
              </a:rPr>
              <a:t>B.	Nháy chuột chọn Design/Variants, chọn bản mẫu.</a:t>
            </a:r>
          </a:p>
          <a:p>
            <a:pPr algn="just" defTabSz="342900">
              <a:lnSpc>
                <a:spcPct val="150000"/>
              </a:lnSpc>
            </a:pPr>
            <a:r>
              <a:rPr sz="2400" lang="en-US">
                <a:latin typeface="UTM Avo" panose="02040603050506020204" pitchFamily="18" charset="0"/>
                <a:cs typeface="Times New Roman" panose="02020603050405020304" pitchFamily="18" charset="0"/>
              </a:rPr>
              <a:t>C</a:t>
            </a:r>
            <a:r>
              <a:rPr sz="2400" lang="vi-VN">
                <a:latin typeface="UTM Avo" panose="02040603050506020204" pitchFamily="18" charset="0"/>
                <a:cs typeface="Times New Roman" panose="02020603050405020304" pitchFamily="18" charset="0"/>
              </a:rPr>
              <a:t>. Nháy chuột chọn Insert/Text, chọn bản mẫu.</a:t>
            </a:r>
          </a:p>
          <a:p>
            <a:pPr algn="just" defTabSz="342900">
              <a:lnSpc>
                <a:spcPct val="150000"/>
              </a:lnSpc>
            </a:pPr>
            <a:r>
              <a:rPr sz="2400" lang="vi-VN">
                <a:latin typeface="UTM Avo" panose="02040603050506020204" pitchFamily="18" charset="0"/>
                <a:cs typeface="Times New Roman" panose="02020603050405020304" pitchFamily="18" charset="0"/>
              </a:rPr>
              <a:t>D. Nháy chuột chọn File/New, chọn bản mẫu.</a:t>
            </a:r>
          </a:p>
        </p:txBody>
      </p:sp>
      <p:sp>
        <p:nvSpPr>
          <p:cNvPr id="1049185"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75000"/>
                  </a:schemeClr>
                </a:solidFill>
                <a:latin typeface="UTM Avo" panose="02040603050506020204" pitchFamily="18" charset="0"/>
                <a:cs typeface="Times New Roman" panose="02020603050405020304" pitchFamily="18" charset="0"/>
              </a:rPr>
              <a:t>LUYỆN TẬP</a:t>
            </a:r>
            <a:endParaRPr sz="3200" lang="vi-VN">
              <a:solidFill>
                <a:schemeClr val="accent6">
                  <a:lumMod val="75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9184">
                                            <p:txEl>
                                              <p:pRg st="0" end="0"/>
                                            </p:txEl>
                                          </p:spTgt>
                                        </p:tgtEl>
                                        <p:attrNameLst>
                                          <p:attrName>style.visibility</p:attrName>
                                        </p:attrNameLst>
                                      </p:cBhvr>
                                      <p:to>
                                        <p:strVal val="visible"/>
                                      </p:to>
                                    </p:set>
                                    <p:animEffect transition="in" filter="fade">
                                      <p:cBhvr>
                                        <p:cTn dur="1000" id="7"/>
                                        <p:tgtEl>
                                          <p:spTgt spid="1049184">
                                            <p:txEl>
                                              <p:pRg st="0" end="0"/>
                                            </p:txEl>
                                          </p:spTgt>
                                        </p:tgtEl>
                                      </p:cBhvr>
                                    </p:animEffect>
                                    <p:anim calcmode="lin" valueType="num">
                                      <p:cBhvr>
                                        <p:cTn dur="1000" fill="hold" id="8"/>
                                        <p:tgtEl>
                                          <p:spTgt spid="1049184">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91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42" presetSubtype="0">
                                  <p:stCondLst>
                                    <p:cond delay="0"/>
                                  </p:stCondLst>
                                  <p:childTnLst>
                                    <p:set>
                                      <p:cBhvr>
                                        <p:cTn dur="1" fill="hold" id="13">
                                          <p:stCondLst>
                                            <p:cond delay="0"/>
                                          </p:stCondLst>
                                        </p:cTn>
                                        <p:tgtEl>
                                          <p:spTgt spid="1049184">
                                            <p:txEl>
                                              <p:pRg st="1" end="1"/>
                                            </p:txEl>
                                          </p:spTgt>
                                        </p:tgtEl>
                                        <p:attrNameLst>
                                          <p:attrName>style.visibility</p:attrName>
                                        </p:attrNameLst>
                                      </p:cBhvr>
                                      <p:to>
                                        <p:strVal val="visible"/>
                                      </p:to>
                                    </p:set>
                                    <p:animEffect transition="in" filter="fade">
                                      <p:cBhvr>
                                        <p:cTn dur="1000" id="14"/>
                                        <p:tgtEl>
                                          <p:spTgt spid="1049184">
                                            <p:txEl>
                                              <p:pRg st="1" end="1"/>
                                            </p:txEl>
                                          </p:spTgt>
                                        </p:tgtEl>
                                      </p:cBhvr>
                                    </p:animEffect>
                                    <p:anim calcmode="lin" valueType="num">
                                      <p:cBhvr>
                                        <p:cTn dur="1000" fill="hold" id="15"/>
                                        <p:tgtEl>
                                          <p:spTgt spid="1049184">
                                            <p:txEl>
                                              <p:pRg st="1" end="1"/>
                                            </p:txEl>
                                          </p:spTgt>
                                        </p:tgtEl>
                                        <p:attrNameLst>
                                          <p:attrName>ppt_x</p:attrName>
                                        </p:attrNameLst>
                                      </p:cBhvr>
                                      <p:tavLst>
                                        <p:tav tm="0">
                                          <p:val>
                                            <p:strVal val="#ppt_x"/>
                                          </p:val>
                                        </p:tav>
                                        <p:tav tm="100000">
                                          <p:val>
                                            <p:strVal val="#ppt_x"/>
                                          </p:val>
                                        </p:tav>
                                      </p:tavLst>
                                    </p:anim>
                                    <p:anim calcmode="lin" valueType="num">
                                      <p:cBhvr>
                                        <p:cTn dur="1000" fill="hold" id="16"/>
                                        <p:tgtEl>
                                          <p:spTgt spid="10491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42" presetSubtype="0">
                                  <p:stCondLst>
                                    <p:cond delay="0"/>
                                  </p:stCondLst>
                                  <p:childTnLst>
                                    <p:set>
                                      <p:cBhvr>
                                        <p:cTn dur="1" fill="hold" id="20">
                                          <p:stCondLst>
                                            <p:cond delay="0"/>
                                          </p:stCondLst>
                                        </p:cTn>
                                        <p:tgtEl>
                                          <p:spTgt spid="1049184">
                                            <p:txEl>
                                              <p:pRg st="2" end="2"/>
                                            </p:txEl>
                                          </p:spTgt>
                                        </p:tgtEl>
                                        <p:attrNameLst>
                                          <p:attrName>style.visibility</p:attrName>
                                        </p:attrNameLst>
                                      </p:cBhvr>
                                      <p:to>
                                        <p:strVal val="visible"/>
                                      </p:to>
                                    </p:set>
                                    <p:animEffect transition="in" filter="fade">
                                      <p:cBhvr>
                                        <p:cTn dur="1000" id="21"/>
                                        <p:tgtEl>
                                          <p:spTgt spid="1049184">
                                            <p:txEl>
                                              <p:pRg st="2" end="2"/>
                                            </p:txEl>
                                          </p:spTgt>
                                        </p:tgtEl>
                                      </p:cBhvr>
                                    </p:animEffect>
                                    <p:anim calcmode="lin" valueType="num">
                                      <p:cBhvr>
                                        <p:cTn dur="1000" fill="hold" id="22"/>
                                        <p:tgtEl>
                                          <p:spTgt spid="1049184">
                                            <p:txEl>
                                              <p:pRg st="2" end="2"/>
                                            </p:txEl>
                                          </p:spTgt>
                                        </p:tgtEl>
                                        <p:attrNameLst>
                                          <p:attrName>ppt_x</p:attrName>
                                        </p:attrNameLst>
                                      </p:cBhvr>
                                      <p:tavLst>
                                        <p:tav tm="0">
                                          <p:val>
                                            <p:strVal val="#ppt_x"/>
                                          </p:val>
                                        </p:tav>
                                        <p:tav tm="100000">
                                          <p:val>
                                            <p:strVal val="#ppt_x"/>
                                          </p:val>
                                        </p:tav>
                                      </p:tavLst>
                                    </p:anim>
                                    <p:anim calcmode="lin" valueType="num">
                                      <p:cBhvr>
                                        <p:cTn dur="1000" fill="hold" id="23"/>
                                        <p:tgtEl>
                                          <p:spTgt spid="10491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4">
                      <p:stCondLst>
                        <p:cond delay="indefinite"/>
                      </p:stCondLst>
                      <p:childTnLst>
                        <p:par>
                          <p:cTn fill="hold" id="25">
                            <p:stCondLst>
                              <p:cond delay="0"/>
                            </p:stCondLst>
                            <p:childTnLst>
                              <p:par>
                                <p:cTn fill="hold" id="26" nodeType="clickEffect" presetClass="entr" presetID="42" presetSubtype="0">
                                  <p:stCondLst>
                                    <p:cond delay="0"/>
                                  </p:stCondLst>
                                  <p:childTnLst>
                                    <p:set>
                                      <p:cBhvr>
                                        <p:cTn dur="1" fill="hold" id="27">
                                          <p:stCondLst>
                                            <p:cond delay="0"/>
                                          </p:stCondLst>
                                        </p:cTn>
                                        <p:tgtEl>
                                          <p:spTgt spid="1049184">
                                            <p:txEl>
                                              <p:pRg st="3" end="3"/>
                                            </p:txEl>
                                          </p:spTgt>
                                        </p:tgtEl>
                                        <p:attrNameLst>
                                          <p:attrName>style.visibility</p:attrName>
                                        </p:attrNameLst>
                                      </p:cBhvr>
                                      <p:to>
                                        <p:strVal val="visible"/>
                                      </p:to>
                                    </p:set>
                                    <p:animEffect transition="in" filter="fade">
                                      <p:cBhvr>
                                        <p:cTn dur="1000" id="28"/>
                                        <p:tgtEl>
                                          <p:spTgt spid="1049184">
                                            <p:txEl>
                                              <p:pRg st="3" end="3"/>
                                            </p:txEl>
                                          </p:spTgt>
                                        </p:tgtEl>
                                      </p:cBhvr>
                                    </p:animEffect>
                                    <p:anim calcmode="lin" valueType="num">
                                      <p:cBhvr>
                                        <p:cTn dur="1000" fill="hold" id="29"/>
                                        <p:tgtEl>
                                          <p:spTgt spid="1049184">
                                            <p:txEl>
                                              <p:pRg st="3" end="3"/>
                                            </p:txEl>
                                          </p:spTgt>
                                        </p:tgtEl>
                                        <p:attrNameLst>
                                          <p:attrName>ppt_x</p:attrName>
                                        </p:attrNameLst>
                                      </p:cBhvr>
                                      <p:tavLst>
                                        <p:tav tm="0">
                                          <p:val>
                                            <p:strVal val="#ppt_x"/>
                                          </p:val>
                                        </p:tav>
                                        <p:tav tm="100000">
                                          <p:val>
                                            <p:strVal val="#ppt_x"/>
                                          </p:val>
                                        </p:tav>
                                      </p:tavLst>
                                    </p:anim>
                                    <p:anim calcmode="lin" valueType="num">
                                      <p:cBhvr>
                                        <p:cTn dur="1000" fill="hold" id="30"/>
                                        <p:tgtEl>
                                          <p:spTgt spid="10491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fill="hold" id="31">
                      <p:stCondLst>
                        <p:cond delay="indefinite"/>
                      </p:stCondLst>
                      <p:childTnLst>
                        <p:par>
                          <p:cTn fill="hold" id="32">
                            <p:stCondLst>
                              <p:cond delay="0"/>
                            </p:stCondLst>
                            <p:childTnLst>
                              <p:par>
                                <p:cTn fill="hold" id="33" nodeType="clickEffect" presetClass="entr" presetID="42" presetSubtype="0">
                                  <p:stCondLst>
                                    <p:cond delay="0"/>
                                  </p:stCondLst>
                                  <p:childTnLst>
                                    <p:set>
                                      <p:cBhvr>
                                        <p:cTn dur="1" fill="hold" id="34">
                                          <p:stCondLst>
                                            <p:cond delay="0"/>
                                          </p:stCondLst>
                                        </p:cTn>
                                        <p:tgtEl>
                                          <p:spTgt spid="1049184">
                                            <p:txEl>
                                              <p:pRg st="4" end="4"/>
                                            </p:txEl>
                                          </p:spTgt>
                                        </p:tgtEl>
                                        <p:attrNameLst>
                                          <p:attrName>style.visibility</p:attrName>
                                        </p:attrNameLst>
                                      </p:cBhvr>
                                      <p:to>
                                        <p:strVal val="visible"/>
                                      </p:to>
                                    </p:set>
                                    <p:animEffect transition="in" filter="fade">
                                      <p:cBhvr>
                                        <p:cTn dur="1000" id="35"/>
                                        <p:tgtEl>
                                          <p:spTgt spid="1049184">
                                            <p:txEl>
                                              <p:pRg st="4" end="4"/>
                                            </p:txEl>
                                          </p:spTgt>
                                        </p:tgtEl>
                                      </p:cBhvr>
                                    </p:animEffect>
                                    <p:anim calcmode="lin" valueType="num">
                                      <p:cBhvr>
                                        <p:cTn dur="1000" fill="hold" id="36"/>
                                        <p:tgtEl>
                                          <p:spTgt spid="1049184">
                                            <p:txEl>
                                              <p:pRg st="4" end="4"/>
                                            </p:txEl>
                                          </p:spTgt>
                                        </p:tgtEl>
                                        <p:attrNameLst>
                                          <p:attrName>ppt_x</p:attrName>
                                        </p:attrNameLst>
                                      </p:cBhvr>
                                      <p:tavLst>
                                        <p:tav tm="0">
                                          <p:val>
                                            <p:strVal val="#ppt_x"/>
                                          </p:val>
                                        </p:tav>
                                        <p:tav tm="100000">
                                          <p:val>
                                            <p:strVal val="#ppt_x"/>
                                          </p:val>
                                        </p:tav>
                                      </p:tavLst>
                                    </p:anim>
                                    <p:anim calcmode="lin" valueType="num">
                                      <p:cBhvr>
                                        <p:cTn dur="1000" fill="hold" id="37"/>
                                        <p:tgtEl>
                                          <p:spTgt spid="104918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pic>
        <p:nvPicPr>
          <p:cNvPr id="2097170" name="Picture 10"/>
          <p:cNvPicPr>
            <a:picLocks noChangeAspect="1"/>
          </p:cNvPicPr>
          <p:nvPr/>
        </p:nvPicPr>
        <p:blipFill rotWithShape="1">
          <a:blip xmlns:r="http://schemas.openxmlformats.org/officeDocument/2006/relationships" r:embed="rId1"/>
          <a:srcRect r="72158" b="-12880"/>
          <a:stretch>
            <a:fillRect/>
          </a:stretch>
        </p:blipFill>
        <p:spPr>
          <a:xfrm>
            <a:off x="510166" y="377154"/>
            <a:ext cx="971793" cy="1056562"/>
          </a:xfrm>
          <a:prstGeom prst="rect"/>
        </p:spPr>
      </p:pic>
      <p:sp>
        <p:nvSpPr>
          <p:cNvPr id="1049186" name="Rectangle 22"/>
          <p:cNvSpPr/>
          <p:nvPr/>
        </p:nvSpPr>
        <p:spPr>
          <a:xfrm>
            <a:off x="602308" y="1433716"/>
            <a:ext cx="10605623" cy="2235227"/>
          </a:xfrm>
          <a:prstGeom prst="rect"/>
        </p:spPr>
        <p:txBody>
          <a:bodyPr wrap="square">
            <a:spAutoFit/>
          </a:bodyPr>
          <a:p>
            <a:pPr algn="just" defTabSz="342900">
              <a:lnSpc>
                <a:spcPct val="150000"/>
              </a:lnSpc>
            </a:pPr>
            <a:r>
              <a:rPr sz="2400" lang="vi-VN">
                <a:latin typeface="UTM Avo" panose="02040603050506020204" pitchFamily="18" charset="0"/>
                <a:cs typeface="Times New Roman" panose="02020603050405020304" pitchFamily="18" charset="0"/>
              </a:rPr>
              <a:t>2.	Em hãy thêm vào trang chiếu tiêu đề của tệp trình chiếu </a:t>
            </a:r>
            <a:r>
              <a:rPr b="1" sz="2400" lang="vi-VN">
                <a:latin typeface="UTM Avo" panose="02040603050506020204" pitchFamily="18" charset="0"/>
                <a:cs typeface="Times New Roman" panose="02020603050405020304" pitchFamily="18" charset="0"/>
              </a:rPr>
              <a:t>AnToanPhongThucHanh.pptx </a:t>
            </a:r>
            <a:r>
              <a:rPr sz="2400" lang="vi-VN">
                <a:latin typeface="UTM Avo" panose="02040603050506020204" pitchFamily="18" charset="0"/>
                <a:cs typeface="Times New Roman" panose="02020603050405020304" pitchFamily="18" charset="0"/>
              </a:rPr>
              <a:t>đường dẫn đến tệp văn bản lưu trữ các kí hiệu cảnh báo trong phòng thực hành để có thể mở ra giới thiệu cho người nghe trong khi trình chiếu.</a:t>
            </a:r>
          </a:p>
        </p:txBody>
      </p:sp>
      <p:sp>
        <p:nvSpPr>
          <p:cNvPr id="1049187"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75000"/>
                  </a:schemeClr>
                </a:solidFill>
                <a:latin typeface="UTM Avo" panose="02040603050506020204" pitchFamily="18" charset="0"/>
                <a:cs typeface="Times New Roman" panose="02020603050405020304" pitchFamily="18" charset="0"/>
              </a:rPr>
              <a:t>LUYỆN TẬP</a:t>
            </a:r>
            <a:endParaRPr sz="3200" lang="vi-VN">
              <a:solidFill>
                <a:schemeClr val="accent6">
                  <a:lumMod val="75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2" presetSubtype="0">
                                  <p:stCondLst>
                                    <p:cond delay="0"/>
                                  </p:stCondLst>
                                  <p:childTnLst>
                                    <p:set>
                                      <p:cBhvr>
                                        <p:cTn dur="1" fill="hold" id="6">
                                          <p:stCondLst>
                                            <p:cond delay="0"/>
                                          </p:stCondLst>
                                        </p:cTn>
                                        <p:tgtEl>
                                          <p:spTgt spid="1049186">
                                            <p:txEl>
                                              <p:pRg st="0" end="0"/>
                                            </p:txEl>
                                          </p:spTgt>
                                        </p:tgtEl>
                                        <p:attrNameLst>
                                          <p:attrName>style.visibility</p:attrName>
                                        </p:attrNameLst>
                                      </p:cBhvr>
                                      <p:to>
                                        <p:strVal val="visible"/>
                                      </p:to>
                                    </p:set>
                                    <p:animEffect transition="in" filter="fade">
                                      <p:cBhvr>
                                        <p:cTn dur="1000" id="7"/>
                                        <p:tgtEl>
                                          <p:spTgt spid="1049186">
                                            <p:txEl>
                                              <p:pRg st="0" end="0"/>
                                            </p:txEl>
                                          </p:spTgt>
                                        </p:tgtEl>
                                      </p:cBhvr>
                                    </p:animEffect>
                                    <p:anim calcmode="lin" valueType="num">
                                      <p:cBhvr>
                                        <p:cTn dur="1000" fill="hold" id="8"/>
                                        <p:tgtEl>
                                          <p:spTgt spid="1049186">
                                            <p:txEl>
                                              <p:pRg st="0" end="0"/>
                                            </p:txEl>
                                          </p:spTgt>
                                        </p:tgtEl>
                                        <p:attrNameLst>
                                          <p:attrName>ppt_x</p:attrName>
                                        </p:attrNameLst>
                                      </p:cBhvr>
                                      <p:tavLst>
                                        <p:tav tm="0">
                                          <p:val>
                                            <p:strVal val="#ppt_x"/>
                                          </p:val>
                                        </p:tav>
                                        <p:tav tm="100000">
                                          <p:val>
                                            <p:strVal val="#ppt_x"/>
                                          </p:val>
                                        </p:tav>
                                      </p:tavLst>
                                    </p:anim>
                                    <p:anim calcmode="lin" valueType="num">
                                      <p:cBhvr>
                                        <p:cTn dur="1000" fill="hold" id="9"/>
                                        <p:tgtEl>
                                          <p:spTgt spid="10491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9188" name="Rectangle 22"/>
          <p:cNvSpPr/>
          <p:nvPr/>
        </p:nvSpPr>
        <p:spPr>
          <a:xfrm>
            <a:off x="602308" y="1433716"/>
            <a:ext cx="10675292" cy="3337837"/>
          </a:xfrm>
          <a:prstGeom prst="rect"/>
        </p:spPr>
        <p:txBody>
          <a:bodyPr wrap="square">
            <a:spAutoFit/>
          </a:bodyPr>
          <a:p>
            <a:pPr defTabSz="342900" lvl="0">
              <a:lnSpc>
                <a:spcPct val="150000"/>
              </a:lnSpc>
            </a:pPr>
            <a:r>
              <a:rPr sz="2400" lang="vi-VN">
                <a:solidFill>
                  <a:prstClr val="black"/>
                </a:solidFill>
                <a:latin typeface="UTM Avo" panose="02040603050506020204" pitchFamily="18" charset="0"/>
                <a:cs typeface="Times New Roman" panose="02020603050405020304" pitchFamily="18" charset="0"/>
              </a:rPr>
              <a:t>Em hãy tìm một bản mẫu (có sẵn trong phần mềm trình chiếu hoặc được chia sẻ trên mạng) và sử dụng để tạo lại bài trình chiếu trong tệp </a:t>
            </a:r>
            <a:r>
              <a:rPr b="1" sz="2400" lang="vi-VN">
                <a:solidFill>
                  <a:prstClr val="black"/>
                </a:solidFill>
                <a:latin typeface="UTM Avo" panose="02040603050506020204" pitchFamily="18" charset="0"/>
                <a:cs typeface="Times New Roman" panose="02020603050405020304" pitchFamily="18" charset="0"/>
              </a:rPr>
              <a:t>LeRaMatCLBTinhoc.pptx</a:t>
            </a:r>
            <a:r>
              <a:rPr sz="2400" lang="vi-VN">
                <a:solidFill>
                  <a:prstClr val="black"/>
                </a:solidFill>
                <a:latin typeface="UTM Avo" panose="02040603050506020204" pitchFamily="18" charset="0"/>
                <a:cs typeface="Times New Roman" panose="02020603050405020304" pitchFamily="18" charset="0"/>
              </a:rPr>
              <a:t>. Thực hiện thay đổi các định dạng cần thiết để tạo một bản mẫu phù hợp với bài trình chiếu. Ghi lại tệp trình chiếu dưới dạng bản mẫu, tên tệp có dạng </a:t>
            </a:r>
            <a:r>
              <a:rPr b="1" sz="2400" lang="vi-VN">
                <a:solidFill>
                  <a:prstClr val="black"/>
                </a:solidFill>
                <a:latin typeface="UTM Avo" panose="02040603050506020204" pitchFamily="18" charset="0"/>
                <a:cs typeface="Times New Roman" panose="02020603050405020304" pitchFamily="18" charset="0"/>
              </a:rPr>
              <a:t>.potx </a:t>
            </a:r>
            <a:r>
              <a:rPr sz="2400" lang="vi-VN">
                <a:solidFill>
                  <a:prstClr val="black"/>
                </a:solidFill>
                <a:latin typeface="UTM Avo" panose="02040603050506020204" pitchFamily="18" charset="0"/>
                <a:cs typeface="Times New Roman" panose="02020603050405020304" pitchFamily="18" charset="0"/>
              </a:rPr>
              <a:t>để tái sử dụng và chia sẻ khi cần.</a:t>
            </a:r>
            <a:endParaRPr baseline="0" b="0" cap="none" sz="2400" i="0" kern="1200" kumimoji="0" lang="vi-VN" noProof="0" normalizeH="0" spc="0" strike="noStrike" u="none">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2097171" name="Picture 6"/>
          <p:cNvPicPr>
            <a:picLocks noChangeAspect="1"/>
          </p:cNvPicPr>
          <p:nvPr/>
        </p:nvPicPr>
        <p:blipFill rotWithShape="1">
          <a:blip xmlns:r="http://schemas.openxmlformats.org/officeDocument/2006/relationships" r:embed="rId1"/>
          <a:srcRect r="70376"/>
          <a:stretch>
            <a:fillRect/>
          </a:stretch>
        </p:blipFill>
        <p:spPr>
          <a:xfrm>
            <a:off x="602308" y="406275"/>
            <a:ext cx="1033987" cy="952468"/>
          </a:xfrm>
          <a:prstGeom prst="rect"/>
        </p:spPr>
      </p:pic>
      <p:sp>
        <p:nvSpPr>
          <p:cNvPr id="1049189" name="矩形 10"/>
          <p:cNvSpPr/>
          <p:nvPr/>
        </p:nvSpPr>
        <p:spPr>
          <a:xfrm>
            <a:off x="1381272" y="499427"/>
            <a:ext cx="2757591" cy="641266"/>
          </a:xfrm>
          <a:prstGeom prst="rect"/>
        </p:spPr>
        <p:txBody>
          <a:bodyPr wrap="square">
            <a:spAutoFit/>
          </a:bodyPr>
          <a:p>
            <a:pPr indent="266700">
              <a:lnSpc>
                <a:spcPct val="125000"/>
              </a:lnSpc>
              <a:spcAft>
                <a:spcPts val="400"/>
              </a:spcAft>
            </a:pPr>
            <a:r>
              <a:rPr b="1" sz="3200" lang="en-US">
                <a:solidFill>
                  <a:schemeClr val="accent6">
                    <a:lumMod val="75000"/>
                  </a:schemeClr>
                </a:solidFill>
                <a:latin typeface="UTM Avo" panose="02040603050506020204" pitchFamily="18" charset="0"/>
                <a:cs typeface="Times New Roman" panose="02020603050405020304" pitchFamily="18" charset="0"/>
              </a:rPr>
              <a:t>VẬN DỤNG</a:t>
            </a:r>
            <a:endParaRPr sz="3200" lang="vi-VN">
              <a:solidFill>
                <a:schemeClr val="accent6">
                  <a:lumMod val="75000"/>
                </a:schemeClr>
              </a:solidFill>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71"/>
                                        </p:tgtEl>
                                        <p:attrNameLst>
                                          <p:attrName>style.visibility</p:attrName>
                                        </p:attrNameLst>
                                      </p:cBhvr>
                                      <p:to>
                                        <p:strVal val="visible"/>
                                      </p:to>
                                    </p:set>
                                    <p:animEffect transition="in" filter="fade">
                                      <p:cBhvr>
                                        <p:cTn dur="500" id="7"/>
                                        <p:tgtEl>
                                          <p:spTgt spid="2097171"/>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9188">
                                            <p:txEl>
                                              <p:pRg st="0" end="0"/>
                                            </p:txEl>
                                          </p:spTgt>
                                        </p:tgtEl>
                                        <p:attrNameLst>
                                          <p:attrName>style.visibility</p:attrName>
                                        </p:attrNameLst>
                                      </p:cBhvr>
                                      <p:to>
                                        <p:strVal val="visible"/>
                                      </p:to>
                                    </p:set>
                                    <p:animEffect transition="in" filter="fade">
                                      <p:cBhvr>
                                        <p:cTn dur="1000" id="12"/>
                                        <p:tgtEl>
                                          <p:spTgt spid="1049188">
                                            <p:txEl>
                                              <p:pRg st="0" end="0"/>
                                            </p:txEl>
                                          </p:spTgt>
                                        </p:tgtEl>
                                      </p:cBhvr>
                                    </p:animEffect>
                                    <p:anim calcmode="lin" valueType="num">
                                      <p:cBhvr>
                                        <p:cTn dur="1000" fill="hold" id="13"/>
                                        <p:tgtEl>
                                          <p:spTgt spid="1049188">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918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pic>
        <p:nvPicPr>
          <p:cNvPr id="2097152"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pic>
        <p:nvPicPr>
          <p:cNvPr id="2097153" name="Picture 5"/>
          <p:cNvPicPr>
            <a:picLocks noChangeAspect="1"/>
          </p:cNvPicPr>
          <p:nvPr/>
        </p:nvPicPr>
        <p:blipFill rotWithShape="1">
          <a:blip xmlns:r="http://schemas.openxmlformats.org/officeDocument/2006/relationships" r:embed="rId2"/>
          <a:srcRect l="-7393" r="478"/>
          <a:stretch>
            <a:fillRect/>
          </a:stretch>
        </p:blipFill>
        <p:spPr>
          <a:xfrm>
            <a:off x="170873" y="2678359"/>
            <a:ext cx="3278459" cy="3935329"/>
          </a:xfrm>
          <a:prstGeom prst="rect"/>
        </p:spPr>
      </p:pic>
      <p:sp>
        <p:nvSpPr>
          <p:cNvPr id="1048861" name="Thought Bubble: Cloud 6"/>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anchor="ctr" rtlCol="0"/>
          <a:p>
            <a:endParaRPr b="1" lang="en-US"/>
          </a:p>
        </p:txBody>
      </p:sp>
      <p:sp>
        <p:nvSpPr>
          <p:cNvPr id="1048862" name="TextBox 7"/>
          <p:cNvSpPr txBox="1"/>
          <p:nvPr/>
        </p:nvSpPr>
        <p:spPr>
          <a:xfrm>
            <a:off x="3775011" y="422728"/>
            <a:ext cx="5583155" cy="2011681"/>
          </a:xfrm>
          <a:prstGeom prst="rect"/>
          <a:noFill/>
        </p:spPr>
        <p:txBody>
          <a:bodyPr wrap="square">
            <a:spAutoFit/>
          </a:bodyPr>
          <a:p>
            <a:pPr algn="ctr" defTabSz="342900" lvl="0">
              <a:lnSpc>
                <a:spcPct val="135000"/>
              </a:lnSpc>
            </a:pPr>
            <a:r>
              <a:rPr sz="2400" lang="vi-VN">
                <a:solidFill>
                  <a:srgbClr val="000000"/>
                </a:solidFill>
                <a:latin typeface="UTM Avo" panose="02040603050506020204" pitchFamily="18" charset="0"/>
                <a:cs typeface="Times New Roman" panose="02020603050405020304" pitchFamily="18" charset="0"/>
              </a:rPr>
              <a:t>Em hãy quan sát hai trang chiếu trong Hình 11a.1, </a:t>
            </a:r>
            <a:r>
              <a:rPr b="1" sz="2400" lang="vi-VN">
                <a:solidFill>
                  <a:srgbClr val="000000"/>
                </a:solidFill>
                <a:latin typeface="UTM Avo" panose="02040603050506020204" pitchFamily="18" charset="0"/>
                <a:cs typeface="Times New Roman" panose="02020603050405020304" pitchFamily="18" charset="0"/>
              </a:rPr>
              <a:t>so sánh </a:t>
            </a:r>
            <a:r>
              <a:rPr sz="2400" lang="vi-VN">
                <a:solidFill>
                  <a:srgbClr val="000000"/>
                </a:solidFill>
                <a:latin typeface="UTM Avo" panose="02040603050506020204" pitchFamily="18" charset="0"/>
                <a:cs typeface="Times New Roman" panose="02020603050405020304" pitchFamily="18" charset="0"/>
              </a:rPr>
              <a:t>hai trang chiếu này với trang chiếu số 1 em đã tạo ở phần thực hành Bài 10a và đưa ra nhận xét.</a:t>
            </a:r>
          </a:p>
        </p:txBody>
      </p:sp>
      <p:pic>
        <p:nvPicPr>
          <p:cNvPr id="2097154" name="Shape 420"/>
          <p:cNvPicPr>
            <a:picLocks/>
          </p:cNvPicPr>
          <p:nvPr/>
        </p:nvPicPr>
        <p:blipFill>
          <a:blip xmlns:r="http://schemas.openxmlformats.org/officeDocument/2006/relationships" r:embed="rId3"/>
          <a:stretch>
            <a:fillRect/>
          </a:stretch>
        </p:blipFill>
        <p:spPr>
          <a:xfrm>
            <a:off x="3210081" y="4123868"/>
            <a:ext cx="3859996" cy="2185694"/>
          </a:xfrm>
          <a:prstGeom prst="rect"/>
        </p:spPr>
      </p:pic>
      <p:pic>
        <p:nvPicPr>
          <p:cNvPr id="2097155" name="Shape 422"/>
          <p:cNvPicPr>
            <a:picLocks/>
          </p:cNvPicPr>
          <p:nvPr/>
        </p:nvPicPr>
        <p:blipFill>
          <a:blip xmlns:r="http://schemas.openxmlformats.org/officeDocument/2006/relationships" r:embed="rId4"/>
          <a:stretch>
            <a:fillRect/>
          </a:stretch>
        </p:blipFill>
        <p:spPr>
          <a:xfrm>
            <a:off x="7443296" y="4123868"/>
            <a:ext cx="3829740" cy="2216593"/>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61"/>
                                        </p:tgtEl>
                                        <p:attrNameLst>
                                          <p:attrName>style.visibility</p:attrName>
                                        </p:attrNameLst>
                                      </p:cBhvr>
                                      <p:to>
                                        <p:strVal val="visible"/>
                                      </p:to>
                                    </p:set>
                                    <p:animEffect transition="in" filter="fade">
                                      <p:cBhvr>
                                        <p:cTn dur="500" id="7"/>
                                        <p:tgtEl>
                                          <p:spTgt spid="1048861"/>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62"/>
                                        </p:tgtEl>
                                        <p:attrNameLst>
                                          <p:attrName>style.visibility</p:attrName>
                                        </p:attrNameLst>
                                      </p:cBhvr>
                                      <p:to>
                                        <p:strVal val="visible"/>
                                      </p:to>
                                    </p:set>
                                    <p:animEffect transition="in" filter="fade">
                                      <p:cBhvr>
                                        <p:cTn dur="500" id="11"/>
                                        <p:tgtEl>
                                          <p:spTgt spid="1048862"/>
                                        </p:tgtEl>
                                      </p:cBhvr>
                                    </p:animEffect>
                                  </p:childTnLst>
                                </p:cTn>
                              </p:par>
                            </p:childTnLst>
                          </p:cTn>
                        </p:par>
                        <p:par>
                          <p:cTn fill="hold" id="12">
                            <p:stCondLst>
                              <p:cond delay="1000"/>
                            </p:stCondLst>
                            <p:childTnLst>
                              <p:par>
                                <p:cTn fill="hold" id="13" nodeType="afterEffect" presetClass="entr" presetID="10" presetSubtype="0">
                                  <p:stCondLst>
                                    <p:cond delay="0"/>
                                  </p:stCondLst>
                                  <p:childTnLst>
                                    <p:set>
                                      <p:cBhvr>
                                        <p:cTn dur="1" fill="hold" id="14">
                                          <p:stCondLst>
                                            <p:cond delay="0"/>
                                          </p:stCondLst>
                                        </p:cTn>
                                        <p:tgtEl>
                                          <p:spTgt spid="2097154"/>
                                        </p:tgtEl>
                                        <p:attrNameLst>
                                          <p:attrName>style.visibility</p:attrName>
                                        </p:attrNameLst>
                                      </p:cBhvr>
                                      <p:to>
                                        <p:strVal val="visible"/>
                                      </p:to>
                                    </p:set>
                                    <p:animEffect transition="in" filter="fade">
                                      <p:cBhvr>
                                        <p:cTn dur="500" id="15"/>
                                        <p:tgtEl>
                                          <p:spTgt spid="2097154"/>
                                        </p:tgtEl>
                                      </p:cBhvr>
                                    </p:animEffect>
                                  </p:childTnLst>
                                </p:cTn>
                              </p:par>
                              <p:par>
                                <p:cTn fill="hold" id="16" nodeType="withEffect" presetClass="entr" presetID="10" presetSubtype="0">
                                  <p:stCondLst>
                                    <p:cond delay="0"/>
                                  </p:stCondLst>
                                  <p:childTnLst>
                                    <p:set>
                                      <p:cBhvr>
                                        <p:cTn dur="1" fill="hold" id="17">
                                          <p:stCondLst>
                                            <p:cond delay="0"/>
                                          </p:stCondLst>
                                        </p:cTn>
                                        <p:tgtEl>
                                          <p:spTgt spid="2097155"/>
                                        </p:tgtEl>
                                        <p:attrNameLst>
                                          <p:attrName>style.visibility</p:attrName>
                                        </p:attrNameLst>
                                      </p:cBhvr>
                                      <p:to>
                                        <p:strVal val="visible"/>
                                      </p:to>
                                    </p:set>
                                    <p:animEffect transition="in" filter="fade">
                                      <p:cBhvr>
                                        <p:cTn dur="500" id="18"/>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1" grpId="0" animBg="1"/>
      <p:bldP spid="10488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863" name="Google Shape;1765;p26"/>
          <p:cNvSpPr/>
          <p:nvPr/>
        </p:nvSpPr>
        <p:spPr>
          <a:xfrm rot="126755">
            <a:off x="1381233" y="1114353"/>
            <a:ext cx="8856910" cy="2488316"/>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64"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5"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66" name="TextBox 7"/>
          <p:cNvSpPr txBox="1"/>
          <p:nvPr/>
        </p:nvSpPr>
        <p:spPr>
          <a:xfrm>
            <a:off x="0" y="1580792"/>
            <a:ext cx="11612547" cy="1894840"/>
          </a:xfrm>
          <a:prstGeom prst="rect"/>
          <a:noFill/>
        </p:spPr>
        <p:txBody>
          <a:bodyPr rtlCol="0" wrap="square">
            <a:spAutoFit/>
          </a:bodyPr>
          <a:p>
            <a:pPr algn="ctr" indent="-1143000" marL="1143000">
              <a:buAutoNum type="arabicPeriod"/>
            </a:pPr>
            <a:r>
              <a:rPr sz="6000" lang="vi-VN">
                <a:solidFill>
                  <a:schemeClr val="accent6">
                    <a:lumMod val="50000"/>
                  </a:schemeClr>
                </a:solidFill>
                <a:latin typeface="+mj-lt"/>
              </a:rPr>
              <a:t>BẢN MẪU TRONG </a:t>
            </a:r>
            <a:endParaRPr sz="6000" lang="en-US">
              <a:solidFill>
                <a:schemeClr val="accent6">
                  <a:lumMod val="50000"/>
                </a:schemeClr>
              </a:solidFill>
              <a:latin typeface="+mj-lt"/>
            </a:endParaRPr>
          </a:p>
          <a:p>
            <a:pPr algn="ctr"/>
            <a:r>
              <a:rPr sz="6000" lang="vi-VN">
                <a:solidFill>
                  <a:schemeClr val="accent6">
                    <a:lumMod val="50000"/>
                  </a:schemeClr>
                </a:solidFill>
                <a:latin typeface="+mj-lt"/>
              </a:rPr>
              <a:t>PH</a:t>
            </a:r>
            <a:r>
              <a:rPr sz="6000" lang="en-US">
                <a:solidFill>
                  <a:schemeClr val="accent6">
                    <a:lumMod val="50000"/>
                  </a:schemeClr>
                </a:solidFill>
                <a:latin typeface="+mj-lt"/>
              </a:rPr>
              <a:t>Ầ</a:t>
            </a:r>
            <a:r>
              <a:rPr sz="6000" lang="vi-VN">
                <a:solidFill>
                  <a:schemeClr val="accent6">
                    <a:lumMod val="50000"/>
                  </a:schemeClr>
                </a:solidFill>
                <a:latin typeface="+mj-lt"/>
              </a:rPr>
              <a:t>N M</a:t>
            </a:r>
            <a:r>
              <a:rPr sz="6000" lang="en-US">
                <a:solidFill>
                  <a:schemeClr val="accent6">
                    <a:lumMod val="50000"/>
                  </a:schemeClr>
                </a:solidFill>
                <a:latin typeface="+mj-lt"/>
              </a:rPr>
              <a:t>Ề</a:t>
            </a:r>
            <a:r>
              <a:rPr sz="6000" lang="vi-VN">
                <a:solidFill>
                  <a:schemeClr val="accent6">
                    <a:lumMod val="50000"/>
                  </a:schemeClr>
                </a:solidFill>
                <a:latin typeface="+mj-lt"/>
              </a:rPr>
              <a:t>M TRÌNH CHIẾU</a:t>
            </a:r>
          </a:p>
        </p:txBody>
      </p:sp>
      <p:grpSp>
        <p:nvGrpSpPr>
          <p:cNvPr id="79" name="Google Shape;211;p3"/>
          <p:cNvGrpSpPr/>
          <p:nvPr/>
        </p:nvGrpSpPr>
        <p:grpSpPr>
          <a:xfrm>
            <a:off x="931175" y="241142"/>
            <a:ext cx="444275" cy="398525"/>
            <a:chOff x="2495125" y="2142250"/>
            <a:chExt cx="444275" cy="398525"/>
          </a:xfrm>
        </p:grpSpPr>
        <p:sp>
          <p:nvSpPr>
            <p:cNvPr id="1048867"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68"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0" name="Google Shape;214;p3"/>
          <p:cNvGrpSpPr/>
          <p:nvPr/>
        </p:nvGrpSpPr>
        <p:grpSpPr>
          <a:xfrm>
            <a:off x="10561107" y="5038641"/>
            <a:ext cx="291375" cy="281375"/>
            <a:chOff x="3243875" y="2372825"/>
            <a:chExt cx="291375" cy="281375"/>
          </a:xfrm>
        </p:grpSpPr>
        <p:sp>
          <p:nvSpPr>
            <p:cNvPr id="1048869"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0"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1"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2"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3"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4"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5"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876"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7"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78"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81" name="Google Shape;225;p3"/>
          <p:cNvGrpSpPr/>
          <p:nvPr/>
        </p:nvGrpSpPr>
        <p:grpSpPr>
          <a:xfrm>
            <a:off x="10679557" y="-625348"/>
            <a:ext cx="166675" cy="168575"/>
            <a:chOff x="4954425" y="2036375"/>
            <a:chExt cx="166675" cy="168575"/>
          </a:xfrm>
        </p:grpSpPr>
        <p:sp>
          <p:nvSpPr>
            <p:cNvPr id="1048879"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0"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881"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2"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82" name="Google Shape;230;p3"/>
          <p:cNvGrpSpPr/>
          <p:nvPr/>
        </p:nvGrpSpPr>
        <p:grpSpPr>
          <a:xfrm>
            <a:off x="1274794" y="5541495"/>
            <a:ext cx="166675" cy="168575"/>
            <a:chOff x="4954425" y="2036375"/>
            <a:chExt cx="166675" cy="168575"/>
          </a:xfrm>
        </p:grpSpPr>
        <p:sp>
          <p:nvSpPr>
            <p:cNvPr id="1048883"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884"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pic>
        <p:nvPicPr>
          <p:cNvPr id="2097156" name="Picture 30" descr="Graphical user interface, application  Description automatically generated"/>
          <p:cNvPicPr>
            <a:picLocks noChangeAspect="1"/>
          </p:cNvPicPr>
          <p:nvPr/>
        </p:nvPicPr>
        <p:blipFill>
          <a:blip xmlns:r="http://schemas.openxmlformats.org/officeDocument/2006/relationships" r:embed="rId1" cstate="print"/>
          <a:stretch>
            <a:fillRect/>
          </a:stretch>
        </p:blipFill>
        <p:spPr>
          <a:xfrm>
            <a:off x="4336626" y="3636762"/>
            <a:ext cx="2812194" cy="2803758"/>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79"/>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881"/>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82"/>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81"/>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882"/>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80"/>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64"/>
                                        </p:tgtEl>
                                        <p:attrNameLst>
                                          <p:attrName>style.visibility</p:attrName>
                                        </p:attrNameLst>
                                      </p:cBhvr>
                                      <p:to>
                                        <p:strVal val="visible"/>
                                      </p:to>
                                    </p:set>
                                    <p:animEffect transition="in" filter="barn(inVertical)">
                                      <p:cBhvr>
                                        <p:cTn dur="500" id="19"/>
                                        <p:tgtEl>
                                          <p:spTgt spid="1048864"/>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65"/>
                                        </p:tgtEl>
                                        <p:attrNameLst>
                                          <p:attrName>style.visibility</p:attrName>
                                        </p:attrNameLst>
                                      </p:cBhvr>
                                      <p:to>
                                        <p:strVal val="visible"/>
                                      </p:to>
                                    </p:set>
                                    <p:animEffect transition="in" filter="barn(inVertical)">
                                      <p:cBhvr>
                                        <p:cTn dur="500" id="22"/>
                                        <p:tgtEl>
                                          <p:spTgt spid="1048865"/>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63"/>
                                        </p:tgtEl>
                                        <p:attrNameLst>
                                          <p:attrName>style.visibility</p:attrName>
                                        </p:attrNameLst>
                                      </p:cBhvr>
                                      <p:to>
                                        <p:strVal val="visible"/>
                                      </p:to>
                                    </p:set>
                                    <p:animEffect transition="in" filter="fade">
                                      <p:cBhvr>
                                        <p:cTn dur="500" id="26"/>
                                        <p:tgtEl>
                                          <p:spTgt spid="1048863"/>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66"/>
                                        </p:tgtEl>
                                        <p:attrNameLst>
                                          <p:attrName>style.visibility</p:attrName>
                                        </p:attrNameLst>
                                      </p:cBhvr>
                                      <p:to>
                                        <p:strVal val="visible"/>
                                      </p:to>
                                    </p:set>
                                    <p:animEffect transition="in" filter="randombar(horizontal)">
                                      <p:cBhvr>
                                        <p:cTn dur="500" id="30"/>
                                        <p:tgtEl>
                                          <p:spTgt spid="1048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3" grpId="0" animBg="1"/>
      <p:bldP spid="1048864" grpId="0" animBg="1"/>
      <p:bldP spid="1048865" grpId="0" animBg="1"/>
      <p:bldP spid="1048866" grpId="0"/>
      <p:bldP spid="1048881" grpId="0" animBg="1"/>
      <p:bldP spid="10488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grpSp>
        <p:nvGrpSpPr>
          <p:cNvPr id="84" name="Group 2"/>
          <p:cNvGrpSpPr/>
          <p:nvPr/>
        </p:nvGrpSpPr>
        <p:grpSpPr>
          <a:xfrm>
            <a:off x="614114" y="480287"/>
            <a:ext cx="10649995" cy="4155298"/>
            <a:chOff x="1117200" y="3528268"/>
            <a:chExt cx="10337399" cy="568658"/>
          </a:xfrm>
        </p:grpSpPr>
        <p:grpSp>
          <p:nvGrpSpPr>
            <p:cNvPr id="85" name="Group 3"/>
            <p:cNvGrpSpPr/>
            <p:nvPr/>
          </p:nvGrpSpPr>
          <p:grpSpPr>
            <a:xfrm>
              <a:off x="1117200" y="3528268"/>
              <a:ext cx="10337399" cy="568658"/>
              <a:chOff x="1493120" y="3891280"/>
              <a:chExt cx="10337399" cy="568658"/>
            </a:xfrm>
          </p:grpSpPr>
          <p:sp>
            <p:nvSpPr>
              <p:cNvPr id="1048885" name="Rectangle: Rounded Corners 5"/>
              <p:cNvSpPr/>
              <p:nvPr/>
            </p:nvSpPr>
            <p:spPr>
              <a:xfrm>
                <a:off x="1493519" y="3891280"/>
                <a:ext cx="10337000" cy="492810"/>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86" name="Rectangle: Rounded Corners 6"/>
              <p:cNvSpPr/>
              <p:nvPr/>
            </p:nvSpPr>
            <p:spPr>
              <a:xfrm>
                <a:off x="1493386" y="4060797"/>
                <a:ext cx="10337000" cy="39914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sp>
            <p:nvSpPr>
              <p:cNvPr id="1048887" name="Rectangle 7"/>
              <p:cNvSpPr/>
              <p:nvPr/>
            </p:nvSpPr>
            <p:spPr>
              <a:xfrm>
                <a:off x="1493120" y="3945857"/>
                <a:ext cx="2925392" cy="78211"/>
              </a:xfrm>
              <a:prstGeom prst="rect"/>
            </p:spPr>
            <p:txBody>
              <a:bodyPr wrap="square">
                <a:spAutoFit/>
              </a:bodyPr>
              <a:p>
                <a:pPr algn="ctr" defTabSz="342900" eaLnBrk="1" fontAlgn="auto" hangingPunct="1" indent="0" latinLnBrk="0" lvl="0" marL="0" marR="0" rtl="0">
                  <a:lnSpc>
                    <a:spcPct val="135000"/>
                  </a:lnSpc>
                  <a:spcBef>
                    <a:spcPts val="0"/>
                  </a:spcBef>
                  <a:spcAft>
                    <a:spcPts val="0"/>
                  </a:spcAft>
                  <a:buClrTx/>
                  <a:buSzTx/>
                  <a:buFontTx/>
                  <a:buNone/>
                </a:pPr>
                <a:r>
                  <a:rPr baseline="0" b="1" cap="none" sz="2400" i="0" kern="1200" kumimoji="0" lang="en-US"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rPr>
                  <a:t>Hoạt động 1</a:t>
                </a:r>
                <a:endParaRPr baseline="0" b="1" cap="none" sz="2400" i="0" kern="1200" kumimoji="0" lang="vi-VN"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1048888" name="Rectangle: Rounded Corners 8"/>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defTabSz="914400" eaLnBrk="1" fontAlgn="auto" hangingPunct="1" indent="0" latinLnBrk="0" lvl="0" marL="0" marR="0" rtl="0">
                  <a:lnSpc>
                    <a:spcPct val="100000"/>
                  </a:lnSpc>
                  <a:spcBef>
                    <a:spcPts val="0"/>
                  </a:spcBef>
                  <a:spcAft>
                    <a:spcPts val="0"/>
                  </a:spcAft>
                  <a:buClrTx/>
                  <a:buSzTx/>
                  <a:buFontTx/>
                  <a:buNone/>
                </a:pPr>
                <a:endParaRPr baseline="0" b="0" cap="none" sz="2000" i="0" kern="1200" kumimoji="0" lang="en-US" noProof="0" normalizeH="0" spc="0" strike="noStrike" u="none">
                  <a:ln>
                    <a:noFill/>
                  </a:ln>
                  <a:solidFill>
                    <a:srgbClr val="FFFFFF"/>
                  </a:solidFill>
                  <a:effectLst/>
                  <a:uLnTx/>
                  <a:uFillTx/>
                  <a:latin typeface="Segoe Print"/>
                  <a:cs typeface="+mn-cs"/>
                </a:endParaRPr>
              </a:p>
            </p:txBody>
          </p:sp>
        </p:grpSp>
        <p:sp>
          <p:nvSpPr>
            <p:cNvPr id="1048889" name="Rectangle 4"/>
            <p:cNvSpPr/>
            <p:nvPr/>
          </p:nvSpPr>
          <p:spPr>
            <a:xfrm>
              <a:off x="3926052" y="3556699"/>
              <a:ext cx="7528413" cy="141153"/>
            </a:xfrm>
            <a:prstGeom prst="rect"/>
          </p:spPr>
          <p:txBody>
            <a:bodyPr wrap="square">
              <a:spAutoFit/>
            </a:bodyPr>
            <a:p>
              <a:pPr algn="ctr" defTabSz="342900" lvl="0">
                <a:lnSpc>
                  <a:spcPct val="135000"/>
                </a:lnSpc>
              </a:pPr>
              <a:r>
                <a:rPr b="1" sz="2400" lang="vi-VN">
                  <a:solidFill>
                    <a:srgbClr val="000000"/>
                  </a:solidFill>
                  <a:latin typeface="UTM Avo" panose="02040603050506020204" pitchFamily="18" charset="0"/>
                  <a:cs typeface="Times New Roman" panose="02020603050405020304" pitchFamily="18" charset="0"/>
                </a:rPr>
                <a:t>Làm thế nào để có thể tạo được </a:t>
              </a:r>
              <a:endParaRPr b="1" sz="2400" lang="en-US">
                <a:solidFill>
                  <a:srgbClr val="000000"/>
                </a:solidFill>
                <a:latin typeface="UTM Avo" panose="02040603050506020204" pitchFamily="18" charset="0"/>
                <a:cs typeface="Times New Roman" panose="02020603050405020304" pitchFamily="18" charset="0"/>
              </a:endParaRPr>
            </a:p>
            <a:p>
              <a:pPr algn="ctr" defTabSz="342900" lvl="0">
                <a:lnSpc>
                  <a:spcPct val="135000"/>
                </a:lnSpc>
              </a:pPr>
              <a:r>
                <a:rPr b="1" sz="2400" lang="vi-VN">
                  <a:solidFill>
                    <a:srgbClr val="000000"/>
                  </a:solidFill>
                  <a:latin typeface="UTM Avo" panose="02040603050506020204" pitchFamily="18" charset="0"/>
                  <a:cs typeface="Times New Roman" panose="02020603050405020304" pitchFamily="18" charset="0"/>
                </a:rPr>
                <a:t>bài trình chiếu đẹp, chuyên nghiệp?</a:t>
              </a:r>
              <a:endParaRPr baseline="0" b="1" cap="none" sz="2400" i="0" kern="1200" kumimoji="0" lang="vi-VN"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48890" name="Rectangle 9"/>
          <p:cNvSpPr/>
          <p:nvPr/>
        </p:nvSpPr>
        <p:spPr>
          <a:xfrm>
            <a:off x="928028" y="1851741"/>
            <a:ext cx="10336218" cy="2783839"/>
          </a:xfrm>
          <a:prstGeom prst="rect"/>
        </p:spPr>
        <p:txBody>
          <a:bodyPr wrap="square">
            <a:spAutoFit/>
          </a:bodyPr>
          <a:p>
            <a:pPr algn="just" defTabSz="342900" lvl="0">
              <a:lnSpc>
                <a:spcPct val="150000"/>
              </a:lnSpc>
            </a:pPr>
            <a:r>
              <a:rPr sz="2400" lang="vi-VN">
                <a:solidFill>
                  <a:srgbClr val="000000"/>
                </a:solidFill>
                <a:latin typeface="UTM Avo" panose="02040603050506020204" pitchFamily="18" charset="0"/>
                <a:cs typeface="Times New Roman" panose="02020603050405020304" pitchFamily="18" charset="0"/>
              </a:rPr>
              <a:t>Em hãy trả lời các câu hỏi sau:</a:t>
            </a:r>
          </a:p>
          <a:p>
            <a:pPr algn="just" defTabSz="342900" lvl="0">
              <a:lnSpc>
                <a:spcPct val="150000"/>
              </a:lnSpc>
            </a:pPr>
            <a:r>
              <a:rPr sz="2400" lang="vi-VN">
                <a:solidFill>
                  <a:srgbClr val="000000"/>
                </a:solidFill>
                <a:latin typeface="UTM Avo" panose="02040603050506020204" pitchFamily="18" charset="0"/>
                <a:cs typeface="Times New Roman" panose="02020603050405020304" pitchFamily="18" charset="0"/>
              </a:rPr>
              <a:t>1.	Sử dụng phần mềm trình chiếu có tạo được các trang chiếu như Hình 11 a.1 không?</a:t>
            </a:r>
          </a:p>
          <a:p>
            <a:pPr algn="just" defTabSz="342900" lvl="0">
              <a:lnSpc>
                <a:spcPct val="150000"/>
              </a:lnSpc>
            </a:pPr>
            <a:r>
              <a:rPr sz="2400" lang="vi-VN">
                <a:solidFill>
                  <a:srgbClr val="000000"/>
                </a:solidFill>
                <a:latin typeface="UTM Avo" panose="02040603050506020204" pitchFamily="18" charset="0"/>
                <a:cs typeface="Times New Roman" panose="02020603050405020304" pitchFamily="18" charset="0"/>
              </a:rPr>
              <a:t>2.	Để tạo được các trang chiếu đó có cần nhiều thời gian không?</a:t>
            </a:r>
          </a:p>
          <a:p>
            <a:pPr algn="just" defTabSz="342900" lvl="0">
              <a:lnSpc>
                <a:spcPct val="150000"/>
              </a:lnSpc>
            </a:pPr>
            <a:r>
              <a:rPr sz="2400" lang="vi-VN">
                <a:solidFill>
                  <a:srgbClr val="000000"/>
                </a:solidFill>
                <a:latin typeface="UTM Avo" panose="02040603050506020204" pitchFamily="18" charset="0"/>
                <a:cs typeface="Times New Roman" panose="02020603050405020304" pitchFamily="18" charset="0"/>
              </a:rPr>
              <a:t>3.	Làm thế nào để tạo được các trang chiếu đó?</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2" presetSubtype="8">
                                  <p:stCondLst>
                                    <p:cond delay="0"/>
                                  </p:stCondLst>
                                  <p:childTnLst>
                                    <p:set>
                                      <p:cBhvr>
                                        <p:cTn dur="1" fill="hold" id="6">
                                          <p:stCondLst>
                                            <p:cond delay="0"/>
                                          </p:stCondLst>
                                        </p:cTn>
                                        <p:tgtEl>
                                          <p:spTgt spid="84"/>
                                        </p:tgtEl>
                                        <p:attrNameLst>
                                          <p:attrName>style.visibility</p:attrName>
                                        </p:attrNameLst>
                                      </p:cBhvr>
                                      <p:to>
                                        <p:strVal val="visible"/>
                                      </p:to>
                                    </p:set>
                                    <p:animEffect transition="in" filter="wipe(left)">
                                      <p:cBhvr>
                                        <p:cTn dur="500" id="7"/>
                                        <p:tgtEl>
                                          <p:spTgt spid="84"/>
                                        </p:tgtEl>
                                      </p:cBhvr>
                                    </p:animEffect>
                                  </p:childTnLst>
                                </p:cTn>
                              </p:par>
                            </p:childTnLst>
                          </p:cTn>
                        </p:par>
                      </p:childTnLst>
                    </p:cTn>
                  </p:par>
                  <p:par>
                    <p:cTn fill="hold" id="8">
                      <p:stCondLst>
                        <p:cond delay="indefinite"/>
                      </p:stCondLst>
                      <p:childTnLst>
                        <p:par>
                          <p:cTn fill="hold" id="9">
                            <p:stCondLst>
                              <p:cond delay="0"/>
                            </p:stCondLst>
                            <p:childTnLst>
                              <p:par>
                                <p:cTn fill="hold" grpId="1" id="10" nodeType="clickEffect" presetClass="entr" presetID="10" presetSubtype="0">
                                  <p:stCondLst>
                                    <p:cond delay="0"/>
                                  </p:stCondLst>
                                  <p:childTnLst>
                                    <p:set>
                                      <p:cBhvr>
                                        <p:cTn dur="1" fill="hold" id="11">
                                          <p:stCondLst>
                                            <p:cond delay="0"/>
                                          </p:stCondLst>
                                        </p:cTn>
                                        <p:tgtEl>
                                          <p:spTgt spid="1048890">
                                            <p:txEl>
                                              <p:pRg st="0" end="0"/>
                                            </p:txEl>
                                          </p:spTgt>
                                        </p:tgtEl>
                                        <p:attrNameLst>
                                          <p:attrName>style.visibility</p:attrName>
                                        </p:attrNameLst>
                                      </p:cBhvr>
                                      <p:to>
                                        <p:strVal val="visible"/>
                                      </p:to>
                                    </p:set>
                                    <p:animEffect transition="in" filter="fade">
                                      <p:cBhvr>
                                        <p:cTn dur="500" id="12"/>
                                        <p:tgtEl>
                                          <p:spTgt spid="1048890">
                                            <p:txEl>
                                              <p:pRg st="0" end="0"/>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1" id="15" nodeType="clickEffect" presetClass="entr" presetID="10" presetSubtype="0">
                                  <p:stCondLst>
                                    <p:cond delay="0"/>
                                  </p:stCondLst>
                                  <p:childTnLst>
                                    <p:set>
                                      <p:cBhvr>
                                        <p:cTn dur="1" fill="hold" id="16">
                                          <p:stCondLst>
                                            <p:cond delay="0"/>
                                          </p:stCondLst>
                                        </p:cTn>
                                        <p:tgtEl>
                                          <p:spTgt spid="1048890">
                                            <p:txEl>
                                              <p:pRg st="1" end="1"/>
                                            </p:txEl>
                                          </p:spTgt>
                                        </p:tgtEl>
                                        <p:attrNameLst>
                                          <p:attrName>style.visibility</p:attrName>
                                        </p:attrNameLst>
                                      </p:cBhvr>
                                      <p:to>
                                        <p:strVal val="visible"/>
                                      </p:to>
                                    </p:set>
                                    <p:animEffect transition="in" filter="fade">
                                      <p:cBhvr>
                                        <p:cTn dur="500" id="17"/>
                                        <p:tgtEl>
                                          <p:spTgt spid="1048890">
                                            <p:txEl>
                                              <p:pRg st="1" end="1"/>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1" id="20" nodeType="clickEffect" presetClass="entr" presetID="10" presetSubtype="0">
                                  <p:stCondLst>
                                    <p:cond delay="0"/>
                                  </p:stCondLst>
                                  <p:childTnLst>
                                    <p:set>
                                      <p:cBhvr>
                                        <p:cTn dur="1" fill="hold" id="21">
                                          <p:stCondLst>
                                            <p:cond delay="0"/>
                                          </p:stCondLst>
                                        </p:cTn>
                                        <p:tgtEl>
                                          <p:spTgt spid="1048890">
                                            <p:txEl>
                                              <p:pRg st="2" end="2"/>
                                            </p:txEl>
                                          </p:spTgt>
                                        </p:tgtEl>
                                        <p:attrNameLst>
                                          <p:attrName>style.visibility</p:attrName>
                                        </p:attrNameLst>
                                      </p:cBhvr>
                                      <p:to>
                                        <p:strVal val="visible"/>
                                      </p:to>
                                    </p:set>
                                    <p:animEffect transition="in" filter="fade">
                                      <p:cBhvr>
                                        <p:cTn dur="500" id="22"/>
                                        <p:tgtEl>
                                          <p:spTgt spid="1048890">
                                            <p:txEl>
                                              <p:pRg st="2" end="2"/>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1" id="25" nodeType="clickEffect" presetClass="entr" presetID="10" presetSubtype="0">
                                  <p:stCondLst>
                                    <p:cond delay="0"/>
                                  </p:stCondLst>
                                  <p:childTnLst>
                                    <p:set>
                                      <p:cBhvr>
                                        <p:cTn dur="1" fill="hold" id="26">
                                          <p:stCondLst>
                                            <p:cond delay="0"/>
                                          </p:stCondLst>
                                        </p:cTn>
                                        <p:tgtEl>
                                          <p:spTgt spid="1048890">
                                            <p:txEl>
                                              <p:pRg st="3" end="3"/>
                                            </p:txEl>
                                          </p:spTgt>
                                        </p:tgtEl>
                                        <p:attrNameLst>
                                          <p:attrName>style.visibility</p:attrName>
                                        </p:attrNameLst>
                                      </p:cBhvr>
                                      <p:to>
                                        <p:strVal val="visible"/>
                                      </p:to>
                                    </p:set>
                                    <p:animEffect transition="in" filter="fade">
                                      <p:cBhvr>
                                        <p:cTn dur="500" id="27"/>
                                        <p:tgtEl>
                                          <p:spTgt spid="1048890">
                                            <p:txEl>
                                              <p:pRg st="3" end="3"/>
                                            </p:txEl>
                                          </p:spTgt>
                                        </p:tgtEl>
                                      </p:cBhvr>
                                    </p:animEffect>
                                  </p:childTnLst>
                                </p:cTn>
                              </p:par>
                            </p:childTnLst>
                          </p:cTn>
                        </p:par>
                        <p:par>
                          <p:cTn fill="hold" id="28">
                            <p:stCondLst>
                              <p:cond delay="500"/>
                            </p:stCondLst>
                            <p:childTnLst>
                              <p:par>
                                <p:cTn fill="hold" grpId="0" id="29" nodeType="afterEffect" presetClass="entr" presetID="10" presetSubtype="0">
                                  <p:stCondLst>
                                    <p:cond delay="0"/>
                                  </p:stCondLst>
                                  <p:childTnLst>
                                    <p:set>
                                      <p:cBhvr>
                                        <p:cTn dur="1" fill="hold" id="30">
                                          <p:stCondLst>
                                            <p:cond delay="0"/>
                                          </p:stCondLst>
                                        </p:cTn>
                                        <p:tgtEl>
                                          <p:spTgt spid="1048890"/>
                                        </p:tgtEl>
                                        <p:attrNameLst>
                                          <p:attrName>style.visibility</p:attrName>
                                        </p:attrNameLst>
                                      </p:cBhvr>
                                      <p:to>
                                        <p:strVal val="visible"/>
                                      </p:to>
                                    </p:set>
                                    <p:animEffect transition="in" filter="fade">
                                      <p:cBhvr>
                                        <p:cTn dur="500" id="31"/>
                                        <p:tgtEl>
                                          <p:spTgt spid="1048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0" grpId="0"/>
      <p:bldP spid="104889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pic>
        <p:nvPicPr>
          <p:cNvPr id="2097157"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sp>
        <p:nvSpPr>
          <p:cNvPr id="1048891" name="TextBox 24"/>
          <p:cNvSpPr txBox="1"/>
          <p:nvPr/>
        </p:nvSpPr>
        <p:spPr>
          <a:xfrm>
            <a:off x="1699912" y="458797"/>
            <a:ext cx="9406703" cy="1523494"/>
          </a:xfrm>
          <a:prstGeom prst="rect"/>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p>
            <a:pPr algn="just" defTabSz="342900" indent="396875" lvl="0" marL="169863">
              <a:lnSpc>
                <a:spcPct val="135000"/>
              </a:lnSpc>
            </a:pPr>
            <a:r>
              <a:rPr b="1" sz="2400" lang="vi-VN">
                <a:solidFill>
                  <a:srgbClr val="000000"/>
                </a:solidFill>
                <a:latin typeface="UTM Avo" panose="02040603050506020204" pitchFamily="18" charset="0"/>
                <a:cs typeface="Times New Roman" panose="02020603050405020304" pitchFamily="18" charset="0"/>
              </a:rPr>
              <a:t>M</a:t>
            </a:r>
            <a:r>
              <a:rPr b="1" sz="2400" lang="en-US">
                <a:solidFill>
                  <a:srgbClr val="000000"/>
                </a:solidFill>
                <a:latin typeface="UTM Avo" panose="02040603050506020204" pitchFamily="18" charset="0"/>
                <a:cs typeface="Times New Roman" panose="02020603050405020304" pitchFamily="18" charset="0"/>
              </a:rPr>
              <a:t>ẫ</a:t>
            </a:r>
            <a:r>
              <a:rPr b="1" sz="2400" lang="vi-VN">
                <a:solidFill>
                  <a:srgbClr val="000000"/>
                </a:solidFill>
                <a:latin typeface="UTM Avo" panose="02040603050506020204" pitchFamily="18" charset="0"/>
                <a:cs typeface="Times New Roman" panose="02020603050405020304" pitchFamily="18" charset="0"/>
              </a:rPr>
              <a:t>u định dạng </a:t>
            </a:r>
            <a:r>
              <a:rPr sz="2400" lang="vi-VN">
                <a:solidFill>
                  <a:srgbClr val="000000"/>
                </a:solidFill>
                <a:latin typeface="UTM Avo" panose="02040603050506020204" pitchFamily="18" charset="0"/>
                <a:cs typeface="Times New Roman" panose="02020603050405020304" pitchFamily="18" charset="0"/>
              </a:rPr>
              <a:t>là một tập hợp màu sắc, phông chữ và hiệu ứng hình ảnh được xác định trước giúp bài trình chiếu có một giao diện thống nhất, chuyên nghiệp.</a:t>
            </a:r>
            <a:endParaRPr baseline="0" cap="none" sz="2400" i="0" kern="1200" kumimoji="0" lang="en-US"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1048892" name="TextBox 3"/>
          <p:cNvSpPr txBox="1"/>
          <p:nvPr/>
        </p:nvSpPr>
        <p:spPr>
          <a:xfrm>
            <a:off x="614527" y="2428214"/>
            <a:ext cx="10492088" cy="3019288"/>
          </a:xfrm>
          <a:prstGeom prst="rect"/>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p>
            <a:pPr algn="just" defTabSz="342900" indent="396875" lvl="0" marL="169863">
              <a:lnSpc>
                <a:spcPct val="135000"/>
              </a:lnSpc>
            </a:pPr>
            <a:r>
              <a:rPr sz="2400" lang="vi-VN">
                <a:solidFill>
                  <a:srgbClr val="000000"/>
                </a:solidFill>
                <a:latin typeface="UTM Avo" panose="02040603050506020204" pitchFamily="18" charset="0"/>
                <a:cs typeface="Times New Roman" panose="02020603050405020304" pitchFamily="18" charset="0"/>
              </a:rPr>
              <a:t>Nâng cao hơn, phần mềm trình chiếu còn cung cấp các </a:t>
            </a:r>
            <a:r>
              <a:rPr b="1" sz="2400" lang="vi-VN">
                <a:solidFill>
                  <a:srgbClr val="000000"/>
                </a:solidFill>
                <a:latin typeface="UTM Avo" panose="02040603050506020204" pitchFamily="18" charset="0"/>
                <a:cs typeface="Times New Roman" panose="02020603050405020304" pitchFamily="18" charset="0"/>
              </a:rPr>
              <a:t>bản mẫu</a:t>
            </a:r>
            <a:r>
              <a:rPr sz="2400" lang="vi-VN">
                <a:solidFill>
                  <a:srgbClr val="000000"/>
                </a:solidFill>
                <a:latin typeface="UTM Avo" panose="02040603050506020204" pitchFamily="18" charset="0"/>
                <a:cs typeface="Times New Roman" panose="02020603050405020304" pitchFamily="18" charset="0"/>
              </a:rPr>
              <a:t> (Template) có sẵn.</a:t>
            </a:r>
            <a:endParaRPr sz="2400" lang="en-US">
              <a:solidFill>
                <a:srgbClr val="000000"/>
              </a:solidFill>
              <a:latin typeface="UTM Avo" panose="02040603050506020204" pitchFamily="18" charset="0"/>
              <a:cs typeface="Times New Roman" panose="02020603050405020304" pitchFamily="18" charset="0"/>
            </a:endParaRPr>
          </a:p>
          <a:p>
            <a:pPr algn="just" defTabSz="342900" indent="396875" lvl="0" marL="169863">
              <a:lnSpc>
                <a:spcPct val="135000"/>
              </a:lnSpc>
            </a:pPr>
            <a:r>
              <a:rPr b="1" sz="2400" lang="vi-VN">
                <a:solidFill>
                  <a:srgbClr val="000000"/>
                </a:solidFill>
                <a:latin typeface="UTM Avo" panose="02040603050506020204" pitchFamily="18" charset="0"/>
                <a:cs typeface="Times New Roman" panose="02020603050405020304" pitchFamily="18" charset="0"/>
              </a:rPr>
              <a:t>Bản mẫu </a:t>
            </a:r>
            <a:r>
              <a:rPr sz="2400" lang="vi-VN">
                <a:solidFill>
                  <a:srgbClr val="000000"/>
                </a:solidFill>
                <a:latin typeface="UTM Avo" panose="02040603050506020204" pitchFamily="18" charset="0"/>
                <a:cs typeface="Times New Roman" panose="02020603050405020304" pitchFamily="18" charset="0"/>
              </a:rPr>
              <a:t>là một bản thiết kế của một hoặc một nhóm các trang chiếu được lưu dưới dạng một tệp có phần mở rộng là </a:t>
            </a:r>
            <a:r>
              <a:rPr b="1" sz="2400" lang="vi-VN">
                <a:solidFill>
                  <a:srgbClr val="000000"/>
                </a:solidFill>
                <a:latin typeface="UTM Avo" panose="02040603050506020204" pitchFamily="18" charset="0"/>
                <a:cs typeface="Times New Roman" panose="02020603050405020304" pitchFamily="18" charset="0"/>
              </a:rPr>
              <a:t>.potx</a:t>
            </a:r>
            <a:r>
              <a:rPr sz="2400" lang="vi-VN">
                <a:solidFill>
                  <a:srgbClr val="000000"/>
                </a:solidFill>
                <a:latin typeface="UTM Avo" panose="02040603050506020204" pitchFamily="18" charset="0"/>
                <a:cs typeface="Times New Roman" panose="02020603050405020304" pitchFamily="18" charset="0"/>
              </a:rPr>
              <a:t>. Bản mẫu chứa bố cục, màu sắc, phông chữ, hiệu ứng, kiểu nền và cả nội dung. </a:t>
            </a:r>
            <a:endParaRPr baseline="0" cap="none" sz="2400" i="0" kern="1200" kumimoji="0" lang="en-US"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891"/>
                                        </p:tgtEl>
                                        <p:attrNameLst>
                                          <p:attrName>style.visibility</p:attrName>
                                        </p:attrNameLst>
                                      </p:cBhvr>
                                      <p:to>
                                        <p:strVal val="visible"/>
                                      </p:to>
                                    </p:set>
                                    <p:animEffect transition="in" filter="fade">
                                      <p:cBhvr>
                                        <p:cTn dur="500" id="7"/>
                                        <p:tgtEl>
                                          <p:spTgt spid="104889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892"/>
                                        </p:tgtEl>
                                        <p:attrNameLst>
                                          <p:attrName>style.visibility</p:attrName>
                                        </p:attrNameLst>
                                      </p:cBhvr>
                                      <p:to>
                                        <p:strVal val="visible"/>
                                      </p:to>
                                    </p:set>
                                    <p:animEffect transition="in" filter="fade">
                                      <p:cBhvr>
                                        <p:cTn dur="500" id="12"/>
                                        <p:tgtEl>
                                          <p:spTgt spid="104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1" grpId="0" animBg="1"/>
      <p:bldP spid="10488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pic>
        <p:nvPicPr>
          <p:cNvPr id="2097158" name="Picture 12"/>
          <p:cNvPicPr>
            <a:picLocks noChangeAspect="1"/>
          </p:cNvPicPr>
          <p:nvPr/>
        </p:nvPicPr>
        <p:blipFill>
          <a:blip xmlns:r="http://schemas.openxmlformats.org/officeDocument/2006/relationships" r:embed="rId1"/>
          <a:stretch>
            <a:fillRect/>
          </a:stretch>
        </p:blipFill>
        <p:spPr>
          <a:xfrm>
            <a:off x="614526" y="422728"/>
            <a:ext cx="888648" cy="885725"/>
          </a:xfrm>
          <a:prstGeom prst="rect"/>
        </p:spPr>
      </p:pic>
      <p:pic>
        <p:nvPicPr>
          <p:cNvPr id="2097159" name="Picture 5"/>
          <p:cNvPicPr>
            <a:picLocks noChangeAspect="1"/>
          </p:cNvPicPr>
          <p:nvPr/>
        </p:nvPicPr>
        <p:blipFill rotWithShape="1">
          <a:blip xmlns:r="http://schemas.openxmlformats.org/officeDocument/2006/relationships" r:embed="rId2"/>
          <a:srcRect l="34560" r="32263"/>
          <a:stretch>
            <a:fillRect/>
          </a:stretch>
        </p:blipFill>
        <p:spPr>
          <a:xfrm>
            <a:off x="918964" y="2499943"/>
            <a:ext cx="1914870" cy="3935329"/>
          </a:xfrm>
          <a:prstGeom prst="rect"/>
        </p:spPr>
      </p:pic>
      <p:sp>
        <p:nvSpPr>
          <p:cNvPr id="1048893" name="Thought Bubble: Cloud 6"/>
          <p:cNvSpPr/>
          <p:nvPr/>
        </p:nvSpPr>
        <p:spPr>
          <a:xfrm>
            <a:off x="3243525" y="1"/>
            <a:ext cx="6641651" cy="3429000"/>
          </a:xfrm>
          <a:prstGeom prst="cloudCallout">
            <a:avLst>
              <a:gd name="adj1" fmla="val -50481"/>
              <a:gd name="adj2" fmla="val 43041"/>
            </a:avLst>
          </a:prstGeom>
        </p:spPr>
        <p:style>
          <a:lnRef idx="1">
            <a:schemeClr val="accent5"/>
          </a:lnRef>
          <a:fillRef idx="2">
            <a:schemeClr val="accent5"/>
          </a:fillRef>
          <a:effectRef idx="1">
            <a:schemeClr val="accent5"/>
          </a:effectRef>
          <a:fontRef idx="minor">
            <a:schemeClr val="dk1"/>
          </a:fontRef>
        </p:style>
        <p:txBody>
          <a:bodyPr anchor="ctr" rtlCol="0"/>
          <a:p>
            <a:endParaRPr b="1" lang="en-US"/>
          </a:p>
        </p:txBody>
      </p:sp>
      <p:sp>
        <p:nvSpPr>
          <p:cNvPr id="1048894" name="TextBox 7"/>
          <p:cNvSpPr txBox="1"/>
          <p:nvPr/>
        </p:nvSpPr>
        <p:spPr>
          <a:xfrm>
            <a:off x="3775011" y="422728"/>
            <a:ext cx="5583155" cy="2520690"/>
          </a:xfrm>
          <a:prstGeom prst="rect"/>
          <a:noFill/>
        </p:spPr>
        <p:txBody>
          <a:bodyPr wrap="square">
            <a:spAutoFit/>
          </a:bodyPr>
          <a:p>
            <a:pPr algn="ctr" defTabSz="342900" lvl="0">
              <a:lnSpc>
                <a:spcPct val="135000"/>
              </a:lnSpc>
            </a:pPr>
            <a:r>
              <a:rPr sz="2400" lang="pt-BR">
                <a:solidFill>
                  <a:srgbClr val="000000"/>
                </a:solidFill>
                <a:latin typeface="UTM Avo" panose="02040603050506020204" pitchFamily="18" charset="0"/>
                <a:cs typeface="Times New Roman" panose="02020603050405020304" pitchFamily="18" charset="0"/>
              </a:rPr>
              <a:t>Chúng ta có thể sử dụng </a:t>
            </a:r>
            <a:r>
              <a:rPr sz="2400" lang="vi-VN">
                <a:solidFill>
                  <a:srgbClr val="000000"/>
                </a:solidFill>
                <a:latin typeface="UTM Avo" panose="02040603050506020204" pitchFamily="18" charset="0"/>
                <a:cs typeface="Times New Roman" panose="02020603050405020304" pitchFamily="18" charset="0"/>
              </a:rPr>
              <a:t>các bản mẫu có sẵn, có thể tạo các bản mẫu tuỳ ch</a:t>
            </a:r>
            <a:r>
              <a:rPr sz="2400" lang="en-US">
                <a:solidFill>
                  <a:srgbClr val="000000"/>
                </a:solidFill>
                <a:latin typeface="UTM Avo" panose="02040603050506020204" pitchFamily="18" charset="0"/>
                <a:cs typeface="Times New Roman" panose="02020603050405020304" pitchFamily="18" charset="0"/>
              </a:rPr>
              <a:t>ỉ</a:t>
            </a:r>
            <a:r>
              <a:rPr sz="2400" lang="vi-VN">
                <a:solidFill>
                  <a:srgbClr val="000000"/>
                </a:solidFill>
                <a:latin typeface="UTM Avo" panose="02040603050506020204" pitchFamily="18" charset="0"/>
                <a:cs typeface="Times New Roman" panose="02020603050405020304" pitchFamily="18" charset="0"/>
              </a:rPr>
              <a:t>nh của riêng mình rồi lưu trữ, tái sử dụng và chia sẻ chúng với những người khác.</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93"/>
                                        </p:tgtEl>
                                        <p:attrNameLst>
                                          <p:attrName>style.visibility</p:attrName>
                                        </p:attrNameLst>
                                      </p:cBhvr>
                                      <p:to>
                                        <p:strVal val="visible"/>
                                      </p:to>
                                    </p:set>
                                    <p:animEffect transition="in" filter="fade">
                                      <p:cBhvr>
                                        <p:cTn dur="500" id="7"/>
                                        <p:tgtEl>
                                          <p:spTgt spid="1048893"/>
                                        </p:tgtEl>
                                      </p:cBhvr>
                                    </p:animEffect>
                                  </p:childTnLst>
                                </p:cTn>
                              </p:par>
                            </p:childTnLst>
                          </p:cTn>
                        </p:par>
                        <p:par>
                          <p:cTn fill="hold" id="8">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048894"/>
                                        </p:tgtEl>
                                        <p:attrNameLst>
                                          <p:attrName>style.visibility</p:attrName>
                                        </p:attrNameLst>
                                      </p:cBhvr>
                                      <p:to>
                                        <p:strVal val="visible"/>
                                      </p:to>
                                    </p:set>
                                    <p:animEffect transition="in" filter="fade">
                                      <p:cBhvr>
                                        <p:cTn dur="500" id="11"/>
                                        <p:tgtEl>
                                          <p:spTgt spid="1048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3" grpId="0" animBg="1"/>
      <p:bldP spid="10488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895" name="TextBox 24"/>
          <p:cNvSpPr txBox="1"/>
          <p:nvPr/>
        </p:nvSpPr>
        <p:spPr>
          <a:xfrm>
            <a:off x="783049" y="811282"/>
            <a:ext cx="10625902" cy="3019288"/>
          </a:xfrm>
          <a:prstGeom prst="rect"/>
          <a:ln>
            <a:noFill/>
          </a:ln>
          <a:effectLst>
            <a:outerShdw algn="ctr" blurRad="149987" dir="8460000" dist="250190">
              <a:srgbClr val="000000">
                <a:alpha val="28000"/>
              </a:srgbClr>
            </a:outerShdw>
          </a:effectLst>
          <a:scene3d>
            <a:camera prst="orthographicFront">
              <a:rot lat="0" lon="0" rev="0"/>
            </a:camera>
            <a:lightRig dir="t" rig="contrasting">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p>
            <a:pPr algn="just" defTabSz="342900" indent="396875" lvl="0" marL="169863">
              <a:lnSpc>
                <a:spcPct val="135000"/>
              </a:lnSpc>
            </a:pPr>
            <a:r>
              <a:rPr sz="2400" lang="vi-VN">
                <a:solidFill>
                  <a:srgbClr val="000000"/>
                </a:solidFill>
                <a:latin typeface="UTM Avo" panose="02040603050506020204" pitchFamily="18" charset="0"/>
                <a:cs typeface="Times New Roman" panose="02020603050405020304" pitchFamily="18" charset="0"/>
              </a:rPr>
              <a:t>Bản mẫu thường được thiết kế để dùng cho một mục đích, một chủ đề cụ thể (ví dụ như bài trình bày về một chuyến du lịch, một dự án kinh doanh, một bài học trên lớp,...). Vì vậy, ngoài các yếu tố thiết kế về giao diện (màu sắc, phông chữ, hình nền, hiệu ứng) thì các nội dung gợi ý đi kèm trong bản mẫu cũng khá có ích cho em khi tạo bài trình chiếu của mình</a:t>
            </a:r>
            <a:endParaRPr baseline="0" cap="none" sz="2400" i="0" kern="1200" kumimoji="0" lang="en-US" noProof="0" normalizeH="0" spc="0" strike="noStrike" u="none">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2097160" name="Shape 424"/>
          <p:cNvPicPr>
            <a:picLocks/>
          </p:cNvPicPr>
          <p:nvPr/>
        </p:nvPicPr>
        <p:blipFill>
          <a:blip xmlns:r="http://schemas.openxmlformats.org/officeDocument/2006/relationships" r:embed="rId1"/>
          <a:stretch>
            <a:fillRect/>
          </a:stretch>
        </p:blipFill>
        <p:spPr>
          <a:xfrm>
            <a:off x="462497" y="4458583"/>
            <a:ext cx="2505710" cy="1414145"/>
          </a:xfrm>
          <a:prstGeom prst="rect"/>
        </p:spPr>
      </p:pic>
      <p:pic>
        <p:nvPicPr>
          <p:cNvPr id="2097161" name="Shape 426"/>
          <p:cNvPicPr>
            <a:picLocks/>
          </p:cNvPicPr>
          <p:nvPr/>
        </p:nvPicPr>
        <p:blipFill>
          <a:blip xmlns:r="http://schemas.openxmlformats.org/officeDocument/2006/relationships" r:embed="rId2"/>
          <a:stretch>
            <a:fillRect/>
          </a:stretch>
        </p:blipFill>
        <p:spPr>
          <a:xfrm>
            <a:off x="3238717" y="4458583"/>
            <a:ext cx="2493010" cy="1402080"/>
          </a:xfrm>
          <a:prstGeom prst="rect"/>
        </p:spPr>
      </p:pic>
      <p:pic>
        <p:nvPicPr>
          <p:cNvPr id="2097162" name="Shape 428"/>
          <p:cNvPicPr>
            <a:picLocks/>
          </p:cNvPicPr>
          <p:nvPr/>
        </p:nvPicPr>
        <p:blipFill>
          <a:blip xmlns:r="http://schemas.openxmlformats.org/officeDocument/2006/relationships" r:embed="rId3"/>
          <a:stretch>
            <a:fillRect/>
          </a:stretch>
        </p:blipFill>
        <p:spPr>
          <a:xfrm>
            <a:off x="6096000" y="4470648"/>
            <a:ext cx="2480945" cy="1390015"/>
          </a:xfrm>
          <a:prstGeom prst="rect"/>
        </p:spPr>
      </p:pic>
      <p:pic>
        <p:nvPicPr>
          <p:cNvPr id="2097163" name="Shape 430"/>
          <p:cNvPicPr>
            <a:picLocks/>
          </p:cNvPicPr>
          <p:nvPr/>
        </p:nvPicPr>
        <p:blipFill>
          <a:blip xmlns:r="http://schemas.openxmlformats.org/officeDocument/2006/relationships" r:embed="rId4"/>
          <a:stretch>
            <a:fillRect/>
          </a:stretch>
        </p:blipFill>
        <p:spPr>
          <a:xfrm>
            <a:off x="8941218" y="4272528"/>
            <a:ext cx="2493010" cy="177419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895"/>
                                        </p:tgtEl>
                                        <p:attrNameLst>
                                          <p:attrName>style.visibility</p:attrName>
                                        </p:attrNameLst>
                                      </p:cBhvr>
                                      <p:to>
                                        <p:strVal val="visible"/>
                                      </p:to>
                                    </p:set>
                                    <p:animEffect transition="in" filter="fade">
                                      <p:cBhvr>
                                        <p:cTn dur="500" id="7"/>
                                        <p:tgtEl>
                                          <p:spTgt spid="1048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896" name="Google Shape;1765;p26"/>
          <p:cNvSpPr/>
          <p:nvPr/>
        </p:nvSpPr>
        <p:spPr>
          <a:xfrm rot="126755">
            <a:off x="1341731" y="1054636"/>
            <a:ext cx="8856910" cy="5133795"/>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897"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98"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899" name="TextBox 7"/>
          <p:cNvSpPr txBox="1"/>
          <p:nvPr/>
        </p:nvSpPr>
        <p:spPr>
          <a:xfrm>
            <a:off x="1186224" y="1064549"/>
            <a:ext cx="9104031" cy="4879028"/>
          </a:xfrm>
          <a:prstGeom prst="rect"/>
          <a:noFill/>
        </p:spPr>
        <p:txBody>
          <a:bodyPr rtlCol="0" wrap="square">
            <a:spAutoFit/>
          </a:bodyPr>
          <a:p>
            <a:pPr algn="ctr" indent="-914400" marL="914400">
              <a:lnSpc>
                <a:spcPct val="150000"/>
              </a:lnSpc>
              <a:buAutoNum type="arabicPeriod" startAt="2"/>
            </a:pPr>
            <a:r>
              <a:rPr sz="5400" lang="vi-VN">
                <a:ln>
                  <a:solidFill>
                    <a:schemeClr val="bg1"/>
                  </a:solidFill>
                </a:ln>
                <a:solidFill>
                  <a:schemeClr val="accent6">
                    <a:lumMod val="50000"/>
                  </a:schemeClr>
                </a:solidFill>
                <a:latin typeface="+mj-lt"/>
              </a:rPr>
              <a:t>THỰC HÀNH: </a:t>
            </a:r>
            <a:endParaRPr sz="5400" lang="en-US">
              <a:ln>
                <a:solidFill>
                  <a:schemeClr val="bg1"/>
                </a:solidFill>
              </a:ln>
              <a:solidFill>
                <a:schemeClr val="accent6">
                  <a:lumMod val="50000"/>
                </a:schemeClr>
              </a:solidFill>
              <a:latin typeface="+mj-lt"/>
            </a:endParaRPr>
          </a:p>
          <a:p>
            <a:pPr algn="ctr">
              <a:lnSpc>
                <a:spcPct val="150000"/>
              </a:lnSpc>
            </a:pPr>
            <a:r>
              <a:rPr sz="5400" lang="vi-VN">
                <a:ln>
                  <a:solidFill>
                    <a:schemeClr val="bg1"/>
                  </a:solidFill>
                </a:ln>
                <a:solidFill>
                  <a:schemeClr val="accent6">
                    <a:lumMod val="50000"/>
                  </a:schemeClr>
                </a:solidFill>
                <a:latin typeface="+mj-lt"/>
              </a:rPr>
              <a:t>TẠO SẢN PHẨM SỐ PHỤC VỤ HỌC TẬP, GI</a:t>
            </a:r>
            <a:r>
              <a:rPr sz="5400" lang="en-US">
                <a:ln>
                  <a:solidFill>
                    <a:schemeClr val="bg1"/>
                  </a:solidFill>
                </a:ln>
                <a:solidFill>
                  <a:schemeClr val="accent6">
                    <a:lumMod val="50000"/>
                  </a:schemeClr>
                </a:solidFill>
                <a:latin typeface="+mj-lt"/>
              </a:rPr>
              <a:t>AO</a:t>
            </a:r>
            <a:r>
              <a:rPr sz="5400" lang="vi-VN">
                <a:ln>
                  <a:solidFill>
                    <a:schemeClr val="bg1"/>
                  </a:solidFill>
                </a:ln>
                <a:solidFill>
                  <a:schemeClr val="accent6">
                    <a:lumMod val="50000"/>
                  </a:schemeClr>
                </a:solidFill>
                <a:latin typeface="+mj-lt"/>
              </a:rPr>
              <a:t> LƯU V</a:t>
            </a:r>
            <a:r>
              <a:rPr sz="5400" lang="en-US">
                <a:ln>
                  <a:solidFill>
                    <a:schemeClr val="bg1"/>
                  </a:solidFill>
                </a:ln>
                <a:solidFill>
                  <a:schemeClr val="accent6">
                    <a:lumMod val="50000"/>
                  </a:schemeClr>
                </a:solidFill>
                <a:latin typeface="+mj-lt"/>
              </a:rPr>
              <a:t>À</a:t>
            </a:r>
            <a:r>
              <a:rPr sz="5400" lang="vi-VN">
                <a:ln>
                  <a:solidFill>
                    <a:schemeClr val="bg1"/>
                  </a:solidFill>
                </a:ln>
                <a:solidFill>
                  <a:schemeClr val="accent6">
                    <a:lumMod val="50000"/>
                  </a:schemeClr>
                </a:solidFill>
                <a:latin typeface="+mj-lt"/>
              </a:rPr>
              <a:t> </a:t>
            </a:r>
            <a:endParaRPr sz="5400" lang="en-US">
              <a:ln>
                <a:solidFill>
                  <a:schemeClr val="bg1"/>
                </a:solidFill>
              </a:ln>
              <a:solidFill>
                <a:schemeClr val="accent6">
                  <a:lumMod val="50000"/>
                </a:schemeClr>
              </a:solidFill>
              <a:latin typeface="+mj-lt"/>
            </a:endParaRPr>
          </a:p>
          <a:p>
            <a:pPr algn="ctr">
              <a:lnSpc>
                <a:spcPct val="150000"/>
              </a:lnSpc>
            </a:pPr>
            <a:r>
              <a:rPr sz="5400" lang="vi-VN">
                <a:ln>
                  <a:solidFill>
                    <a:schemeClr val="bg1"/>
                  </a:solidFill>
                </a:ln>
                <a:solidFill>
                  <a:schemeClr val="accent6">
                    <a:lumMod val="50000"/>
                  </a:schemeClr>
                </a:solidFill>
                <a:latin typeface="+mj-lt"/>
              </a:rPr>
              <a:t>TRAO ĐỔ</a:t>
            </a:r>
            <a:r>
              <a:rPr sz="5400" lang="en-US">
                <a:ln>
                  <a:solidFill>
                    <a:schemeClr val="bg1"/>
                  </a:solidFill>
                </a:ln>
                <a:solidFill>
                  <a:schemeClr val="accent6">
                    <a:lumMod val="50000"/>
                  </a:schemeClr>
                </a:solidFill>
                <a:latin typeface="+mj-lt"/>
              </a:rPr>
              <a:t>I</a:t>
            </a:r>
            <a:r>
              <a:rPr sz="5400" lang="vi-VN">
                <a:ln>
                  <a:solidFill>
                    <a:schemeClr val="bg1"/>
                  </a:solidFill>
                </a:ln>
                <a:solidFill>
                  <a:schemeClr val="accent6">
                    <a:lumMod val="50000"/>
                  </a:schemeClr>
                </a:solidFill>
                <a:latin typeface="+mj-lt"/>
              </a:rPr>
              <a:t> THÔNG TIN</a:t>
            </a:r>
          </a:p>
        </p:txBody>
      </p:sp>
      <p:grpSp>
        <p:nvGrpSpPr>
          <p:cNvPr id="90" name="Google Shape;211;p3"/>
          <p:cNvGrpSpPr/>
          <p:nvPr/>
        </p:nvGrpSpPr>
        <p:grpSpPr>
          <a:xfrm>
            <a:off x="931175" y="241142"/>
            <a:ext cx="444275" cy="398525"/>
            <a:chOff x="2495125" y="2142250"/>
            <a:chExt cx="444275" cy="398525"/>
          </a:xfrm>
        </p:grpSpPr>
        <p:sp>
          <p:nvSpPr>
            <p:cNvPr id="1048900"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01"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1" name="Google Shape;214;p3"/>
          <p:cNvGrpSpPr/>
          <p:nvPr/>
        </p:nvGrpSpPr>
        <p:grpSpPr>
          <a:xfrm>
            <a:off x="10561107" y="5038641"/>
            <a:ext cx="291375" cy="281375"/>
            <a:chOff x="3243875" y="2372825"/>
            <a:chExt cx="291375" cy="281375"/>
          </a:xfrm>
        </p:grpSpPr>
        <p:sp>
          <p:nvSpPr>
            <p:cNvPr id="1048902"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3"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4"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5"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6"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7"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08"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09"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0"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1"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2" name="Google Shape;225;p3"/>
          <p:cNvGrpSpPr/>
          <p:nvPr/>
        </p:nvGrpSpPr>
        <p:grpSpPr>
          <a:xfrm>
            <a:off x="10679557" y="-625348"/>
            <a:ext cx="166675" cy="168575"/>
            <a:chOff x="4954425" y="2036375"/>
            <a:chExt cx="166675" cy="168575"/>
          </a:xfrm>
        </p:grpSpPr>
        <p:sp>
          <p:nvSpPr>
            <p:cNvPr id="1048912"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3"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14"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5"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3" name="Google Shape;230;p3"/>
          <p:cNvGrpSpPr/>
          <p:nvPr/>
        </p:nvGrpSpPr>
        <p:grpSpPr>
          <a:xfrm>
            <a:off x="1274794" y="5541495"/>
            <a:ext cx="166675" cy="168575"/>
            <a:chOff x="4954425" y="2036375"/>
            <a:chExt cx="166675" cy="168575"/>
          </a:xfrm>
        </p:grpSpPr>
        <p:sp>
          <p:nvSpPr>
            <p:cNvPr id="1048916"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17"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90"/>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14"/>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93"/>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92"/>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15"/>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91"/>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897"/>
                                        </p:tgtEl>
                                        <p:attrNameLst>
                                          <p:attrName>style.visibility</p:attrName>
                                        </p:attrNameLst>
                                      </p:cBhvr>
                                      <p:to>
                                        <p:strVal val="visible"/>
                                      </p:to>
                                    </p:set>
                                    <p:animEffect transition="in" filter="barn(inVertical)">
                                      <p:cBhvr>
                                        <p:cTn dur="500" id="19"/>
                                        <p:tgtEl>
                                          <p:spTgt spid="1048897"/>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898"/>
                                        </p:tgtEl>
                                        <p:attrNameLst>
                                          <p:attrName>style.visibility</p:attrName>
                                        </p:attrNameLst>
                                      </p:cBhvr>
                                      <p:to>
                                        <p:strVal val="visible"/>
                                      </p:to>
                                    </p:set>
                                    <p:animEffect transition="in" filter="barn(inVertical)">
                                      <p:cBhvr>
                                        <p:cTn dur="500" id="22"/>
                                        <p:tgtEl>
                                          <p:spTgt spid="1048898"/>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896"/>
                                        </p:tgtEl>
                                        <p:attrNameLst>
                                          <p:attrName>style.visibility</p:attrName>
                                        </p:attrNameLst>
                                      </p:cBhvr>
                                      <p:to>
                                        <p:strVal val="visible"/>
                                      </p:to>
                                    </p:set>
                                    <p:animEffect transition="in" filter="fade">
                                      <p:cBhvr>
                                        <p:cTn dur="500" id="26"/>
                                        <p:tgtEl>
                                          <p:spTgt spid="1048896"/>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899"/>
                                        </p:tgtEl>
                                        <p:attrNameLst>
                                          <p:attrName>style.visibility</p:attrName>
                                        </p:attrNameLst>
                                      </p:cBhvr>
                                      <p:to>
                                        <p:strVal val="visible"/>
                                      </p:to>
                                    </p:set>
                                    <p:animEffect transition="in" filter="randombar(horizontal)">
                                      <p:cBhvr>
                                        <p:cTn dur="500" id="30"/>
                                        <p:tgtEl>
                                          <p:spTgt spid="104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6" grpId="0" animBg="1"/>
      <p:bldP spid="1048897" grpId="0" animBg="1"/>
      <p:bldP spid="1048898" grpId="0" animBg="1"/>
      <p:bldP spid="1048899" grpId="0"/>
      <p:bldP spid="1048914" grpId="0" animBg="1"/>
      <p:bldP spid="10489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918" name="Google Shape;1765;p26"/>
          <p:cNvSpPr/>
          <p:nvPr/>
        </p:nvSpPr>
        <p:spPr>
          <a:xfrm rot="126755">
            <a:off x="1344719" y="706481"/>
            <a:ext cx="8856910" cy="5283760"/>
          </a:xfrm>
          <a:prstGeom prst="rect"/>
          <a:solidFill>
            <a:schemeClr val="accent6">
              <a:lumMod val="40000"/>
              <a:lumOff val="6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sz="500"/>
          </a:p>
        </p:txBody>
      </p:sp>
      <p:sp>
        <p:nvSpPr>
          <p:cNvPr id="1048919" name="Google Shape;1766;p26"/>
          <p:cNvSpPr/>
          <p:nvPr/>
        </p:nvSpPr>
        <p:spPr>
          <a:xfrm rot="21464125">
            <a:off x="960911" y="695734"/>
            <a:ext cx="1284031" cy="1336800"/>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20" name="Google Shape;1767;p26"/>
          <p:cNvSpPr/>
          <p:nvPr/>
        </p:nvSpPr>
        <p:spPr>
          <a:xfrm rot="4829593">
            <a:off x="9285665" y="1005344"/>
            <a:ext cx="1546974" cy="1109544"/>
          </a:xfrm>
          <a:custGeom>
            <a:avLst/>
            <a:ah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sz="500"/>
          </a:p>
        </p:txBody>
      </p:sp>
      <p:sp>
        <p:nvSpPr>
          <p:cNvPr id="1048921" name="TextBox 7"/>
          <p:cNvSpPr txBox="1"/>
          <p:nvPr/>
        </p:nvSpPr>
        <p:spPr>
          <a:xfrm>
            <a:off x="1576819" y="813886"/>
            <a:ext cx="8771853" cy="5092163"/>
          </a:xfrm>
          <a:prstGeom prst="rect"/>
          <a:noFill/>
        </p:spPr>
        <p:txBody>
          <a:bodyPr rtlCol="0" wrap="square">
            <a:spAutoFit/>
          </a:bodyPr>
          <a:p>
            <a:pPr algn="ctr">
              <a:lnSpc>
                <a:spcPct val="150000"/>
              </a:lnSpc>
            </a:pPr>
            <a:r>
              <a:rPr b="1" sz="2800" lang="en-US">
                <a:solidFill>
                  <a:schemeClr val="accent6">
                    <a:lumMod val="50000"/>
                  </a:schemeClr>
                </a:solidFill>
                <a:latin typeface="UTM Avo" panose="02040603050506020204" pitchFamily="18" charset="0"/>
              </a:rPr>
              <a:t>NHIỆM VỤ: </a:t>
            </a:r>
          </a:p>
          <a:p>
            <a:pPr>
              <a:lnSpc>
                <a:spcPct val="150000"/>
              </a:lnSpc>
            </a:pPr>
            <a:r>
              <a:rPr sz="2400" lang="vi-VN">
                <a:solidFill>
                  <a:schemeClr val="accent6">
                    <a:lumMod val="50000"/>
                  </a:schemeClr>
                </a:solidFill>
                <a:latin typeface="UTM Avo" panose="02040603050506020204" pitchFamily="18" charset="0"/>
              </a:rPr>
              <a:t>Em hãy tạo một bài trình chiếu về chủ đề </a:t>
            </a:r>
            <a:r>
              <a:rPr b="1" sz="2400" lang="vi-VN">
                <a:solidFill>
                  <a:schemeClr val="accent6">
                    <a:lumMod val="50000"/>
                  </a:schemeClr>
                </a:solidFill>
                <a:latin typeface="UTM Avo" panose="02040603050506020204" pitchFamily="18" charset="0"/>
              </a:rPr>
              <a:t>An toàn trong phòng thực hành</a:t>
            </a:r>
            <a:r>
              <a:rPr sz="2400" lang="vi-VN">
                <a:solidFill>
                  <a:schemeClr val="accent6">
                    <a:lumMod val="50000"/>
                  </a:schemeClr>
                </a:solidFill>
                <a:latin typeface="UTM Avo" panose="02040603050506020204" pitchFamily="18" charset="0"/>
              </a:rPr>
              <a:t> (phòng thực hành Tin học, thực hành Khoa học tự nhiên,...) với các yêu cầu sau:</a:t>
            </a:r>
          </a:p>
          <a:p>
            <a:pPr>
              <a:lnSpc>
                <a:spcPct val="150000"/>
              </a:lnSpc>
            </a:pPr>
            <a:r>
              <a:rPr sz="2400" lang="vi-VN">
                <a:solidFill>
                  <a:schemeClr val="accent6">
                    <a:lumMod val="50000"/>
                  </a:schemeClr>
                </a:solidFill>
                <a:latin typeface="UTM Avo" panose="02040603050506020204" pitchFamily="18" charset="0"/>
              </a:rPr>
              <a:t>a)</a:t>
            </a:r>
            <a:r>
              <a:rPr sz="2400" lang="en-US">
                <a:solidFill>
                  <a:schemeClr val="accent6">
                    <a:lumMod val="50000"/>
                  </a:schemeClr>
                </a:solidFill>
                <a:latin typeface="UTM Avo" panose="02040603050506020204" pitchFamily="18" charset="0"/>
              </a:rPr>
              <a:t> </a:t>
            </a:r>
            <a:r>
              <a:rPr sz="2400" lang="vi-VN">
                <a:solidFill>
                  <a:schemeClr val="accent6">
                    <a:lumMod val="50000"/>
                  </a:schemeClr>
                </a:solidFill>
                <a:latin typeface="UTM Avo" panose="02040603050506020204" pitchFamily="18" charset="0"/>
              </a:rPr>
              <a:t>Sử dụng một bản mẫu có sẵn cho bài trình chiếu.</a:t>
            </a:r>
          </a:p>
          <a:p>
            <a:pPr>
              <a:lnSpc>
                <a:spcPct val="150000"/>
              </a:lnSpc>
            </a:pPr>
            <a:r>
              <a:rPr sz="2400" lang="vi-VN">
                <a:solidFill>
                  <a:schemeClr val="accent6">
                    <a:lumMod val="50000"/>
                  </a:schemeClr>
                </a:solidFill>
                <a:latin typeface="UTM Avo" panose="02040603050506020204" pitchFamily="18" charset="0"/>
              </a:rPr>
              <a:t>b)</a:t>
            </a:r>
            <a:r>
              <a:rPr sz="2400" lang="en-US">
                <a:solidFill>
                  <a:schemeClr val="accent6">
                    <a:lumMod val="50000"/>
                  </a:schemeClr>
                </a:solidFill>
                <a:latin typeface="UTM Avo" panose="02040603050506020204" pitchFamily="18" charset="0"/>
              </a:rPr>
              <a:t> </a:t>
            </a:r>
            <a:r>
              <a:rPr sz="2400" lang="vi-VN">
                <a:solidFill>
                  <a:schemeClr val="accent6">
                    <a:lumMod val="50000"/>
                  </a:schemeClr>
                </a:solidFill>
                <a:latin typeface="UTM Avo" panose="02040603050506020204" pitchFamily="18" charset="0"/>
              </a:rPr>
              <a:t>Ch</a:t>
            </a:r>
            <a:r>
              <a:rPr sz="2400" lang="en-US">
                <a:solidFill>
                  <a:schemeClr val="accent6">
                    <a:lumMod val="50000"/>
                  </a:schemeClr>
                </a:solidFill>
                <a:latin typeface="UTM Avo" panose="02040603050506020204" pitchFamily="18" charset="0"/>
              </a:rPr>
              <a:t>ỉ</a:t>
            </a:r>
            <a:r>
              <a:rPr sz="2400" lang="vi-VN">
                <a:solidFill>
                  <a:schemeClr val="accent6">
                    <a:lumMod val="50000"/>
                  </a:schemeClr>
                </a:solidFill>
                <a:latin typeface="UTM Avo" panose="02040603050506020204" pitchFamily="18" charset="0"/>
              </a:rPr>
              <a:t>nh sửa một vài thông số của bản mẫu để phù hợp hơn với nội dung.</a:t>
            </a:r>
          </a:p>
          <a:p>
            <a:pPr>
              <a:lnSpc>
                <a:spcPct val="150000"/>
              </a:lnSpc>
            </a:pPr>
            <a:r>
              <a:rPr sz="2400" lang="vi-VN">
                <a:solidFill>
                  <a:schemeClr val="accent6">
                    <a:lumMod val="50000"/>
                  </a:schemeClr>
                </a:solidFill>
                <a:latin typeface="UTM Avo" panose="02040603050506020204" pitchFamily="18" charset="0"/>
              </a:rPr>
              <a:t>c)</a:t>
            </a:r>
            <a:r>
              <a:rPr sz="2400" lang="en-US">
                <a:solidFill>
                  <a:schemeClr val="accent6">
                    <a:lumMod val="50000"/>
                  </a:schemeClr>
                </a:solidFill>
                <a:latin typeface="UTM Avo" panose="02040603050506020204" pitchFamily="18" charset="0"/>
              </a:rPr>
              <a:t> </a:t>
            </a:r>
            <a:r>
              <a:rPr sz="2400" lang="vi-VN">
                <a:solidFill>
                  <a:schemeClr val="accent6">
                    <a:lumMod val="50000"/>
                  </a:schemeClr>
                </a:solidFill>
                <a:latin typeface="UTM Avo" panose="02040603050506020204" pitchFamily="18" charset="0"/>
              </a:rPr>
              <a:t>Đưa vào trang tiêu đề đường dẫn đến một video (hay tài liệu khác).</a:t>
            </a:r>
            <a:endParaRPr sz="2400" lang="en-US">
              <a:solidFill>
                <a:schemeClr val="accent6">
                  <a:lumMod val="50000"/>
                </a:schemeClr>
              </a:solidFill>
              <a:latin typeface="UTM Avo" panose="02040603050506020204" pitchFamily="18" charset="0"/>
            </a:endParaRPr>
          </a:p>
        </p:txBody>
      </p:sp>
      <p:grpSp>
        <p:nvGrpSpPr>
          <p:cNvPr id="95" name="Google Shape;211;p3"/>
          <p:cNvGrpSpPr/>
          <p:nvPr/>
        </p:nvGrpSpPr>
        <p:grpSpPr>
          <a:xfrm>
            <a:off x="931175" y="241142"/>
            <a:ext cx="444275" cy="398525"/>
            <a:chOff x="2495125" y="2142250"/>
            <a:chExt cx="444275" cy="398525"/>
          </a:xfrm>
        </p:grpSpPr>
        <p:sp>
          <p:nvSpPr>
            <p:cNvPr id="1048922" name="Google Shape;212;p3"/>
            <p:cNvSpPr/>
            <p:nvPr/>
          </p:nvSpPr>
          <p:spPr>
            <a:xfrm>
              <a:off x="2495125" y="2142250"/>
              <a:ext cx="444275" cy="398525"/>
            </a:xfrm>
            <a:custGeom>
              <a:avLst/>
              <a:ah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23" name="Google Shape;213;p3"/>
            <p:cNvSpPr/>
            <p:nvPr/>
          </p:nvSpPr>
          <p:spPr>
            <a:xfrm>
              <a:off x="2655525" y="2307050"/>
              <a:ext cx="94650" cy="73325"/>
            </a:xfrm>
            <a:custGeom>
              <a:avLst/>
              <a:ah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6" name="Google Shape;214;p3"/>
          <p:cNvGrpSpPr/>
          <p:nvPr/>
        </p:nvGrpSpPr>
        <p:grpSpPr>
          <a:xfrm>
            <a:off x="10561107" y="5038641"/>
            <a:ext cx="291375" cy="281375"/>
            <a:chOff x="3243875" y="2372825"/>
            <a:chExt cx="291375" cy="281375"/>
          </a:xfrm>
        </p:grpSpPr>
        <p:sp>
          <p:nvSpPr>
            <p:cNvPr id="1048924" name="Google Shape;215;p3"/>
            <p:cNvSpPr/>
            <p:nvPr/>
          </p:nvSpPr>
          <p:spPr>
            <a:xfrm>
              <a:off x="3287125" y="2403550"/>
              <a:ext cx="205525" cy="200525"/>
            </a:xfrm>
            <a:custGeom>
              <a:avLst/>
              <a:ah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5" name="Google Shape;216;p3"/>
            <p:cNvSpPr/>
            <p:nvPr/>
          </p:nvSpPr>
          <p:spPr>
            <a:xfrm>
              <a:off x="3304025" y="2403550"/>
              <a:ext cx="191125" cy="210550"/>
            </a:xfrm>
            <a:custGeom>
              <a:avLst/>
              <a:ah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6" name="Google Shape;217;p3"/>
            <p:cNvSpPr/>
            <p:nvPr/>
          </p:nvSpPr>
          <p:spPr>
            <a:xfrm>
              <a:off x="3396775" y="2372825"/>
              <a:ext cx="10675" cy="281375"/>
            </a:xfrm>
            <a:custGeom>
              <a:avLst/>
              <a:ah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7" name="Google Shape;218;p3"/>
            <p:cNvSpPr/>
            <p:nvPr/>
          </p:nvSpPr>
          <p:spPr>
            <a:xfrm>
              <a:off x="3243875" y="2495650"/>
              <a:ext cx="285125" cy="10675"/>
            </a:xfrm>
            <a:custGeom>
              <a:avLst/>
              <a:ah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8" name="Google Shape;219;p3"/>
            <p:cNvSpPr/>
            <p:nvPr/>
          </p:nvSpPr>
          <p:spPr>
            <a:xfrm>
              <a:off x="3340375" y="2379100"/>
              <a:ext cx="104650" cy="267575"/>
            </a:xfrm>
            <a:custGeom>
              <a:avLst/>
              <a:ah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29" name="Google Shape;220;p3"/>
            <p:cNvSpPr/>
            <p:nvPr/>
          </p:nvSpPr>
          <p:spPr>
            <a:xfrm>
              <a:off x="3267075" y="2458675"/>
              <a:ext cx="268175" cy="94000"/>
            </a:xfrm>
            <a:custGeom>
              <a:avLst/>
              <a:ah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0" name="Google Shape;221;p3"/>
            <p:cNvSpPr/>
            <p:nvPr/>
          </p:nvSpPr>
          <p:spPr>
            <a:xfrm>
              <a:off x="3276475" y="2451775"/>
              <a:ext cx="257525" cy="112825"/>
            </a:xfrm>
            <a:custGeom>
              <a:avLst/>
              <a:ah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endParaRPr dirty="0"/>
            </a:p>
          </p:txBody>
        </p:sp>
        <p:sp>
          <p:nvSpPr>
            <p:cNvPr id="1048931" name="Google Shape;222;p3"/>
            <p:cNvSpPr/>
            <p:nvPr/>
          </p:nvSpPr>
          <p:spPr>
            <a:xfrm>
              <a:off x="3329100" y="2385375"/>
              <a:ext cx="120325" cy="258800"/>
            </a:xfrm>
            <a:custGeom>
              <a:avLst/>
              <a:ah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2" name="Google Shape;223;p3"/>
            <p:cNvSpPr/>
            <p:nvPr/>
          </p:nvSpPr>
          <p:spPr>
            <a:xfrm>
              <a:off x="3327850" y="2438625"/>
              <a:ext cx="133475" cy="132850"/>
            </a:xfrm>
            <a:custGeom>
              <a:avLst/>
              <a:ah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3" name="Google Shape;224;p3"/>
            <p:cNvSpPr/>
            <p:nvPr/>
          </p:nvSpPr>
          <p:spPr>
            <a:xfrm>
              <a:off x="3358550" y="2469325"/>
              <a:ext cx="72075" cy="71450"/>
            </a:xfrm>
            <a:custGeom>
              <a:avLst/>
              <a:ah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grpSp>
        <p:nvGrpSpPr>
          <p:cNvPr id="97" name="Google Shape;225;p3"/>
          <p:cNvGrpSpPr/>
          <p:nvPr/>
        </p:nvGrpSpPr>
        <p:grpSpPr>
          <a:xfrm>
            <a:off x="10679557" y="-625348"/>
            <a:ext cx="166675" cy="168575"/>
            <a:chOff x="4954425" y="2036375"/>
            <a:chExt cx="166675" cy="168575"/>
          </a:xfrm>
        </p:grpSpPr>
        <p:sp>
          <p:nvSpPr>
            <p:cNvPr id="1048934" name="Google Shape;226;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5" name="Google Shape;227;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
        <p:nvSpPr>
          <p:cNvPr id="1048936" name="Google Shape;228;p3"/>
          <p:cNvSpPr/>
          <p:nvPr/>
        </p:nvSpPr>
        <p:spPr>
          <a:xfrm>
            <a:off x="1478019" y="2257568"/>
            <a:ext cx="119125" cy="81200"/>
          </a:xfrm>
          <a:custGeom>
            <a:avLst/>
            <a:ah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7" name="Google Shape;229;p3"/>
          <p:cNvSpPr/>
          <p:nvPr/>
        </p:nvSpPr>
        <p:spPr>
          <a:xfrm>
            <a:off x="9747753" y="2548321"/>
            <a:ext cx="87000" cy="61925"/>
          </a:xfrm>
          <a:custGeom>
            <a:avLst/>
            <a:ah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nvGrpSpPr>
          <p:cNvPr id="98" name="Google Shape;230;p3"/>
          <p:cNvGrpSpPr/>
          <p:nvPr/>
        </p:nvGrpSpPr>
        <p:grpSpPr>
          <a:xfrm>
            <a:off x="1274794" y="5541495"/>
            <a:ext cx="166675" cy="168575"/>
            <a:chOff x="4954425" y="2036375"/>
            <a:chExt cx="166675" cy="168575"/>
          </a:xfrm>
        </p:grpSpPr>
        <p:sp>
          <p:nvSpPr>
            <p:cNvPr id="1048938" name="Google Shape;231;p3"/>
            <p:cNvSpPr/>
            <p:nvPr/>
          </p:nvSpPr>
          <p:spPr>
            <a:xfrm>
              <a:off x="4954425" y="2036375"/>
              <a:ext cx="166675" cy="168575"/>
            </a:xfrm>
            <a:custGeom>
              <a:avLst/>
              <a:ah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sp>
          <p:nvSpPr>
            <p:cNvPr id="1048939" name="Google Shape;232;p3"/>
            <p:cNvSpPr/>
            <p:nvPr/>
          </p:nvSpPr>
          <p:spPr>
            <a:xfrm>
              <a:off x="5008925" y="2104675"/>
              <a:ext cx="52650" cy="40750"/>
            </a:xfrm>
            <a:custGeom>
              <a:avLst/>
              <a:ah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mph" presetID="6" presetSubtype="0" repeatCount="indefinite">
                                  <p:stCondLst>
                                    <p:cond delay="0"/>
                                  </p:stCondLst>
                                  <p:childTnLst>
                                    <p:animScale>
                                      <p:cBhvr>
                                        <p:cTn dur="1000" fill="hold" id="6"/>
                                        <p:tgtEl>
                                          <p:spTgt spid="95"/>
                                        </p:tgtEl>
                                      </p:cBhvr>
                                      <p:by x="150000" y="150000"/>
                                    </p:animScale>
                                  </p:childTnLst>
                                </p:cTn>
                              </p:par>
                              <p:par>
                                <p:cTn fill="hold" grpId="0" id="7" nodeType="withEffect" presetClass="emph" presetID="6" presetSubtype="0" repeatCount="indefinite">
                                  <p:stCondLst>
                                    <p:cond delay="0"/>
                                  </p:stCondLst>
                                  <p:childTnLst>
                                    <p:animScale>
                                      <p:cBhvr>
                                        <p:cTn dur="1000" fill="hold" id="8"/>
                                        <p:tgtEl>
                                          <p:spTgt spid="1048936"/>
                                        </p:tgtEl>
                                      </p:cBhvr>
                                      <p:by x="150000" y="150000"/>
                                    </p:animScale>
                                  </p:childTnLst>
                                </p:cTn>
                              </p:par>
                              <p:par>
                                <p:cTn fill="hold" id="9" nodeType="withEffect" presetClass="emph" presetID="6" presetSubtype="0" repeatCount="indefinite">
                                  <p:stCondLst>
                                    <p:cond delay="0"/>
                                  </p:stCondLst>
                                  <p:childTnLst>
                                    <p:animScale>
                                      <p:cBhvr>
                                        <p:cTn dur="1000" fill="hold" id="10"/>
                                        <p:tgtEl>
                                          <p:spTgt spid="98"/>
                                        </p:tgtEl>
                                      </p:cBhvr>
                                      <p:by x="150000" y="150000"/>
                                    </p:animScale>
                                  </p:childTnLst>
                                </p:cTn>
                              </p:par>
                              <p:par>
                                <p:cTn fill="hold" id="11" nodeType="withEffect" presetClass="emph" presetID="6" presetSubtype="0" repeatCount="indefinite">
                                  <p:stCondLst>
                                    <p:cond delay="0"/>
                                  </p:stCondLst>
                                  <p:childTnLst>
                                    <p:animScale>
                                      <p:cBhvr>
                                        <p:cTn dur="1000" fill="hold" id="12"/>
                                        <p:tgtEl>
                                          <p:spTgt spid="97"/>
                                        </p:tgtEl>
                                      </p:cBhvr>
                                      <p:by x="150000" y="150000"/>
                                    </p:animScale>
                                  </p:childTnLst>
                                </p:cTn>
                              </p:par>
                              <p:par>
                                <p:cTn fill="hold" grpId="0" id="13" nodeType="withEffect" presetClass="emph" presetID="6" presetSubtype="0" repeatCount="indefinite">
                                  <p:stCondLst>
                                    <p:cond delay="0"/>
                                  </p:stCondLst>
                                  <p:childTnLst>
                                    <p:animScale>
                                      <p:cBhvr>
                                        <p:cTn dur="1000" fill="hold" id="14"/>
                                        <p:tgtEl>
                                          <p:spTgt spid="1048937"/>
                                        </p:tgtEl>
                                      </p:cBhvr>
                                      <p:by x="150000" y="150000"/>
                                    </p:animScale>
                                  </p:childTnLst>
                                </p:cTn>
                              </p:par>
                              <p:par>
                                <p:cTn fill="hold" id="15" nodeType="withEffect" presetClass="emph" presetID="6" presetSubtype="0" repeatCount="indefinite">
                                  <p:stCondLst>
                                    <p:cond delay="0"/>
                                  </p:stCondLst>
                                  <p:childTnLst>
                                    <p:animScale>
                                      <p:cBhvr>
                                        <p:cTn dur="1000" fill="hold" id="16"/>
                                        <p:tgtEl>
                                          <p:spTgt spid="96"/>
                                        </p:tgtEl>
                                      </p:cBhvr>
                                      <p:by x="150000" y="150000"/>
                                    </p:animScale>
                                  </p:childTnLst>
                                </p:cTn>
                              </p:par>
                              <p:par>
                                <p:cTn fill="hold" grpId="0" id="17" nodeType="withEffect" presetClass="entr" presetID="16" presetSubtype="21">
                                  <p:stCondLst>
                                    <p:cond delay="0"/>
                                  </p:stCondLst>
                                  <p:childTnLst>
                                    <p:set>
                                      <p:cBhvr>
                                        <p:cTn dur="1" fill="hold" id="18">
                                          <p:stCondLst>
                                            <p:cond delay="0"/>
                                          </p:stCondLst>
                                        </p:cTn>
                                        <p:tgtEl>
                                          <p:spTgt spid="1048919"/>
                                        </p:tgtEl>
                                        <p:attrNameLst>
                                          <p:attrName>style.visibility</p:attrName>
                                        </p:attrNameLst>
                                      </p:cBhvr>
                                      <p:to>
                                        <p:strVal val="visible"/>
                                      </p:to>
                                    </p:set>
                                    <p:animEffect transition="in" filter="barn(inVertical)">
                                      <p:cBhvr>
                                        <p:cTn dur="500" id="19"/>
                                        <p:tgtEl>
                                          <p:spTgt spid="1048919"/>
                                        </p:tgtEl>
                                      </p:cBhvr>
                                    </p:animEffect>
                                  </p:childTnLst>
                                </p:cTn>
                              </p:par>
                              <p:par>
                                <p:cTn fill="hold" grpId="0" id="20" nodeType="withEffect" presetClass="entr" presetID="16" presetSubtype="21">
                                  <p:stCondLst>
                                    <p:cond delay="0"/>
                                  </p:stCondLst>
                                  <p:childTnLst>
                                    <p:set>
                                      <p:cBhvr>
                                        <p:cTn dur="1" fill="hold" id="21">
                                          <p:stCondLst>
                                            <p:cond delay="0"/>
                                          </p:stCondLst>
                                        </p:cTn>
                                        <p:tgtEl>
                                          <p:spTgt spid="1048920"/>
                                        </p:tgtEl>
                                        <p:attrNameLst>
                                          <p:attrName>style.visibility</p:attrName>
                                        </p:attrNameLst>
                                      </p:cBhvr>
                                      <p:to>
                                        <p:strVal val="visible"/>
                                      </p:to>
                                    </p:set>
                                    <p:animEffect transition="in" filter="barn(inVertical)">
                                      <p:cBhvr>
                                        <p:cTn dur="500" id="22"/>
                                        <p:tgtEl>
                                          <p:spTgt spid="1048920"/>
                                        </p:tgtEl>
                                      </p:cBhvr>
                                    </p:animEffect>
                                  </p:childTnLst>
                                </p:cTn>
                              </p:par>
                            </p:childTnLst>
                          </p:cTn>
                        </p:par>
                        <p:par>
                          <p:cTn fill="hold" id="23">
                            <p:stCondLst>
                              <p:cond delay="1000"/>
                            </p:stCondLst>
                            <p:childTnLst>
                              <p:par>
                                <p:cTn fill="hold" grpId="0" id="24" nodeType="afterEffect" presetClass="entr" presetID="10" presetSubtype="0">
                                  <p:stCondLst>
                                    <p:cond delay="0"/>
                                  </p:stCondLst>
                                  <p:childTnLst>
                                    <p:set>
                                      <p:cBhvr>
                                        <p:cTn dur="1" fill="hold" id="25">
                                          <p:stCondLst>
                                            <p:cond delay="0"/>
                                          </p:stCondLst>
                                        </p:cTn>
                                        <p:tgtEl>
                                          <p:spTgt spid="1048918"/>
                                        </p:tgtEl>
                                        <p:attrNameLst>
                                          <p:attrName>style.visibility</p:attrName>
                                        </p:attrNameLst>
                                      </p:cBhvr>
                                      <p:to>
                                        <p:strVal val="visible"/>
                                      </p:to>
                                    </p:set>
                                    <p:animEffect transition="in" filter="fade">
                                      <p:cBhvr>
                                        <p:cTn dur="500" id="26"/>
                                        <p:tgtEl>
                                          <p:spTgt spid="1048918"/>
                                        </p:tgtEl>
                                      </p:cBhvr>
                                    </p:animEffect>
                                  </p:childTnLst>
                                </p:cTn>
                              </p:par>
                            </p:childTnLst>
                          </p:cTn>
                        </p:par>
                        <p:par>
                          <p:cTn fill="hold" id="27">
                            <p:stCondLst>
                              <p:cond delay="1500"/>
                            </p:stCondLst>
                            <p:childTnLst>
                              <p:par>
                                <p:cTn fill="hold" grpId="0" id="28" nodeType="afterEffect" presetClass="entr" presetID="14" presetSubtype="10">
                                  <p:stCondLst>
                                    <p:cond delay="0"/>
                                  </p:stCondLst>
                                  <p:childTnLst>
                                    <p:set>
                                      <p:cBhvr>
                                        <p:cTn dur="1" fill="hold" id="29">
                                          <p:stCondLst>
                                            <p:cond delay="0"/>
                                          </p:stCondLst>
                                        </p:cTn>
                                        <p:tgtEl>
                                          <p:spTgt spid="1048921"/>
                                        </p:tgtEl>
                                        <p:attrNameLst>
                                          <p:attrName>style.visibility</p:attrName>
                                        </p:attrNameLst>
                                      </p:cBhvr>
                                      <p:to>
                                        <p:strVal val="visible"/>
                                      </p:to>
                                    </p:set>
                                    <p:animEffect transition="in" filter="randombar(horizontal)">
                                      <p:cBhvr>
                                        <p:cTn dur="500" id="30"/>
                                        <p:tgtEl>
                                          <p:spTgt spid="104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8" grpId="0" animBg="1"/>
      <p:bldP spid="1048919" grpId="0" animBg="1"/>
      <p:bldP spid="1048920" grpId="0" animBg="1"/>
      <p:bldP spid="1048921" grpId="0"/>
      <p:bldP spid="1048936" grpId="0" animBg="1"/>
      <p:bldP spid="1048937" grpId="0" animBg="1"/>
    </p:bldLst>
  </p:timing>
</p:sld>
</file>

<file path=ppt/theme/theme1.xml><?xml version="1.0" encoding="utf-8"?>
<a:theme xmlns:a="http://schemas.openxmlformats.org/drawingml/2006/main" name="Office Theme">
  <a:themeElements>
    <a:clrScheme name="Slipstream">
      <a:dk1>
        <a:sysClr lastClr="000000" val="windowText"/>
      </a:dk1>
      <a:lt1>
        <a:sysClr lastClr="FFFFFF" val="window"/>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Phạm Thanh Hằng (ADAS – GV)</dc:creator>
  <cp:lastModifiedBy>hiền Nguyễn Thu</cp:lastModifiedBy>
  <dcterms:created xsi:type="dcterms:W3CDTF">2021-06-01T11:34:28Z</dcterms:created>
  <dcterms:modified xsi:type="dcterms:W3CDTF">2024-05-27T09:25:25Z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49e77562e78c4a4294df84bd4b07d7c9</vt:lpwstr>
  </property>
</Properties>
</file>